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A9472-1DC2-476D-847D-AEF869A08B54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EC4C2-401E-4FFE-A4F4-BC5B5DD99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05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EC4C2-401E-4FFE-A4F4-BC5B5DD9916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1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#slide-foreach: Items as item, maxItems: 10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EC4C2-401E-4FFE-A4F4-BC5B5DD991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73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658BF-4A12-9611-BD7B-00AE6B1CB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C5B57E-75C6-E75B-EBC6-68B49A8A3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23711-6EDC-89EA-57CD-4BDE8EE9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FE333-47FD-2EE8-E7C9-B792F6C5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AD651-7FA3-9948-F3BC-805141C1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21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9460C-27B3-708C-FDE3-C9DC99D1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97A95F-011C-5869-5026-65520FE02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8BDB6-50F3-3190-F6C4-B038052D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2C27BD-FD79-E4C6-08F8-5515EAA6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6E604-0A9D-7BA7-AFAA-1FF85261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6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910DAE-7C11-A4D6-67D4-C4BF76E79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7B88B7-619C-1E8B-CB54-F5F83569E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52F85-44C1-A024-2C29-35139332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2944B-E780-6E30-14A4-96FBB8051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C3A9D-0C14-D259-ADAB-484BEEB0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64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C833C-2E76-E6A4-0CD3-F8C5F667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05EC5-A42D-76BD-FBB7-ADDBEAA73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172DB-2B76-6ECB-FB6D-46EDFA15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C1128-0EE7-2517-1151-D70459DC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3DFE8-4BF2-C39D-1045-3032FE0A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86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E5293-A346-53B9-BBC8-A5BBC0FC5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399764-4F94-E515-5BDC-E2CE5E728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B0D7E7-C75A-E783-654D-93774E86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A9759-E67C-4E16-3E7F-460EA007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E7D98-0210-70F1-A2B8-D6620385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05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7CA2C-F7B2-4A40-5184-0500F76A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4A94D-C12B-721D-EA27-5EF2A598D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09A954-8547-93B2-F71D-A4D5D922C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528B0B-EA7B-DEBD-AB2F-F73A2C7F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EC9AE3-EFFE-4D53-79CC-8C4DC8BE8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49BFA-C91D-A703-C4FF-CBBD2293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60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1579A-5AE0-78EF-3B42-84A24D46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E14B9E-AF4B-E93F-ABA4-FE8AAF701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2C1F5C-897B-7E3A-F01D-0594BFFE3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8E709C-72D9-09CE-743B-B4E932435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F91528-E779-FE85-0C9A-0D48081AC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164D16-A20B-9F18-E272-EBB09312D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5413F8-3C3A-C460-B243-6FA77E92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EACF77-35BE-A03D-6EB7-8ED893DC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80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3CF8D-2644-9C09-3799-BA70A8AE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FC601B-1A2B-C3BC-3D60-E149C615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764E6C-46D8-7782-D24E-5CDB1653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DD3BE3-198F-EB39-CA06-4C5F1AF6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41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2048E0-37F0-41D8-9C06-790A61B6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7909BA-CCDA-E7E9-4EA9-73062BA8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624CB3-61E8-0C4E-2383-CB5D4383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4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2AB7E-C27C-7EA5-80E2-A22EEC09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256B9-9D44-5C01-1F6B-3E47442ED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8A6E3E-340E-2266-CFFA-ADD4F22ED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C3EE93-E45C-0BCE-BA0C-19F331996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ECE4FC-2A66-7DF1-D8D3-E3F82E21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5C9A1-867A-0963-604E-21B36E6C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07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5F512-AA3B-81E0-85EE-34A3A52A6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AD9944-6DD7-16EA-7178-DFA6C5D75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4BB23-0C58-DBF0-7310-CD36FCE89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B432E-3FB2-4E3A-9925-FFE123F4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32D8F-3B32-1CE6-38C1-4137DBB1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04DDEC-F6DC-0B7E-FDAC-36907021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58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AD1D4-7AB8-A0A7-60ED-3CEDFC1F3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6C1A2-0CA9-26FD-B9DB-440E00C3E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840C4-C85A-F91B-E00E-C15C70B42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A27EB7-94DC-414F-A9E6-532764B50347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EEB78-AFA3-B6C9-1639-555F55C70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E8D72-626F-354C-D2E8-7E3AAA4AE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39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73C1F-7E34-ACA9-5AA7-6A00C8A47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3707"/>
            <a:ext cx="9144000" cy="1126256"/>
          </a:xfrm>
        </p:spPr>
        <p:txBody>
          <a:bodyPr>
            <a:normAutofit/>
          </a:bodyPr>
          <a:lstStyle/>
          <a:p>
            <a:r>
              <a:rPr lang="en-US" altLang="ko-KR" sz="4400"/>
              <a:t>${Title}</a:t>
            </a:r>
            <a:endParaRPr lang="ko-KR" altLang="en-US" sz="44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E2F537-581B-DEC5-8363-2D6DF1CA48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hello ${Subtitle} world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C35AC-3CCE-A9BE-76B7-D6ED292E8DF1}"/>
              </a:ext>
            </a:extLst>
          </p:cNvPr>
          <p:cNvSpPr txBox="1"/>
          <p:nvPr/>
        </p:nvSpPr>
        <p:spPr>
          <a:xfrm>
            <a:off x="8219251" y="6222233"/>
            <a:ext cx="360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/>
              <a:t>Created By: ${Date:yyyy-MM-dd}</a:t>
            </a:r>
            <a:endParaRPr lang="ko-KR" altLang="en-US"/>
          </a:p>
        </p:txBody>
      </p:sp>
      <p:sp>
        <p:nvSpPr>
          <p:cNvPr id="5" name="도형 1">
            <a:extLst>
              <a:ext uri="{FF2B5EF4-FFF2-40B4-BE49-F238E27FC236}">
                <a16:creationId xmlns:a16="http://schemas.microsoft.com/office/drawing/2014/main" id="{CFD4A288-E6A8-B0A3-1270-0C4A38FD714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447581" y="1037072"/>
            <a:ext cx="1296838" cy="1126256"/>
          </a:xfrm>
          <a:prstGeom prst="rect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${ppt.Image("LogoPath")}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7992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B3DA27-DF8E-BD9F-3479-92446901D481}"/>
              </a:ext>
            </a:extLst>
          </p:cNvPr>
          <p:cNvSpPr txBox="1"/>
          <p:nvPr/>
        </p:nvSpPr>
        <p:spPr>
          <a:xfrm>
            <a:off x="8085908" y="217323"/>
            <a:ext cx="380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i="1"/>
              <a:t>${CompanyName}</a:t>
            </a:r>
            <a:endParaRPr lang="ko-KR" altLang="en-US" b="1" i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14B4C-0F72-CDD6-EA3C-CFB576AFB7CD}"/>
              </a:ext>
            </a:extLst>
          </p:cNvPr>
          <p:cNvSpPr/>
          <p:nvPr/>
        </p:nvSpPr>
        <p:spPr>
          <a:xfrm>
            <a:off x="313509" y="1436914"/>
            <a:ext cx="11573690" cy="52186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/>
              <a:t>${item.id}. ${item.name} - ${item.description}</a:t>
            </a:r>
          </a:p>
          <a:p>
            <a:r>
              <a:rPr lang="ko-KR" altLang="en-US"/>
              <a:t>가격</a:t>
            </a:r>
            <a:r>
              <a:rPr lang="en-US" altLang="ko-KR"/>
              <a:t>: ${item.price:C0}</a:t>
            </a:r>
            <a:r>
              <a:rPr lang="ko-KR" altLang="en-US"/>
              <a:t>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94DA81-9336-179E-0E3F-245EDAEBDB41}"/>
              </a:ext>
            </a:extLst>
          </p:cNvPr>
          <p:cNvSpPr/>
          <p:nvPr/>
        </p:nvSpPr>
        <p:spPr>
          <a:xfrm>
            <a:off x="396815" y="270293"/>
            <a:ext cx="1213449" cy="95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${ppt.Image("LogoPath")}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40570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71</Words>
  <Application>Microsoft Office PowerPoint</Application>
  <PresentationFormat>와이드스크린</PresentationFormat>
  <Paragraphs>11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${Title}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uj jung</dc:creator>
  <cp:lastModifiedBy>uj jung</cp:lastModifiedBy>
  <cp:revision>18</cp:revision>
  <dcterms:created xsi:type="dcterms:W3CDTF">2025-05-09T05:06:54Z</dcterms:created>
  <dcterms:modified xsi:type="dcterms:W3CDTF">2025-05-09T08:05:19Z</dcterms:modified>
</cp:coreProperties>
</file>