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75" r:id="rId5"/>
    <p:sldId id="276" r:id="rId6"/>
    <p:sldId id="264" r:id="rId7"/>
    <p:sldId id="263" r:id="rId8"/>
    <p:sldId id="273" r:id="rId9"/>
    <p:sldId id="277" r:id="rId10"/>
    <p:sldId id="280" r:id="rId11"/>
    <p:sldId id="281" r:id="rId12"/>
    <p:sldId id="278" r:id="rId13"/>
    <p:sldId id="256" r:id="rId14"/>
    <p:sldId id="271" r:id="rId15"/>
    <p:sldId id="25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" id="{E7E15CEE-4998-4D7C-A158-8B34AE59F6AA}">
          <p14:sldIdLst>
            <p14:sldId id="257"/>
            <p14:sldId id="260"/>
            <p14:sldId id="261"/>
            <p14:sldId id="275"/>
            <p14:sldId id="276"/>
          </p14:sldIdLst>
        </p14:section>
        <p14:section name="Rag" id="{0998914E-3D70-4A99-AD94-B923318979F0}">
          <p14:sldIdLst>
            <p14:sldId id="264"/>
            <p14:sldId id="263"/>
            <p14:sldId id="273"/>
          </p14:sldIdLst>
        </p14:section>
        <p14:section name="Agent" id="{97D09B7C-89D6-4996-96CB-331A4A436431}">
          <p14:sldIdLst>
            <p14:sldId id="277"/>
            <p14:sldId id="280"/>
            <p14:sldId id="281"/>
            <p14:sldId id="278"/>
          </p14:sldIdLst>
        </p14:section>
        <p14:section name="Reference" id="{0486F936-7451-4B65-A87D-885C67BEA5D5}">
          <p14:sldIdLst>
            <p14:sldId id="256"/>
            <p14:sldId id="271"/>
            <p14:sldId id="25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B94C-1665-4908-8FE0-ED182C7E5EF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D0354-9D84-4182-AC99-D7EB403F7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2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EB5D0-D8F7-6EFA-5EE6-12EEBF39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8B31B-8539-166B-6101-48309027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26B1-945A-03BD-70A8-887B7D2A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51B52-1233-4208-6972-5E97CA8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52F2-F890-6968-84EE-0C31ED0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10F1-9F43-3696-40EC-2A2DD98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7350C-0C7C-6A5F-4718-1660457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D1585-3C2B-FBE7-504F-F0BB602B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4FCD5-0B0A-AC11-88FB-CC088AF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C5887-1CA5-2011-96FD-651FDB34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01569-2954-4477-1E34-1A3BE533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F3719-B65E-FBD0-9123-8157B9B5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D3582-AABC-B254-EB29-BF5B469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2B60-FBB4-9F6E-CB11-471F426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DA311-2B14-78D0-34EB-C265EA9E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302E-2CDC-F1C0-D15F-338A3C5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A91D-7D2E-CE16-E281-3470BAC5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4200-8E15-7F74-8B8E-3453E7DE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B3EDC-9A44-F11E-6FFE-403C36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71B28-6324-BC76-E40E-FA95C882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D30F-D4E5-548D-DB25-20A9D332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C3A82-F4E5-6DAD-311B-D8FF8B01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F86BE-D764-1C0A-C68A-E51AFC8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C16F-0AF7-1BD4-83BB-AA02DAF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4ED6-2A08-A990-5526-A8D8260F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77A9-031F-01BE-9E24-4005A4C6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00A3-3F71-52FA-FCFC-06448F03A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F149-37D1-566E-808E-955C7843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ACC2B-A7D8-B301-FD7C-15614BA6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9CCF-230C-EF1A-56C4-8499427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98FE5-0858-912D-5032-9DD98B0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42F4-AA9F-659E-9729-ECF740B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0A3EF-838F-FB34-0746-18DAC326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8C347-B2AB-2E7C-3BC6-45D1DAEA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B6EB3-4FBC-C2D1-652E-1540C93A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76D80-EE9C-3FE4-93C6-FD5EC2E4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9F2E8-1207-1812-0860-098164C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706F65-5689-4A4B-7D2A-5D948B8E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B351E-E974-82ED-5FAA-3714308F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AAAC0-759D-C893-1819-16A7C5D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944A4-71C1-7AC4-89BF-46ED0FBF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2AA61-AC64-01D7-DAFD-C2114C1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2CD44-024A-F00F-2AAA-B6DD5C1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142D5-2418-35C9-040A-0EFC74CA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BD5B6-9D8E-7CF4-EAFF-0E96B14E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BC785-0F47-2301-E261-E6F71501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CDC1-89EB-F92A-3DD5-89DF8D51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34A31-76A1-1CBF-457C-51D40858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EBFAF-812B-237A-CF31-7052D461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264B7-84B5-DE2F-E244-05CA3A4D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AA649-77A5-7816-7159-2F55303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DA657-7569-7F9F-67E0-83F32ED1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4A333-6D4B-2BA6-CCE8-F96DDE7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82A04-D626-3018-BF9A-E541653F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3022C-39F2-3450-645F-85B7346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5831-4851-12A1-46D5-D31C1B94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8998-5225-20E3-B55C-52F19EFA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E3B6D-4700-0532-2593-2FA021F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566D0-4EB0-11F0-1CF8-C0EDB1D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88757-4D5E-61F6-64A9-13E580BC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128B-43A5-BAD1-0CBD-ED4E6719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64008-E368-4B02-AA8A-14F001AD3B84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B9C04-4CD0-493C-E8AE-29D08ECEA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A340E-CFA9-37BD-EE83-DB351ADC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graphrag" TargetMode="External"/><Relationship Id="rId2" Type="http://schemas.openxmlformats.org/officeDocument/2006/relationships/hyperlink" Target="https://docs.unstructured.io/welco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488E-A057-B503-2784-62AAFCEC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3DBBA7-783A-F3F6-DFED-A0397CDF32CD}"/>
              </a:ext>
            </a:extLst>
          </p:cNvPr>
          <p:cNvGrpSpPr/>
          <p:nvPr/>
        </p:nvGrpSpPr>
        <p:grpSpPr>
          <a:xfrm>
            <a:off x="859810" y="-805220"/>
            <a:ext cx="10746374" cy="12369550"/>
            <a:chOff x="859810" y="-805220"/>
            <a:chExt cx="10746374" cy="123695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78C24DB-65AE-4BDA-86DF-CA38BF80F7D0}"/>
                </a:ext>
              </a:extLst>
            </p:cNvPr>
            <p:cNvGrpSpPr/>
            <p:nvPr/>
          </p:nvGrpSpPr>
          <p:grpSpPr>
            <a:xfrm>
              <a:off x="859810" y="-805220"/>
              <a:ext cx="10746374" cy="12369550"/>
              <a:chOff x="477673" y="-736981"/>
              <a:chExt cx="10746374" cy="123695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8791333-E26E-0853-913F-6B2F8091D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2533" t="9154" b="47065"/>
              <a:stretch/>
            </p:blipFill>
            <p:spPr>
              <a:xfrm>
                <a:off x="477673" y="300249"/>
                <a:ext cx="5322626" cy="1078064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3E10359-2100-5EAA-EB23-81C273B1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8906" t="27200" r="2126" b="99"/>
              <a:stretch/>
            </p:blipFill>
            <p:spPr>
              <a:xfrm>
                <a:off x="6403853" y="-736981"/>
                <a:ext cx="4561952" cy="4521339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B79492-7850-8CBC-8EE4-7DE00B897BAD}"/>
                  </a:ext>
                </a:extLst>
              </p:cNvPr>
              <p:cNvSpPr/>
              <p:nvPr/>
            </p:nvSpPr>
            <p:spPr>
              <a:xfrm>
                <a:off x="721863" y="1119116"/>
                <a:ext cx="4750890" cy="8027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5E78C7-232C-E3FB-FEED-1974FA96B7AB}"/>
                  </a:ext>
                </a:extLst>
              </p:cNvPr>
              <p:cNvSpPr/>
              <p:nvPr/>
            </p:nvSpPr>
            <p:spPr>
              <a:xfrm>
                <a:off x="721863" y="3811654"/>
                <a:ext cx="4750890" cy="16610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2205BA-5633-2949-1EEE-407A1FBF5B05}"/>
                  </a:ext>
                </a:extLst>
              </p:cNvPr>
              <p:cNvSpPr/>
              <p:nvPr/>
            </p:nvSpPr>
            <p:spPr>
              <a:xfrm>
                <a:off x="721863" y="5738884"/>
                <a:ext cx="4750890" cy="13949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7135C1-CFC5-50A0-CAE2-732574F7F33D}"/>
                  </a:ext>
                </a:extLst>
              </p:cNvPr>
              <p:cNvSpPr/>
              <p:nvPr/>
            </p:nvSpPr>
            <p:spPr>
              <a:xfrm>
                <a:off x="721863" y="7500863"/>
                <a:ext cx="4750890" cy="3185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F8FDEE9-D307-2E7D-4FCF-D9E075B851A5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5472753" y="1520494"/>
                <a:ext cx="931100" cy="31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147E20E-C9FF-BED4-2A7A-52C54E96E49F}"/>
                  </a:ext>
                </a:extLst>
              </p:cNvPr>
              <p:cNvCxnSpPr>
                <a:cxnSpLocks/>
                <a:stCxn id="10" idx="3"/>
                <a:endCxn id="28" idx="1"/>
              </p:cNvCxnSpPr>
              <p:nvPr/>
            </p:nvCxnSpPr>
            <p:spPr>
              <a:xfrm>
                <a:off x="5472753" y="4642203"/>
                <a:ext cx="931100" cy="11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7333768-216C-1BE6-C6CF-82EBA13AC451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5472753" y="6436367"/>
                <a:ext cx="931100" cy="121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AF77819-6997-7E22-82A5-4F619787BB9D}"/>
                  </a:ext>
                </a:extLst>
              </p:cNvPr>
              <p:cNvCxnSpPr>
                <a:cxnSpLocks/>
                <a:stCxn id="13" idx="3"/>
                <a:endCxn id="30" idx="1"/>
              </p:cNvCxnSpPr>
              <p:nvPr/>
            </p:nvCxnSpPr>
            <p:spPr>
              <a:xfrm>
                <a:off x="5472753" y="9093530"/>
                <a:ext cx="918950" cy="96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F2118D-7659-CAF6-FB55-9A8CA64BA9EC}"/>
                  </a:ext>
                </a:extLst>
              </p:cNvPr>
              <p:cNvSpPr txBox="1"/>
              <p:nvPr/>
            </p:nvSpPr>
            <p:spPr>
              <a:xfrm>
                <a:off x="6145610" y="3857597"/>
                <a:ext cx="507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A2752A-80FC-00A0-C5AF-D9F5B719A503}"/>
                  </a:ext>
                </a:extLst>
              </p:cNvPr>
              <p:cNvSpPr txBox="1"/>
              <p:nvPr/>
            </p:nvSpPr>
            <p:spPr>
              <a:xfrm>
                <a:off x="6403853" y="4469272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사용자 지침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207A12-AE29-5589-4CB9-5B0C18741943}"/>
                  </a:ext>
                </a:extLst>
              </p:cNvPr>
              <p:cNvSpPr txBox="1"/>
              <p:nvPr/>
            </p:nvSpPr>
            <p:spPr>
              <a:xfrm>
                <a:off x="6391703" y="731619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벡터 문서 공간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복수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A67DA-6205-2785-A12B-79A44F834E2F}"/>
                  </a:ext>
                </a:extLst>
              </p:cNvPr>
              <p:cNvSpPr txBox="1"/>
              <p:nvPr/>
            </p:nvSpPr>
            <p:spPr>
              <a:xfrm>
                <a:off x="6391703" y="8918483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파라미터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F11770-C8DE-3E82-7BC5-8FE2124C4DD4}"/>
                  </a:ext>
                </a:extLst>
              </p:cNvPr>
              <p:cNvSpPr txBox="1"/>
              <p:nvPr/>
            </p:nvSpPr>
            <p:spPr>
              <a:xfrm>
                <a:off x="721863" y="1126323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어시스턴트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생성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95E9D5F-C352-D34B-A69D-BF25BF91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1219" t="53495" r="3395" b="23976"/>
            <a:stretch/>
          </p:blipFill>
          <p:spPr>
            <a:xfrm>
              <a:off x="6787573" y="5600914"/>
              <a:ext cx="4560369" cy="1542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79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DC51-B3C6-579F-E644-5191744B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3660AE43-176B-BD66-3573-8A140277E428}"/>
              </a:ext>
            </a:extLst>
          </p:cNvPr>
          <p:cNvSpPr/>
          <p:nvPr/>
        </p:nvSpPr>
        <p:spPr>
          <a:xfrm>
            <a:off x="5476126" y="882988"/>
            <a:ext cx="1539014" cy="1539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3E4BB4-1BDE-31FA-C3AF-B840EA29C5AD}"/>
              </a:ext>
            </a:extLst>
          </p:cNvPr>
          <p:cNvSpPr/>
          <p:nvPr/>
        </p:nvSpPr>
        <p:spPr>
          <a:xfrm>
            <a:off x="7668480" y="3364792"/>
            <a:ext cx="1797934" cy="1797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Vector</a:t>
            </a:r>
          </a:p>
          <a:p>
            <a:pPr algn="ctr"/>
            <a:r>
              <a:rPr lang="en-US" altLang="ko-KR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FD7738-7414-0B24-4ACE-E6F3D4DB3D73}"/>
              </a:ext>
            </a:extLst>
          </p:cNvPr>
          <p:cNvSpPr/>
          <p:nvPr/>
        </p:nvSpPr>
        <p:spPr>
          <a:xfrm>
            <a:off x="5346666" y="3364792"/>
            <a:ext cx="1797934" cy="1797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InMemory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B4DF82-CF89-80CF-A9B2-AC784A0FA28E}"/>
              </a:ext>
            </a:extLst>
          </p:cNvPr>
          <p:cNvSpPr/>
          <p:nvPr/>
        </p:nvSpPr>
        <p:spPr>
          <a:xfrm>
            <a:off x="2943827" y="3364792"/>
            <a:ext cx="1797934" cy="1797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</a:p>
          <a:p>
            <a:pPr algn="ctr"/>
            <a:r>
              <a:rPr lang="en-US" altLang="ko-KR" dirty="0"/>
              <a:t>Manager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042768-2CAB-C7B9-DDE6-E863A08861E4}"/>
              </a:ext>
            </a:extLst>
          </p:cNvPr>
          <p:cNvCxnSpPr>
            <a:cxnSpLocks/>
            <a:stCxn id="12" idx="0"/>
            <a:endCxn id="26" idx="4"/>
          </p:cNvCxnSpPr>
          <p:nvPr/>
        </p:nvCxnSpPr>
        <p:spPr>
          <a:xfrm flipV="1">
            <a:off x="3842794" y="2422002"/>
            <a:ext cx="2402839" cy="94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434C33-1CC8-E991-1533-310BE57E40A6}"/>
              </a:ext>
            </a:extLst>
          </p:cNvPr>
          <p:cNvCxnSpPr>
            <a:cxnSpLocks/>
            <a:stCxn id="11" idx="0"/>
            <a:endCxn id="26" idx="4"/>
          </p:cNvCxnSpPr>
          <p:nvPr/>
        </p:nvCxnSpPr>
        <p:spPr>
          <a:xfrm flipV="1">
            <a:off x="6245633" y="2422002"/>
            <a:ext cx="0" cy="94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ACB924-8255-7240-18AE-CFD113291684}"/>
              </a:ext>
            </a:extLst>
          </p:cNvPr>
          <p:cNvCxnSpPr>
            <a:cxnSpLocks/>
            <a:stCxn id="10" idx="0"/>
            <a:endCxn id="26" idx="4"/>
          </p:cNvCxnSpPr>
          <p:nvPr/>
        </p:nvCxnSpPr>
        <p:spPr>
          <a:xfrm flipH="1" flipV="1">
            <a:off x="6245633" y="2422002"/>
            <a:ext cx="2321814" cy="94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6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856A-5134-76D1-3980-4F4533B6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54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3C75-D820-F5C4-B9C4-AF164EBA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724C97D8-D9E3-C9B3-4682-11DAC36E2691}"/>
              </a:ext>
            </a:extLst>
          </p:cNvPr>
          <p:cNvSpPr/>
          <p:nvPr/>
        </p:nvSpPr>
        <p:spPr>
          <a:xfrm>
            <a:off x="1179341" y="1416146"/>
            <a:ext cx="8635219" cy="26025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A06D7F-148C-D4EB-7899-D9DBE4D48062}"/>
              </a:ext>
            </a:extLst>
          </p:cNvPr>
          <p:cNvSpPr/>
          <p:nvPr/>
        </p:nvSpPr>
        <p:spPr>
          <a:xfrm>
            <a:off x="1938997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0E86A9-60CB-486E-0D7F-B0F3EC48B081}"/>
              </a:ext>
            </a:extLst>
          </p:cNvPr>
          <p:cNvSpPr/>
          <p:nvPr/>
        </p:nvSpPr>
        <p:spPr>
          <a:xfrm>
            <a:off x="5001205" y="231999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70E4CA-8996-E22B-14C5-F95B71FD4B46}"/>
              </a:ext>
            </a:extLst>
          </p:cNvPr>
          <p:cNvSpPr/>
          <p:nvPr/>
        </p:nvSpPr>
        <p:spPr>
          <a:xfrm>
            <a:off x="3470101" y="231999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560F0-928A-DB6C-CF30-2546640B4175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Agent Group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A9917E-8B6C-EF6A-7C9E-5D80CB626C3B}"/>
              </a:ext>
            </a:extLst>
          </p:cNvPr>
          <p:cNvSpPr/>
          <p:nvPr/>
        </p:nvSpPr>
        <p:spPr>
          <a:xfrm>
            <a:off x="6532309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33F41B-3A31-B4EF-1726-C60F45B7F7CB}"/>
              </a:ext>
            </a:extLst>
          </p:cNvPr>
          <p:cNvSpPr/>
          <p:nvPr/>
        </p:nvSpPr>
        <p:spPr>
          <a:xfrm>
            <a:off x="8063414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CB585-1EFF-E344-E2C8-5B533260543E}"/>
              </a:ext>
            </a:extLst>
          </p:cNvPr>
          <p:cNvSpPr txBox="1"/>
          <p:nvPr/>
        </p:nvSpPr>
        <p:spPr>
          <a:xfrm>
            <a:off x="4560275" y="1467960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Agent Group</a:t>
            </a:r>
            <a:endParaRPr lang="ko-KR" altLang="en-US" sz="2000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43E7B74-BD44-F3F8-C235-392976793617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16200000" flipH="1">
            <a:off x="2947998" y="3062417"/>
            <a:ext cx="1656475" cy="2506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52AE20-1454-6096-5F2B-EDA7E6029A2F}"/>
              </a:ext>
            </a:extLst>
          </p:cNvPr>
          <p:cNvSpPr txBox="1"/>
          <p:nvPr/>
        </p:nvSpPr>
        <p:spPr>
          <a:xfrm>
            <a:off x="4000792" y="5144084"/>
            <a:ext cx="205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 Strategy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FC0C-DADA-AD11-C1EC-0ECEBD859C58}"/>
              </a:ext>
            </a:extLst>
          </p:cNvPr>
          <p:cNvSpPr txBox="1"/>
          <p:nvPr/>
        </p:nvSpPr>
        <p:spPr>
          <a:xfrm>
            <a:off x="7165145" y="5144083"/>
            <a:ext cx="26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Terminate Strategy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52870-B32B-7C4C-8CC0-2429EA03E954}"/>
              </a:ext>
            </a:extLst>
          </p:cNvPr>
          <p:cNvSpPr txBox="1"/>
          <p:nvPr/>
        </p:nvSpPr>
        <p:spPr>
          <a:xfrm>
            <a:off x="463498" y="5144084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1C8CF7F-C41A-1E98-845F-516CCC1BA8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rot="16200000" flipH="1">
            <a:off x="3713551" y="3827970"/>
            <a:ext cx="1656473" cy="975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CC2557-C5B2-9385-828D-6F31F18F6CD6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5400000">
            <a:off x="4479102" y="4038172"/>
            <a:ext cx="1656474" cy="555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00C522-89F6-DB0B-0777-71C3FF4C822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rot="5400000">
            <a:off x="5244654" y="3272619"/>
            <a:ext cx="1656475" cy="2086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8AEDDC6-3CBD-F50E-3621-7E2E4A0ED586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rot="5400000">
            <a:off x="6010207" y="2507067"/>
            <a:ext cx="1656475" cy="36175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B7C695-328A-5FC3-9D2E-62DD1AF558EE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1355187" y="5344139"/>
            <a:ext cx="2645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18B8DB7-6A9E-68E8-A4CD-6351DE3E429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9766132" y="5340972"/>
            <a:ext cx="1106609" cy="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B851049-0FD0-879D-19B1-4EC359B64B2F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465639" y="2717408"/>
            <a:ext cx="1348921" cy="2426675"/>
          </a:xfrm>
          <a:prstGeom prst="bentConnector4">
            <a:avLst>
              <a:gd name="adj1" fmla="val -16947"/>
              <a:gd name="adj2" fmla="val 768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F22246-01AD-1326-81B6-F4D366B9844E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058536" y="5344138"/>
            <a:ext cx="11066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962AC-B3BD-A2DE-FC19-9AD72843B47C}"/>
              </a:ext>
            </a:extLst>
          </p:cNvPr>
          <p:cNvSpPr txBox="1"/>
          <p:nvPr/>
        </p:nvSpPr>
        <p:spPr>
          <a:xfrm>
            <a:off x="10872741" y="5140917"/>
            <a:ext cx="110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3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4A71-13DB-9740-AB00-199FBF6A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686F6-0BC7-B3C1-3DA1-64E0D199E263}"/>
              </a:ext>
            </a:extLst>
          </p:cNvPr>
          <p:cNvSpPr/>
          <p:nvPr/>
        </p:nvSpPr>
        <p:spPr>
          <a:xfrm>
            <a:off x="3108960" y="701040"/>
            <a:ext cx="5882640" cy="583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D7B31-0450-E814-C72D-6DE6677F8505}"/>
              </a:ext>
            </a:extLst>
          </p:cNvPr>
          <p:cNvSpPr/>
          <p:nvPr/>
        </p:nvSpPr>
        <p:spPr>
          <a:xfrm>
            <a:off x="5455920" y="30175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BC565-7C81-3485-F774-9892E8F23BE0}"/>
              </a:ext>
            </a:extLst>
          </p:cNvPr>
          <p:cNvSpPr/>
          <p:nvPr/>
        </p:nvSpPr>
        <p:spPr>
          <a:xfrm>
            <a:off x="5303520" y="28651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FC7E9-9AEB-20A5-C0A7-D0D0656A9E8B}"/>
              </a:ext>
            </a:extLst>
          </p:cNvPr>
          <p:cNvSpPr/>
          <p:nvPr/>
        </p:nvSpPr>
        <p:spPr>
          <a:xfrm>
            <a:off x="5151120" y="27127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57DE-EB93-4318-5C17-0454155761B3}"/>
              </a:ext>
            </a:extLst>
          </p:cNvPr>
          <p:cNvSpPr/>
          <p:nvPr/>
        </p:nvSpPr>
        <p:spPr>
          <a:xfrm>
            <a:off x="4998720" y="25603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E0E53-6D0B-E435-5AB1-E8485DA86F93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Process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21D65-80E0-5B5F-84FE-3A3E9B9D20E0}"/>
              </a:ext>
            </a:extLst>
          </p:cNvPr>
          <p:cNvSpPr/>
          <p:nvPr/>
        </p:nvSpPr>
        <p:spPr>
          <a:xfrm>
            <a:off x="4846320" y="24079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11BDF-1805-E24C-24C2-0636CE1DC6C6}"/>
              </a:ext>
            </a:extLst>
          </p:cNvPr>
          <p:cNvSpPr txBox="1"/>
          <p:nvPr/>
        </p:nvSpPr>
        <p:spPr>
          <a:xfrm>
            <a:off x="5059680" y="878115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EF213-B6C7-938D-B1CF-7332E67D90CD}"/>
              </a:ext>
            </a:extLst>
          </p:cNvPr>
          <p:cNvSpPr txBox="1"/>
          <p:nvPr/>
        </p:nvSpPr>
        <p:spPr>
          <a:xfrm>
            <a:off x="1211431" y="2758440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DBB93-42B5-4B7C-840B-E35BCD83478A}"/>
              </a:ext>
            </a:extLst>
          </p:cNvPr>
          <p:cNvSpPr txBox="1"/>
          <p:nvPr/>
        </p:nvSpPr>
        <p:spPr>
          <a:xfrm>
            <a:off x="9936480" y="3307080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A149B3-7E4C-A838-AB1D-9D4877B651A6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2103120" y="2918460"/>
            <a:ext cx="2743200" cy="4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155FF-B83C-FDC9-227B-7CF582C3F3A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193280" y="3507135"/>
            <a:ext cx="2743200" cy="2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9CBF45-CD56-FFE0-3C5B-280EAF9B71E9}"/>
              </a:ext>
            </a:extLst>
          </p:cNvPr>
          <p:cNvSpPr txBox="1"/>
          <p:nvPr/>
        </p:nvSpPr>
        <p:spPr>
          <a:xfrm>
            <a:off x="3358403" y="3025914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OnInput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Event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F7C90-9802-A158-5CC2-11D0526266ED}"/>
              </a:ext>
            </a:extLst>
          </p:cNvPr>
          <p:cNvSpPr txBox="1"/>
          <p:nvPr/>
        </p:nvSpPr>
        <p:spPr>
          <a:xfrm>
            <a:off x="7833360" y="3581400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Stop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0F2106C-AF1B-B631-B430-052B68F19FE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 flipH="1">
            <a:off x="5204460" y="2918460"/>
            <a:ext cx="1630680" cy="609600"/>
          </a:xfrm>
          <a:prstGeom prst="curvedConnector5">
            <a:avLst>
              <a:gd name="adj1" fmla="val -59812"/>
              <a:gd name="adj2" fmla="val -247500"/>
              <a:gd name="adj3" fmla="val 148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235E7B-1CBF-AFFC-E30A-A1F058E03D5E}"/>
              </a:ext>
            </a:extLst>
          </p:cNvPr>
          <p:cNvSpPr txBox="1"/>
          <p:nvPr/>
        </p:nvSpPr>
        <p:spPr>
          <a:xfrm>
            <a:off x="6436883" y="5166360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Send</a:t>
            </a:r>
          </a:p>
          <a:p>
            <a:pPr algn="ctr"/>
            <a:r>
              <a:rPr lang="en-US" altLang="ko-KR" sz="2000" b="1" dirty="0" err="1"/>
              <a:t>EventTo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806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6FAB-C9FA-4230-6776-34FC2B49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E2F63-2A08-95FB-18AE-CFC5369BA78D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: Crews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2DFD40-ED89-D97A-3FEC-C074FE03C70F}"/>
              </a:ext>
            </a:extLst>
          </p:cNvPr>
          <p:cNvSpPr/>
          <p:nvPr/>
        </p:nvSpPr>
        <p:spPr>
          <a:xfrm>
            <a:off x="822960" y="868680"/>
            <a:ext cx="4678680" cy="5631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65811C-ACA6-86C4-1B90-7390C4551DE2}"/>
              </a:ext>
            </a:extLst>
          </p:cNvPr>
          <p:cNvSpPr/>
          <p:nvPr/>
        </p:nvSpPr>
        <p:spPr>
          <a:xfrm>
            <a:off x="6690362" y="868680"/>
            <a:ext cx="467868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6FF5FB-1D94-88F2-60B0-409FFA62E2AD}"/>
              </a:ext>
            </a:extLst>
          </p:cNvPr>
          <p:cNvSpPr/>
          <p:nvPr/>
        </p:nvSpPr>
        <p:spPr>
          <a:xfrm>
            <a:off x="1522681" y="178307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9D6B14-1D92-929A-57EE-C563C7ABD0F7}"/>
              </a:ext>
            </a:extLst>
          </p:cNvPr>
          <p:cNvSpPr/>
          <p:nvPr/>
        </p:nvSpPr>
        <p:spPr>
          <a:xfrm>
            <a:off x="3591512" y="163067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E2FE0D-FB07-77E8-54AE-3A9C6A4D9122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849001" y="220980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711C3-38C0-40D4-CD14-7C60C512D5C9}"/>
              </a:ext>
            </a:extLst>
          </p:cNvPr>
          <p:cNvSpPr/>
          <p:nvPr/>
        </p:nvSpPr>
        <p:spPr>
          <a:xfrm>
            <a:off x="1522681" y="3262475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182012-4EFB-705C-93C9-508D02B0915A}"/>
              </a:ext>
            </a:extLst>
          </p:cNvPr>
          <p:cNvSpPr/>
          <p:nvPr/>
        </p:nvSpPr>
        <p:spPr>
          <a:xfrm>
            <a:off x="3591512" y="311007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8C4A089-3F7A-28A4-7F33-FE8634B70977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2849001" y="3689196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C5861-478F-D1B1-65BB-17E2515DDBFA}"/>
              </a:ext>
            </a:extLst>
          </p:cNvPr>
          <p:cNvSpPr/>
          <p:nvPr/>
        </p:nvSpPr>
        <p:spPr>
          <a:xfrm>
            <a:off x="1522681" y="469732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85A4C-108B-BC12-2C43-81837048FDE3}"/>
              </a:ext>
            </a:extLst>
          </p:cNvPr>
          <p:cNvSpPr/>
          <p:nvPr/>
        </p:nvSpPr>
        <p:spPr>
          <a:xfrm>
            <a:off x="3591512" y="454492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0384C5-5772-BB9C-FFBA-9973296FF364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2849001" y="512405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783A60-D6EF-3086-F563-E9A02F437025}"/>
              </a:ext>
            </a:extLst>
          </p:cNvPr>
          <p:cNvSpPr/>
          <p:nvPr/>
        </p:nvSpPr>
        <p:spPr>
          <a:xfrm>
            <a:off x="7432871" y="1769943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DAA906-E0DC-54F9-EDA0-6E29486EA828}"/>
              </a:ext>
            </a:extLst>
          </p:cNvPr>
          <p:cNvSpPr/>
          <p:nvPr/>
        </p:nvSpPr>
        <p:spPr>
          <a:xfrm>
            <a:off x="9501702" y="161754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EF5841-E7BF-8F82-5FC6-732A68FA75C2}"/>
              </a:ext>
            </a:extLst>
          </p:cNvPr>
          <p:cNvCxnSpPr>
            <a:stCxn id="22" idx="3"/>
            <a:endCxn id="23" idx="2"/>
          </p:cNvCxnSpPr>
          <p:nvPr/>
        </p:nvCxnSpPr>
        <p:spPr>
          <a:xfrm>
            <a:off x="8759191" y="2196664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F3B4B4-D120-1A95-96AF-A7A0C23EDB44}"/>
              </a:ext>
            </a:extLst>
          </p:cNvPr>
          <p:cNvSpPr/>
          <p:nvPr/>
        </p:nvSpPr>
        <p:spPr>
          <a:xfrm>
            <a:off x="7429429" y="3333924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40F2F2-E13E-4B31-E7ED-6213200C77DD}"/>
              </a:ext>
            </a:extLst>
          </p:cNvPr>
          <p:cNvSpPr/>
          <p:nvPr/>
        </p:nvSpPr>
        <p:spPr>
          <a:xfrm>
            <a:off x="9498260" y="318152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D12A8B-0314-51FE-7ED6-98B7960B476B}"/>
              </a:ext>
            </a:extLst>
          </p:cNvPr>
          <p:cNvCxnSpPr>
            <a:stCxn id="25" idx="3"/>
            <a:endCxn id="26" idx="2"/>
          </p:cNvCxnSpPr>
          <p:nvPr/>
        </p:nvCxnSpPr>
        <p:spPr>
          <a:xfrm>
            <a:off x="8755749" y="3760645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AD1E1EF-BF39-963D-E899-D7AFE73D663A}"/>
              </a:ext>
            </a:extLst>
          </p:cNvPr>
          <p:cNvSpPr/>
          <p:nvPr/>
        </p:nvSpPr>
        <p:spPr>
          <a:xfrm>
            <a:off x="8543195" y="5275271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99DD3A-FFD8-3329-C30A-73D748CC3089}"/>
              </a:ext>
            </a:extLst>
          </p:cNvPr>
          <p:cNvSpPr txBox="1"/>
          <p:nvPr/>
        </p:nvSpPr>
        <p:spPr>
          <a:xfrm>
            <a:off x="1911226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Sequential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34BE1-68D3-93C0-B2D7-D0739A862C1C}"/>
              </a:ext>
            </a:extLst>
          </p:cNvPr>
          <p:cNvSpPr txBox="1"/>
          <p:nvPr/>
        </p:nvSpPr>
        <p:spPr>
          <a:xfrm>
            <a:off x="7814969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Hierarchical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32BEB9-CFFC-A82E-EF6A-2ABD148F2350}"/>
              </a:ext>
            </a:extLst>
          </p:cNvPr>
          <p:cNvCxnSpPr>
            <a:stCxn id="22" idx="1"/>
            <a:endCxn id="28" idx="2"/>
          </p:cNvCxnSpPr>
          <p:nvPr/>
        </p:nvCxnSpPr>
        <p:spPr>
          <a:xfrm rot="10800000" flipH="1" flipV="1">
            <a:off x="7432871" y="2196664"/>
            <a:ext cx="1110324" cy="3662416"/>
          </a:xfrm>
          <a:prstGeom prst="bentConnector3">
            <a:avLst>
              <a:gd name="adj1" fmla="val -205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9C75F89-6459-F5D8-0663-0F3CA5C997C5}"/>
              </a:ext>
            </a:extLst>
          </p:cNvPr>
          <p:cNvCxnSpPr>
            <a:cxnSpLocks/>
            <a:stCxn id="25" idx="1"/>
            <a:endCxn id="28" idx="2"/>
          </p:cNvCxnSpPr>
          <p:nvPr/>
        </p:nvCxnSpPr>
        <p:spPr>
          <a:xfrm rot="10800000" flipH="1" flipV="1">
            <a:off x="7429429" y="3760644"/>
            <a:ext cx="1113766" cy="2098435"/>
          </a:xfrm>
          <a:prstGeom prst="bentConnector3">
            <a:avLst>
              <a:gd name="adj1" fmla="val -20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2BE92F-57E1-82D8-2CC3-497B6236765E}"/>
              </a:ext>
            </a:extLst>
          </p:cNvPr>
          <p:cNvSpPr txBox="1"/>
          <p:nvPr/>
        </p:nvSpPr>
        <p:spPr>
          <a:xfrm>
            <a:off x="7335202" y="5950929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Select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08AC2-F292-23A4-C529-0E93D149C70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2185841" y="2636520"/>
            <a:ext cx="0" cy="62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E1ABB62-CF64-0481-93C0-3E85F0B2907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185841" y="4115916"/>
            <a:ext cx="0" cy="58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6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2608-C3A9-4E3D-89DF-C4E56549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D1C1-989D-9E2F-47FB-9D956E6A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B8D56C-A3FD-4AFB-1257-68C09E470A39}"/>
              </a:ext>
            </a:extLst>
          </p:cNvPr>
          <p:cNvGrpSpPr/>
          <p:nvPr/>
        </p:nvGrpSpPr>
        <p:grpSpPr>
          <a:xfrm>
            <a:off x="559559" y="122832"/>
            <a:ext cx="11228027" cy="9041607"/>
            <a:chOff x="559559" y="122832"/>
            <a:chExt cx="11228027" cy="90416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B55DB0-8E6C-DA81-C086-D8D4711C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149" t="32430" r="23351" b="24441"/>
            <a:stretch/>
          </p:blipFill>
          <p:spPr>
            <a:xfrm>
              <a:off x="6877795" y="983473"/>
              <a:ext cx="4741147" cy="28967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2B54B1-70AD-DFFA-8015-E4F60231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830" t="10175" r="6824" b="49092"/>
            <a:stretch/>
          </p:blipFill>
          <p:spPr>
            <a:xfrm>
              <a:off x="559559" y="122832"/>
              <a:ext cx="6055967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F2A71A-13DC-CDD4-FBD2-5525F9A0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8901" t="28087" r="22775" b="13116"/>
            <a:stretch/>
          </p:blipFill>
          <p:spPr>
            <a:xfrm>
              <a:off x="6877795" y="4783256"/>
              <a:ext cx="4741523" cy="386459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AB88EB-FFFC-A305-DFF4-82FFB043C00D}"/>
                </a:ext>
              </a:extLst>
            </p:cNvPr>
            <p:cNvSpPr/>
            <p:nvPr/>
          </p:nvSpPr>
          <p:spPr>
            <a:xfrm>
              <a:off x="1051929" y="2106376"/>
              <a:ext cx="5078437" cy="647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DA5DFB-0089-8D5E-6935-4353DA43BAC7}"/>
                </a:ext>
              </a:extLst>
            </p:cNvPr>
            <p:cNvSpPr/>
            <p:nvPr/>
          </p:nvSpPr>
          <p:spPr>
            <a:xfrm>
              <a:off x="1048323" y="3091114"/>
              <a:ext cx="5078437" cy="3010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2ADFDF-4F50-1A7B-935B-7255FE26BB1B}"/>
                </a:ext>
              </a:extLst>
            </p:cNvPr>
            <p:cNvSpPr txBox="1"/>
            <p:nvPr/>
          </p:nvSpPr>
          <p:spPr>
            <a:xfrm>
              <a:off x="1048323" y="7381761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파일</a:t>
              </a:r>
              <a:r>
                <a:rPr lang="en-US" altLang="ko-KR" b="1" dirty="0"/>
                <a:t>-</a:t>
              </a:r>
              <a:r>
                <a:rPr lang="ko-KR" altLang="en-US" b="1" dirty="0"/>
                <a:t>벡터 스토리지 문서 공간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0A9E0-9A4A-A7CA-D955-CA2DE1290DD2}"/>
                </a:ext>
              </a:extLst>
            </p:cNvPr>
            <p:cNvSpPr txBox="1"/>
            <p:nvPr/>
          </p:nvSpPr>
          <p:spPr>
            <a:xfrm>
              <a:off x="6709149" y="3955392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모델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FD9D4-34BA-827A-E126-F1172782DDE5}"/>
                </a:ext>
              </a:extLst>
            </p:cNvPr>
            <p:cNvSpPr txBox="1"/>
            <p:nvPr/>
          </p:nvSpPr>
          <p:spPr>
            <a:xfrm>
              <a:off x="6709149" y="8795107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전략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0D34893-B1D3-C89D-AFB9-A56516FF237B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>
              <a:off x="6130366" y="2429933"/>
              <a:ext cx="747429" cy="1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C71FFC-1811-9741-D33A-5652A9412807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6126760" y="4596357"/>
              <a:ext cx="751035" cy="2119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9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224E-5995-2945-5649-536D3CE6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51A3166-8DEC-7E8E-70AE-EE330886281C}"/>
              </a:ext>
            </a:extLst>
          </p:cNvPr>
          <p:cNvGrpSpPr/>
          <p:nvPr/>
        </p:nvGrpSpPr>
        <p:grpSpPr>
          <a:xfrm>
            <a:off x="2243521" y="830281"/>
            <a:ext cx="5088451" cy="8504788"/>
            <a:chOff x="2884966" y="298018"/>
            <a:chExt cx="6422067" cy="10733780"/>
          </a:xfrm>
        </p:grpSpPr>
        <p:pic>
          <p:nvPicPr>
            <p:cNvPr id="7" name="그림 6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6380BD69-6398-CEF2-B48B-74B658C0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3" t="27592" r="15233" b="18563"/>
            <a:stretch/>
          </p:blipFill>
          <p:spPr>
            <a:xfrm>
              <a:off x="2884966" y="298018"/>
              <a:ext cx="6422067" cy="348747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320C0E-44BA-2923-16AA-0BB9F120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511" t="23283" r="1242" b="1691"/>
            <a:stretch/>
          </p:blipFill>
          <p:spPr>
            <a:xfrm>
              <a:off x="2884966" y="4482375"/>
              <a:ext cx="6422067" cy="60377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A18FCB-AD92-98A0-2808-1B7410571D0B}"/>
                </a:ext>
              </a:extLst>
            </p:cNvPr>
            <p:cNvSpPr txBox="1"/>
            <p:nvPr/>
          </p:nvSpPr>
          <p:spPr>
            <a:xfrm>
              <a:off x="3491274" y="3949270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특성별 문서 공간 복수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1963D-E461-5065-CB42-A9D29C578048}"/>
                </a:ext>
              </a:extLst>
            </p:cNvPr>
            <p:cNvSpPr txBox="1"/>
            <p:nvPr/>
          </p:nvSpPr>
          <p:spPr>
            <a:xfrm>
              <a:off x="3556780" y="10662466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 문서 공간별 파일 관리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33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EBBA-FBEE-2AB6-36F5-BDDE5196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E6B4-4231-47F8-DCB5-ECFC33E1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2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026F-E895-9E9C-DB4F-B7A5ABBF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1280x0 (1041×482)">
            <a:extLst>
              <a:ext uri="{FF2B5EF4-FFF2-40B4-BE49-F238E27FC236}">
                <a16:creationId xmlns:a16="http://schemas.microsoft.com/office/drawing/2014/main" id="{4FCC63A1-7369-0DB7-5AAF-3F511ADC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" y="796414"/>
            <a:ext cx="12146552" cy="5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D253A-A71E-BC96-6D4D-CB5AB43AAB64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방법론</a:t>
            </a:r>
          </a:p>
        </p:txBody>
      </p:sp>
    </p:spTree>
    <p:extLst>
      <p:ext uri="{BB962C8B-B14F-4D97-AF65-F5344CB8AC3E}">
        <p14:creationId xmlns:p14="http://schemas.microsoft.com/office/powerpoint/2010/main" val="13796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C376F-FFEC-86B2-14E5-00D53C59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FE079-D47E-D659-D630-F0F2483054D6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F69AB-99A2-E9BF-8C45-9E150D044079}"/>
              </a:ext>
            </a:extLst>
          </p:cNvPr>
          <p:cNvSpPr txBox="1"/>
          <p:nvPr/>
        </p:nvSpPr>
        <p:spPr>
          <a:xfrm>
            <a:off x="126609" y="673851"/>
            <a:ext cx="1167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Unstructured: </a:t>
            </a:r>
            <a:r>
              <a:rPr lang="en-US" altLang="ko-KR" dirty="0">
                <a:hlinkClick r:id="rId2"/>
              </a:rPr>
              <a:t>https://docs.unstructured.io/welcome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GraphRAG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https://github.com/microsoft/graphrag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A3FAF-E4C1-4A28-D0CE-B11121EC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4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2722E318-DC5A-9A85-58B0-E37275B7A0C9}"/>
              </a:ext>
            </a:extLst>
          </p:cNvPr>
          <p:cNvSpPr/>
          <p:nvPr/>
        </p:nvSpPr>
        <p:spPr>
          <a:xfrm>
            <a:off x="2721855" y="5070465"/>
            <a:ext cx="135799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8FBEC1-540A-CA1D-F9E9-E7CF5EFF4CAD}"/>
              </a:ext>
            </a:extLst>
          </p:cNvPr>
          <p:cNvSpPr/>
          <p:nvPr/>
        </p:nvSpPr>
        <p:spPr>
          <a:xfrm>
            <a:off x="7113825" y="1721736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Provider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62CE19-D107-8C20-4EFA-CAB97195D57D}"/>
              </a:ext>
            </a:extLst>
          </p:cNvPr>
          <p:cNvSpPr/>
          <p:nvPr/>
        </p:nvSpPr>
        <p:spPr>
          <a:xfrm>
            <a:off x="9347933" y="160820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78E4B2-29A2-C279-0C71-D77DE6C6F2DD}"/>
              </a:ext>
            </a:extLst>
          </p:cNvPr>
          <p:cNvSpPr/>
          <p:nvPr/>
        </p:nvSpPr>
        <p:spPr>
          <a:xfrm>
            <a:off x="3456013" y="1776994"/>
            <a:ext cx="139374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Hive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34B259-DFE8-428B-26F8-9192C44CDA7F}"/>
              </a:ext>
            </a:extLst>
          </p:cNvPr>
          <p:cNvSpPr/>
          <p:nvPr/>
        </p:nvSpPr>
        <p:spPr>
          <a:xfrm>
            <a:off x="3695016" y="1161783"/>
            <a:ext cx="876408" cy="87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66A2EE-2301-6763-F3D2-EED0E8E9E1BD}"/>
              </a:ext>
            </a:extLst>
          </p:cNvPr>
          <p:cNvSpPr/>
          <p:nvPr/>
        </p:nvSpPr>
        <p:spPr>
          <a:xfrm>
            <a:off x="4235422" y="5070465"/>
            <a:ext cx="135799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A4C13C-A634-7536-9302-6C9E81166DFC}"/>
              </a:ext>
            </a:extLst>
          </p:cNvPr>
          <p:cNvSpPr/>
          <p:nvPr/>
        </p:nvSpPr>
        <p:spPr>
          <a:xfrm>
            <a:off x="5762826" y="5070465"/>
            <a:ext cx="135799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8A43C7-CA55-A88D-EC90-C163B948E207}"/>
              </a:ext>
            </a:extLst>
          </p:cNvPr>
          <p:cNvSpPr/>
          <p:nvPr/>
        </p:nvSpPr>
        <p:spPr>
          <a:xfrm>
            <a:off x="9347934" y="1721736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6CE8095-CA31-DF5B-C5E8-646C2B964A4F}"/>
              </a:ext>
            </a:extLst>
          </p:cNvPr>
          <p:cNvSpPr/>
          <p:nvPr/>
        </p:nvSpPr>
        <p:spPr>
          <a:xfrm>
            <a:off x="9347933" y="328265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834100-C5EF-F82C-7949-53990AA0276A}"/>
              </a:ext>
            </a:extLst>
          </p:cNvPr>
          <p:cNvCxnSpPr>
            <a:cxnSpLocks/>
            <a:stCxn id="23" idx="6"/>
            <a:endCxn id="36" idx="2"/>
          </p:cNvCxnSpPr>
          <p:nvPr/>
        </p:nvCxnSpPr>
        <p:spPr>
          <a:xfrm>
            <a:off x="8582490" y="2456069"/>
            <a:ext cx="765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D2C3023-B651-EFDC-8917-ADA61EBCCFE8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8582490" y="895153"/>
            <a:ext cx="765443" cy="15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C1219C-6896-C131-E616-EB6B0DB95EDC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8582490" y="2456069"/>
            <a:ext cx="765443" cy="15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55C7DD-4752-296E-08E8-39A8AFD0E124}"/>
              </a:ext>
            </a:extLst>
          </p:cNvPr>
          <p:cNvCxnSpPr>
            <a:cxnSpLocks/>
            <a:stCxn id="23" idx="2"/>
            <a:endCxn id="26" idx="6"/>
          </p:cNvCxnSpPr>
          <p:nvPr/>
        </p:nvCxnSpPr>
        <p:spPr>
          <a:xfrm flipH="1">
            <a:off x="4849755" y="2456069"/>
            <a:ext cx="2264070" cy="17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8C6C1A-2FD9-3639-F227-DB94691305CD}"/>
              </a:ext>
            </a:extLst>
          </p:cNvPr>
          <p:cNvCxnSpPr>
            <a:cxnSpLocks/>
            <a:stCxn id="26" idx="4"/>
            <a:endCxn id="8" idx="0"/>
          </p:cNvCxnSpPr>
          <p:nvPr/>
        </p:nvCxnSpPr>
        <p:spPr>
          <a:xfrm flipH="1">
            <a:off x="3400851" y="3170736"/>
            <a:ext cx="752033" cy="18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449717-9AAD-C569-A200-10C7A25617BC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4152884" y="3170736"/>
            <a:ext cx="761534" cy="18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7A603B-37A2-627D-CBF2-FBFB2F66D6AF}"/>
              </a:ext>
            </a:extLst>
          </p:cNvPr>
          <p:cNvCxnSpPr>
            <a:cxnSpLocks/>
            <a:stCxn id="26" idx="4"/>
            <a:endCxn id="20" idx="0"/>
          </p:cNvCxnSpPr>
          <p:nvPr/>
        </p:nvCxnSpPr>
        <p:spPr>
          <a:xfrm>
            <a:off x="4152884" y="3170736"/>
            <a:ext cx="2288938" cy="18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10F02A0A-073B-A555-720E-7B53AE82C9C7}"/>
              </a:ext>
            </a:extLst>
          </p:cNvPr>
          <p:cNvSpPr/>
          <p:nvPr/>
        </p:nvSpPr>
        <p:spPr>
          <a:xfrm>
            <a:off x="1202060" y="5070465"/>
            <a:ext cx="135799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377405-E2E7-65C6-EF23-D6CBEE92EE00}"/>
              </a:ext>
            </a:extLst>
          </p:cNvPr>
          <p:cNvCxnSpPr>
            <a:cxnSpLocks/>
            <a:stCxn id="26" idx="4"/>
            <a:endCxn id="14" idx="0"/>
          </p:cNvCxnSpPr>
          <p:nvPr/>
        </p:nvCxnSpPr>
        <p:spPr>
          <a:xfrm flipH="1">
            <a:off x="1881056" y="3170736"/>
            <a:ext cx="2271828" cy="18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2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156</Words>
  <Application>Microsoft Office PowerPoint</Application>
  <PresentationFormat>와이드스크린</PresentationFormat>
  <Paragraphs>74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__Inter_e5ab12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준형</dc:creator>
  <cp:lastModifiedBy>이 준형</cp:lastModifiedBy>
  <cp:revision>14</cp:revision>
  <dcterms:created xsi:type="dcterms:W3CDTF">2025-01-08T09:43:23Z</dcterms:created>
  <dcterms:modified xsi:type="dcterms:W3CDTF">2025-03-21T05:02:06Z</dcterms:modified>
</cp:coreProperties>
</file>