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0" r:id="rId3"/>
    <p:sldId id="261" r:id="rId4"/>
    <p:sldId id="275" r:id="rId5"/>
    <p:sldId id="276" r:id="rId6"/>
    <p:sldId id="264" r:id="rId7"/>
    <p:sldId id="263" r:id="rId8"/>
    <p:sldId id="273" r:id="rId9"/>
    <p:sldId id="277" r:id="rId10"/>
    <p:sldId id="280" r:id="rId11"/>
    <p:sldId id="281" r:id="rId12"/>
    <p:sldId id="278" r:id="rId13"/>
    <p:sldId id="256" r:id="rId14"/>
    <p:sldId id="271" r:id="rId15"/>
    <p:sldId id="258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pp" id="{E7E15CEE-4998-4D7C-A158-8B34AE59F6AA}">
          <p14:sldIdLst>
            <p14:sldId id="257"/>
            <p14:sldId id="260"/>
            <p14:sldId id="261"/>
            <p14:sldId id="275"/>
            <p14:sldId id="276"/>
          </p14:sldIdLst>
        </p14:section>
        <p14:section name="Rag" id="{0998914E-3D70-4A99-AD94-B923318979F0}">
          <p14:sldIdLst>
            <p14:sldId id="264"/>
            <p14:sldId id="263"/>
            <p14:sldId id="273"/>
          </p14:sldIdLst>
        </p14:section>
        <p14:section name="Agent" id="{97D09B7C-89D6-4996-96CB-331A4A436431}">
          <p14:sldIdLst>
            <p14:sldId id="277"/>
            <p14:sldId id="280"/>
            <p14:sldId id="281"/>
            <p14:sldId id="278"/>
          </p14:sldIdLst>
        </p14:section>
        <p14:section name="Reference" id="{0486F936-7451-4B65-A87D-885C67BEA5D5}">
          <p14:sldIdLst>
            <p14:sldId id="256"/>
            <p14:sldId id="271"/>
            <p14:sldId id="258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2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7B94C-1665-4908-8FE0-ED182C7E5EF6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D0354-9D84-4182-AC99-D7EB403F7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84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D0354-9D84-4182-AC99-D7EB403F7E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329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D0354-9D84-4182-AC99-D7EB403F7E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456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EB5D0-D8F7-6EFA-5EE6-12EEBF398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28B31B-8539-166B-6101-48309027B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5F26B1-945A-03BD-70A8-887B7D2A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4008-E368-4B02-AA8A-14F001AD3B84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E51B52-1233-4208-6972-5E97CA89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B652F2-F890-6968-84EE-0C31ED02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2D50-DDFF-4428-AE6A-5669E5DB6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19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E10F1-9F43-3696-40EC-2A2DD988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37350C-0C7C-6A5F-4718-16604575E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5D1585-3C2B-FBE7-504F-F0BB602B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4008-E368-4B02-AA8A-14F001AD3B84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4FCD5-0B0A-AC11-88FB-CC088AF85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9C5887-1CA5-2011-96FD-651FDB342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2D50-DDFF-4428-AE6A-5669E5DB6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89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A01569-2954-4477-1E34-1A3BE533D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4F3719-B65E-FBD0-9123-8157B9B5A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4D3582-AABC-B254-EB29-BF5B4690D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4008-E368-4B02-AA8A-14F001AD3B84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932B60-FBB4-9F6E-CB11-471F4262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9DA311-2B14-78D0-34EB-C265EA9E3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2D50-DDFF-4428-AE6A-5669E5DB6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90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2302E-2CDC-F1C0-D15F-338A3C58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59A91D-7D2E-CE16-E281-3470BAC50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254200-8E15-7F74-8B8E-3453E7DE0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4008-E368-4B02-AA8A-14F001AD3B84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B3EDC-9A44-F11E-6FFE-403C364B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C71B28-6324-BC76-E40E-FA95C882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2D50-DDFF-4428-AE6A-5669E5DB6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AD30F-D4E5-548D-DB25-20A9D332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9C3A82-F4E5-6DAD-311B-D8FF8B01C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1F86BE-D764-1C0A-C68A-E51AFC844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4008-E368-4B02-AA8A-14F001AD3B84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B2C16F-0AF7-1BD4-83BB-AA02DAF8B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864ED6-2A08-A990-5526-A8D8260F5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2D50-DDFF-4428-AE6A-5669E5DB6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11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F77A9-031F-01BE-9E24-4005A4C6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700A3-3F71-52FA-FCFC-06448F03A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CAF149-37D1-566E-808E-955C78433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8ACC2B-A7D8-B301-FD7C-15614BA6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4008-E368-4B02-AA8A-14F001AD3B84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3C9CCF-230C-EF1A-56C4-849942725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B98FE5-0858-912D-5032-9DD98B08D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2D50-DDFF-4428-AE6A-5669E5DB6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51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442F4-AA9F-659E-9729-ECF740BD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C0A3EF-838F-FB34-0746-18DAC3269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48C347-B2AB-2E7C-3BC6-45D1DAEAA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1B6EB3-4FBC-C2D1-652E-1540C93A5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076D80-EE9C-3FE4-93C6-FD5EC2E4B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F9F2E8-1207-1812-0860-098164C3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4008-E368-4B02-AA8A-14F001AD3B84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706F65-5689-4A4B-7D2A-5D948B8ED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DB351E-E974-82ED-5FAA-3714308F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2D50-DDFF-4428-AE6A-5669E5DB6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797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AAAC0-759D-C893-1819-16A7C5DA6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5944A4-71C1-7AC4-89BF-46ED0FBF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4008-E368-4B02-AA8A-14F001AD3B84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F2AA61-AC64-01D7-DAFD-C2114C16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32CD44-024A-F00F-2AAA-B6DD5C1D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2D50-DDFF-4428-AE6A-5669E5DB6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22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4142D5-2418-35C9-040A-0EFC74CA8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4008-E368-4B02-AA8A-14F001AD3B84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1BD5B6-9D8E-7CF4-EAFF-0E96B14E8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BC785-0F47-2301-E261-E6F715011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2D50-DDFF-4428-AE6A-5669E5DB6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32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FCDC1-89EB-F92A-3DD5-89DF8D51D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434A31-76A1-1CBF-457C-51D408584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7EBFAF-812B-237A-CF31-7052D461A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1264B7-84B5-DE2F-E244-05CA3A4DC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4008-E368-4B02-AA8A-14F001AD3B84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2AA649-77A5-7816-7159-2F553036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4DA657-7569-7F9F-67E0-83F32ED13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2D50-DDFF-4428-AE6A-5669E5DB6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26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4A333-6D4B-2BA6-CCE8-F96DDE743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382A04-D626-3018-BF9A-E541653F5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93022C-39F2-3450-645F-85B734600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AA5831-4851-12A1-46D5-D31C1B94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4008-E368-4B02-AA8A-14F001AD3B84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968998-5225-20E3-B55C-52F19EFA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1E3B6D-4700-0532-2593-2FA021FD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2D50-DDFF-4428-AE6A-5669E5DB6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7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B566D0-4EB0-11F0-1CF8-C0EDB1DF0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788757-4D5E-61F6-64A9-13E580BCC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B128B-43A5-BAD1-0CBD-ED4E67198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A64008-E368-4B02-AA8A-14F001AD3B84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9B9C04-4CD0-493C-E8AE-29D08ECEA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7A340E-CFA9-37BD-EE83-DB351ADCB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952D50-DDFF-4428-AE6A-5669E5DB6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95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graphrag" TargetMode="External"/><Relationship Id="rId2" Type="http://schemas.openxmlformats.org/officeDocument/2006/relationships/hyperlink" Target="https://docs.unstructured.io/welcome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9488E-A057-B503-2784-62AAFCECE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A93DBBA7-783A-F3F6-DFED-A0397CDF32CD}"/>
              </a:ext>
            </a:extLst>
          </p:cNvPr>
          <p:cNvGrpSpPr/>
          <p:nvPr/>
        </p:nvGrpSpPr>
        <p:grpSpPr>
          <a:xfrm>
            <a:off x="859810" y="-805220"/>
            <a:ext cx="10746374" cy="12369550"/>
            <a:chOff x="859810" y="-805220"/>
            <a:chExt cx="10746374" cy="12369550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578C24DB-65AE-4BDA-86DF-CA38BF80F7D0}"/>
                </a:ext>
              </a:extLst>
            </p:cNvPr>
            <p:cNvGrpSpPr/>
            <p:nvPr/>
          </p:nvGrpSpPr>
          <p:grpSpPr>
            <a:xfrm>
              <a:off x="859810" y="-805220"/>
              <a:ext cx="10746374" cy="12369550"/>
              <a:chOff x="477673" y="-736981"/>
              <a:chExt cx="10746374" cy="12369550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E8791333-E26E-0853-913F-6B2F8091D1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62533" t="9154" b="47065"/>
              <a:stretch/>
            </p:blipFill>
            <p:spPr>
              <a:xfrm>
                <a:off x="477673" y="300249"/>
                <a:ext cx="5322626" cy="10780641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53E10359-2100-5EAA-EB23-81C273B131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8906" t="27200" r="2126" b="99"/>
              <a:stretch/>
            </p:blipFill>
            <p:spPr>
              <a:xfrm>
                <a:off x="6403853" y="-736981"/>
                <a:ext cx="4561952" cy="4521339"/>
              </a:xfrm>
              <a:prstGeom prst="rect">
                <a:avLst/>
              </a:prstGeom>
            </p:spPr>
          </p:pic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9B79492-7850-8CBC-8EE4-7DE00B897BAD}"/>
                  </a:ext>
                </a:extLst>
              </p:cNvPr>
              <p:cNvSpPr/>
              <p:nvPr/>
            </p:nvSpPr>
            <p:spPr>
              <a:xfrm>
                <a:off x="721863" y="1119116"/>
                <a:ext cx="4750890" cy="80275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C5E78C7-232C-E3FB-FEED-1974FA96B7AB}"/>
                  </a:ext>
                </a:extLst>
              </p:cNvPr>
              <p:cNvSpPr/>
              <p:nvPr/>
            </p:nvSpPr>
            <p:spPr>
              <a:xfrm>
                <a:off x="721863" y="3811654"/>
                <a:ext cx="4750890" cy="166109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22205BA-5633-2949-1EEE-407A1FBF5B05}"/>
                  </a:ext>
                </a:extLst>
              </p:cNvPr>
              <p:cNvSpPr/>
              <p:nvPr/>
            </p:nvSpPr>
            <p:spPr>
              <a:xfrm>
                <a:off x="721863" y="5738884"/>
                <a:ext cx="4750890" cy="139496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A7135C1-CFC5-50A0-CAE2-732574F7F33D}"/>
                  </a:ext>
                </a:extLst>
              </p:cNvPr>
              <p:cNvSpPr/>
              <p:nvPr/>
            </p:nvSpPr>
            <p:spPr>
              <a:xfrm>
                <a:off x="721863" y="7500863"/>
                <a:ext cx="4750890" cy="318533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4F8FDEE9-D307-2E7D-4FCF-D9E075B851A5}"/>
                  </a:ext>
                </a:extLst>
              </p:cNvPr>
              <p:cNvCxnSpPr>
                <a:cxnSpLocks/>
                <a:stCxn id="9" idx="3"/>
                <a:endCxn id="8" idx="1"/>
              </p:cNvCxnSpPr>
              <p:nvPr/>
            </p:nvCxnSpPr>
            <p:spPr>
              <a:xfrm>
                <a:off x="5472753" y="1520494"/>
                <a:ext cx="931100" cy="319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5147E20E-C9FF-BED4-2A7A-52C54E96E49F}"/>
                  </a:ext>
                </a:extLst>
              </p:cNvPr>
              <p:cNvCxnSpPr>
                <a:cxnSpLocks/>
                <a:stCxn id="10" idx="3"/>
                <a:endCxn id="28" idx="1"/>
              </p:cNvCxnSpPr>
              <p:nvPr/>
            </p:nvCxnSpPr>
            <p:spPr>
              <a:xfrm>
                <a:off x="5472753" y="4642203"/>
                <a:ext cx="931100" cy="1173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D7333768-216C-1BE6-C6CF-82EBA13AC451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>
                <a:off x="5472753" y="6436367"/>
                <a:ext cx="931100" cy="1219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EAF77819-6997-7E22-82A5-4F619787BB9D}"/>
                  </a:ext>
                </a:extLst>
              </p:cNvPr>
              <p:cNvCxnSpPr>
                <a:cxnSpLocks/>
                <a:stCxn id="13" idx="3"/>
                <a:endCxn id="30" idx="1"/>
              </p:cNvCxnSpPr>
              <p:nvPr/>
            </p:nvCxnSpPr>
            <p:spPr>
              <a:xfrm>
                <a:off x="5472753" y="9093530"/>
                <a:ext cx="918950" cy="961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F2118D-7659-CAF6-FB55-9A8CA64BA9EC}"/>
                  </a:ext>
                </a:extLst>
              </p:cNvPr>
              <p:cNvSpPr txBox="1"/>
              <p:nvPr/>
            </p:nvSpPr>
            <p:spPr>
              <a:xfrm>
                <a:off x="6145610" y="3857597"/>
                <a:ext cx="5078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&lt; LLM</a:t>
                </a:r>
                <a:r>
                  <a:rPr lang="ko-KR" altLang="en-US" b="1" dirty="0"/>
                  <a:t> 모델 선택 </a:t>
                </a:r>
                <a:r>
                  <a:rPr lang="en-US" altLang="ko-KR" b="1" dirty="0"/>
                  <a:t>&gt;</a:t>
                </a:r>
                <a:endParaRPr lang="ko-KR" altLang="en-US" b="1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A2752A-80FC-00A0-C5AF-D9F5B719A503}"/>
                  </a:ext>
                </a:extLst>
              </p:cNvPr>
              <p:cNvSpPr txBox="1"/>
              <p:nvPr/>
            </p:nvSpPr>
            <p:spPr>
              <a:xfrm>
                <a:off x="6403853" y="4469272"/>
                <a:ext cx="4561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&lt; </a:t>
                </a:r>
                <a:r>
                  <a:rPr lang="ko-KR" altLang="en-US" b="1" dirty="0"/>
                  <a:t>사용자 지침 설정 </a:t>
                </a:r>
                <a:r>
                  <a:rPr lang="en-US" altLang="ko-KR" b="1" dirty="0"/>
                  <a:t>&gt;</a:t>
                </a:r>
                <a:endParaRPr lang="ko-KR" altLang="en-US" b="1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2207A12-AE29-5589-4CB9-5B0C18741943}"/>
                  </a:ext>
                </a:extLst>
              </p:cNvPr>
              <p:cNvSpPr txBox="1"/>
              <p:nvPr/>
            </p:nvSpPr>
            <p:spPr>
              <a:xfrm>
                <a:off x="6391703" y="7316197"/>
                <a:ext cx="4561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&lt; </a:t>
                </a:r>
                <a:r>
                  <a:rPr lang="ko-KR" altLang="en-US" b="1" dirty="0"/>
                  <a:t>벡터 문서 공간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복수 선택 </a:t>
                </a:r>
                <a:r>
                  <a:rPr lang="en-US" altLang="ko-KR" b="1" dirty="0"/>
                  <a:t>&gt;</a:t>
                </a:r>
                <a:endParaRPr lang="ko-KR" altLang="en-US" b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EA67DA-6205-2785-A12B-79A44F834E2F}"/>
                  </a:ext>
                </a:extLst>
              </p:cNvPr>
              <p:cNvSpPr txBox="1"/>
              <p:nvPr/>
            </p:nvSpPr>
            <p:spPr>
              <a:xfrm>
                <a:off x="6391703" y="8918483"/>
                <a:ext cx="4561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&lt; LLM</a:t>
                </a:r>
                <a:r>
                  <a:rPr lang="ko-KR" altLang="en-US" b="1" dirty="0"/>
                  <a:t> 모델 파라미터 설정 </a:t>
                </a:r>
                <a:r>
                  <a:rPr lang="en-US" altLang="ko-KR" b="1" dirty="0"/>
                  <a:t>&gt;</a:t>
                </a:r>
                <a:endParaRPr lang="ko-KR" altLang="en-US" b="1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4F11770-C8DE-3E82-7BC5-8FE2124C4DD4}"/>
                  </a:ext>
                </a:extLst>
              </p:cNvPr>
              <p:cNvSpPr txBox="1"/>
              <p:nvPr/>
            </p:nvSpPr>
            <p:spPr>
              <a:xfrm>
                <a:off x="721863" y="11263237"/>
                <a:ext cx="4561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&lt; LLM</a:t>
                </a:r>
                <a:r>
                  <a:rPr lang="ko-KR" altLang="en-US" b="1" dirty="0"/>
                  <a:t> 어시스턴트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생성 </a:t>
                </a:r>
                <a:r>
                  <a:rPr lang="en-US" altLang="ko-KR" b="1" dirty="0"/>
                  <a:t>&gt;</a:t>
                </a:r>
                <a:endParaRPr lang="ko-KR" altLang="en-US" b="1" dirty="0"/>
              </a:p>
            </p:txBody>
          </p:sp>
        </p:grp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295E9D5F-C352-D34B-A69D-BF25BF912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61219" t="53495" r="3395" b="23976"/>
            <a:stretch/>
          </p:blipFill>
          <p:spPr>
            <a:xfrm>
              <a:off x="6787573" y="5600914"/>
              <a:ext cx="4560369" cy="15424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4793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EDC51-B3C6-579F-E644-5191744BE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82CF2392-D1E9-DCB6-23CF-355DF34DA93D}"/>
              </a:ext>
            </a:extLst>
          </p:cNvPr>
          <p:cNvSpPr/>
          <p:nvPr/>
        </p:nvSpPr>
        <p:spPr>
          <a:xfrm>
            <a:off x="2616905" y="716642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</a:t>
            </a:r>
          </a:p>
          <a:p>
            <a:pPr algn="ctr"/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29A8564-A210-245D-A853-45F90B7C5E9B}"/>
              </a:ext>
            </a:extLst>
          </p:cNvPr>
          <p:cNvSpPr/>
          <p:nvPr/>
        </p:nvSpPr>
        <p:spPr>
          <a:xfrm>
            <a:off x="5361125" y="716642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IAgent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08554DC-C448-5E56-8ECB-B9CB9C0F398B}"/>
              </a:ext>
            </a:extLst>
          </p:cNvPr>
          <p:cNvSpPr/>
          <p:nvPr/>
        </p:nvSpPr>
        <p:spPr>
          <a:xfrm>
            <a:off x="2601406" y="2471057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</a:p>
          <a:p>
            <a:pPr algn="ctr"/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13" name="순서도: 대체 처리 12">
            <a:extLst>
              <a:ext uri="{FF2B5EF4-FFF2-40B4-BE49-F238E27FC236}">
                <a16:creationId xmlns:a16="http://schemas.microsoft.com/office/drawing/2014/main" id="{E8F55305-9569-C73F-DE1C-04FE19E9B089}"/>
              </a:ext>
            </a:extLst>
          </p:cNvPr>
          <p:cNvSpPr/>
          <p:nvPr/>
        </p:nvSpPr>
        <p:spPr>
          <a:xfrm>
            <a:off x="5966847" y="2929179"/>
            <a:ext cx="5899488" cy="360315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IHive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EBC607C-2CFB-B709-1560-C7F0F54E8E29}"/>
              </a:ext>
            </a:extLst>
          </p:cNvPr>
          <p:cNvSpPr/>
          <p:nvPr/>
        </p:nvSpPr>
        <p:spPr>
          <a:xfrm>
            <a:off x="8656582" y="4944382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IAgent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3963964-4408-161B-F79E-9C0534C43E09}"/>
              </a:ext>
            </a:extLst>
          </p:cNvPr>
          <p:cNvSpPr/>
          <p:nvPr/>
        </p:nvSpPr>
        <p:spPr>
          <a:xfrm>
            <a:off x="9390914" y="4944382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IAgent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5C1965A-3349-FE15-7FDE-B7EA333A20D0}"/>
              </a:ext>
            </a:extLst>
          </p:cNvPr>
          <p:cNvSpPr/>
          <p:nvPr/>
        </p:nvSpPr>
        <p:spPr>
          <a:xfrm>
            <a:off x="10137077" y="4944382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IAgent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660AE43-176B-BD66-3573-8A140277E428}"/>
              </a:ext>
            </a:extLst>
          </p:cNvPr>
          <p:cNvSpPr/>
          <p:nvPr/>
        </p:nvSpPr>
        <p:spPr>
          <a:xfrm>
            <a:off x="2647452" y="-1006578"/>
            <a:ext cx="1393591" cy="13935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</a:t>
            </a:r>
          </a:p>
          <a:p>
            <a:pPr algn="ctr"/>
            <a:r>
              <a:rPr lang="en-US" altLang="ko-KR" dirty="0"/>
              <a:t>Session</a:t>
            </a:r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18A680A-101C-C61E-2325-5E77E26B3734}"/>
              </a:ext>
            </a:extLst>
          </p:cNvPr>
          <p:cNvSpPr/>
          <p:nvPr/>
        </p:nvSpPr>
        <p:spPr>
          <a:xfrm>
            <a:off x="2606040" y="4350657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Summa</a:t>
            </a:r>
          </a:p>
          <a:p>
            <a:pPr algn="ctr"/>
            <a:r>
              <a:rPr lang="en-US" altLang="ko-KR" dirty="0"/>
              <a:t>Agent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9474845-ED72-1B7E-22EC-9BC00EF33907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4085570" y="1450975"/>
            <a:ext cx="12755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EA2115D-533F-1F14-AF22-0B01D3F351BC}"/>
              </a:ext>
            </a:extLst>
          </p:cNvPr>
          <p:cNvCxnSpPr>
            <a:cxnSpLocks/>
            <a:stCxn id="8" idx="2"/>
            <a:endCxn id="9" idx="6"/>
          </p:cNvCxnSpPr>
          <p:nvPr/>
        </p:nvCxnSpPr>
        <p:spPr>
          <a:xfrm flipH="1">
            <a:off x="4070071" y="1450975"/>
            <a:ext cx="1291054" cy="17544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6999B3B-B03F-C0C2-5D87-0FF41F7E3AD4}"/>
              </a:ext>
            </a:extLst>
          </p:cNvPr>
          <p:cNvCxnSpPr>
            <a:cxnSpLocks/>
            <a:stCxn id="8" idx="2"/>
            <a:endCxn id="2" idx="6"/>
          </p:cNvCxnSpPr>
          <p:nvPr/>
        </p:nvCxnSpPr>
        <p:spPr>
          <a:xfrm flipH="1">
            <a:off x="4074705" y="1450975"/>
            <a:ext cx="1286420" cy="36340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281F5C2D-31CE-C0D8-AEEC-F25D4A1ED6FC}"/>
              </a:ext>
            </a:extLst>
          </p:cNvPr>
          <p:cNvSpPr/>
          <p:nvPr/>
        </p:nvSpPr>
        <p:spPr>
          <a:xfrm>
            <a:off x="7194949" y="716641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IService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E37C3E9-227B-EBF2-576C-B36BA2A05A36}"/>
              </a:ext>
            </a:extLst>
          </p:cNvPr>
          <p:cNvCxnSpPr>
            <a:stCxn id="8" idx="6"/>
            <a:endCxn id="36" idx="2"/>
          </p:cNvCxnSpPr>
          <p:nvPr/>
        </p:nvCxnSpPr>
        <p:spPr>
          <a:xfrm flipV="1">
            <a:off x="6829790" y="1450974"/>
            <a:ext cx="36515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77F581A-A51A-DBAA-FB22-D67D94721DC8}"/>
              </a:ext>
            </a:extLst>
          </p:cNvPr>
          <p:cNvCxnSpPr>
            <a:stCxn id="7" idx="0"/>
            <a:endCxn id="26" idx="4"/>
          </p:cNvCxnSpPr>
          <p:nvPr/>
        </p:nvCxnSpPr>
        <p:spPr>
          <a:xfrm flipH="1" flipV="1">
            <a:off x="3344248" y="387013"/>
            <a:ext cx="6990" cy="329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69EAE4E9-B829-194E-F95D-B23EFEF607EE}"/>
              </a:ext>
            </a:extLst>
          </p:cNvPr>
          <p:cNvSpPr/>
          <p:nvPr/>
        </p:nvSpPr>
        <p:spPr>
          <a:xfrm>
            <a:off x="408577" y="722489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</a:p>
          <a:p>
            <a:pPr algn="ctr"/>
            <a:r>
              <a:rPr lang="en-US" altLang="ko-KR" dirty="0"/>
              <a:t>Agent</a:t>
            </a:r>
            <a:endParaRPr lang="ko-KR" altLang="en-US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489DE57-1D5D-EBF5-BE81-4976B66D4297}"/>
              </a:ext>
            </a:extLst>
          </p:cNvPr>
          <p:cNvCxnSpPr>
            <a:cxnSpLocks/>
            <a:stCxn id="7" idx="2"/>
            <a:endCxn id="42" idx="6"/>
          </p:cNvCxnSpPr>
          <p:nvPr/>
        </p:nvCxnSpPr>
        <p:spPr>
          <a:xfrm flipH="1">
            <a:off x="1877242" y="1450975"/>
            <a:ext cx="739663" cy="58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E7016FA1-52D4-313B-6E76-E4CDA7E004C2}"/>
              </a:ext>
            </a:extLst>
          </p:cNvPr>
          <p:cNvSpPr/>
          <p:nvPr/>
        </p:nvSpPr>
        <p:spPr>
          <a:xfrm>
            <a:off x="10009595" y="716641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</a:t>
            </a:r>
          </a:p>
          <a:p>
            <a:pPr algn="ctr"/>
            <a:r>
              <a:rPr lang="en-US" altLang="ko-KR" dirty="0"/>
              <a:t>Session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3363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5856A-5134-76D1-3980-4F4533B6E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B3BE9D9A-AFC6-121F-9146-3A34CFA3767E}"/>
              </a:ext>
            </a:extLst>
          </p:cNvPr>
          <p:cNvSpPr/>
          <p:nvPr/>
        </p:nvSpPr>
        <p:spPr>
          <a:xfrm>
            <a:off x="602124" y="716642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Session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AEB574D-CA9B-1CBF-7BAC-603FD6129AEA}"/>
              </a:ext>
            </a:extLst>
          </p:cNvPr>
          <p:cNvSpPr/>
          <p:nvPr/>
        </p:nvSpPr>
        <p:spPr>
          <a:xfrm>
            <a:off x="2887850" y="716642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Job</a:t>
            </a:r>
            <a:endParaRPr lang="ko-KR" altLang="en-US" dirty="0"/>
          </a:p>
        </p:txBody>
      </p:sp>
      <p:sp>
        <p:nvSpPr>
          <p:cNvPr id="13" name="순서도: 대체 처리 12">
            <a:extLst>
              <a:ext uri="{FF2B5EF4-FFF2-40B4-BE49-F238E27FC236}">
                <a16:creationId xmlns:a16="http://schemas.microsoft.com/office/drawing/2014/main" id="{FA398CB6-32BE-D2B1-F1BB-CE7D34BDA8A3}"/>
              </a:ext>
            </a:extLst>
          </p:cNvPr>
          <p:cNvSpPr/>
          <p:nvPr/>
        </p:nvSpPr>
        <p:spPr>
          <a:xfrm>
            <a:off x="5102678" y="2868839"/>
            <a:ext cx="6763657" cy="3663498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HiveMind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6138673-DFAD-D2B2-74AA-056E6971C340}"/>
              </a:ext>
            </a:extLst>
          </p:cNvPr>
          <p:cNvSpPr/>
          <p:nvPr/>
        </p:nvSpPr>
        <p:spPr>
          <a:xfrm>
            <a:off x="8439610" y="4944382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2CEE16D-2867-E323-BDD0-710B03364BBC}"/>
              </a:ext>
            </a:extLst>
          </p:cNvPr>
          <p:cNvSpPr/>
          <p:nvPr/>
        </p:nvSpPr>
        <p:spPr>
          <a:xfrm>
            <a:off x="9173942" y="4944382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D463B4D-92D2-35D8-A759-06E67BD07F1E}"/>
              </a:ext>
            </a:extLst>
          </p:cNvPr>
          <p:cNvSpPr/>
          <p:nvPr/>
        </p:nvSpPr>
        <p:spPr>
          <a:xfrm>
            <a:off x="9920105" y="4944382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Agent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549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63C75-D820-F5C4-B9C4-AF164EBA2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1034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대체 처리 9">
            <a:extLst>
              <a:ext uri="{FF2B5EF4-FFF2-40B4-BE49-F238E27FC236}">
                <a16:creationId xmlns:a16="http://schemas.microsoft.com/office/drawing/2014/main" id="{724C97D8-D9E3-C9B3-4682-11DAC36E2691}"/>
              </a:ext>
            </a:extLst>
          </p:cNvPr>
          <p:cNvSpPr/>
          <p:nvPr/>
        </p:nvSpPr>
        <p:spPr>
          <a:xfrm>
            <a:off x="1179341" y="1416146"/>
            <a:ext cx="8635219" cy="26025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7A06D7F-148C-D4EB-7899-D9DBE4D48062}"/>
              </a:ext>
            </a:extLst>
          </p:cNvPr>
          <p:cNvSpPr/>
          <p:nvPr/>
        </p:nvSpPr>
        <p:spPr>
          <a:xfrm>
            <a:off x="1938997" y="2319992"/>
            <a:ext cx="1167617" cy="11676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dirty="0">
                <a:solidFill>
                  <a:sysClr val="windowText" lastClr="000000"/>
                </a:solidFill>
              </a:rPr>
              <a:t>Agent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60E86A9-60CB-486E-0D7F-B0F3EC48B081}"/>
              </a:ext>
            </a:extLst>
          </p:cNvPr>
          <p:cNvSpPr/>
          <p:nvPr/>
        </p:nvSpPr>
        <p:spPr>
          <a:xfrm>
            <a:off x="5001205" y="2319993"/>
            <a:ext cx="1167617" cy="11676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dirty="0">
                <a:solidFill>
                  <a:sysClr val="windowText" lastClr="000000"/>
                </a:solidFill>
              </a:rPr>
              <a:t>Agent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F70E4CA-8996-E22B-14C5-F95B71FD4B46}"/>
              </a:ext>
            </a:extLst>
          </p:cNvPr>
          <p:cNvSpPr/>
          <p:nvPr/>
        </p:nvSpPr>
        <p:spPr>
          <a:xfrm>
            <a:off x="3470101" y="2319994"/>
            <a:ext cx="1167617" cy="11676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dirty="0">
                <a:solidFill>
                  <a:sysClr val="windowText" lastClr="000000"/>
                </a:solidFill>
              </a:rPr>
              <a:t>Agent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B560F0-928A-DB6C-CF30-2546640B4175}"/>
              </a:ext>
            </a:extLst>
          </p:cNvPr>
          <p:cNvSpPr txBox="1"/>
          <p:nvPr/>
        </p:nvSpPr>
        <p:spPr>
          <a:xfrm>
            <a:off x="126609" y="126609"/>
            <a:ext cx="450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Semantic-Kernel : Agent Group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5A9917E-8B6C-EF6A-7C9E-5D80CB626C3B}"/>
              </a:ext>
            </a:extLst>
          </p:cNvPr>
          <p:cNvSpPr/>
          <p:nvPr/>
        </p:nvSpPr>
        <p:spPr>
          <a:xfrm>
            <a:off x="6532309" y="2319992"/>
            <a:ext cx="1167617" cy="11676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dirty="0">
                <a:solidFill>
                  <a:sysClr val="windowText" lastClr="000000"/>
                </a:solidFill>
              </a:rPr>
              <a:t>Agent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133F41B-3A31-B4EF-1726-C60F45B7F7CB}"/>
              </a:ext>
            </a:extLst>
          </p:cNvPr>
          <p:cNvSpPr/>
          <p:nvPr/>
        </p:nvSpPr>
        <p:spPr>
          <a:xfrm>
            <a:off x="8063414" y="2319992"/>
            <a:ext cx="1167617" cy="11676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dirty="0">
                <a:solidFill>
                  <a:sysClr val="windowText" lastClr="000000"/>
                </a:solidFill>
              </a:rPr>
              <a:t>Agent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ACB585-1EFF-E344-E2C8-5B533260543E}"/>
              </a:ext>
            </a:extLst>
          </p:cNvPr>
          <p:cNvSpPr txBox="1"/>
          <p:nvPr/>
        </p:nvSpPr>
        <p:spPr>
          <a:xfrm>
            <a:off x="4560275" y="1467960"/>
            <a:ext cx="20491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/>
              <a:t>Agent Group</a:t>
            </a:r>
            <a:endParaRPr lang="ko-KR" altLang="en-US" sz="2000" b="1" dirty="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B43E7B74-BD44-F3F8-C235-392976793617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 rot="16200000" flipH="1">
            <a:off x="2947998" y="3062417"/>
            <a:ext cx="1656475" cy="25068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552AE20-1454-6096-5F2B-EDA7E6029A2F}"/>
              </a:ext>
            </a:extLst>
          </p:cNvPr>
          <p:cNvSpPr txBox="1"/>
          <p:nvPr/>
        </p:nvSpPr>
        <p:spPr>
          <a:xfrm>
            <a:off x="4000792" y="5144084"/>
            <a:ext cx="2057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Select Strategy</a:t>
            </a:r>
            <a:endParaRPr lang="ko-KR" altLang="en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EEFC0C-DADA-AD11-C1EC-0ECEBD859C58}"/>
              </a:ext>
            </a:extLst>
          </p:cNvPr>
          <p:cNvSpPr txBox="1"/>
          <p:nvPr/>
        </p:nvSpPr>
        <p:spPr>
          <a:xfrm>
            <a:off x="7165145" y="5144083"/>
            <a:ext cx="2600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Terminate Strategy</a:t>
            </a:r>
            <a:endParaRPr lang="ko-KR" altLang="en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352870-B32B-7C4C-8CC0-2429EA03E954}"/>
              </a:ext>
            </a:extLst>
          </p:cNvPr>
          <p:cNvSpPr txBox="1"/>
          <p:nvPr/>
        </p:nvSpPr>
        <p:spPr>
          <a:xfrm>
            <a:off x="463498" y="5144084"/>
            <a:ext cx="891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Input</a:t>
            </a:r>
            <a:endParaRPr lang="ko-KR" altLang="en-US" sz="2000" b="1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A1C8CF7F-C41A-1E98-845F-516CCC1BA851}"/>
              </a:ext>
            </a:extLst>
          </p:cNvPr>
          <p:cNvCxnSpPr>
            <a:cxnSpLocks/>
            <a:stCxn id="6" idx="4"/>
            <a:endCxn id="15" idx="0"/>
          </p:cNvCxnSpPr>
          <p:nvPr/>
        </p:nvCxnSpPr>
        <p:spPr>
          <a:xfrm rot="16200000" flipH="1">
            <a:off x="3713551" y="3827970"/>
            <a:ext cx="1656473" cy="9757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E0CC2557-C5B2-9385-828D-6F31F18F6CD6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5400000">
            <a:off x="4479102" y="4038172"/>
            <a:ext cx="1656474" cy="5553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4700C522-89F6-DB0B-0777-71C3FF4C822E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 rot="5400000">
            <a:off x="5244654" y="3272619"/>
            <a:ext cx="1656475" cy="20864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F8AEDDC6-3CBD-F50E-3621-7E2E4A0ED586}"/>
              </a:ext>
            </a:extLst>
          </p:cNvPr>
          <p:cNvCxnSpPr>
            <a:cxnSpLocks/>
            <a:stCxn id="9" idx="4"/>
            <a:endCxn id="15" idx="0"/>
          </p:cNvCxnSpPr>
          <p:nvPr/>
        </p:nvCxnSpPr>
        <p:spPr>
          <a:xfrm rot="5400000">
            <a:off x="6010207" y="2507067"/>
            <a:ext cx="1656475" cy="361755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3B7C695-328A-5FC3-9D2E-62DD1AF558EE}"/>
              </a:ext>
            </a:extLst>
          </p:cNvPr>
          <p:cNvCxnSpPr>
            <a:stCxn id="17" idx="3"/>
            <a:endCxn id="15" idx="1"/>
          </p:cNvCxnSpPr>
          <p:nvPr/>
        </p:nvCxnSpPr>
        <p:spPr>
          <a:xfrm>
            <a:off x="1355187" y="5344139"/>
            <a:ext cx="26456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18B8DB7-6A9E-68E8-A4CD-6351DE3E429E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9766132" y="5340972"/>
            <a:ext cx="1106609" cy="3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8B851049-0FD0-879D-19B1-4EC359B64B2F}"/>
              </a:ext>
            </a:extLst>
          </p:cNvPr>
          <p:cNvCxnSpPr>
            <a:cxnSpLocks/>
            <a:stCxn id="10" idx="3"/>
            <a:endCxn id="16" idx="0"/>
          </p:cNvCxnSpPr>
          <p:nvPr/>
        </p:nvCxnSpPr>
        <p:spPr>
          <a:xfrm flipH="1">
            <a:off x="8465639" y="2717408"/>
            <a:ext cx="1348921" cy="2426675"/>
          </a:xfrm>
          <a:prstGeom prst="bentConnector4">
            <a:avLst>
              <a:gd name="adj1" fmla="val -16947"/>
              <a:gd name="adj2" fmla="val 7681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9F22246-01AD-1326-81B6-F4D366B9844E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6058536" y="5344138"/>
            <a:ext cx="110660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D2962AC-B3BD-A2DE-FC19-9AD72843B47C}"/>
              </a:ext>
            </a:extLst>
          </p:cNvPr>
          <p:cNvSpPr txBox="1"/>
          <p:nvPr/>
        </p:nvSpPr>
        <p:spPr>
          <a:xfrm>
            <a:off x="10872741" y="5140917"/>
            <a:ext cx="1105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Output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68393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E4A71-13DB-9740-AB00-199FBF6A4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2E686F6-0BC7-B3C1-3DA1-64E0D199E263}"/>
              </a:ext>
            </a:extLst>
          </p:cNvPr>
          <p:cNvSpPr/>
          <p:nvPr/>
        </p:nvSpPr>
        <p:spPr>
          <a:xfrm>
            <a:off x="3108960" y="701040"/>
            <a:ext cx="5882640" cy="5836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4D7B31-0450-E814-C72D-6DE6677F8505}"/>
              </a:ext>
            </a:extLst>
          </p:cNvPr>
          <p:cNvSpPr/>
          <p:nvPr/>
        </p:nvSpPr>
        <p:spPr>
          <a:xfrm>
            <a:off x="5455920" y="3017520"/>
            <a:ext cx="1737360" cy="1021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CBC565-7C81-3485-F774-9892E8F23BE0}"/>
              </a:ext>
            </a:extLst>
          </p:cNvPr>
          <p:cNvSpPr/>
          <p:nvPr/>
        </p:nvSpPr>
        <p:spPr>
          <a:xfrm>
            <a:off x="5303520" y="2865120"/>
            <a:ext cx="1737360" cy="1021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DFC7E9-9AEB-20A5-C0A7-D0D0656A9E8B}"/>
              </a:ext>
            </a:extLst>
          </p:cNvPr>
          <p:cNvSpPr/>
          <p:nvPr/>
        </p:nvSpPr>
        <p:spPr>
          <a:xfrm>
            <a:off x="5151120" y="2712720"/>
            <a:ext cx="1737360" cy="1021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1B57DE-EB93-4318-5C17-0454155761B3}"/>
              </a:ext>
            </a:extLst>
          </p:cNvPr>
          <p:cNvSpPr/>
          <p:nvPr/>
        </p:nvSpPr>
        <p:spPr>
          <a:xfrm>
            <a:off x="4998720" y="2560320"/>
            <a:ext cx="1737360" cy="1021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AE0E53-6D0B-E435-5AB1-E8485DA86F93}"/>
              </a:ext>
            </a:extLst>
          </p:cNvPr>
          <p:cNvSpPr txBox="1"/>
          <p:nvPr/>
        </p:nvSpPr>
        <p:spPr>
          <a:xfrm>
            <a:off x="126609" y="126609"/>
            <a:ext cx="450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Semantic-Kernel : Process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F21D65-80E0-5B5F-84FE-3A3E9B9D20E0}"/>
              </a:ext>
            </a:extLst>
          </p:cNvPr>
          <p:cNvSpPr/>
          <p:nvPr/>
        </p:nvSpPr>
        <p:spPr>
          <a:xfrm>
            <a:off x="4846320" y="2407920"/>
            <a:ext cx="1737360" cy="1021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Step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011BDF-1805-E24C-24C2-0636CE1DC6C6}"/>
              </a:ext>
            </a:extLst>
          </p:cNvPr>
          <p:cNvSpPr txBox="1"/>
          <p:nvPr/>
        </p:nvSpPr>
        <p:spPr>
          <a:xfrm>
            <a:off x="5059680" y="878115"/>
            <a:ext cx="20491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/>
              <a:t>Process</a:t>
            </a:r>
            <a:endParaRPr lang="ko-KR" altLang="en-US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0EF213-B6C7-938D-B1CF-7332E67D90CD}"/>
              </a:ext>
            </a:extLst>
          </p:cNvPr>
          <p:cNvSpPr txBox="1"/>
          <p:nvPr/>
        </p:nvSpPr>
        <p:spPr>
          <a:xfrm>
            <a:off x="1211431" y="2758440"/>
            <a:ext cx="891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Input</a:t>
            </a:r>
            <a:endParaRPr lang="ko-KR" alt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FDBB93-42B5-4B7C-840B-E35BCD83478A}"/>
              </a:ext>
            </a:extLst>
          </p:cNvPr>
          <p:cNvSpPr txBox="1"/>
          <p:nvPr/>
        </p:nvSpPr>
        <p:spPr>
          <a:xfrm>
            <a:off x="9936480" y="3307080"/>
            <a:ext cx="1188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Output</a:t>
            </a:r>
            <a:endParaRPr lang="ko-KR" altLang="en-US" sz="20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7A149B3-7E4C-A838-AB1D-9D4877B651A6}"/>
              </a:ext>
            </a:extLst>
          </p:cNvPr>
          <p:cNvCxnSpPr>
            <a:stCxn id="14" idx="3"/>
            <a:endCxn id="7" idx="1"/>
          </p:cNvCxnSpPr>
          <p:nvPr/>
        </p:nvCxnSpPr>
        <p:spPr>
          <a:xfrm flipV="1">
            <a:off x="2103120" y="2918460"/>
            <a:ext cx="2743200" cy="400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E9155FF-B83C-FDC9-227B-7CF582C3F3A2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7193280" y="3507135"/>
            <a:ext cx="2743200" cy="20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89CBF45-CD56-FFE0-3C5B-280EAF9B71E9}"/>
              </a:ext>
            </a:extLst>
          </p:cNvPr>
          <p:cNvSpPr txBox="1"/>
          <p:nvPr/>
        </p:nvSpPr>
        <p:spPr>
          <a:xfrm>
            <a:off x="3358403" y="3025914"/>
            <a:ext cx="1207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/>
              <a:t>OnInput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Event</a:t>
            </a:r>
            <a:endParaRPr lang="ko-KR" altLang="en-US" sz="2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2F7C90-9802-A158-5CC2-11D0526266ED}"/>
              </a:ext>
            </a:extLst>
          </p:cNvPr>
          <p:cNvSpPr txBox="1"/>
          <p:nvPr/>
        </p:nvSpPr>
        <p:spPr>
          <a:xfrm>
            <a:off x="7833360" y="3581400"/>
            <a:ext cx="1207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Stop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A0F2106C-AF1B-B631-B430-052B68F19FE6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 rot="5400000" flipH="1">
            <a:off x="5204460" y="2918460"/>
            <a:ext cx="1630680" cy="609600"/>
          </a:xfrm>
          <a:prstGeom prst="curvedConnector5">
            <a:avLst>
              <a:gd name="adj1" fmla="val -59812"/>
              <a:gd name="adj2" fmla="val -247500"/>
              <a:gd name="adj3" fmla="val 14859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235E7B-1CBF-AFFC-E30A-A1F058E03D5E}"/>
              </a:ext>
            </a:extLst>
          </p:cNvPr>
          <p:cNvSpPr txBox="1"/>
          <p:nvPr/>
        </p:nvSpPr>
        <p:spPr>
          <a:xfrm>
            <a:off x="6436883" y="5166360"/>
            <a:ext cx="1207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Send</a:t>
            </a:r>
          </a:p>
          <a:p>
            <a:pPr algn="ctr"/>
            <a:r>
              <a:rPr lang="en-US" altLang="ko-KR" sz="2000" b="1" dirty="0" err="1"/>
              <a:t>EventTo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78062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B6FAB-C9FA-4230-6776-34FC2B498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1E2F63-2A08-95FB-18AE-CFC5369BA78D}"/>
              </a:ext>
            </a:extLst>
          </p:cNvPr>
          <p:cNvSpPr txBox="1"/>
          <p:nvPr/>
        </p:nvSpPr>
        <p:spPr>
          <a:xfrm>
            <a:off x="126609" y="126609"/>
            <a:ext cx="450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CrewAI</a:t>
            </a:r>
            <a:r>
              <a:rPr lang="en-US" altLang="ko-KR" dirty="0"/>
              <a:t> : Crews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72DFD40-ED89-D97A-3FEC-C074FE03C70F}"/>
              </a:ext>
            </a:extLst>
          </p:cNvPr>
          <p:cNvSpPr/>
          <p:nvPr/>
        </p:nvSpPr>
        <p:spPr>
          <a:xfrm>
            <a:off x="822960" y="868680"/>
            <a:ext cx="4678680" cy="56311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F65811C-ACA6-86C4-1B90-7390C4551DE2}"/>
              </a:ext>
            </a:extLst>
          </p:cNvPr>
          <p:cNvSpPr/>
          <p:nvPr/>
        </p:nvSpPr>
        <p:spPr>
          <a:xfrm>
            <a:off x="6690362" y="868680"/>
            <a:ext cx="4678680" cy="4038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6FF5FB-1D94-88F2-60B0-409FFA62E2AD}"/>
              </a:ext>
            </a:extLst>
          </p:cNvPr>
          <p:cNvSpPr/>
          <p:nvPr/>
        </p:nvSpPr>
        <p:spPr>
          <a:xfrm>
            <a:off x="1522681" y="1783079"/>
            <a:ext cx="1326320" cy="853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Task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29D6B14-1D92-929A-57EE-C563C7ABD0F7}"/>
              </a:ext>
            </a:extLst>
          </p:cNvPr>
          <p:cNvSpPr/>
          <p:nvPr/>
        </p:nvSpPr>
        <p:spPr>
          <a:xfrm>
            <a:off x="3591512" y="1630678"/>
            <a:ext cx="1167617" cy="11676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dirty="0">
                <a:solidFill>
                  <a:sysClr val="windowText" lastClr="000000"/>
                </a:solidFill>
              </a:rPr>
              <a:t>Agent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4E2FE0D-FB07-77E8-54AE-3A9C6A4D9122}"/>
              </a:ext>
            </a:extLst>
          </p:cNvPr>
          <p:cNvCxnSpPr>
            <a:stCxn id="8" idx="3"/>
            <a:endCxn id="9" idx="2"/>
          </p:cNvCxnSpPr>
          <p:nvPr/>
        </p:nvCxnSpPr>
        <p:spPr>
          <a:xfrm>
            <a:off x="2849001" y="2209800"/>
            <a:ext cx="742511" cy="4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9711C3-38C0-40D4-CD14-7C60C512D5C9}"/>
              </a:ext>
            </a:extLst>
          </p:cNvPr>
          <p:cNvSpPr/>
          <p:nvPr/>
        </p:nvSpPr>
        <p:spPr>
          <a:xfrm>
            <a:off x="1522681" y="3262475"/>
            <a:ext cx="1326320" cy="853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Task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B182012-4EFB-705C-93C9-508D02B0915A}"/>
              </a:ext>
            </a:extLst>
          </p:cNvPr>
          <p:cNvSpPr/>
          <p:nvPr/>
        </p:nvSpPr>
        <p:spPr>
          <a:xfrm>
            <a:off x="3591512" y="3110074"/>
            <a:ext cx="1167617" cy="11676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dirty="0">
                <a:solidFill>
                  <a:sysClr val="windowText" lastClr="000000"/>
                </a:solidFill>
              </a:rPr>
              <a:t>Agent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8C4A089-3F7A-28A4-7F33-FE8634B70977}"/>
              </a:ext>
            </a:extLst>
          </p:cNvPr>
          <p:cNvCxnSpPr>
            <a:stCxn id="16" idx="3"/>
            <a:endCxn id="17" idx="2"/>
          </p:cNvCxnSpPr>
          <p:nvPr/>
        </p:nvCxnSpPr>
        <p:spPr>
          <a:xfrm>
            <a:off x="2849001" y="3689196"/>
            <a:ext cx="742511" cy="4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8C5861-478F-D1B1-65BB-17E2515DDBFA}"/>
              </a:ext>
            </a:extLst>
          </p:cNvPr>
          <p:cNvSpPr/>
          <p:nvPr/>
        </p:nvSpPr>
        <p:spPr>
          <a:xfrm>
            <a:off x="1522681" y="4697329"/>
            <a:ext cx="1326320" cy="853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Task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2785A4C-108B-BC12-2C43-81837048FDE3}"/>
              </a:ext>
            </a:extLst>
          </p:cNvPr>
          <p:cNvSpPr/>
          <p:nvPr/>
        </p:nvSpPr>
        <p:spPr>
          <a:xfrm>
            <a:off x="3591512" y="4544928"/>
            <a:ext cx="1167617" cy="11676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dirty="0">
                <a:solidFill>
                  <a:sysClr val="windowText" lastClr="000000"/>
                </a:solidFill>
              </a:rPr>
              <a:t>Agent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90384C5-5772-BB9C-FFBA-9973296FF364}"/>
              </a:ext>
            </a:extLst>
          </p:cNvPr>
          <p:cNvCxnSpPr>
            <a:stCxn id="19" idx="3"/>
            <a:endCxn id="20" idx="2"/>
          </p:cNvCxnSpPr>
          <p:nvPr/>
        </p:nvCxnSpPr>
        <p:spPr>
          <a:xfrm>
            <a:off x="2849001" y="5124050"/>
            <a:ext cx="742511" cy="4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A783A60-D6EF-3086-F563-E9A02F437025}"/>
              </a:ext>
            </a:extLst>
          </p:cNvPr>
          <p:cNvSpPr/>
          <p:nvPr/>
        </p:nvSpPr>
        <p:spPr>
          <a:xfrm>
            <a:off x="7432871" y="1769943"/>
            <a:ext cx="1326320" cy="853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Task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DDAA906-E0DC-54F9-EDA0-6E29486EA828}"/>
              </a:ext>
            </a:extLst>
          </p:cNvPr>
          <p:cNvSpPr/>
          <p:nvPr/>
        </p:nvSpPr>
        <p:spPr>
          <a:xfrm>
            <a:off x="9501702" y="1617542"/>
            <a:ext cx="1167617" cy="11676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dirty="0">
                <a:solidFill>
                  <a:sysClr val="windowText" lastClr="000000"/>
                </a:solidFill>
              </a:rPr>
              <a:t>Agent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4EF5841-E7BF-8F82-5FC6-732A68FA75C2}"/>
              </a:ext>
            </a:extLst>
          </p:cNvPr>
          <p:cNvCxnSpPr>
            <a:stCxn id="22" idx="3"/>
            <a:endCxn id="23" idx="2"/>
          </p:cNvCxnSpPr>
          <p:nvPr/>
        </p:nvCxnSpPr>
        <p:spPr>
          <a:xfrm>
            <a:off x="8759191" y="2196664"/>
            <a:ext cx="742511" cy="4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7F3B4B4-D120-1A95-96AF-A7A0C23EDB44}"/>
              </a:ext>
            </a:extLst>
          </p:cNvPr>
          <p:cNvSpPr/>
          <p:nvPr/>
        </p:nvSpPr>
        <p:spPr>
          <a:xfrm>
            <a:off x="7429429" y="3333924"/>
            <a:ext cx="1326320" cy="853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Task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240F2F2-E13E-4B31-E7ED-6213200C77DD}"/>
              </a:ext>
            </a:extLst>
          </p:cNvPr>
          <p:cNvSpPr/>
          <p:nvPr/>
        </p:nvSpPr>
        <p:spPr>
          <a:xfrm>
            <a:off x="9498260" y="3181523"/>
            <a:ext cx="1167617" cy="11676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dirty="0">
                <a:solidFill>
                  <a:sysClr val="windowText" lastClr="000000"/>
                </a:solidFill>
              </a:rPr>
              <a:t>Agent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DD12A8B-0314-51FE-7ED6-98B7960B476B}"/>
              </a:ext>
            </a:extLst>
          </p:cNvPr>
          <p:cNvCxnSpPr>
            <a:stCxn id="25" idx="3"/>
            <a:endCxn id="26" idx="2"/>
          </p:cNvCxnSpPr>
          <p:nvPr/>
        </p:nvCxnSpPr>
        <p:spPr>
          <a:xfrm>
            <a:off x="8755749" y="3760645"/>
            <a:ext cx="742511" cy="4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1AD1E1EF-BF39-963D-E899-D7AFE73D663A}"/>
              </a:ext>
            </a:extLst>
          </p:cNvPr>
          <p:cNvSpPr/>
          <p:nvPr/>
        </p:nvSpPr>
        <p:spPr>
          <a:xfrm>
            <a:off x="8543195" y="5275271"/>
            <a:ext cx="1167617" cy="11676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dirty="0">
                <a:solidFill>
                  <a:sysClr val="windowText" lastClr="000000"/>
                </a:solidFill>
              </a:rPr>
              <a:t>Agent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99DD3A-FFD8-3329-C30A-73D748CC3089}"/>
              </a:ext>
            </a:extLst>
          </p:cNvPr>
          <p:cNvSpPr txBox="1"/>
          <p:nvPr/>
        </p:nvSpPr>
        <p:spPr>
          <a:xfrm>
            <a:off x="1911226" y="969554"/>
            <a:ext cx="25021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i="0" dirty="0">
                <a:effectLst/>
                <a:latin typeface="__Inter_e5ab12"/>
              </a:rPr>
              <a:t>Sequential </a:t>
            </a:r>
            <a:r>
              <a:rPr lang="en-US" altLang="ko-KR" sz="2000" b="1" dirty="0"/>
              <a:t>Process</a:t>
            </a:r>
            <a:endParaRPr lang="ko-KR" altLang="en-US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E34BE1-68D3-93C0-B2D7-D0739A862C1C}"/>
              </a:ext>
            </a:extLst>
          </p:cNvPr>
          <p:cNvSpPr txBox="1"/>
          <p:nvPr/>
        </p:nvSpPr>
        <p:spPr>
          <a:xfrm>
            <a:off x="7814969" y="969554"/>
            <a:ext cx="25021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i="0" dirty="0">
                <a:effectLst/>
                <a:latin typeface="__Inter_e5ab12"/>
              </a:rPr>
              <a:t>Hierarchical </a:t>
            </a:r>
            <a:r>
              <a:rPr lang="en-US" altLang="ko-KR" sz="2000" b="1" dirty="0"/>
              <a:t>Process</a:t>
            </a:r>
            <a:endParaRPr lang="ko-KR" altLang="en-US" sz="2000" b="1" dirty="0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8F32BEB9-CFFC-A82E-EF6A-2ABD148F2350}"/>
              </a:ext>
            </a:extLst>
          </p:cNvPr>
          <p:cNvCxnSpPr>
            <a:stCxn id="22" idx="1"/>
            <a:endCxn id="28" idx="2"/>
          </p:cNvCxnSpPr>
          <p:nvPr/>
        </p:nvCxnSpPr>
        <p:spPr>
          <a:xfrm rot="10800000" flipH="1" flipV="1">
            <a:off x="7432871" y="2196664"/>
            <a:ext cx="1110324" cy="3662416"/>
          </a:xfrm>
          <a:prstGeom prst="bentConnector3">
            <a:avLst>
              <a:gd name="adj1" fmla="val -2058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69C75F89-6459-F5D8-0663-0F3CA5C997C5}"/>
              </a:ext>
            </a:extLst>
          </p:cNvPr>
          <p:cNvCxnSpPr>
            <a:cxnSpLocks/>
            <a:stCxn id="25" idx="1"/>
            <a:endCxn id="28" idx="2"/>
          </p:cNvCxnSpPr>
          <p:nvPr/>
        </p:nvCxnSpPr>
        <p:spPr>
          <a:xfrm rot="10800000" flipH="1" flipV="1">
            <a:off x="7429429" y="3760644"/>
            <a:ext cx="1113766" cy="2098435"/>
          </a:xfrm>
          <a:prstGeom prst="bentConnector3">
            <a:avLst>
              <a:gd name="adj1" fmla="val -2052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62BE92F-57E1-82D8-2CC3-497B6236765E}"/>
              </a:ext>
            </a:extLst>
          </p:cNvPr>
          <p:cNvSpPr txBox="1"/>
          <p:nvPr/>
        </p:nvSpPr>
        <p:spPr>
          <a:xfrm>
            <a:off x="7335202" y="5950929"/>
            <a:ext cx="1207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Select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3408AC2-F292-23A4-C529-0E93D149C70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>
            <a:off x="2185841" y="2636520"/>
            <a:ext cx="0" cy="625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E1ABB62-CF64-0481-93C0-3E85F0B29079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>
            <a:off x="2185841" y="4115916"/>
            <a:ext cx="0" cy="581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461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22608-C3A9-4E3D-89DF-C4E565492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367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BD1C1-989D-9E2F-47FB-9D956E6AD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C8B8D56C-A3FD-4AFB-1257-68C09E470A39}"/>
              </a:ext>
            </a:extLst>
          </p:cNvPr>
          <p:cNvGrpSpPr/>
          <p:nvPr/>
        </p:nvGrpSpPr>
        <p:grpSpPr>
          <a:xfrm>
            <a:off x="559559" y="122832"/>
            <a:ext cx="11228027" cy="9041607"/>
            <a:chOff x="559559" y="122832"/>
            <a:chExt cx="11228027" cy="904160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7B55DB0-8E6C-DA81-C086-D8D4711CE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9149" t="32430" r="23351" b="24441"/>
            <a:stretch/>
          </p:blipFill>
          <p:spPr>
            <a:xfrm>
              <a:off x="6877795" y="983473"/>
              <a:ext cx="4741147" cy="2896788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B2B54B1-70AD-DFFA-8015-E4F602312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0830" t="10175" r="6824" b="49092"/>
            <a:stretch/>
          </p:blipFill>
          <p:spPr>
            <a:xfrm>
              <a:off x="559559" y="122832"/>
              <a:ext cx="6055967" cy="68580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FF2A71A-13DC-CDD4-FBD2-5525F9A0E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38901" t="28087" r="22775" b="13116"/>
            <a:stretch/>
          </p:blipFill>
          <p:spPr>
            <a:xfrm>
              <a:off x="6877795" y="4783256"/>
              <a:ext cx="4741523" cy="3864597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3AB88EB-FFFC-A305-DFF4-82FFB043C00D}"/>
                </a:ext>
              </a:extLst>
            </p:cNvPr>
            <p:cNvSpPr/>
            <p:nvPr/>
          </p:nvSpPr>
          <p:spPr>
            <a:xfrm>
              <a:off x="1051929" y="2106376"/>
              <a:ext cx="5078437" cy="6471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CDA5DFB-0089-8D5E-6935-4353DA43BAC7}"/>
                </a:ext>
              </a:extLst>
            </p:cNvPr>
            <p:cNvSpPr/>
            <p:nvPr/>
          </p:nvSpPr>
          <p:spPr>
            <a:xfrm>
              <a:off x="1048323" y="3091114"/>
              <a:ext cx="5078437" cy="30104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2ADFDF-4F50-1A7B-935B-7255FE26BB1B}"/>
                </a:ext>
              </a:extLst>
            </p:cNvPr>
            <p:cNvSpPr txBox="1"/>
            <p:nvPr/>
          </p:nvSpPr>
          <p:spPr>
            <a:xfrm>
              <a:off x="1048323" y="7381761"/>
              <a:ext cx="5078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&lt; </a:t>
              </a:r>
              <a:r>
                <a:rPr lang="ko-KR" altLang="en-US" b="1" dirty="0"/>
                <a:t>파일</a:t>
              </a:r>
              <a:r>
                <a:rPr lang="en-US" altLang="ko-KR" b="1" dirty="0"/>
                <a:t>-</a:t>
              </a:r>
              <a:r>
                <a:rPr lang="ko-KR" altLang="en-US" b="1" dirty="0"/>
                <a:t>벡터 스토리지 문서 공간 생성 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F0A9E0-9A4A-A7CA-D955-CA2DE1290DD2}"/>
                </a:ext>
              </a:extLst>
            </p:cNvPr>
            <p:cNvSpPr txBox="1"/>
            <p:nvPr/>
          </p:nvSpPr>
          <p:spPr>
            <a:xfrm>
              <a:off x="6709149" y="3955392"/>
              <a:ext cx="5078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&lt; </a:t>
              </a:r>
              <a:r>
                <a:rPr lang="ko-KR" altLang="en-US" b="1" dirty="0"/>
                <a:t>벡터화 모델 선택 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FFD9D4-34BA-827A-E126-F1172782DDE5}"/>
                </a:ext>
              </a:extLst>
            </p:cNvPr>
            <p:cNvSpPr txBox="1"/>
            <p:nvPr/>
          </p:nvSpPr>
          <p:spPr>
            <a:xfrm>
              <a:off x="6709149" y="8795107"/>
              <a:ext cx="5078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&lt; </a:t>
              </a:r>
              <a:r>
                <a:rPr lang="ko-KR" altLang="en-US" b="1" dirty="0"/>
                <a:t>벡터화 전략 선택 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A0D34893-B1D3-C89D-AFB9-A56516FF237B}"/>
                </a:ext>
              </a:extLst>
            </p:cNvPr>
            <p:cNvCxnSpPr>
              <a:stCxn id="8" idx="3"/>
              <a:endCxn id="3" idx="1"/>
            </p:cNvCxnSpPr>
            <p:nvPr/>
          </p:nvCxnSpPr>
          <p:spPr>
            <a:xfrm>
              <a:off x="6130366" y="2429933"/>
              <a:ext cx="747429" cy="193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CEC71FFC-1811-9741-D33A-5652A9412807}"/>
                </a:ext>
              </a:extLst>
            </p:cNvPr>
            <p:cNvCxnSpPr>
              <a:cxnSpLocks/>
              <a:stCxn id="9" idx="3"/>
              <a:endCxn id="7" idx="1"/>
            </p:cNvCxnSpPr>
            <p:nvPr/>
          </p:nvCxnSpPr>
          <p:spPr>
            <a:xfrm>
              <a:off x="6126760" y="4596357"/>
              <a:ext cx="751035" cy="21191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2927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8224E-5995-2945-5649-536D3CE69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E51A3166-8DEC-7E8E-70AE-EE330886281C}"/>
              </a:ext>
            </a:extLst>
          </p:cNvPr>
          <p:cNvGrpSpPr/>
          <p:nvPr/>
        </p:nvGrpSpPr>
        <p:grpSpPr>
          <a:xfrm>
            <a:off x="2243521" y="830281"/>
            <a:ext cx="5088451" cy="8504788"/>
            <a:chOff x="2884966" y="298018"/>
            <a:chExt cx="6422067" cy="10733780"/>
          </a:xfrm>
        </p:grpSpPr>
        <p:pic>
          <p:nvPicPr>
            <p:cNvPr id="7" name="그림 6" descr="텍스트, 스크린샷, 소프트웨어, 컴퓨터 아이콘이(가) 표시된 사진&#10;&#10;자동 생성된 설명">
              <a:extLst>
                <a:ext uri="{FF2B5EF4-FFF2-40B4-BE49-F238E27FC236}">
                  <a16:creationId xmlns:a16="http://schemas.microsoft.com/office/drawing/2014/main" id="{6380BD69-6398-CEF2-B48B-74B658C05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93" t="27592" r="15233" b="18563"/>
            <a:stretch/>
          </p:blipFill>
          <p:spPr>
            <a:xfrm>
              <a:off x="2884966" y="298018"/>
              <a:ext cx="6422067" cy="3487479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8320C0E-44BA-2923-16AA-0BB9F120F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8511" t="23283" r="1242" b="1691"/>
            <a:stretch/>
          </p:blipFill>
          <p:spPr>
            <a:xfrm>
              <a:off x="2884966" y="4482375"/>
              <a:ext cx="6422067" cy="603770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9A18FCB-AD92-98A0-2808-1B7410571D0B}"/>
                </a:ext>
              </a:extLst>
            </p:cNvPr>
            <p:cNvSpPr txBox="1"/>
            <p:nvPr/>
          </p:nvSpPr>
          <p:spPr>
            <a:xfrm>
              <a:off x="3491274" y="3949270"/>
              <a:ext cx="5078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&lt; </a:t>
              </a:r>
              <a:r>
                <a:rPr lang="ko-KR" altLang="en-US" b="1" dirty="0"/>
                <a:t>특성별 문서 공간 복수 생성 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771963D-E461-5065-CB42-A9D29C578048}"/>
                </a:ext>
              </a:extLst>
            </p:cNvPr>
            <p:cNvSpPr txBox="1"/>
            <p:nvPr/>
          </p:nvSpPr>
          <p:spPr>
            <a:xfrm>
              <a:off x="3556780" y="10662466"/>
              <a:ext cx="5078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&lt;</a:t>
              </a:r>
              <a:r>
                <a:rPr lang="ko-KR" altLang="en-US" b="1" dirty="0"/>
                <a:t> 문서 공간별 파일 관리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7337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4EBBA-FBEE-2AB6-36F5-BDDE51961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507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AE6B4-4231-47F8-DCB5-ECFC33E1A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276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4026F-E895-9E9C-DB4F-B7A5ABBF4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1280x0 (1041×482)">
            <a:extLst>
              <a:ext uri="{FF2B5EF4-FFF2-40B4-BE49-F238E27FC236}">
                <a16:creationId xmlns:a16="http://schemas.microsoft.com/office/drawing/2014/main" id="{4FCC63A1-7369-0DB7-5AAF-3F511ADC7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8" y="796414"/>
            <a:ext cx="12146552" cy="5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6D253A-A71E-BC96-6D4D-CB5AB43AAB64}"/>
              </a:ext>
            </a:extLst>
          </p:cNvPr>
          <p:cNvSpPr txBox="1"/>
          <p:nvPr/>
        </p:nvSpPr>
        <p:spPr>
          <a:xfrm>
            <a:off x="126609" y="126609"/>
            <a:ext cx="450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방법론</a:t>
            </a:r>
          </a:p>
        </p:txBody>
      </p:sp>
    </p:spTree>
    <p:extLst>
      <p:ext uri="{BB962C8B-B14F-4D97-AF65-F5344CB8AC3E}">
        <p14:creationId xmlns:p14="http://schemas.microsoft.com/office/powerpoint/2010/main" val="1379665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C376F-FFEC-86B2-14E5-00D53C59B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0FE079-D47E-D659-D630-F0F2483054D6}"/>
              </a:ext>
            </a:extLst>
          </p:cNvPr>
          <p:cNvSpPr txBox="1"/>
          <p:nvPr/>
        </p:nvSpPr>
        <p:spPr>
          <a:xfrm>
            <a:off x="126609" y="126609"/>
            <a:ext cx="450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7F69AB-99A2-E9BF-8C45-9E150D044079}"/>
              </a:ext>
            </a:extLst>
          </p:cNvPr>
          <p:cNvSpPr txBox="1"/>
          <p:nvPr/>
        </p:nvSpPr>
        <p:spPr>
          <a:xfrm>
            <a:off x="126609" y="673851"/>
            <a:ext cx="11676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Unstructured: </a:t>
            </a:r>
            <a:r>
              <a:rPr lang="en-US" altLang="ko-KR" dirty="0">
                <a:hlinkClick r:id="rId2"/>
              </a:rPr>
              <a:t>https://docs.unstructured.io/welcome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GraphRAG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https://github.com/microsoft/graphrag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851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A3FAF-E4C1-4A28-D0CE-B11121EC4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242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B81D355E-CF28-EC78-133F-4B584F1E800B}"/>
              </a:ext>
            </a:extLst>
          </p:cNvPr>
          <p:cNvSpPr/>
          <p:nvPr/>
        </p:nvSpPr>
        <p:spPr>
          <a:xfrm>
            <a:off x="398928" y="716642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</a:t>
            </a:r>
          </a:p>
          <a:p>
            <a:pPr algn="ctr"/>
            <a:r>
              <a:rPr lang="en-US" altLang="ko-KR" dirty="0"/>
              <a:t>Session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722E318-DC5A-9A85-58B0-E37275B7A0C9}"/>
              </a:ext>
            </a:extLst>
          </p:cNvPr>
          <p:cNvSpPr/>
          <p:nvPr/>
        </p:nvSpPr>
        <p:spPr>
          <a:xfrm>
            <a:off x="1697725" y="3072039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9633076-A23B-8C1F-9FBA-F74910AA925F}"/>
              </a:ext>
            </a:extLst>
          </p:cNvPr>
          <p:cNvSpPr/>
          <p:nvPr/>
        </p:nvSpPr>
        <p:spPr>
          <a:xfrm>
            <a:off x="1678810" y="673099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</a:p>
          <a:p>
            <a:pPr algn="ctr"/>
            <a:r>
              <a:rPr lang="en-US" altLang="ko-KR" dirty="0"/>
              <a:t>Job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15952A6-DDBE-964C-C58D-97185E2BAC0A}"/>
              </a:ext>
            </a:extLst>
          </p:cNvPr>
          <p:cNvSpPr/>
          <p:nvPr/>
        </p:nvSpPr>
        <p:spPr>
          <a:xfrm>
            <a:off x="4521861" y="-600087"/>
            <a:ext cx="1074550" cy="10745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Workflow</a:t>
            </a:r>
            <a:endParaRPr lang="ko-KR" altLang="en-US" dirty="0"/>
          </a:p>
        </p:txBody>
      </p:sp>
      <p:sp>
        <p:nvSpPr>
          <p:cNvPr id="13" name="순서도: 대체 처리 12">
            <a:extLst>
              <a:ext uri="{FF2B5EF4-FFF2-40B4-BE49-F238E27FC236}">
                <a16:creationId xmlns:a16="http://schemas.microsoft.com/office/drawing/2014/main" id="{DEEE1E5C-E076-50D4-CC64-9F711AA8D2B1}"/>
              </a:ext>
            </a:extLst>
          </p:cNvPr>
          <p:cNvSpPr/>
          <p:nvPr/>
        </p:nvSpPr>
        <p:spPr>
          <a:xfrm>
            <a:off x="5102678" y="2868839"/>
            <a:ext cx="6763657" cy="3663498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Hive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1D5A8AE-AEB7-7D36-B246-C57244ED9D21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H="1" flipV="1">
            <a:off x="1133261" y="2185307"/>
            <a:ext cx="1298797" cy="886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699D5F1-D4B5-B6DF-DF9E-D85DE929F64B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H="1" flipV="1">
            <a:off x="2413143" y="2141764"/>
            <a:ext cx="18915" cy="9302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8C8FBEC1-540A-CA1D-F9E9-E7CF5EFF4CAD}"/>
              </a:ext>
            </a:extLst>
          </p:cNvPr>
          <p:cNvSpPr/>
          <p:nvPr/>
        </p:nvSpPr>
        <p:spPr>
          <a:xfrm>
            <a:off x="8439610" y="4944382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962CE19-D107-8C20-4EFA-CAB97195D57D}"/>
              </a:ext>
            </a:extLst>
          </p:cNvPr>
          <p:cNvSpPr/>
          <p:nvPr/>
        </p:nvSpPr>
        <p:spPr>
          <a:xfrm>
            <a:off x="9173942" y="4944382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2CE61B7-B9FD-D852-9EC6-E79712364267}"/>
              </a:ext>
            </a:extLst>
          </p:cNvPr>
          <p:cNvSpPr/>
          <p:nvPr/>
        </p:nvSpPr>
        <p:spPr>
          <a:xfrm>
            <a:off x="9920105" y="4944382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F78E4B2-29A2-C279-0C71-D77DE6C6F2DD}"/>
              </a:ext>
            </a:extLst>
          </p:cNvPr>
          <p:cNvSpPr/>
          <p:nvPr/>
        </p:nvSpPr>
        <p:spPr>
          <a:xfrm>
            <a:off x="5361667" y="3088777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</a:t>
            </a:r>
          </a:p>
          <a:p>
            <a:pPr algn="ctr"/>
            <a:r>
              <a:rPr lang="en-US" altLang="ko-KR" dirty="0"/>
              <a:t>Session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834B259-DFE8-428B-26F8-9192C44CDA7F}"/>
              </a:ext>
            </a:extLst>
          </p:cNvPr>
          <p:cNvSpPr/>
          <p:nvPr/>
        </p:nvSpPr>
        <p:spPr>
          <a:xfrm>
            <a:off x="6247908" y="3088777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Job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07129B4-F1DC-DF01-285D-A49496814CC6}"/>
              </a:ext>
            </a:extLst>
          </p:cNvPr>
          <p:cNvSpPr/>
          <p:nvPr/>
        </p:nvSpPr>
        <p:spPr>
          <a:xfrm>
            <a:off x="1697724" y="4787674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IService</a:t>
            </a:r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594718F-32E2-6220-0C4A-49BA0027C4D0}"/>
              </a:ext>
            </a:extLst>
          </p:cNvPr>
          <p:cNvCxnSpPr>
            <a:cxnSpLocks/>
            <a:stCxn id="8" idx="4"/>
            <a:endCxn id="28" idx="0"/>
          </p:cNvCxnSpPr>
          <p:nvPr/>
        </p:nvCxnSpPr>
        <p:spPr>
          <a:xfrm flipH="1">
            <a:off x="2432057" y="4540704"/>
            <a:ext cx="1" cy="2469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71ABD378-FDDB-06CC-8383-836FF036A859}"/>
              </a:ext>
            </a:extLst>
          </p:cNvPr>
          <p:cNvSpPr/>
          <p:nvPr/>
        </p:nvSpPr>
        <p:spPr>
          <a:xfrm>
            <a:off x="3021149" y="745557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Summa</a:t>
            </a:r>
          </a:p>
          <a:p>
            <a:pPr algn="ctr"/>
            <a:r>
              <a:rPr lang="en-US" altLang="ko-KR" dirty="0"/>
              <a:t>Job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F2C511D-6083-D4B6-8E4D-2DC2483A77FB}"/>
              </a:ext>
            </a:extLst>
          </p:cNvPr>
          <p:cNvCxnSpPr>
            <a:cxnSpLocks/>
            <a:stCxn id="8" idx="0"/>
            <a:endCxn id="37" idx="4"/>
          </p:cNvCxnSpPr>
          <p:nvPr/>
        </p:nvCxnSpPr>
        <p:spPr>
          <a:xfrm flipV="1">
            <a:off x="2432058" y="2214222"/>
            <a:ext cx="1323424" cy="8578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7051D9B0-73BB-BBC9-AA37-7205D644CB7A}"/>
              </a:ext>
            </a:extLst>
          </p:cNvPr>
          <p:cNvSpPr/>
          <p:nvPr/>
        </p:nvSpPr>
        <p:spPr>
          <a:xfrm>
            <a:off x="4319945" y="783033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</a:p>
          <a:p>
            <a:pPr algn="ctr"/>
            <a:r>
              <a:rPr lang="en-US" altLang="ko-KR" dirty="0"/>
              <a:t>Job</a:t>
            </a:r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297FAEA-3378-AFEA-2343-29A3F5CEAB89}"/>
              </a:ext>
            </a:extLst>
          </p:cNvPr>
          <p:cNvCxnSpPr>
            <a:cxnSpLocks/>
            <a:stCxn id="8" idx="0"/>
            <a:endCxn id="46" idx="4"/>
          </p:cNvCxnSpPr>
          <p:nvPr/>
        </p:nvCxnSpPr>
        <p:spPr>
          <a:xfrm flipV="1">
            <a:off x="2432058" y="2251698"/>
            <a:ext cx="2622220" cy="820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8AF8BA9-5AB9-E3DD-9308-E94E634F8B9B}"/>
              </a:ext>
            </a:extLst>
          </p:cNvPr>
          <p:cNvCxnSpPr>
            <a:stCxn id="10" idx="4"/>
            <a:endCxn id="46" idx="0"/>
          </p:cNvCxnSpPr>
          <p:nvPr/>
        </p:nvCxnSpPr>
        <p:spPr>
          <a:xfrm flipH="1">
            <a:off x="5054278" y="474463"/>
            <a:ext cx="4858" cy="3085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623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176</Words>
  <Application>Microsoft Office PowerPoint</Application>
  <PresentationFormat>와이드스크린</PresentationFormat>
  <Paragraphs>94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__Inter_e5ab12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 준형</dc:creator>
  <cp:lastModifiedBy>이 준형</cp:lastModifiedBy>
  <cp:revision>11</cp:revision>
  <dcterms:created xsi:type="dcterms:W3CDTF">2025-01-08T09:43:23Z</dcterms:created>
  <dcterms:modified xsi:type="dcterms:W3CDTF">2025-02-19T10:35:52Z</dcterms:modified>
</cp:coreProperties>
</file>