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308" r:id="rId6"/>
    <p:sldId id="258" r:id="rId7"/>
    <p:sldId id="30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15E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B300D-6849-49E4-8705-AD28EEB116B7}" v="71" dt="2025-06-29T17:54:30.2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9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언종" userId="899f684f-54d4-4d98-b09f-4a5a2cd83b3f" providerId="ADAL" clId="{7184E60B-E66C-45CE-97CB-E4BD1290C952}"/>
    <pc:docChg chg="undo custSel modSld">
      <pc:chgData name="정언종" userId="899f684f-54d4-4d98-b09f-4a5a2cd83b3f" providerId="ADAL" clId="{7184E60B-E66C-45CE-97CB-E4BD1290C952}" dt="2025-05-21T00:18:03.338" v="20" actId="20577"/>
      <pc:docMkLst>
        <pc:docMk/>
      </pc:docMkLst>
      <pc:sldChg chg="modSp mod">
        <pc:chgData name="정언종" userId="899f684f-54d4-4d98-b09f-4a5a2cd83b3f" providerId="ADAL" clId="{7184E60B-E66C-45CE-97CB-E4BD1290C952}" dt="2025-05-21T00:18:03.338" v="20" actId="20577"/>
        <pc:sldMkLst>
          <pc:docMk/>
          <pc:sldMk cId="0" sldId="256"/>
        </pc:sldMkLst>
        <pc:spChg chg="mod">
          <ac:chgData name="정언종" userId="899f684f-54d4-4d98-b09f-4a5a2cd83b3f" providerId="ADAL" clId="{7184E60B-E66C-45CE-97CB-E4BD1290C952}" dt="2025-05-21T00:18:03.338" v="20" actId="20577"/>
          <ac:spMkLst>
            <pc:docMk/>
            <pc:sldMk cId="0" sldId="256"/>
            <ac:spMk id="258" creationId="{00000000-0000-0000-0000-000000000000}"/>
          </ac:spMkLst>
        </pc:spChg>
      </pc:sldChg>
    </pc:docChg>
  </pc:docChgLst>
  <pc:docChgLst>
    <pc:chgData name="정언종" userId="899f684f-54d4-4d98-b09f-4a5a2cd83b3f" providerId="ADAL" clId="{41966FDA-CC0A-48BC-AD7C-5EA5064770D1}"/>
    <pc:docChg chg="undo redo custSel delSld modSld">
      <pc:chgData name="정언종" userId="899f684f-54d4-4d98-b09f-4a5a2cd83b3f" providerId="ADAL" clId="{41966FDA-CC0A-48BC-AD7C-5EA5064770D1}" dt="2025-05-31T11:24:28.087" v="647"/>
      <pc:docMkLst>
        <pc:docMk/>
      </pc:docMkLst>
      <pc:sldChg chg="modSp mod">
        <pc:chgData name="정언종" userId="899f684f-54d4-4d98-b09f-4a5a2cd83b3f" providerId="ADAL" clId="{41966FDA-CC0A-48BC-AD7C-5EA5064770D1}" dt="2025-05-21T01:03:47.076" v="15" actId="20577"/>
        <pc:sldMkLst>
          <pc:docMk/>
          <pc:sldMk cId="0" sldId="256"/>
        </pc:sldMkLst>
        <pc:spChg chg="mod">
          <ac:chgData name="정언종" userId="899f684f-54d4-4d98-b09f-4a5a2cd83b3f" providerId="ADAL" clId="{41966FDA-CC0A-48BC-AD7C-5EA5064770D1}" dt="2025-05-21T01:03:47.076" v="15" actId="20577"/>
          <ac:spMkLst>
            <pc:docMk/>
            <pc:sldMk cId="0" sldId="256"/>
            <ac:spMk id="258" creationId="{00000000-0000-0000-0000-000000000000}"/>
          </ac:spMkLst>
        </pc:spChg>
      </pc:sldChg>
      <pc:sldChg chg="addSp delSp modSp mod modNotesTx">
        <pc:chgData name="정언종" userId="899f684f-54d4-4d98-b09f-4a5a2cd83b3f" providerId="ADAL" clId="{41966FDA-CC0A-48BC-AD7C-5EA5064770D1}" dt="2025-05-31T11:24:28.087" v="647"/>
        <pc:sldMkLst>
          <pc:docMk/>
          <pc:sldMk cId="0" sldId="258"/>
        </pc:sldMkLst>
      </pc:sldChg>
      <pc:sldChg chg="modSp mod">
        <pc:chgData name="정언종" userId="899f684f-54d4-4d98-b09f-4a5a2cd83b3f" providerId="ADAL" clId="{41966FDA-CC0A-48BC-AD7C-5EA5064770D1}" dt="2025-05-21T06:03:16.772" v="61"/>
        <pc:sldMkLst>
          <pc:docMk/>
          <pc:sldMk cId="3282486076" sldId="308"/>
        </pc:sldMkLst>
        <pc:spChg chg="mod">
          <ac:chgData name="정언종" userId="899f684f-54d4-4d98-b09f-4a5a2cd83b3f" providerId="ADAL" clId="{41966FDA-CC0A-48BC-AD7C-5EA5064770D1}" dt="2025-05-21T06:03:16.772" v="61"/>
          <ac:spMkLst>
            <pc:docMk/>
            <pc:sldMk cId="3282486076" sldId="308"/>
            <ac:spMk id="257" creationId="{47A7D72C-C14F-3DB0-CC26-A576D173F51B}"/>
          </ac:spMkLst>
        </pc:spChg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758709419" sldId="309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2468584712" sldId="310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3045823133" sldId="311"/>
        </pc:sldMkLst>
      </pc:sldChg>
      <pc:sldChg chg="del">
        <pc:chgData name="정언종" userId="899f684f-54d4-4d98-b09f-4a5a2cd83b3f" providerId="ADAL" clId="{41966FDA-CC0A-48BC-AD7C-5EA5064770D1}" dt="2025-05-21T06:01:59.857" v="58" actId="2696"/>
        <pc:sldMkLst>
          <pc:docMk/>
          <pc:sldMk cId="948518935" sldId="312"/>
        </pc:sldMkLst>
      </pc:sldChg>
    </pc:docChg>
  </pc:docChgLst>
  <pc:docChgLst>
    <pc:chgData name="정언종" userId="899f684f-54d4-4d98-b09f-4a5a2cd83b3f" providerId="ADAL" clId="{9F6818D8-6426-4543-95E5-5F8B3955A444}"/>
    <pc:docChg chg="modSld">
      <pc:chgData name="정언종" userId="899f684f-54d4-4d98-b09f-4a5a2cd83b3f" providerId="ADAL" clId="{9F6818D8-6426-4543-95E5-5F8B3955A444}" dt="2025-06-25T23:35:43.121" v="0"/>
      <pc:docMkLst>
        <pc:docMk/>
      </pc:docMkLst>
      <pc:sldChg chg="modSp">
        <pc:chgData name="정언종" userId="899f684f-54d4-4d98-b09f-4a5a2cd83b3f" providerId="ADAL" clId="{9F6818D8-6426-4543-95E5-5F8B3955A444}" dt="2025-06-25T23:35:43.121" v="0"/>
        <pc:sldMkLst>
          <pc:docMk/>
          <pc:sldMk cId="0" sldId="258"/>
        </pc:sldMkLst>
        <pc:spChg chg="mod">
          <ac:chgData name="정언종" userId="899f684f-54d4-4d98-b09f-4a5a2cd83b3f" providerId="ADAL" clId="{9F6818D8-6426-4543-95E5-5F8B3955A444}" dt="2025-06-25T23:35:43.121" v="0"/>
          <ac:spMkLst>
            <pc:docMk/>
            <pc:sldMk cId="0" sldId="258"/>
            <ac:spMk id="7" creationId="{0E1C9C90-B828-9141-CD35-641F100760D2}"/>
          </ac:spMkLst>
        </pc:spChg>
      </pc:sldChg>
    </pc:docChg>
  </pc:docChgLst>
  <pc:docChgLst>
    <pc:chgData name="정언종" userId="899f684f-54d4-4d98-b09f-4a5a2cd83b3f" providerId="ADAL" clId="{BA8B300D-6849-49E4-8705-AD28EEB116B7}"/>
    <pc:docChg chg="undo custSel modSld">
      <pc:chgData name="정언종" userId="899f684f-54d4-4d98-b09f-4a5a2cd83b3f" providerId="ADAL" clId="{BA8B300D-6849-49E4-8705-AD28EEB116B7}" dt="2025-06-29T17:54:43.481" v="269" actId="20577"/>
      <pc:docMkLst>
        <pc:docMk/>
      </pc:docMkLst>
      <pc:sldChg chg="addSp delSp modSp mod modNotesTx">
        <pc:chgData name="정언종" userId="899f684f-54d4-4d98-b09f-4a5a2cd83b3f" providerId="ADAL" clId="{BA8B300D-6849-49E4-8705-AD28EEB116B7}" dt="2025-06-29T17:54:43.481" v="269" actId="20577"/>
        <pc:sldMkLst>
          <pc:docMk/>
          <pc:sldMk cId="0" sldId="258"/>
        </pc:sldMkLst>
        <pc:spChg chg="add del mod">
          <ac:chgData name="정언종" userId="899f684f-54d4-4d98-b09f-4a5a2cd83b3f" providerId="ADAL" clId="{BA8B300D-6849-49E4-8705-AD28EEB116B7}" dt="2025-06-29T13:23:35.723" v="137" actId="478"/>
          <ac:spMkLst>
            <pc:docMk/>
            <pc:sldMk cId="0" sldId="258"/>
            <ac:spMk id="2" creationId="{7E94264A-B0B1-E60E-66C2-B69EF2FCAF67}"/>
          </ac:spMkLst>
        </pc:spChg>
        <pc:spChg chg="add mod">
          <ac:chgData name="정언종" userId="899f684f-54d4-4d98-b09f-4a5a2cd83b3f" providerId="ADAL" clId="{BA8B300D-6849-49E4-8705-AD28EEB116B7}" dt="2025-06-29T17:54:43.481" v="269" actId="20577"/>
          <ac:spMkLst>
            <pc:docMk/>
            <pc:sldMk cId="0" sldId="258"/>
            <ac:spMk id="2" creationId="{B86F49DB-55EE-06A3-9C3B-D86440B12A8D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5" creationId="{70B5A989-B76A-E0DC-ADB6-B0543323AC6B}"/>
          </ac:spMkLst>
        </pc:spChg>
        <pc:spChg chg="mod">
          <ac:chgData name="정언종" userId="899f684f-54d4-4d98-b09f-4a5a2cd83b3f" providerId="ADAL" clId="{BA8B300D-6849-49E4-8705-AD28EEB116B7}" dt="2025-06-29T17:54:12.904" v="250" actId="2711"/>
          <ac:spMkLst>
            <pc:docMk/>
            <pc:sldMk cId="0" sldId="258"/>
            <ac:spMk id="7" creationId="{0E1C9C90-B828-9141-CD35-641F100760D2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11" creationId="{3C0631ED-5D14-18F2-D10C-67CD12CC4C58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21" creationId="{C617E286-2E50-6200-A698-935C77E6FA47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29" creationId="{91FBB09F-8EB1-A26F-3B17-BE9C24A2D345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39" creationId="{7D878477-ECA7-0C21-4249-BFA07E902175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43" creationId="{3F3A9172-006F-1B76-DA5B-9FCFF53ECBB2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44" creationId="{5C91290C-C80A-B22D-9C63-34057CD95569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64" creationId="{44F3DD04-CA64-04D5-DE10-2DE4EFF1E6C7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66" creationId="{0A3DE480-E78D-73D5-9189-3AD29CF0C25E}"/>
          </ac:spMkLst>
        </pc:spChg>
        <pc:spChg chg="del">
          <ac:chgData name="정언종" userId="899f684f-54d4-4d98-b09f-4a5a2cd83b3f" providerId="ADAL" clId="{BA8B300D-6849-49E4-8705-AD28EEB116B7}" dt="2025-06-29T13:16:35.871" v="0" actId="478"/>
          <ac:spMkLst>
            <pc:docMk/>
            <pc:sldMk cId="0" sldId="258"/>
            <ac:spMk id="71" creationId="{E7F97637-05E1-6161-A657-5FF2A80A13B1}"/>
          </ac:spMkLst>
        </pc:spChg>
        <pc:spChg chg="del mod">
          <ac:chgData name="정언종" userId="899f684f-54d4-4d98-b09f-4a5a2cd83b3f" providerId="ADAL" clId="{BA8B300D-6849-49E4-8705-AD28EEB116B7}" dt="2025-06-29T13:17:37.692" v="27" actId="478"/>
          <ac:spMkLst>
            <pc:docMk/>
            <pc:sldMk cId="0" sldId="258"/>
            <ac:spMk id="125" creationId="{162FDB92-3C12-8C53-6966-84B980DD36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4" name="Shape 2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52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2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0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11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12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2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36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7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146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lIns="45719" tIns="45719" rIns="45719" bIns="45719"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5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7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7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18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8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19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93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lIns="45719" tIns="45719" rIns="45719" bIns="45719"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9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0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1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18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21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lIns="45719" tIns="45719" rIns="45719" bIns="45719"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227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3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제목 텍스트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lIns="45719" tIns="45719" rIns="45719" bIns="45719"/>
          <a:lstStyle/>
          <a:p>
            <a:r>
              <a:t>제목 텍스트</a:t>
            </a:r>
          </a:p>
        </p:txBody>
      </p:sp>
      <p:sp>
        <p:nvSpPr>
          <p:cNvPr id="246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lIns="45719" tIns="45719" rIns="45719" bIns="45719"/>
          <a:lstStyle>
            <a:lvl3pPr marL="1234439" indent="-320039"/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4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 lIns="45719" tIns="45719" rIns="45719" bIns="45719"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161441" y="6446579"/>
            <a:ext cx="192360" cy="184666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241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93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9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Box 2"/>
          <p:cNvSpPr txBox="1"/>
          <p:nvPr/>
        </p:nvSpPr>
        <p:spPr>
          <a:xfrm>
            <a:off x="675913" y="642551"/>
            <a:ext cx="996423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4000" spc="-150">
                <a:solidFill>
                  <a:srgbClr val="FFFFFF"/>
                </a:solidFill>
                <a:latin typeface="LINE Seed Sans KR Regular"/>
                <a:ea typeface="LINE Seed Sans KR Regular"/>
                <a:cs typeface="LINE Seed Sans KR Regular"/>
                <a:sym typeface="LINE Seed Sans KR Regular"/>
              </a:defRPr>
            </a:lvl1pPr>
          </a:lstStyle>
          <a:p>
            <a:r>
              <a:rPr lang="en-US" sz="5000" b="1" dirty="0"/>
              <a:t>IPX</a:t>
            </a:r>
            <a:r>
              <a:rPr lang="en-US" b="1" dirty="0"/>
              <a:t> </a:t>
            </a:r>
            <a:endParaRPr b="1" dirty="0"/>
          </a:p>
        </p:txBody>
      </p:sp>
      <p:sp>
        <p:nvSpPr>
          <p:cNvPr id="257" name="TextBox 3"/>
          <p:cNvSpPr txBox="1"/>
          <p:nvPr/>
        </p:nvSpPr>
        <p:spPr>
          <a:xfrm>
            <a:off x="675912" y="1371023"/>
            <a:ext cx="6332820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5000">
                <a:solidFill>
                  <a:srgbClr val="FFFFFF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pPr>
            <a:r>
              <a:rPr lang="en-US" b="1" dirty="0"/>
              <a:t>PRODUCT CATALOG</a:t>
            </a:r>
            <a:endParaRPr b="1" dirty="0"/>
          </a:p>
        </p:txBody>
      </p:sp>
      <p:sp>
        <p:nvSpPr>
          <p:cNvPr id="258" name="TextBox 1"/>
          <p:cNvSpPr txBox="1"/>
          <p:nvPr/>
        </p:nvSpPr>
        <p:spPr>
          <a:xfrm>
            <a:off x="675912" y="2321892"/>
            <a:ext cx="2620265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  <a:latin typeface="LINE Seed Sans KR Thin"/>
                <a:ea typeface="LINE Seed Sans KR Thin"/>
                <a:cs typeface="LINE Seed Sans KR Thin"/>
                <a:sym typeface="LINE Seed Sans KR Thin"/>
              </a:defRPr>
            </a:pPr>
            <a:r>
              <a:rPr dirty="0"/>
              <a:t>Ver</a:t>
            </a:r>
            <a:r>
              <a:t>. </a:t>
            </a:r>
            <a:r>
              <a:rPr lang="en-US"/>
              <a:t>${Today:yyyy-MM-dd}</a:t>
            </a:r>
            <a:endParaRPr dirty="0"/>
          </a:p>
        </p:txBody>
      </p:sp>
      <p:pic>
        <p:nvPicPr>
          <p:cNvPr id="260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99" y="6214216"/>
            <a:ext cx="848868" cy="45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18B3D-121D-3B26-8FEA-88A4440B0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3">
            <a:extLst>
              <a:ext uri="{FF2B5EF4-FFF2-40B4-BE49-F238E27FC236}">
                <a16:creationId xmlns:a16="http://schemas.microsoft.com/office/drawing/2014/main" id="{47A7D72C-C14F-3DB0-CC26-A576D173F51B}"/>
              </a:ext>
            </a:extLst>
          </p:cNvPr>
          <p:cNvSpPr txBox="1"/>
          <p:nvPr/>
        </p:nvSpPr>
        <p:spPr>
          <a:xfrm>
            <a:off x="80512" y="2567230"/>
            <a:ext cx="12111487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algn="ctr">
              <a:defRPr sz="5000">
                <a:solidFill>
                  <a:srgbClr val="FFFFFF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pPr>
            <a:r>
              <a:rPr lang="en-US" b="1">
                <a:solidFill>
                  <a:schemeClr val="tx1"/>
                </a:solidFill>
              </a:rPr>
              <a:t>${Brands[0].Key}</a:t>
            </a:r>
            <a:endParaRPr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4860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1C9C90-B828-9141-CD35-641F100760D2}"/>
              </a:ext>
            </a:extLst>
          </p:cNvPr>
          <p:cNvSpPr txBox="1"/>
          <p:nvPr/>
        </p:nvSpPr>
        <p:spPr>
          <a:xfrm>
            <a:off x="738124" y="340480"/>
            <a:ext cx="542455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>
                <a:latin typeface="맑은 고딕 (제목)"/>
              </a:rPr>
              <a:t>${Brands&gt;Types[0].Key}</a:t>
            </a:r>
            <a:endParaRPr lang="ko-KR" altLang="en-US" dirty="0">
              <a:latin typeface="맑은 고딕 (제목)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F49DB-55EE-06A3-9C3B-D86440B12A8D}"/>
              </a:ext>
            </a:extLst>
          </p:cNvPr>
          <p:cNvSpPr txBox="1"/>
          <p:nvPr/>
        </p:nvSpPr>
        <p:spPr>
          <a:xfrm>
            <a:off x="2513259" y="1541458"/>
            <a:ext cx="649425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>
                <a:latin typeface="맑은 고딕 (제목)"/>
              </a:rPr>
              <a:t>${Brands&gt;Types&gt;Items[0]["Item_</a:t>
            </a:r>
            <a:r>
              <a:rPr lang="ko-KR" altLang="en-US">
                <a:latin typeface="맑은 고딕 (제목)"/>
              </a:rPr>
              <a:t>캐릭터</a:t>
            </a:r>
            <a:r>
              <a:rPr lang="en-US" altLang="ko-KR">
                <a:latin typeface="맑은 고딕 (제목)"/>
              </a:rPr>
              <a:t>_</a:t>
            </a:r>
            <a:r>
              <a:rPr lang="ko-KR" altLang="en-US">
                <a:latin typeface="맑은 고딕 (제목)"/>
              </a:rPr>
              <a:t>세분류</a:t>
            </a:r>
            <a:r>
              <a:rPr lang="en-US" altLang="ko-KR">
                <a:latin typeface="맑은 고딕 (제목)"/>
              </a:rPr>
              <a:t>_</a:t>
            </a:r>
            <a:r>
              <a:rPr lang="ko-KR" altLang="en-US">
                <a:latin typeface="맑은 고딕 (제목)"/>
              </a:rPr>
              <a:t>명</a:t>
            </a:r>
            <a:r>
              <a:rPr lang="en-US" altLang="ko-KR">
                <a:latin typeface="맑은 고딕 (제목)"/>
              </a:rPr>
              <a:t>"]}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202B0-18A5-BE69-692E-8E4B1BCDBCDF}"/>
              </a:ext>
            </a:extLst>
          </p:cNvPr>
          <p:cNvSpPr txBox="1"/>
          <p:nvPr/>
        </p:nvSpPr>
        <p:spPr>
          <a:xfrm>
            <a:off x="2513259" y="1903429"/>
            <a:ext cx="649425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>
                <a:latin typeface="맑은 고딕 (제목)"/>
              </a:rPr>
              <a:t>${Brands&gt;Types&gt;Items[1]["Item_</a:t>
            </a:r>
            <a:r>
              <a:rPr lang="ko-KR" altLang="en-US">
                <a:latin typeface="맑은 고딕 (제목)"/>
              </a:rPr>
              <a:t>캐릭터</a:t>
            </a:r>
            <a:r>
              <a:rPr lang="en-US" altLang="ko-KR">
                <a:latin typeface="맑은 고딕 (제목)"/>
              </a:rPr>
              <a:t>_</a:t>
            </a:r>
            <a:r>
              <a:rPr lang="ko-KR" altLang="en-US">
                <a:latin typeface="맑은 고딕 (제목)"/>
              </a:rPr>
              <a:t>세분류</a:t>
            </a:r>
            <a:r>
              <a:rPr lang="en-US" altLang="ko-KR">
                <a:latin typeface="맑은 고딕 (제목)"/>
              </a:rPr>
              <a:t>_</a:t>
            </a:r>
            <a:r>
              <a:rPr lang="ko-KR" altLang="en-US">
                <a:latin typeface="맑은 고딕 (제목)"/>
              </a:rPr>
              <a:t>명</a:t>
            </a:r>
            <a:r>
              <a:rPr lang="en-US" altLang="ko-KR">
                <a:latin typeface="맑은 고딕 (제목)"/>
              </a:rPr>
              <a:t>"]}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8144E-D331-60AF-2124-425093553F42}"/>
              </a:ext>
            </a:extLst>
          </p:cNvPr>
          <p:cNvSpPr txBox="1"/>
          <p:nvPr/>
        </p:nvSpPr>
        <p:spPr>
          <a:xfrm>
            <a:off x="2513259" y="2265400"/>
            <a:ext cx="649425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ko-KR">
                <a:latin typeface="맑은 고딕 (제목)"/>
              </a:rPr>
              <a:t>${Brands&gt;Types&gt;Items[2]["Item_</a:t>
            </a:r>
            <a:r>
              <a:rPr lang="ko-KR" altLang="en-US">
                <a:latin typeface="맑은 고딕 (제목)"/>
              </a:rPr>
              <a:t>캐릭터</a:t>
            </a:r>
            <a:r>
              <a:rPr lang="en-US" altLang="ko-KR">
                <a:latin typeface="맑은 고딕 (제목)"/>
              </a:rPr>
              <a:t>_</a:t>
            </a:r>
            <a:r>
              <a:rPr lang="ko-KR" altLang="en-US">
                <a:latin typeface="맑은 고딕 (제목)"/>
              </a:rPr>
              <a:t>세분류</a:t>
            </a:r>
            <a:r>
              <a:rPr lang="en-US" altLang="ko-KR">
                <a:latin typeface="맑은 고딕 (제목)"/>
              </a:rPr>
              <a:t>_</a:t>
            </a:r>
            <a:r>
              <a:rPr lang="ko-KR" altLang="en-US">
                <a:latin typeface="맑은 고딕 (제목)"/>
              </a:rPr>
              <a:t>명</a:t>
            </a:r>
            <a:r>
              <a:rPr lang="en-US" altLang="ko-KR">
                <a:latin typeface="맑은 고딕 (제목)"/>
              </a:rPr>
              <a:t>"]}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TextBox 1"/>
          <p:cNvSpPr txBox="1"/>
          <p:nvPr/>
        </p:nvSpPr>
        <p:spPr>
          <a:xfrm>
            <a:off x="5739003" y="2758302"/>
            <a:ext cx="884212" cy="553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000">
                <a:solidFill>
                  <a:srgbClr val="009242"/>
                </a:solidFill>
                <a:latin typeface="LINE Seed Sans KR Bold"/>
                <a:ea typeface="LINE Seed Sans KR Bold"/>
                <a:cs typeface="LINE Seed Sans KR Bold"/>
                <a:sym typeface="LINE Seed Sans KR Bold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</a:rPr>
              <a:t>EOD</a:t>
            </a:r>
            <a:endParaRPr kumimoji="0" sz="3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INE Seed Sans KR Bold"/>
              <a:ea typeface="LINE Seed Sans KR Bold"/>
              <a:cs typeface="LINE Seed Sans KR Bold"/>
              <a:sym typeface="LINE Seed Sans KR Bold"/>
            </a:endParaRPr>
          </a:p>
        </p:txBody>
      </p:sp>
      <p:pic>
        <p:nvPicPr>
          <p:cNvPr id="2" name="그림 7" descr="그림 7">
            <a:extLst>
              <a:ext uri="{FF2B5EF4-FFF2-40B4-BE49-F238E27FC236}">
                <a16:creationId xmlns:a16="http://schemas.microsoft.com/office/drawing/2014/main" id="{E3E1A72A-A7A4-3564-8032-5F3DF07B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99" y="6214216"/>
            <a:ext cx="848868" cy="4594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cacd0f-83e0-492f-bd4a-5a9e7a35ff9c" xsi:nil="true"/>
    <lcf76f155ced4ddcb4097134ff3c332f xmlns="b9329f95-2df8-4c55-a92f-394dba3394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5E592D9D81F394BACEE85FAD57B336A" ma:contentTypeVersion="16" ma:contentTypeDescription="새 문서를 만듭니다." ma:contentTypeScope="" ma:versionID="2a7db5fbf860aea804c81eb63271f2d5">
  <xsd:schema xmlns:xsd="http://www.w3.org/2001/XMLSchema" xmlns:xs="http://www.w3.org/2001/XMLSchema" xmlns:p="http://schemas.microsoft.com/office/2006/metadata/properties" xmlns:ns2="b9329f95-2df8-4c55-a92f-394dba339443" xmlns:ns3="0ecacd0f-83e0-492f-bd4a-5a9e7a35ff9c" targetNamespace="http://schemas.microsoft.com/office/2006/metadata/properties" ma:root="true" ma:fieldsID="ebbe6bc28d6f5af8ddd5b4e247879598" ns2:_="" ns3:_="">
    <xsd:import namespace="b9329f95-2df8-4c55-a92f-394dba339443"/>
    <xsd:import namespace="0ecacd0f-83e0-492f-bd4a-5a9e7a35f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329f95-2df8-4c55-a92f-394dba3394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32ab13d9-0be6-4fb5-baf3-6159ed0a68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cacd0f-83e0-492f-bd4a-5a9e7a35ff9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d3841e0c-aec7-47c5-8e06-3a8a4f68ab8d}" ma:internalName="TaxCatchAll" ma:showField="CatchAllData" ma:web="0ecacd0f-83e0-492f-bd4a-5a9e7a35ff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F45D6B-9CD7-4CD6-93CC-F49636405F02}">
  <ds:schemaRefs>
    <ds:schemaRef ds:uri="http://schemas.microsoft.com/office/2006/metadata/properties"/>
    <ds:schemaRef ds:uri="http://schemas.microsoft.com/office/infopath/2007/PartnerControls"/>
    <ds:schemaRef ds:uri="0ecacd0f-83e0-492f-bd4a-5a9e7a35ff9c"/>
    <ds:schemaRef ds:uri="b9329f95-2df8-4c55-a92f-394dba339443"/>
  </ds:schemaRefs>
</ds:datastoreItem>
</file>

<file path=customXml/itemProps2.xml><?xml version="1.0" encoding="utf-8"?>
<ds:datastoreItem xmlns:ds="http://schemas.openxmlformats.org/officeDocument/2006/customXml" ds:itemID="{4CB31A9A-D32A-4D8E-BD99-B568A7091B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329f95-2df8-4c55-a92f-394dba339443"/>
    <ds:schemaRef ds:uri="0ecacd0f-83e0-492f-bd4a-5a9e7a35ff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FDA123D-8DD5-4A37-8415-071CF94EC2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78</Words>
  <Application>Microsoft Office PowerPoint</Application>
  <PresentationFormat>와이드스크린</PresentationFormat>
  <Paragraphs>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LINE Seed Sans KR Bold</vt:lpstr>
      <vt:lpstr>맑은 고딕</vt:lpstr>
      <vt:lpstr>맑은 고딕 (제목)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uj jung</cp:lastModifiedBy>
  <cp:revision>74</cp:revision>
  <dcterms:modified xsi:type="dcterms:W3CDTF">2025-06-29T17:59:47Z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2025-02-24T02:28:28Z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87b35c85-a623-458b-906d-2af31f6733d9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0x010100D5E592D9D81F394BACEE85FAD57B336A</vt:lpwstr>
  </property>
  <property fmtid="{D5CDD505-2E9C-101B-9397-08002B2CF9AE}" pid="10" name="MediaServiceImageTags">
    <vt:lpwstr/>
  </property>
</Properties>
</file>