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308" r:id="rId6"/>
    <p:sldId id="258" r:id="rId7"/>
    <p:sldId id="30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15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B300D-6849-49E4-8705-AD28EEB116B7}" v="87" dt="2025-06-30T05:27:40.16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77469" autoAdjust="0"/>
  </p:normalViewPr>
  <p:slideViewPr>
    <p:cSldViewPr snapToGrid="0">
      <p:cViewPr varScale="1">
        <p:scale>
          <a:sx n="68" d="100"/>
          <a:sy n="68" d="100"/>
        </p:scale>
        <p:origin x="127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언종" userId="899f684f-54d4-4d98-b09f-4a5a2cd83b3f" providerId="ADAL" clId="{41966FDA-CC0A-48BC-AD7C-5EA5064770D1}"/>
    <pc:docChg chg="undo redo custSel delSld modSld">
      <pc:chgData name="정언종" userId="899f684f-54d4-4d98-b09f-4a5a2cd83b3f" providerId="ADAL" clId="{41966FDA-CC0A-48BC-AD7C-5EA5064770D1}" dt="2025-05-31T11:24:28.087" v="647"/>
      <pc:docMkLst>
        <pc:docMk/>
      </pc:docMkLst>
      <pc:sldChg chg="modSp mod">
        <pc:chgData name="정언종" userId="899f684f-54d4-4d98-b09f-4a5a2cd83b3f" providerId="ADAL" clId="{41966FDA-CC0A-48BC-AD7C-5EA5064770D1}" dt="2025-05-21T01:03:47.076" v="15" actId="20577"/>
        <pc:sldMkLst>
          <pc:docMk/>
          <pc:sldMk cId="0" sldId="256"/>
        </pc:sldMkLst>
        <pc:spChg chg="mod">
          <ac:chgData name="정언종" userId="899f684f-54d4-4d98-b09f-4a5a2cd83b3f" providerId="ADAL" clId="{41966FDA-CC0A-48BC-AD7C-5EA5064770D1}" dt="2025-05-21T01:03:47.076" v="15" actId="20577"/>
          <ac:spMkLst>
            <pc:docMk/>
            <pc:sldMk cId="0" sldId="256"/>
            <ac:spMk id="258" creationId="{00000000-0000-0000-0000-000000000000}"/>
          </ac:spMkLst>
        </pc:spChg>
      </pc:sldChg>
      <pc:sldChg chg="addSp delSp modSp mod modNotesTx">
        <pc:chgData name="정언종" userId="899f684f-54d4-4d98-b09f-4a5a2cd83b3f" providerId="ADAL" clId="{41966FDA-CC0A-48BC-AD7C-5EA5064770D1}" dt="2025-05-31T11:24:28.087" v="647"/>
        <pc:sldMkLst>
          <pc:docMk/>
          <pc:sldMk cId="0" sldId="258"/>
        </pc:sldMkLst>
      </pc:sldChg>
      <pc:sldChg chg="modSp mod">
        <pc:chgData name="정언종" userId="899f684f-54d4-4d98-b09f-4a5a2cd83b3f" providerId="ADAL" clId="{41966FDA-CC0A-48BC-AD7C-5EA5064770D1}" dt="2025-05-21T06:03:16.772" v="61"/>
        <pc:sldMkLst>
          <pc:docMk/>
          <pc:sldMk cId="3282486076" sldId="308"/>
        </pc:sldMkLst>
        <pc:spChg chg="mod">
          <ac:chgData name="정언종" userId="899f684f-54d4-4d98-b09f-4a5a2cd83b3f" providerId="ADAL" clId="{41966FDA-CC0A-48BC-AD7C-5EA5064770D1}" dt="2025-05-21T06:03:16.772" v="61"/>
          <ac:spMkLst>
            <pc:docMk/>
            <pc:sldMk cId="3282486076" sldId="308"/>
            <ac:spMk id="257" creationId="{47A7D72C-C14F-3DB0-CC26-A576D173F51B}"/>
          </ac:spMkLst>
        </pc:spChg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758709419" sldId="309"/>
        </pc:sldMkLst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2468584712" sldId="310"/>
        </pc:sldMkLst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3045823133" sldId="311"/>
        </pc:sldMkLst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948518935" sldId="312"/>
        </pc:sldMkLst>
      </pc:sldChg>
    </pc:docChg>
  </pc:docChgLst>
  <pc:docChgLst>
    <pc:chgData name="정언종" userId="899f684f-54d4-4d98-b09f-4a5a2cd83b3f" providerId="ADAL" clId="{BA8B300D-6849-49E4-8705-AD28EEB116B7}"/>
    <pc:docChg chg="undo custSel modSld">
      <pc:chgData name="정언종" userId="899f684f-54d4-4d98-b09f-4a5a2cd83b3f" providerId="ADAL" clId="{BA8B300D-6849-49E4-8705-AD28EEB116B7}" dt="2025-06-30T05:31:00.797" v="320" actId="478"/>
      <pc:docMkLst>
        <pc:docMk/>
      </pc:docMkLst>
      <pc:sldChg chg="addSp delSp modSp mod modNotesTx">
        <pc:chgData name="정언종" userId="899f684f-54d4-4d98-b09f-4a5a2cd83b3f" providerId="ADAL" clId="{BA8B300D-6849-49E4-8705-AD28EEB116B7}" dt="2025-06-30T05:31:00.797" v="320" actId="478"/>
        <pc:sldMkLst>
          <pc:docMk/>
          <pc:sldMk cId="0" sldId="258"/>
        </pc:sldMkLst>
        <pc:spChg chg="add del mod">
          <ac:chgData name="정언종" userId="899f684f-54d4-4d98-b09f-4a5a2cd83b3f" providerId="ADAL" clId="{BA8B300D-6849-49E4-8705-AD28EEB116B7}" dt="2025-06-29T13:23:35.723" v="137" actId="478"/>
          <ac:spMkLst>
            <pc:docMk/>
            <pc:sldMk cId="0" sldId="258"/>
            <ac:spMk id="2" creationId="{7E94264A-B0B1-E60E-66C2-B69EF2FCAF67}"/>
          </ac:spMkLst>
        </pc:spChg>
        <pc:spChg chg="add del mod">
          <ac:chgData name="정언종" userId="899f684f-54d4-4d98-b09f-4a5a2cd83b3f" providerId="ADAL" clId="{BA8B300D-6849-49E4-8705-AD28EEB116B7}" dt="2025-06-30T05:03:38.873" v="270" actId="478"/>
          <ac:spMkLst>
            <pc:docMk/>
            <pc:sldMk cId="0" sldId="258"/>
            <ac:spMk id="2" creationId="{B86F49DB-55EE-06A3-9C3B-D86440B12A8D}"/>
          </ac:spMkLst>
        </pc:spChg>
        <pc:spChg chg="add mod">
          <ac:chgData name="정언종" userId="899f684f-54d4-4d98-b09f-4a5a2cd83b3f" providerId="ADAL" clId="{BA8B300D-6849-49E4-8705-AD28EEB116B7}" dt="2025-06-30T05:26:18.944" v="305"/>
          <ac:spMkLst>
            <pc:docMk/>
            <pc:sldMk cId="0" sldId="258"/>
            <ac:spMk id="2" creationId="{C1D508A9-9649-2318-B627-8DFCC6450B18}"/>
          </ac:spMkLst>
        </pc:spChg>
        <pc:spChg chg="add del mod">
          <ac:chgData name="정언종" userId="899f684f-54d4-4d98-b09f-4a5a2cd83b3f" providerId="ADAL" clId="{BA8B300D-6849-49E4-8705-AD28EEB116B7}" dt="2025-06-30T05:24:43.336" v="302" actId="478"/>
          <ac:spMkLst>
            <pc:docMk/>
            <pc:sldMk cId="0" sldId="258"/>
            <ac:spMk id="2" creationId="{F3D5A048-24E0-0AD4-0003-96E7311A1B24}"/>
          </ac:spMkLst>
        </pc:spChg>
        <pc:spChg chg="add del mod">
          <ac:chgData name="정언종" userId="899f684f-54d4-4d98-b09f-4a5a2cd83b3f" providerId="ADAL" clId="{BA8B300D-6849-49E4-8705-AD28EEB116B7}" dt="2025-06-30T05:26:52.306" v="309" actId="478"/>
          <ac:spMkLst>
            <pc:docMk/>
            <pc:sldMk cId="0" sldId="258"/>
            <ac:spMk id="3" creationId="{65CD8FF3-0753-08C0-83B7-9C6C556750EF}"/>
          </ac:spMkLst>
        </pc:spChg>
        <pc:spChg chg="add mod">
          <ac:chgData name="정언종" userId="899f684f-54d4-4d98-b09f-4a5a2cd83b3f" providerId="ADAL" clId="{BA8B300D-6849-49E4-8705-AD28EEB116B7}" dt="2025-06-30T05:27:40.163" v="310"/>
          <ac:spMkLst>
            <pc:docMk/>
            <pc:sldMk cId="0" sldId="258"/>
            <ac:spMk id="3" creationId="{771F0DA8-60AB-94D5-0EBA-9E8378E6072A}"/>
          </ac:spMkLst>
        </pc:spChg>
        <pc:spChg chg="add mod">
          <ac:chgData name="정언종" userId="899f684f-54d4-4d98-b09f-4a5a2cd83b3f" providerId="ADAL" clId="{BA8B300D-6849-49E4-8705-AD28EEB116B7}" dt="2025-06-30T05:06:39.140" v="293" actId="20577"/>
          <ac:spMkLst>
            <pc:docMk/>
            <pc:sldMk cId="0" sldId="258"/>
            <ac:spMk id="3" creationId="{7F823812-ACE8-4DE6-8C36-52092DAF86AE}"/>
          </ac:spMkLst>
        </pc:spChg>
        <pc:spChg chg="add mod">
          <ac:chgData name="정언종" userId="899f684f-54d4-4d98-b09f-4a5a2cd83b3f" providerId="ADAL" clId="{BA8B300D-6849-49E4-8705-AD28EEB116B7}" dt="2025-06-30T05:27:40.163" v="310"/>
          <ac:spMkLst>
            <pc:docMk/>
            <pc:sldMk cId="0" sldId="258"/>
            <ac:spMk id="4" creationId="{3E09EE98-E906-7E0E-41D4-7084CB9FB771}"/>
          </ac:spMkLst>
        </pc:spChg>
        <pc:spChg chg="add del mod">
          <ac:chgData name="정언종" userId="899f684f-54d4-4d98-b09f-4a5a2cd83b3f" providerId="ADAL" clId="{BA8B300D-6849-49E4-8705-AD28EEB116B7}" dt="2025-06-30T05:24:43.336" v="302" actId="478"/>
          <ac:spMkLst>
            <pc:docMk/>
            <pc:sldMk cId="0" sldId="258"/>
            <ac:spMk id="4" creationId="{5FF0B10A-BF65-EC91-72A6-71423057A23B}"/>
          </ac:spMkLst>
        </pc:spChg>
        <pc:spChg chg="add del mod">
          <ac:chgData name="정언종" userId="899f684f-54d4-4d98-b09f-4a5a2cd83b3f" providerId="ADAL" clId="{BA8B300D-6849-49E4-8705-AD28EEB116B7}" dt="2025-06-30T05:26:52.306" v="309" actId="478"/>
          <ac:spMkLst>
            <pc:docMk/>
            <pc:sldMk cId="0" sldId="258"/>
            <ac:spMk id="4" creationId="{E6971A5D-5E2A-0BDB-4D4C-33D326D65B5F}"/>
          </ac:spMkLst>
        </pc:spChg>
        <pc:spChg chg="add del mod">
          <ac:chgData name="정언종" userId="899f684f-54d4-4d98-b09f-4a5a2cd83b3f" providerId="ADAL" clId="{BA8B300D-6849-49E4-8705-AD28EEB116B7}" dt="2025-06-30T05:24:43.336" v="302" actId="478"/>
          <ac:spMkLst>
            <pc:docMk/>
            <pc:sldMk cId="0" sldId="258"/>
            <ac:spMk id="5" creationId="{1B5BF14D-4D80-F302-E3E9-45E97E806EC7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5" creationId="{70B5A989-B76A-E0DC-ADB6-B0543323AC6B}"/>
          </ac:spMkLst>
        </pc:spChg>
        <pc:spChg chg="add mod">
          <ac:chgData name="정언종" userId="899f684f-54d4-4d98-b09f-4a5a2cd83b3f" providerId="ADAL" clId="{BA8B300D-6849-49E4-8705-AD28EEB116B7}" dt="2025-06-30T05:26:49.633" v="308"/>
          <ac:spMkLst>
            <pc:docMk/>
            <pc:sldMk cId="0" sldId="258"/>
            <ac:spMk id="5" creationId="{8198EEC7-83B5-DB6A-012A-587FC6C90946}"/>
          </ac:spMkLst>
        </pc:spChg>
        <pc:spChg chg="add del mod">
          <ac:chgData name="정언종" userId="899f684f-54d4-4d98-b09f-4a5a2cd83b3f" providerId="ADAL" clId="{BA8B300D-6849-49E4-8705-AD28EEB116B7}" dt="2025-06-30T05:24:43.336" v="302" actId="478"/>
          <ac:spMkLst>
            <pc:docMk/>
            <pc:sldMk cId="0" sldId="258"/>
            <ac:spMk id="6" creationId="{5B9C2267-0268-0921-C3B5-C80D8B211068}"/>
          </ac:spMkLst>
        </pc:spChg>
        <pc:spChg chg="add mod">
          <ac:chgData name="정언종" userId="899f684f-54d4-4d98-b09f-4a5a2cd83b3f" providerId="ADAL" clId="{BA8B300D-6849-49E4-8705-AD28EEB116B7}" dt="2025-06-30T05:26:49.633" v="308"/>
          <ac:spMkLst>
            <pc:docMk/>
            <pc:sldMk cId="0" sldId="258"/>
            <ac:spMk id="6" creationId="{AEAF5BB0-0117-7BF0-B378-6A30E74A4C8D}"/>
          </ac:spMkLst>
        </pc:spChg>
        <pc:spChg chg="del mod">
          <ac:chgData name="정언종" userId="899f684f-54d4-4d98-b09f-4a5a2cd83b3f" providerId="ADAL" clId="{BA8B300D-6849-49E4-8705-AD28EEB116B7}" dt="2025-06-30T05:24:43.336" v="302" actId="478"/>
          <ac:spMkLst>
            <pc:docMk/>
            <pc:sldMk cId="0" sldId="258"/>
            <ac:spMk id="7" creationId="{0E1C9C90-B828-9141-CD35-641F100760D2}"/>
          </ac:spMkLst>
        </pc:spChg>
        <pc:spChg chg="add mod">
          <ac:chgData name="정언종" userId="899f684f-54d4-4d98-b09f-4a5a2cd83b3f" providerId="ADAL" clId="{BA8B300D-6849-49E4-8705-AD28EEB116B7}" dt="2025-06-30T05:26:49.633" v="308"/>
          <ac:spMkLst>
            <pc:docMk/>
            <pc:sldMk cId="0" sldId="258"/>
            <ac:spMk id="7" creationId="{17E0448B-F19D-95B5-9AF8-6C5156DFED76}"/>
          </ac:spMkLst>
        </pc:spChg>
        <pc:spChg chg="add del mod">
          <ac:chgData name="정언종" userId="899f684f-54d4-4d98-b09f-4a5a2cd83b3f" providerId="ADAL" clId="{BA8B300D-6849-49E4-8705-AD28EEB116B7}" dt="2025-06-30T05:24:43.336" v="302" actId="478"/>
          <ac:spMkLst>
            <pc:docMk/>
            <pc:sldMk cId="0" sldId="258"/>
            <ac:spMk id="8" creationId="{25D6EA53-471E-94CF-03B5-68A75B318A99}"/>
          </ac:spMkLst>
        </pc:spChg>
        <pc:spChg chg="add mod">
          <ac:chgData name="정언종" userId="899f684f-54d4-4d98-b09f-4a5a2cd83b3f" providerId="ADAL" clId="{BA8B300D-6849-49E4-8705-AD28EEB116B7}" dt="2025-06-30T05:26:49.633" v="308"/>
          <ac:spMkLst>
            <pc:docMk/>
            <pc:sldMk cId="0" sldId="258"/>
            <ac:spMk id="8" creationId="{ECF8EB8A-0666-A733-29C1-FE517D21659C}"/>
          </ac:spMkLst>
        </pc:spChg>
        <pc:spChg chg="add del mod">
          <ac:chgData name="정언종" userId="899f684f-54d4-4d98-b09f-4a5a2cd83b3f" providerId="ADAL" clId="{BA8B300D-6849-49E4-8705-AD28EEB116B7}" dt="2025-06-30T05:24:43.336" v="302" actId="478"/>
          <ac:spMkLst>
            <pc:docMk/>
            <pc:sldMk cId="0" sldId="258"/>
            <ac:spMk id="9" creationId="{9980C902-9508-4FA9-7AD3-04ECA3FFB526}"/>
          </ac:spMkLst>
        </pc:spChg>
        <pc:spChg chg="add del mod">
          <ac:chgData name="정언종" userId="899f684f-54d4-4d98-b09f-4a5a2cd83b3f" providerId="ADAL" clId="{BA8B300D-6849-49E4-8705-AD28EEB116B7}" dt="2025-06-30T05:30:53.382" v="312" actId="478"/>
          <ac:spMkLst>
            <pc:docMk/>
            <pc:sldMk cId="0" sldId="258"/>
            <ac:spMk id="10" creationId="{DA8D7464-C2AA-1276-45BE-6F11FB17DB5C}"/>
          </ac:spMkLst>
        </pc:spChg>
        <pc:spChg chg="add del mod">
          <ac:chgData name="정언종" userId="899f684f-54d4-4d98-b09f-4a5a2cd83b3f" providerId="ADAL" clId="{BA8B300D-6849-49E4-8705-AD28EEB116B7}" dt="2025-06-30T05:24:43.336" v="302" actId="478"/>
          <ac:spMkLst>
            <pc:docMk/>
            <pc:sldMk cId="0" sldId="258"/>
            <ac:spMk id="10" creationId="{E2C486B1-83A7-1787-7E90-2ACB5226A893}"/>
          </ac:spMkLst>
        </pc:spChg>
        <pc:spChg chg="add del mod">
          <ac:chgData name="정언종" userId="899f684f-54d4-4d98-b09f-4a5a2cd83b3f" providerId="ADAL" clId="{BA8B300D-6849-49E4-8705-AD28EEB116B7}" dt="2025-06-30T05:30:52.224" v="311" actId="478"/>
          <ac:spMkLst>
            <pc:docMk/>
            <pc:sldMk cId="0" sldId="258"/>
            <ac:spMk id="11" creationId="{1EB35F6C-055E-4F7C-C880-1280F894A537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11" creationId="{3C0631ED-5D14-18F2-D10C-67CD12CC4C58}"/>
          </ac:spMkLst>
        </pc:spChg>
        <pc:spChg chg="add del mod">
          <ac:chgData name="정언종" userId="899f684f-54d4-4d98-b09f-4a5a2cd83b3f" providerId="ADAL" clId="{BA8B300D-6849-49E4-8705-AD28EEB116B7}" dt="2025-06-30T05:24:43.336" v="302" actId="478"/>
          <ac:spMkLst>
            <pc:docMk/>
            <pc:sldMk cId="0" sldId="258"/>
            <ac:spMk id="11" creationId="{D47F05DB-9961-DDE2-36DA-81F6BCDC0D50}"/>
          </ac:spMkLst>
        </pc:spChg>
        <pc:spChg chg="add del mod">
          <ac:chgData name="정언종" userId="899f684f-54d4-4d98-b09f-4a5a2cd83b3f" providerId="ADAL" clId="{BA8B300D-6849-49E4-8705-AD28EEB116B7}" dt="2025-06-30T05:30:52.224" v="311" actId="478"/>
          <ac:spMkLst>
            <pc:docMk/>
            <pc:sldMk cId="0" sldId="258"/>
            <ac:spMk id="12" creationId="{BBBB4378-C465-72BF-1756-115CC4D32FDF}"/>
          </ac:spMkLst>
        </pc:spChg>
        <pc:spChg chg="add del mod">
          <ac:chgData name="정언종" userId="899f684f-54d4-4d98-b09f-4a5a2cd83b3f" providerId="ADAL" clId="{BA8B300D-6849-49E4-8705-AD28EEB116B7}" dt="2025-06-30T05:24:43.336" v="302" actId="478"/>
          <ac:spMkLst>
            <pc:docMk/>
            <pc:sldMk cId="0" sldId="258"/>
            <ac:spMk id="12" creationId="{E6ADFA2C-D923-C09C-3774-8522746E46A9}"/>
          </ac:spMkLst>
        </pc:spChg>
        <pc:spChg chg="del">
          <ac:chgData name="정언종" userId="899f684f-54d4-4d98-b09f-4a5a2cd83b3f" providerId="ADAL" clId="{BA8B300D-6849-49E4-8705-AD28EEB116B7}" dt="2025-06-30T05:25:36.865" v="304" actId="478"/>
          <ac:spMkLst>
            <pc:docMk/>
            <pc:sldMk cId="0" sldId="258"/>
            <ac:spMk id="13" creationId="{10645C3E-9656-0B66-582E-5D257E228544}"/>
          </ac:spMkLst>
        </pc:spChg>
        <pc:spChg chg="add del mod">
          <ac:chgData name="정언종" userId="899f684f-54d4-4d98-b09f-4a5a2cd83b3f" providerId="ADAL" clId="{BA8B300D-6849-49E4-8705-AD28EEB116B7}" dt="2025-06-30T05:30:52.224" v="311" actId="478"/>
          <ac:spMkLst>
            <pc:docMk/>
            <pc:sldMk cId="0" sldId="258"/>
            <ac:spMk id="13" creationId="{7FD1F48C-4152-A7EE-959A-29E17C54C936}"/>
          </ac:spMkLst>
        </pc:spChg>
        <pc:spChg chg="del">
          <ac:chgData name="정언종" userId="899f684f-54d4-4d98-b09f-4a5a2cd83b3f" providerId="ADAL" clId="{BA8B300D-6849-49E4-8705-AD28EEB116B7}" dt="2025-06-30T05:30:52.224" v="311" actId="478"/>
          <ac:spMkLst>
            <pc:docMk/>
            <pc:sldMk cId="0" sldId="258"/>
            <ac:spMk id="14" creationId="{65B858DA-E506-D1F5-D051-E20CD01B18AD}"/>
          </ac:spMkLst>
        </pc:spChg>
        <pc:spChg chg="add del mod">
          <ac:chgData name="정언종" userId="899f684f-54d4-4d98-b09f-4a5a2cd83b3f" providerId="ADAL" clId="{BA8B300D-6849-49E4-8705-AD28EEB116B7}" dt="2025-06-30T05:30:52.224" v="311" actId="478"/>
          <ac:spMkLst>
            <pc:docMk/>
            <pc:sldMk cId="0" sldId="258"/>
            <ac:spMk id="16" creationId="{98825E0C-6F24-8B10-A724-1C638B79DF0A}"/>
          </ac:spMkLst>
        </pc:spChg>
        <pc:spChg chg="add del mod">
          <ac:chgData name="정언종" userId="899f684f-54d4-4d98-b09f-4a5a2cd83b3f" providerId="ADAL" clId="{BA8B300D-6849-49E4-8705-AD28EEB116B7}" dt="2025-06-30T05:30:52.224" v="311" actId="478"/>
          <ac:spMkLst>
            <pc:docMk/>
            <pc:sldMk cId="0" sldId="258"/>
            <ac:spMk id="17" creationId="{202F3409-C927-AAF8-1C91-A8B63AA3CCCD}"/>
          </ac:spMkLst>
        </pc:spChg>
        <pc:spChg chg="add mod">
          <ac:chgData name="정언종" userId="899f684f-54d4-4d98-b09f-4a5a2cd83b3f" providerId="ADAL" clId="{BA8B300D-6849-49E4-8705-AD28EEB116B7}" dt="2025-06-30T05:27:40.163" v="310"/>
          <ac:spMkLst>
            <pc:docMk/>
            <pc:sldMk cId="0" sldId="258"/>
            <ac:spMk id="18" creationId="{834E604F-59DC-7124-5ED0-8DFED91C7A35}"/>
          </ac:spMkLst>
        </pc:spChg>
        <pc:spChg chg="add del mod">
          <ac:chgData name="정언종" userId="899f684f-54d4-4d98-b09f-4a5a2cd83b3f" providerId="ADAL" clId="{BA8B300D-6849-49E4-8705-AD28EEB116B7}" dt="2025-06-30T05:25:36.865" v="304" actId="478"/>
          <ac:spMkLst>
            <pc:docMk/>
            <pc:sldMk cId="0" sldId="258"/>
            <ac:spMk id="19" creationId="{36D2EFFE-D048-78DF-7FAD-8B50B37A7323}"/>
          </ac:spMkLst>
        </pc:spChg>
        <pc:spChg chg="add del mod">
          <ac:chgData name="정언종" userId="899f684f-54d4-4d98-b09f-4a5a2cd83b3f" providerId="ADAL" clId="{BA8B300D-6849-49E4-8705-AD28EEB116B7}" dt="2025-06-30T05:31:00.797" v="320" actId="478"/>
          <ac:spMkLst>
            <pc:docMk/>
            <pc:sldMk cId="0" sldId="258"/>
            <ac:spMk id="19" creationId="{95476692-199E-BB7B-42BD-47D71BB5813E}"/>
          </ac:spMkLst>
        </pc:spChg>
        <pc:spChg chg="add del mod">
          <ac:chgData name="정언종" userId="899f684f-54d4-4d98-b09f-4a5a2cd83b3f" providerId="ADAL" clId="{BA8B300D-6849-49E4-8705-AD28EEB116B7}" dt="2025-06-30T05:30:58.045" v="315" actId="478"/>
          <ac:spMkLst>
            <pc:docMk/>
            <pc:sldMk cId="0" sldId="258"/>
            <ac:spMk id="20" creationId="{3EF8DA02-D45C-B1B8-391B-B508AB8F8E34}"/>
          </ac:spMkLst>
        </pc:spChg>
        <pc:spChg chg="add del mod">
          <ac:chgData name="정언종" userId="899f684f-54d4-4d98-b09f-4a5a2cd83b3f" providerId="ADAL" clId="{BA8B300D-6849-49E4-8705-AD28EEB116B7}" dt="2025-06-30T05:30:57.486" v="314" actId="478"/>
          <ac:spMkLst>
            <pc:docMk/>
            <pc:sldMk cId="0" sldId="258"/>
            <ac:spMk id="21" creationId="{C3334FF0-9CD4-408E-FA5C-6EB5FCBE363D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21" creationId="{C617E286-2E50-6200-A698-935C77E6FA47}"/>
          </ac:spMkLst>
        </pc:spChg>
        <pc:spChg chg="add del mod">
          <ac:chgData name="정언종" userId="899f684f-54d4-4d98-b09f-4a5a2cd83b3f" providerId="ADAL" clId="{BA8B300D-6849-49E4-8705-AD28EEB116B7}" dt="2025-06-30T05:30:58.448" v="316" actId="478"/>
          <ac:spMkLst>
            <pc:docMk/>
            <pc:sldMk cId="0" sldId="258"/>
            <ac:spMk id="22" creationId="{9A6CCB9D-E915-E27C-B20A-64D77E8DD0FB}"/>
          </ac:spMkLst>
        </pc:spChg>
        <pc:spChg chg="add del mod">
          <ac:chgData name="정언종" userId="899f684f-54d4-4d98-b09f-4a5a2cd83b3f" providerId="ADAL" clId="{BA8B300D-6849-49E4-8705-AD28EEB116B7}" dt="2025-06-30T05:31:00.197" v="319" actId="478"/>
          <ac:spMkLst>
            <pc:docMk/>
            <pc:sldMk cId="0" sldId="258"/>
            <ac:spMk id="23" creationId="{64E0BADC-00E8-99B4-7495-2B7FBB10E1C1}"/>
          </ac:spMkLst>
        </pc:spChg>
        <pc:spChg chg="add del mod">
          <ac:chgData name="정언종" userId="899f684f-54d4-4d98-b09f-4a5a2cd83b3f" providerId="ADAL" clId="{BA8B300D-6849-49E4-8705-AD28EEB116B7}" dt="2025-06-30T05:30:59.006" v="317" actId="478"/>
          <ac:spMkLst>
            <pc:docMk/>
            <pc:sldMk cId="0" sldId="258"/>
            <ac:spMk id="24" creationId="{F770D1C0-F32D-904A-0FA8-87CF502FCAF1}"/>
          </ac:spMkLst>
        </pc:spChg>
        <pc:spChg chg="add del mod">
          <ac:chgData name="정언종" userId="899f684f-54d4-4d98-b09f-4a5a2cd83b3f" providerId="ADAL" clId="{BA8B300D-6849-49E4-8705-AD28EEB116B7}" dt="2025-06-30T05:30:59.430" v="318" actId="478"/>
          <ac:spMkLst>
            <pc:docMk/>
            <pc:sldMk cId="0" sldId="258"/>
            <ac:spMk id="25" creationId="{8852F28B-41E7-D898-BF6A-24A722DD4F22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29" creationId="{91FBB09F-8EB1-A26F-3B17-BE9C24A2D345}"/>
          </ac:spMkLst>
        </pc:spChg>
        <pc:spChg chg="add mod">
          <ac:chgData name="정언종" userId="899f684f-54d4-4d98-b09f-4a5a2cd83b3f" providerId="ADAL" clId="{BA8B300D-6849-49E4-8705-AD28EEB116B7}" dt="2025-06-30T05:24:43.858" v="303"/>
          <ac:spMkLst>
            <pc:docMk/>
            <pc:sldMk cId="0" sldId="258"/>
            <ac:spMk id="31" creationId="{007789B1-779C-34BF-2CD4-538134A1CCB8}"/>
          </ac:spMkLst>
        </pc:spChg>
        <pc:spChg chg="del">
          <ac:chgData name="정언종" userId="899f684f-54d4-4d98-b09f-4a5a2cd83b3f" providerId="ADAL" clId="{BA8B300D-6849-49E4-8705-AD28EEB116B7}" dt="2025-06-30T05:25:36.865" v="304" actId="478"/>
          <ac:spMkLst>
            <pc:docMk/>
            <pc:sldMk cId="0" sldId="258"/>
            <ac:spMk id="33" creationId="{DD6628AC-906B-A46D-570A-E7C8A558E965}"/>
          </ac:spMkLst>
        </pc:spChg>
        <pc:spChg chg="add mod">
          <ac:chgData name="정언종" userId="899f684f-54d4-4d98-b09f-4a5a2cd83b3f" providerId="ADAL" clId="{BA8B300D-6849-49E4-8705-AD28EEB116B7}" dt="2025-06-30T05:24:43.858" v="303"/>
          <ac:spMkLst>
            <pc:docMk/>
            <pc:sldMk cId="0" sldId="258"/>
            <ac:spMk id="35" creationId="{8FF95C8C-5ECF-1661-3B69-3A402B1BBA19}"/>
          </ac:spMkLst>
        </pc:spChg>
        <pc:spChg chg="del">
          <ac:chgData name="정언종" userId="899f684f-54d4-4d98-b09f-4a5a2cd83b3f" providerId="ADAL" clId="{BA8B300D-6849-49E4-8705-AD28EEB116B7}" dt="2025-06-30T05:25:36.865" v="304" actId="478"/>
          <ac:spMkLst>
            <pc:docMk/>
            <pc:sldMk cId="0" sldId="258"/>
            <ac:spMk id="36" creationId="{CF490A7C-25C6-23C3-88ED-374379AE8293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39" creationId="{7D878477-ECA7-0C21-4249-BFA07E902175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43" creationId="{3F3A9172-006F-1B76-DA5B-9FCFF53ECBB2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44" creationId="{5C91290C-C80A-B22D-9C63-34057CD95569}"/>
          </ac:spMkLst>
        </pc:spChg>
        <pc:spChg chg="add mod">
          <ac:chgData name="정언종" userId="899f684f-54d4-4d98-b09f-4a5a2cd83b3f" providerId="ADAL" clId="{BA8B300D-6849-49E4-8705-AD28EEB116B7}" dt="2025-06-30T05:24:43.858" v="303"/>
          <ac:spMkLst>
            <pc:docMk/>
            <pc:sldMk cId="0" sldId="258"/>
            <ac:spMk id="46" creationId="{F000D836-99B8-DE2E-A11F-82F54931738E}"/>
          </ac:spMkLst>
        </pc:spChg>
        <pc:spChg chg="add mod">
          <ac:chgData name="정언종" userId="899f684f-54d4-4d98-b09f-4a5a2cd83b3f" providerId="ADAL" clId="{BA8B300D-6849-49E4-8705-AD28EEB116B7}" dt="2025-06-30T05:24:43.858" v="303"/>
          <ac:spMkLst>
            <pc:docMk/>
            <pc:sldMk cId="0" sldId="258"/>
            <ac:spMk id="60" creationId="{1836B2C4-EAB9-5825-2CA5-861C8A7D02B8}"/>
          </ac:spMkLst>
        </pc:spChg>
        <pc:spChg chg="del">
          <ac:chgData name="정언종" userId="899f684f-54d4-4d98-b09f-4a5a2cd83b3f" providerId="ADAL" clId="{BA8B300D-6849-49E4-8705-AD28EEB116B7}" dt="2025-06-30T05:25:36.865" v="304" actId="478"/>
          <ac:spMkLst>
            <pc:docMk/>
            <pc:sldMk cId="0" sldId="258"/>
            <ac:spMk id="61" creationId="{2326DBC8-6B28-60FD-782C-0984476FFE61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64" creationId="{44F3DD04-CA64-04D5-DE10-2DE4EFF1E6C7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66" creationId="{0A3DE480-E78D-73D5-9189-3AD29CF0C25E}"/>
          </ac:spMkLst>
        </pc:spChg>
        <pc:spChg chg="del">
          <ac:chgData name="정언종" userId="899f684f-54d4-4d98-b09f-4a5a2cd83b3f" providerId="ADAL" clId="{BA8B300D-6849-49E4-8705-AD28EEB116B7}" dt="2025-06-30T05:25:36.865" v="304" actId="478"/>
          <ac:spMkLst>
            <pc:docMk/>
            <pc:sldMk cId="0" sldId="258"/>
            <ac:spMk id="66" creationId="{199B7C28-430C-FCB1-B8C0-023944575263}"/>
          </ac:spMkLst>
        </pc:spChg>
        <pc:spChg chg="add mod">
          <ac:chgData name="정언종" userId="899f684f-54d4-4d98-b09f-4a5a2cd83b3f" providerId="ADAL" clId="{BA8B300D-6849-49E4-8705-AD28EEB116B7}" dt="2025-06-30T05:24:43.858" v="303"/>
          <ac:spMkLst>
            <pc:docMk/>
            <pc:sldMk cId="0" sldId="258"/>
            <ac:spMk id="69" creationId="{FDFE1EE8-D101-DC18-2F25-9414257A88D0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71" creationId="{E7F97637-05E1-6161-A657-5FF2A80A13B1}"/>
          </ac:spMkLst>
        </pc:spChg>
        <pc:spChg chg="add mod">
          <ac:chgData name="정언종" userId="899f684f-54d4-4d98-b09f-4a5a2cd83b3f" providerId="ADAL" clId="{BA8B300D-6849-49E4-8705-AD28EEB116B7}" dt="2025-06-30T05:24:43.858" v="303"/>
          <ac:spMkLst>
            <pc:docMk/>
            <pc:sldMk cId="0" sldId="258"/>
            <ac:spMk id="74" creationId="{00C2272B-99D9-AE11-775D-DEFE1330C70B}"/>
          </ac:spMkLst>
        </pc:spChg>
        <pc:spChg chg="del">
          <ac:chgData name="정언종" userId="899f684f-54d4-4d98-b09f-4a5a2cd83b3f" providerId="ADAL" clId="{BA8B300D-6849-49E4-8705-AD28EEB116B7}" dt="2025-06-30T05:25:36.865" v="304" actId="478"/>
          <ac:spMkLst>
            <pc:docMk/>
            <pc:sldMk cId="0" sldId="258"/>
            <ac:spMk id="82" creationId="{D6B9E6CC-E4BE-9145-AD16-F26CB3E6917B}"/>
          </ac:spMkLst>
        </pc:spChg>
        <pc:spChg chg="add mod">
          <ac:chgData name="정언종" userId="899f684f-54d4-4d98-b09f-4a5a2cd83b3f" providerId="ADAL" clId="{BA8B300D-6849-49E4-8705-AD28EEB116B7}" dt="2025-06-30T05:24:43.858" v="303"/>
          <ac:spMkLst>
            <pc:docMk/>
            <pc:sldMk cId="0" sldId="258"/>
            <ac:spMk id="86" creationId="{F5251CAF-C740-902B-AC1A-8E8C92EE5E42}"/>
          </ac:spMkLst>
        </pc:spChg>
        <pc:spChg chg="del">
          <ac:chgData name="정언종" userId="899f684f-54d4-4d98-b09f-4a5a2cd83b3f" providerId="ADAL" clId="{BA8B300D-6849-49E4-8705-AD28EEB116B7}" dt="2025-06-30T05:25:36.865" v="304" actId="478"/>
          <ac:spMkLst>
            <pc:docMk/>
            <pc:sldMk cId="0" sldId="258"/>
            <ac:spMk id="88" creationId="{7DCE72E8-E33D-795E-889D-9614DFA295A8}"/>
          </ac:spMkLst>
        </pc:spChg>
        <pc:spChg chg="add mod">
          <ac:chgData name="정언종" userId="899f684f-54d4-4d98-b09f-4a5a2cd83b3f" providerId="ADAL" clId="{BA8B300D-6849-49E4-8705-AD28EEB116B7}" dt="2025-06-30T05:24:43.858" v="303"/>
          <ac:spMkLst>
            <pc:docMk/>
            <pc:sldMk cId="0" sldId="258"/>
            <ac:spMk id="90" creationId="{6F8756A1-5967-63A6-ED36-D9FD702AB56F}"/>
          </ac:spMkLst>
        </pc:spChg>
        <pc:spChg chg="add mod">
          <ac:chgData name="정언종" userId="899f684f-54d4-4d98-b09f-4a5a2cd83b3f" providerId="ADAL" clId="{BA8B300D-6849-49E4-8705-AD28EEB116B7}" dt="2025-06-30T05:24:43.858" v="303"/>
          <ac:spMkLst>
            <pc:docMk/>
            <pc:sldMk cId="0" sldId="258"/>
            <ac:spMk id="92" creationId="{C55C59B1-0019-D67D-D643-8B34421FC371}"/>
          </ac:spMkLst>
        </pc:spChg>
        <pc:spChg chg="del">
          <ac:chgData name="정언종" userId="899f684f-54d4-4d98-b09f-4a5a2cd83b3f" providerId="ADAL" clId="{BA8B300D-6849-49E4-8705-AD28EEB116B7}" dt="2025-06-30T05:25:36.865" v="304" actId="478"/>
          <ac:spMkLst>
            <pc:docMk/>
            <pc:sldMk cId="0" sldId="258"/>
            <ac:spMk id="93" creationId="{4CBF6317-1F6E-9FD0-4795-C7C98E4CAED3}"/>
          </ac:spMkLst>
        </pc:spChg>
        <pc:spChg chg="del">
          <ac:chgData name="정언종" userId="899f684f-54d4-4d98-b09f-4a5a2cd83b3f" providerId="ADAL" clId="{BA8B300D-6849-49E4-8705-AD28EEB116B7}" dt="2025-06-30T05:25:36.865" v="304" actId="478"/>
          <ac:spMkLst>
            <pc:docMk/>
            <pc:sldMk cId="0" sldId="258"/>
            <ac:spMk id="106" creationId="{BDC90588-FB6D-DAE3-9A9B-D6364C1B3FAD}"/>
          </ac:spMkLst>
        </pc:spChg>
        <pc:spChg chg="del mod">
          <ac:chgData name="정언종" userId="899f684f-54d4-4d98-b09f-4a5a2cd83b3f" providerId="ADAL" clId="{BA8B300D-6849-49E4-8705-AD28EEB116B7}" dt="2025-06-29T13:17:37.692" v="27" actId="478"/>
          <ac:spMkLst>
            <pc:docMk/>
            <pc:sldMk cId="0" sldId="258"/>
            <ac:spMk id="125" creationId="{162FDB92-3C12-8C53-6966-84B980DD363B}"/>
          </ac:spMkLst>
        </pc:spChg>
      </pc:sldChg>
    </pc:docChg>
  </pc:docChgLst>
  <pc:docChgLst>
    <pc:chgData name="정언종" userId="899f684f-54d4-4d98-b09f-4a5a2cd83b3f" providerId="ADAL" clId="{9F6818D8-6426-4543-95E5-5F8B3955A444}"/>
    <pc:docChg chg="modSld">
      <pc:chgData name="정언종" userId="899f684f-54d4-4d98-b09f-4a5a2cd83b3f" providerId="ADAL" clId="{9F6818D8-6426-4543-95E5-5F8B3955A444}" dt="2025-06-25T23:35:43.121" v="0"/>
      <pc:docMkLst>
        <pc:docMk/>
      </pc:docMkLst>
      <pc:sldChg chg="modSp">
        <pc:chgData name="정언종" userId="899f684f-54d4-4d98-b09f-4a5a2cd83b3f" providerId="ADAL" clId="{9F6818D8-6426-4543-95E5-5F8B3955A444}" dt="2025-06-25T23:35:43.121" v="0"/>
        <pc:sldMkLst>
          <pc:docMk/>
          <pc:sldMk cId="0" sldId="258"/>
        </pc:sldMkLst>
      </pc:sldChg>
    </pc:docChg>
  </pc:docChgLst>
  <pc:docChgLst>
    <pc:chgData name="정언종" userId="899f684f-54d4-4d98-b09f-4a5a2cd83b3f" providerId="ADAL" clId="{7184E60B-E66C-45CE-97CB-E4BD1290C952}"/>
    <pc:docChg chg="undo custSel modSld">
      <pc:chgData name="정언종" userId="899f684f-54d4-4d98-b09f-4a5a2cd83b3f" providerId="ADAL" clId="{7184E60B-E66C-45CE-97CB-E4BD1290C952}" dt="2025-05-21T00:18:03.338" v="20" actId="20577"/>
      <pc:docMkLst>
        <pc:docMk/>
      </pc:docMkLst>
      <pc:sldChg chg="modSp mod">
        <pc:chgData name="정언종" userId="899f684f-54d4-4d98-b09f-4a5a2cd83b3f" providerId="ADAL" clId="{7184E60B-E66C-45CE-97CB-E4BD1290C952}" dt="2025-05-21T00:18:03.338" v="20" actId="20577"/>
        <pc:sldMkLst>
          <pc:docMk/>
          <pc:sldMk cId="0" sldId="256"/>
        </pc:sldMkLst>
        <pc:spChg chg="mod">
          <ac:chgData name="정언종" userId="899f684f-54d4-4d98-b09f-4a5a2cd83b3f" providerId="ADAL" clId="{7184E60B-E66C-45CE-97CB-E4BD1290C952}" dt="2025-05-21T00:18:03.338" v="20" actId="20577"/>
          <ac:spMkLst>
            <pc:docMk/>
            <pc:sldMk cId="0" sldId="256"/>
            <ac:spMk id="2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52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#alias: Brands&gt;Types as Types</a:t>
            </a:r>
          </a:p>
          <a:p>
            <a:r>
              <a:rPr lang="en-US" altLang="ko-KR"/>
              <a:t>#alias: Brands&gt;Types&gt;Items as Items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2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3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7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46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5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18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lIns="45719" tIns="45719" rIns="45719" bIns="45719"/>
          <a:lstStyle>
            <a:lvl3pPr marL="1234439" indent="-320039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19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3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20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21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8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227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23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 lIns="45719" tIns="45719" rIns="45719" bIns="45719"/>
          <a:lstStyle>
            <a:lvl3pPr marL="1234439" indent="-320039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24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lIns="45719" tIns="45719" rIns="45719" bIns="45719"/>
          <a:lstStyle>
            <a:lvl3pPr marL="1234439" indent="-320039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161441" y="6446579"/>
            <a:ext cx="192360" cy="18466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41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"/>
          <p:cNvSpPr txBox="1"/>
          <p:nvPr/>
        </p:nvSpPr>
        <p:spPr>
          <a:xfrm>
            <a:off x="675913" y="642551"/>
            <a:ext cx="996423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 spc="-150">
                <a:solidFill>
                  <a:srgbClr val="FFFFFF"/>
                </a:solidFill>
                <a:latin typeface="LINE Seed Sans KR Regular"/>
                <a:ea typeface="LINE Seed Sans KR Regular"/>
                <a:cs typeface="LINE Seed Sans KR Regular"/>
                <a:sym typeface="LINE Seed Sans KR Regular"/>
              </a:defRPr>
            </a:lvl1pPr>
          </a:lstStyle>
          <a:p>
            <a:r>
              <a:rPr lang="en-US" sz="5000" b="1" dirty="0"/>
              <a:t>IPX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257" name="TextBox 3"/>
          <p:cNvSpPr txBox="1"/>
          <p:nvPr/>
        </p:nvSpPr>
        <p:spPr>
          <a:xfrm>
            <a:off x="675912" y="1371023"/>
            <a:ext cx="6332820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LINE Seed Sans KR Bold"/>
                <a:ea typeface="LINE Seed Sans KR Bold"/>
                <a:cs typeface="LINE Seed Sans KR Bold"/>
                <a:sym typeface="LINE Seed Sans KR Bold"/>
              </a:defRPr>
            </a:pPr>
            <a:r>
              <a:rPr lang="en-US" b="1" dirty="0"/>
              <a:t>PRODUCT CATALOG</a:t>
            </a:r>
            <a:endParaRPr b="1" dirty="0"/>
          </a:p>
        </p:txBody>
      </p:sp>
      <p:sp>
        <p:nvSpPr>
          <p:cNvPr id="258" name="TextBox 1"/>
          <p:cNvSpPr txBox="1"/>
          <p:nvPr/>
        </p:nvSpPr>
        <p:spPr>
          <a:xfrm>
            <a:off x="675912" y="2321892"/>
            <a:ext cx="262026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LINE Seed Sans KR Thin"/>
                <a:ea typeface="LINE Seed Sans KR Thin"/>
                <a:cs typeface="LINE Seed Sans KR Thin"/>
                <a:sym typeface="LINE Seed Sans KR Thin"/>
              </a:defRPr>
            </a:pPr>
            <a:r>
              <a:rPr dirty="0"/>
              <a:t>Ver</a:t>
            </a:r>
            <a:r>
              <a:t>. </a:t>
            </a:r>
            <a:r>
              <a:rPr lang="en-US"/>
              <a:t>${Today:yyyy-MM-dd}</a:t>
            </a:r>
            <a:endParaRPr dirty="0"/>
          </a:p>
        </p:txBody>
      </p:sp>
      <p:pic>
        <p:nvPicPr>
          <p:cNvPr id="260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99" y="6214216"/>
            <a:ext cx="848868" cy="459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18B3D-121D-3B26-8FEA-88A4440B0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3">
            <a:extLst>
              <a:ext uri="{FF2B5EF4-FFF2-40B4-BE49-F238E27FC236}">
                <a16:creationId xmlns:a16="http://schemas.microsoft.com/office/drawing/2014/main" id="{47A7D72C-C14F-3DB0-CC26-A576D173F51B}"/>
              </a:ext>
            </a:extLst>
          </p:cNvPr>
          <p:cNvSpPr txBox="1"/>
          <p:nvPr/>
        </p:nvSpPr>
        <p:spPr>
          <a:xfrm>
            <a:off x="80512" y="2567230"/>
            <a:ext cx="12111487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5000">
                <a:solidFill>
                  <a:srgbClr val="FFFFFF"/>
                </a:solidFill>
                <a:latin typeface="LINE Seed Sans KR Bold"/>
                <a:ea typeface="LINE Seed Sans KR Bold"/>
                <a:cs typeface="LINE Seed Sans KR Bold"/>
                <a:sym typeface="LINE Seed Sans KR Bold"/>
              </a:defRPr>
            </a:pPr>
            <a:r>
              <a:rPr lang="en-US" b="1">
                <a:solidFill>
                  <a:schemeClr val="tx1"/>
                </a:solidFill>
              </a:rPr>
              <a:t>${Brands[0].Key}</a:t>
            </a: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860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54C8B0C-C443-864B-61B2-D6E9D0B98B55}"/>
              </a:ext>
            </a:extLst>
          </p:cNvPr>
          <p:cNvSpPr txBox="1"/>
          <p:nvPr/>
        </p:nvSpPr>
        <p:spPr>
          <a:xfrm>
            <a:off x="738124" y="340480"/>
            <a:ext cx="542455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>
                <a:latin typeface="LINE Seed Sans KR Bold"/>
              </a:rPr>
              <a:t>${</a:t>
            </a:r>
            <a:r>
              <a:rPr lang="en-US" altLang="ko-KR"/>
              <a:t>Types</a:t>
            </a:r>
            <a:r>
              <a:rPr lang="en-US" altLang="ko-KR">
                <a:latin typeface="LINE Seed Sans KR Bold"/>
              </a:rPr>
              <a:t>[0].Key}</a:t>
            </a:r>
            <a:endParaRPr lang="ko-KR" altLang="en-US" dirty="0">
              <a:latin typeface="LINE Seed Sans KR Bold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1D508A9-9649-2318-B627-8DFCC6450B18}"/>
              </a:ext>
            </a:extLst>
          </p:cNvPr>
          <p:cNvSpPr/>
          <p:nvPr/>
        </p:nvSpPr>
        <p:spPr>
          <a:xfrm flipV="1">
            <a:off x="463551" y="274892"/>
            <a:ext cx="11340000" cy="18000"/>
          </a:xfrm>
          <a:custGeom>
            <a:avLst/>
            <a:gdLst/>
            <a:ahLst/>
            <a:cxnLst/>
            <a:rect l="l" t="t" r="r" b="b"/>
            <a:pathLst>
              <a:path w="10332720" h="13970">
                <a:moveTo>
                  <a:pt x="10332720" y="0"/>
                </a:moveTo>
                <a:lnTo>
                  <a:pt x="0" y="0"/>
                </a:lnTo>
                <a:lnTo>
                  <a:pt x="0" y="13717"/>
                </a:lnTo>
                <a:lnTo>
                  <a:pt x="10332720" y="13717"/>
                </a:lnTo>
                <a:lnTo>
                  <a:pt x="10332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>
              <a:latin typeface="LINE Seed Sans KR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8EEC7-83B5-DB6A-012A-587FC6C90946}"/>
              </a:ext>
            </a:extLst>
          </p:cNvPr>
          <p:cNvSpPr txBox="1"/>
          <p:nvPr/>
        </p:nvSpPr>
        <p:spPr>
          <a:xfrm>
            <a:off x="762802" y="4593636"/>
            <a:ext cx="506076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atin typeface="LINE Seed Sans KR Bold"/>
              </a:rPr>
              <a:t>Price</a:t>
            </a:r>
            <a:r>
              <a:rPr lang="ko-KR" altLang="en-US" sz="800" b="1" dirty="0">
                <a:latin typeface="LINE Seed Sans KR Bold"/>
              </a:rPr>
              <a:t> 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AF5BB0-0117-7BF0-B378-6A30E74A4C8D}"/>
              </a:ext>
            </a:extLst>
          </p:cNvPr>
          <p:cNvSpPr/>
          <p:nvPr/>
        </p:nvSpPr>
        <p:spPr>
          <a:xfrm flipV="1">
            <a:off x="463551" y="4806555"/>
            <a:ext cx="11340000" cy="18000"/>
          </a:xfrm>
          <a:custGeom>
            <a:avLst/>
            <a:gdLst/>
            <a:ahLst/>
            <a:cxnLst/>
            <a:rect l="l" t="t" r="r" b="b"/>
            <a:pathLst>
              <a:path w="10332720" h="13970">
                <a:moveTo>
                  <a:pt x="10332720" y="0"/>
                </a:moveTo>
                <a:lnTo>
                  <a:pt x="0" y="0"/>
                </a:lnTo>
                <a:lnTo>
                  <a:pt x="0" y="13717"/>
                </a:lnTo>
                <a:lnTo>
                  <a:pt x="10332720" y="13717"/>
                </a:lnTo>
                <a:lnTo>
                  <a:pt x="10332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>
              <a:latin typeface="LINE Seed Sans KR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0448B-F19D-95B5-9AF8-6C5156DFED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80662" y="4868185"/>
            <a:ext cx="1272798" cy="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1" algn="r"/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${Items[0]["Cost_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통화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"]}</a:t>
            </a:r>
            <a:endParaRPr kumimoji="0" lang="ko-KR" altLang="en-US" sz="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8EB8A-0666-A733-29C1-FE517D2165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80662" y="5061243"/>
            <a:ext cx="1272798" cy="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1" algn="r"/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${Items[1]["Cost_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통화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"]}</a:t>
            </a:r>
            <a:endParaRPr kumimoji="0" lang="ko-KR" altLang="en-US" sz="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7603B-2A9F-1EC4-5BE8-106E23FA0B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280662" y="5254301"/>
            <a:ext cx="1272798" cy="2000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1" algn="r"/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${Items[2]["Cost_</a:t>
            </a:r>
            <a:r>
              <a:rPr kumimoji="0" lang="ko-KR" altLang="en-US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통화</a:t>
            </a:r>
            <a:r>
              <a:rPr kumimoji="0" lang="en-US" altLang="ko-KR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맑은 고딕"/>
              </a:rPr>
              <a:t>"]}</a:t>
            </a:r>
            <a:endParaRPr kumimoji="0" lang="ko-KR" altLang="en-US" sz="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1F0DA8-60AB-94D5-0EBA-9E8378E6072A}"/>
              </a:ext>
            </a:extLst>
          </p:cNvPr>
          <p:cNvSpPr/>
          <p:nvPr/>
        </p:nvSpPr>
        <p:spPr>
          <a:xfrm>
            <a:off x="852824" y="836422"/>
            <a:ext cx="1727456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lvl="1"/>
            <a:r>
              <a:rPr kumimoji="0" lang="en-US" altLang="ko-KR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NE Seed Sans KR Bold"/>
                <a:sym typeface="맑은 고딕"/>
              </a:rPr>
              <a:t>${ppt.Image(Items[0]["Image_Image_Src"])}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09EE98-E906-7E0E-41D4-7084CB9FB771}"/>
              </a:ext>
            </a:extLst>
          </p:cNvPr>
          <p:cNvSpPr/>
          <p:nvPr/>
        </p:nvSpPr>
        <p:spPr>
          <a:xfrm>
            <a:off x="2682940" y="836422"/>
            <a:ext cx="1727456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lvl="1"/>
            <a:r>
              <a:rPr kumimoji="0" lang="en-US" altLang="ko-KR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NE Seed Sans KR Bold"/>
                <a:sym typeface="맑은 고딕"/>
              </a:rPr>
              <a:t>${ppt.Image(Items[1]["Image_Image_Src"])}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4E604F-59DC-7124-5ED0-8DFED91C7A35}"/>
              </a:ext>
            </a:extLst>
          </p:cNvPr>
          <p:cNvSpPr/>
          <p:nvPr/>
        </p:nvSpPr>
        <p:spPr>
          <a:xfrm>
            <a:off x="4513056" y="836422"/>
            <a:ext cx="1727456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lvl="1"/>
            <a:r>
              <a:rPr kumimoji="0" lang="en-US" altLang="ko-KR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LINE Seed Sans KR Bold"/>
                <a:sym typeface="맑은 고딕"/>
              </a:rPr>
              <a:t>${ppt.Image(Items[2]["Image_Image_Src"])}</a:t>
            </a:r>
            <a:endParaRPr kumimoji="0" lang="ko-KR" altLang="en-US" sz="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LINE Seed Sans KR Bold"/>
              <a:sym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Box 1"/>
          <p:cNvSpPr txBox="1"/>
          <p:nvPr/>
        </p:nvSpPr>
        <p:spPr>
          <a:xfrm>
            <a:off x="5739003" y="2758302"/>
            <a:ext cx="884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009242"/>
                </a:solidFill>
                <a:latin typeface="LINE Seed Sans KR Bold"/>
                <a:ea typeface="LINE Seed Sans KR Bold"/>
                <a:cs typeface="LINE Seed Sans KR Bold"/>
                <a:sym typeface="LINE Seed Sans KR Bold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EOD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INE Seed Sans KR Bold"/>
              <a:ea typeface="LINE Seed Sans KR Bold"/>
              <a:cs typeface="LINE Seed Sans KR Bold"/>
              <a:sym typeface="LINE Seed Sans KR Bold"/>
            </a:endParaRPr>
          </a:p>
        </p:txBody>
      </p:sp>
      <p:pic>
        <p:nvPicPr>
          <p:cNvPr id="2" name="그림 7" descr="그림 7">
            <a:extLst>
              <a:ext uri="{FF2B5EF4-FFF2-40B4-BE49-F238E27FC236}">
                <a16:creationId xmlns:a16="http://schemas.microsoft.com/office/drawing/2014/main" id="{E3E1A72A-A7A4-3564-8032-5F3DF07B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99" y="6214216"/>
            <a:ext cx="848868" cy="459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E592D9D81F394BACEE85FAD57B336A" ma:contentTypeVersion="16" ma:contentTypeDescription="새 문서를 만듭니다." ma:contentTypeScope="" ma:versionID="2a7db5fbf860aea804c81eb63271f2d5">
  <xsd:schema xmlns:xsd="http://www.w3.org/2001/XMLSchema" xmlns:xs="http://www.w3.org/2001/XMLSchema" xmlns:p="http://schemas.microsoft.com/office/2006/metadata/properties" xmlns:ns2="b9329f95-2df8-4c55-a92f-394dba339443" xmlns:ns3="0ecacd0f-83e0-492f-bd4a-5a9e7a35ff9c" targetNamespace="http://schemas.microsoft.com/office/2006/metadata/properties" ma:root="true" ma:fieldsID="ebbe6bc28d6f5af8ddd5b4e247879598" ns2:_="" ns3:_="">
    <xsd:import namespace="b9329f95-2df8-4c55-a92f-394dba339443"/>
    <xsd:import namespace="0ecacd0f-83e0-492f-bd4a-5a9e7a35f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29f95-2df8-4c55-a92f-394dba3394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32ab13d9-0be6-4fb5-baf3-6159ed0a68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acd0f-83e0-492f-bd4a-5a9e7a35ff9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d3841e0c-aec7-47c5-8e06-3a8a4f68ab8d}" ma:internalName="TaxCatchAll" ma:showField="CatchAllData" ma:web="0ecacd0f-83e0-492f-bd4a-5a9e7a35ff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cacd0f-83e0-492f-bd4a-5a9e7a35ff9c" xsi:nil="true"/>
    <lcf76f155ced4ddcb4097134ff3c332f xmlns="b9329f95-2df8-4c55-a92f-394dba33944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DA123D-8DD5-4A37-8415-071CF94EC2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B31A9A-D32A-4D8E-BD99-B568A7091B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329f95-2df8-4c55-a92f-394dba339443"/>
    <ds:schemaRef ds:uri="0ecacd0f-83e0-492f-bd4a-5a9e7a35f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F45D6B-9CD7-4CD6-93CC-F49636405F02}">
  <ds:schemaRefs>
    <ds:schemaRef ds:uri="http://schemas.microsoft.com/office/2006/metadata/properties"/>
    <ds:schemaRef ds:uri="http://schemas.microsoft.com/office/infopath/2007/PartnerControls"/>
    <ds:schemaRef ds:uri="0ecacd0f-83e0-492f-bd4a-5a9e7a35ff9c"/>
    <ds:schemaRef ds:uri="b9329f95-2df8-4c55-a92f-394dba3394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116</Words>
  <Application>Microsoft Office PowerPoint</Application>
  <PresentationFormat>와이드스크린</PresentationFormat>
  <Paragraphs>15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LINE Seed Sans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uj jung</cp:lastModifiedBy>
  <cp:revision>71</cp:revision>
  <dcterms:modified xsi:type="dcterms:W3CDTF">2025-06-30T05:31:02Z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2025-02-24T02:28:28Z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87b35c85-a623-458b-906d-2af31f6733d9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0x010100D5E592D9D81F394BACEE85FAD57B336A</vt:lpwstr>
  </property>
  <property fmtid="{D5CDD505-2E9C-101B-9397-08002B2CF9AE}" pid="10" name="MediaServiceImageTags">
    <vt:lpwstr/>
  </property>
</Properties>
</file>