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DF5DA-AE2B-4F26-AA8F-B59ADF3FBB17}" v="14" dt="2025-05-21T05:34:23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언종" userId="899f684f-54d4-4d98-b09f-4a5a2cd83b3f" providerId="ADAL" clId="{97ADF5DA-AE2B-4F26-AA8F-B59ADF3FBB17}"/>
    <pc:docChg chg="undo custSel addSld delSld modSld">
      <pc:chgData name="정언종" userId="899f684f-54d4-4d98-b09f-4a5a2cd83b3f" providerId="ADAL" clId="{97ADF5DA-AE2B-4F26-AA8F-B59ADF3FBB17}" dt="2025-05-21T05:35:48.138" v="451" actId="1076"/>
      <pc:docMkLst>
        <pc:docMk/>
      </pc:docMkLst>
      <pc:sldChg chg="modSp new mod">
        <pc:chgData name="정언종" userId="899f684f-54d4-4d98-b09f-4a5a2cd83b3f" providerId="ADAL" clId="{97ADF5DA-AE2B-4F26-AA8F-B59ADF3FBB17}" dt="2025-05-21T01:10:33.282" v="45" actId="20577"/>
        <pc:sldMkLst>
          <pc:docMk/>
          <pc:sldMk cId="4035578532" sldId="256"/>
        </pc:sldMkLst>
        <pc:spChg chg="mod">
          <ac:chgData name="정언종" userId="899f684f-54d4-4d98-b09f-4a5a2cd83b3f" providerId="ADAL" clId="{97ADF5DA-AE2B-4F26-AA8F-B59ADF3FBB17}" dt="2025-05-21T01:10:33.282" v="45" actId="20577"/>
          <ac:spMkLst>
            <pc:docMk/>
            <pc:sldMk cId="4035578532" sldId="256"/>
            <ac:spMk id="2" creationId="{956ABD44-FE8D-CF63-6EC5-2D490A399DEC}"/>
          </ac:spMkLst>
        </pc:spChg>
      </pc:sldChg>
      <pc:sldChg chg="modSp new mod modNotesTx">
        <pc:chgData name="정언종" userId="899f684f-54d4-4d98-b09f-4a5a2cd83b3f" providerId="ADAL" clId="{97ADF5DA-AE2B-4F26-AA8F-B59ADF3FBB17}" dt="2025-05-21T05:33:23.817" v="424" actId="20577"/>
        <pc:sldMkLst>
          <pc:docMk/>
          <pc:sldMk cId="1308028717" sldId="257"/>
        </pc:sldMkLst>
        <pc:spChg chg="mod">
          <ac:chgData name="정언종" userId="899f684f-54d4-4d98-b09f-4a5a2cd83b3f" providerId="ADAL" clId="{97ADF5DA-AE2B-4F26-AA8F-B59ADF3FBB17}" dt="2025-05-21T01:57:01.162" v="161" actId="20577"/>
          <ac:spMkLst>
            <pc:docMk/>
            <pc:sldMk cId="1308028717" sldId="257"/>
            <ac:spMk id="2" creationId="{95F17376-12B3-36B2-1AA7-97646A057923}"/>
          </ac:spMkLst>
        </pc:spChg>
        <pc:spChg chg="mod">
          <ac:chgData name="정언종" userId="899f684f-54d4-4d98-b09f-4a5a2cd83b3f" providerId="ADAL" clId="{97ADF5DA-AE2B-4F26-AA8F-B59ADF3FBB17}" dt="2025-05-21T01:57:04.289" v="162" actId="21"/>
          <ac:spMkLst>
            <pc:docMk/>
            <pc:sldMk cId="1308028717" sldId="257"/>
            <ac:spMk id="3" creationId="{6232772B-2CB1-83B4-696C-72931578145E}"/>
          </ac:spMkLst>
        </pc:spChg>
      </pc:sldChg>
      <pc:sldChg chg="addSp delSp modSp add mod modNotesTx">
        <pc:chgData name="정언종" userId="899f684f-54d4-4d98-b09f-4a5a2cd83b3f" providerId="ADAL" clId="{97ADF5DA-AE2B-4F26-AA8F-B59ADF3FBB17}" dt="2025-05-21T05:35:48.138" v="451" actId="1076"/>
        <pc:sldMkLst>
          <pc:docMk/>
          <pc:sldMk cId="261345325" sldId="258"/>
        </pc:sldMkLst>
        <pc:spChg chg="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2" creationId="{A02293B3-FAA4-D012-1093-AB6D9E35280C}"/>
          </ac:spMkLst>
        </pc:spChg>
        <pc:spChg chg="add mod">
          <ac:chgData name="정언종" userId="899f684f-54d4-4d98-b09f-4a5a2cd83b3f" providerId="ADAL" clId="{97ADF5DA-AE2B-4F26-AA8F-B59ADF3FBB17}" dt="2025-05-21T05:34:50.360" v="446" actId="20577"/>
          <ac:spMkLst>
            <pc:docMk/>
            <pc:sldMk cId="261345325" sldId="258"/>
            <ac:spMk id="2" creationId="{ABFFA00D-5D06-2313-C38A-E51DE18BDDED}"/>
          </ac:spMkLst>
        </pc:spChg>
        <pc:spChg chg="add mod">
          <ac:chgData name="정언종" userId="899f684f-54d4-4d98-b09f-4a5a2cd83b3f" providerId="ADAL" clId="{97ADF5DA-AE2B-4F26-AA8F-B59ADF3FBB17}" dt="2025-05-21T05:34:51.482" v="447" actId="20577"/>
          <ac:spMkLst>
            <pc:docMk/>
            <pc:sldMk cId="261345325" sldId="258"/>
            <ac:spMk id="3" creationId="{8ADA4091-4E4A-4CAD-231A-D73AF221F693}"/>
          </ac:spMkLst>
        </pc:spChg>
        <pc:spChg chg="del">
          <ac:chgData name="정언종" userId="899f684f-54d4-4d98-b09f-4a5a2cd83b3f" providerId="ADAL" clId="{97ADF5DA-AE2B-4F26-AA8F-B59ADF3FBB17}" dt="2025-05-21T04:51:36.062" v="290" actId="478"/>
          <ac:spMkLst>
            <pc:docMk/>
            <pc:sldMk cId="261345325" sldId="258"/>
            <ac:spMk id="3" creationId="{C0B5ECCB-E925-B47F-66EE-56BE139DE4F8}"/>
          </ac:spMkLst>
        </pc:spChg>
        <pc:spChg chg="add mod">
          <ac:chgData name="정언종" userId="899f684f-54d4-4d98-b09f-4a5a2cd83b3f" providerId="ADAL" clId="{97ADF5DA-AE2B-4F26-AA8F-B59ADF3FBB17}" dt="2025-05-21T05:34:35.622" v="443" actId="1076"/>
          <ac:spMkLst>
            <pc:docMk/>
            <pc:sldMk cId="261345325" sldId="258"/>
            <ac:spMk id="4" creationId="{D4F37CCF-57B5-EC14-5507-026249C8BCC8}"/>
          </ac:spMkLst>
        </pc:spChg>
        <pc:spChg chg="add 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4" creationId="{D53C4B55-EB23-9363-01D5-DBDC16621F0C}"/>
          </ac:spMkLst>
        </pc:spChg>
        <pc:spChg chg="add 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5" creationId="{39E2A647-35E4-90FD-2EC4-DB7D07552559}"/>
          </ac:spMkLst>
        </pc:spChg>
        <pc:spChg chg="add mod">
          <ac:chgData name="정언종" userId="899f684f-54d4-4d98-b09f-4a5a2cd83b3f" providerId="ADAL" clId="{97ADF5DA-AE2B-4F26-AA8F-B59ADF3FBB17}" dt="2025-05-21T05:35:48.138" v="451" actId="1076"/>
          <ac:spMkLst>
            <pc:docMk/>
            <pc:sldMk cId="261345325" sldId="258"/>
            <ac:spMk id="5" creationId="{87BD1BBA-F25B-8991-C4DC-56937129E812}"/>
          </ac:spMkLst>
        </pc:spChg>
        <pc:spChg chg="add 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6" creationId="{F4A11AE8-B0CE-C89A-F576-7504D31998B2}"/>
          </ac:spMkLst>
        </pc:spChg>
        <pc:spChg chg="add del mod">
          <ac:chgData name="정언종" userId="899f684f-54d4-4d98-b09f-4a5a2cd83b3f" providerId="ADAL" clId="{97ADF5DA-AE2B-4F26-AA8F-B59ADF3FBB17}" dt="2025-05-21T05:25:18.642" v="413" actId="478"/>
          <ac:spMkLst>
            <pc:docMk/>
            <pc:sldMk cId="261345325" sldId="258"/>
            <ac:spMk id="7" creationId="{06CCC441-C624-DF2C-FFCA-57B8D0D028ED}"/>
          </ac:spMkLst>
        </pc:spChg>
        <pc:spChg chg="add mod">
          <ac:chgData name="정언종" userId="899f684f-54d4-4d98-b09f-4a5a2cd83b3f" providerId="ADAL" clId="{97ADF5DA-AE2B-4F26-AA8F-B59ADF3FBB17}" dt="2025-05-21T05:35:44.607" v="450" actId="1076"/>
          <ac:spMkLst>
            <pc:docMk/>
            <pc:sldMk cId="261345325" sldId="258"/>
            <ac:spMk id="8" creationId="{A5F7487D-32FE-DA1B-41E9-5BB8D0F809FA}"/>
          </ac:spMkLst>
        </pc:spChg>
      </pc:sldChg>
      <pc:sldChg chg="addSp delSp modSp new add del mod">
        <pc:chgData name="정언종" userId="899f684f-54d4-4d98-b09f-4a5a2cd83b3f" providerId="ADAL" clId="{97ADF5DA-AE2B-4F26-AA8F-B59ADF3FBB17}" dt="2025-05-21T04:41:12.051" v="288" actId="47"/>
        <pc:sldMkLst>
          <pc:docMk/>
          <pc:sldMk cId="1879173446" sldId="258"/>
        </pc:sldMkLst>
        <pc:spChg chg="mod">
          <ac:chgData name="정언종" userId="899f684f-54d4-4d98-b09f-4a5a2cd83b3f" providerId="ADAL" clId="{97ADF5DA-AE2B-4F26-AA8F-B59ADF3FBB17}" dt="2025-05-21T04:30:15.754" v="281" actId="20577"/>
          <ac:spMkLst>
            <pc:docMk/>
            <pc:sldMk cId="1879173446" sldId="258"/>
            <ac:spMk id="2" creationId="{FAB44CD6-0BEA-7102-C035-DA9F864A6E08}"/>
          </ac:spMkLst>
        </pc:spChg>
        <pc:spChg chg="del">
          <ac:chgData name="정언종" userId="899f684f-54d4-4d98-b09f-4a5a2cd83b3f" providerId="ADAL" clId="{97ADF5DA-AE2B-4F26-AA8F-B59ADF3FBB17}" dt="2025-05-21T02:03:54.723" v="262" actId="478"/>
          <ac:spMkLst>
            <pc:docMk/>
            <pc:sldMk cId="1879173446" sldId="258"/>
            <ac:spMk id="3" creationId="{99820919-BFCF-D595-60F5-298C30FF887D}"/>
          </ac:spMkLst>
        </pc:spChg>
        <pc:spChg chg="add mod">
          <ac:chgData name="정언종" userId="899f684f-54d4-4d98-b09f-4a5a2cd83b3f" providerId="ADAL" clId="{97ADF5DA-AE2B-4F26-AA8F-B59ADF3FBB17}" dt="2025-05-21T04:30:18.950" v="282" actId="20577"/>
          <ac:spMkLst>
            <pc:docMk/>
            <pc:sldMk cId="1879173446" sldId="258"/>
            <ac:spMk id="4" creationId="{2A9BCFF0-9155-B666-214F-99C0D50AA570}"/>
          </ac:spMkLst>
        </pc:spChg>
        <pc:spChg chg="add mod">
          <ac:chgData name="정언종" userId="899f684f-54d4-4d98-b09f-4a5a2cd83b3f" providerId="ADAL" clId="{97ADF5DA-AE2B-4F26-AA8F-B59ADF3FBB17}" dt="2025-05-21T04:30:21.214" v="283" actId="20577"/>
          <ac:spMkLst>
            <pc:docMk/>
            <pc:sldMk cId="1879173446" sldId="258"/>
            <ac:spMk id="5" creationId="{C6CE8826-D33E-6CB0-31C6-4EBE927256F0}"/>
          </ac:spMkLst>
        </pc:spChg>
        <pc:spChg chg="add mod">
          <ac:chgData name="정언종" userId="899f684f-54d4-4d98-b09f-4a5a2cd83b3f" providerId="ADAL" clId="{97ADF5DA-AE2B-4F26-AA8F-B59ADF3FBB17}" dt="2025-05-21T04:30:23.437" v="284" actId="20577"/>
          <ac:spMkLst>
            <pc:docMk/>
            <pc:sldMk cId="1879173446" sldId="258"/>
            <ac:spMk id="6" creationId="{0079694B-3FAB-3F78-93CC-77F3570BDD48}"/>
          </ac:spMkLst>
        </pc:spChg>
        <pc:spChg chg="add mod">
          <ac:chgData name="정언종" userId="899f684f-54d4-4d98-b09f-4a5a2cd83b3f" providerId="ADAL" clId="{97ADF5DA-AE2B-4F26-AA8F-B59ADF3FBB17}" dt="2025-05-21T04:30:26.719" v="285" actId="20577"/>
          <ac:spMkLst>
            <pc:docMk/>
            <pc:sldMk cId="1879173446" sldId="258"/>
            <ac:spMk id="7" creationId="{9E128C3D-A4F9-B751-E8E5-91B66BE0F0B9}"/>
          </ac:spMkLst>
        </pc:spChg>
      </pc:sldChg>
      <pc:sldChg chg="addSp delSp modSp new del mod modNotesTx">
        <pc:chgData name="정언종" userId="899f684f-54d4-4d98-b09f-4a5a2cd83b3f" providerId="ADAL" clId="{97ADF5DA-AE2B-4F26-AA8F-B59ADF3FBB17}" dt="2025-05-21T02:02:23.439" v="231" actId="47"/>
        <pc:sldMkLst>
          <pc:docMk/>
          <pc:sldMk cId="2544473995" sldId="258"/>
        </pc:sldMkLst>
        <pc:spChg chg="del">
          <ac:chgData name="정언종" userId="899f684f-54d4-4d98-b09f-4a5a2cd83b3f" providerId="ADAL" clId="{97ADF5DA-AE2B-4F26-AA8F-B59ADF3FBB17}" dt="2025-05-21T01:55:05.128" v="142" actId="478"/>
          <ac:spMkLst>
            <pc:docMk/>
            <pc:sldMk cId="2544473995" sldId="258"/>
            <ac:spMk id="2" creationId="{42701ECA-5B57-E77B-A47D-9E4BC033CBE5}"/>
          </ac:spMkLst>
        </pc:spChg>
        <pc:spChg chg="mod">
          <ac:chgData name="정언종" userId="899f684f-54d4-4d98-b09f-4a5a2cd83b3f" providerId="ADAL" clId="{97ADF5DA-AE2B-4F26-AA8F-B59ADF3FBB17}" dt="2025-05-21T01:59:10.806" v="227" actId="14100"/>
          <ac:spMkLst>
            <pc:docMk/>
            <pc:sldMk cId="2544473995" sldId="258"/>
            <ac:spMk id="3" creationId="{4CA76D64-355F-6690-17F4-D6380EFCC542}"/>
          </ac:spMkLst>
        </pc:spChg>
        <pc:spChg chg="add mod">
          <ac:chgData name="정언종" userId="899f684f-54d4-4d98-b09f-4a5a2cd83b3f" providerId="ADAL" clId="{97ADF5DA-AE2B-4F26-AA8F-B59ADF3FBB17}" dt="2025-05-21T01:59:14.898" v="230" actId="20577"/>
          <ac:spMkLst>
            <pc:docMk/>
            <pc:sldMk cId="2544473995" sldId="258"/>
            <ac:spMk id="4" creationId="{C4C616B8-EE6F-FA3A-C69D-5A6B728BD6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54AC-5C10-4D4D-8ECD-7B1A95607E92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C5094-72B3-4CA7-8F73-70B66DFA4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33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5094-72B3-4CA7-8F73-70B66DFA43D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5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8B42D-8942-0EFF-230E-EEAF8A1E5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893D7F-173C-5145-16DB-FE0C70CA1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545082-0DAA-9CBA-90F4-24E03E1E7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#alias: </a:t>
            </a:r>
            <a:r>
              <a:rPr lang="en-US" altLang="ko-KR" sz="1200"/>
              <a:t>Products&gt;Items as Items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F0334-F77C-C0E6-A370-EC96501F0A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C5094-72B3-4CA7-8F73-70B66DFA43D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08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99502-C444-5889-70B2-6538F9C1C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677FC0-2905-6F97-A855-8BE220F59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4B3A2-BE79-307C-6C96-5B6E3CD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0063-613F-7860-1496-3D55B4B7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DCB02-AEBD-74DC-BD66-6AE18F2E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732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F12DC-E833-C002-13BF-18F31AF0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D388CA-2999-8F84-826C-9264988B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022D0-264D-0BB7-0149-FE0F8D7A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1AF40-B3F8-D1A2-CB5B-5AA05600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8CDE8-CA29-3749-1EC1-C6CB94D6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7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06735-B951-2190-809D-C0EB7DCC9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1A58E-2A60-2B66-653A-53FE5171D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D158F-605C-02C2-64CA-B0BC3B34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D66E6-0E43-B329-EE15-5A26CCD1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D270-7530-67B8-8A94-86DF18585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BB247-5AEE-C580-1CE1-DAD1CACA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C02F3-CC47-E694-DE44-7B1C9E9A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BA393-BA90-4338-6BE1-05297864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C9D45-2F8B-1269-970B-BEE178D8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4C764-1031-59B2-E2E2-BB841DCC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4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AF102-E2C8-AA32-7FD2-DCF12201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6B2E3-1D41-5932-E68A-A20939C1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173FE-A5C7-B8D3-5376-51680D96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25B26-AEAE-0C35-E047-ADF09FC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8171E4-1307-FB83-10F3-CFB410EC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00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22897-5FD7-20C6-4056-3A737D2B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B9FE5-5944-364E-366D-865E557FF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D5B0B4-C2D4-F1B1-F7C4-CCC61BCBB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66283F-601F-7E85-1EC6-A2F7265E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A73E4B-E7B8-FF4E-621C-59E38587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F8C72-AD11-CA63-37DA-8112B251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07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6049C-B90F-F4F7-DF42-5850B4A9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4C9C2-9986-C4B6-2D67-89DD7A72B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8C1D6-942E-5580-AE9E-A886E1A57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D69BC8-3009-09A9-58EC-7D90D4425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90EECD-CDA7-06C1-1CDE-4C46C7171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70FDE-0EB2-DDCD-B327-7C2C0B64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5BF060-10CF-DC65-35D3-7B2C11B4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D09AD6-93E1-0C9B-16D3-580E113F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18026-4DFE-5B56-25FC-E29EF94D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61BFC3-E12B-EB34-B575-6E6A2963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99F7F8-27EF-1BED-412E-CB2FD9DA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32AA75-A02E-9314-F077-AA08BB29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0DD50F-862E-B20C-D14D-793A53CA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EB9F5-C767-9A66-13F2-E172E881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00B11-AB7A-9A0F-EB70-975C11F0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7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EF589-D71F-819D-FDF0-FE6CC2FE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FA238-26C9-BD2E-3C72-6B0A1F594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0A815B-7163-3475-AD7E-D70B08A2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8C8267-F9E5-1D26-40B1-B2AEF1D9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49BEA-1AF4-FEB6-E3A7-8959CC53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BE2309-3249-5C57-B8BB-3FDDEE32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34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EC3E7-1C69-C097-098A-6C39CD4E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373818-343E-EC92-66D9-5415E5E0A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885D0-50C4-4CE7-26A9-84A134BA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10787-3544-6950-8CA0-0DA666BF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CAFB0A-30E3-482D-661E-FE868835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CB349B-BB74-04FA-361E-AF661E6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78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73E11B-A0FD-8A6E-CB3C-59DD73A3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31F6F-A7C5-21D0-D0F4-F6CC092C2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C9152-0965-D73F-105E-A70288A7B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838EC2-E995-4149-B336-1846A9B9A433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943AC-FF26-81D4-7CD5-16D2ECB2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3E10B-A98D-645C-E31C-B8519F50C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C96BE-EE0D-4679-A8A5-316E8FF58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22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ABD44-FE8D-CF63-6EC5-2D490A399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/>
              <a:t>Product Catalogs</a:t>
            </a:r>
            <a:r>
              <a:rPr lang="en-US" altLang="ko-KR" sz="3200"/>
              <a:t>(${Today:yyyy-MM-dd})</a:t>
            </a:r>
            <a:endParaRPr lang="ko-KR" altLang="en-US" sz="32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D5122-7D6D-48D5-7528-F04DD7B95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17376-12B3-36B2-1AA7-97646A05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${Products[0].Key}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2772B-2CB1-83B4-696C-729315781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02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DB59E-A0B6-7361-26E7-84424C1F3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>
            <a:extLst>
              <a:ext uri="{FF2B5EF4-FFF2-40B4-BE49-F238E27FC236}">
                <a16:creationId xmlns:a16="http://schemas.microsoft.com/office/drawing/2014/main" id="{ABFFA00D-5D06-2313-C38A-E51DE18BDDED}"/>
              </a:ext>
            </a:extLst>
          </p:cNvPr>
          <p:cNvSpPr txBox="1">
            <a:spLocks/>
          </p:cNvSpPr>
          <p:nvPr/>
        </p:nvSpPr>
        <p:spPr>
          <a:xfrm>
            <a:off x="838200" y="1426175"/>
            <a:ext cx="10515600" cy="969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${Items[1]["Item_</a:t>
            </a:r>
            <a:r>
              <a:rPr lang="ko-KR" altLang="en-US" sz="3600"/>
              <a:t>캐릭터</a:t>
            </a:r>
            <a:r>
              <a:rPr lang="en-US" altLang="ko-KR" sz="3600"/>
              <a:t>_</a:t>
            </a:r>
            <a:r>
              <a:rPr lang="ko-KR" altLang="en-US" sz="3600"/>
              <a:t>세분류</a:t>
            </a:r>
            <a:r>
              <a:rPr lang="en-US" altLang="ko-KR" sz="3600"/>
              <a:t>_</a:t>
            </a:r>
            <a:r>
              <a:rPr lang="ko-KR" altLang="en-US" sz="3600"/>
              <a:t>명</a:t>
            </a:r>
            <a:r>
              <a:rPr lang="en-US" altLang="ko-KR" sz="3600"/>
              <a:t>"]}</a:t>
            </a:r>
            <a:endParaRPr lang="ko-KR" altLang="en-US" sz="3600"/>
          </a:p>
        </p:txBody>
      </p:sp>
      <p:sp>
        <p:nvSpPr>
          <p:cNvPr id="4" name="제목 7">
            <a:extLst>
              <a:ext uri="{FF2B5EF4-FFF2-40B4-BE49-F238E27FC236}">
                <a16:creationId xmlns:a16="http://schemas.microsoft.com/office/drawing/2014/main" id="{D4F37CCF-57B5-EC14-5507-026249C8BCC8}"/>
              </a:ext>
            </a:extLst>
          </p:cNvPr>
          <p:cNvSpPr txBox="1">
            <a:spLocks/>
          </p:cNvSpPr>
          <p:nvPr/>
        </p:nvSpPr>
        <p:spPr>
          <a:xfrm>
            <a:off x="838200" y="506024"/>
            <a:ext cx="10515600" cy="969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${Items[0]["Item_</a:t>
            </a:r>
            <a:r>
              <a:rPr lang="ko-KR" altLang="en-US" sz="3600"/>
              <a:t>캐릭터</a:t>
            </a:r>
            <a:r>
              <a:rPr lang="en-US" altLang="ko-KR" sz="3600"/>
              <a:t>_</a:t>
            </a:r>
            <a:r>
              <a:rPr lang="ko-KR" altLang="en-US" sz="3600"/>
              <a:t>세분류</a:t>
            </a:r>
            <a:r>
              <a:rPr lang="en-US" altLang="ko-KR" sz="3600"/>
              <a:t>_</a:t>
            </a:r>
            <a:r>
              <a:rPr lang="ko-KR" altLang="en-US" sz="3600"/>
              <a:t>명</a:t>
            </a:r>
            <a:r>
              <a:rPr lang="en-US" altLang="ko-KR" sz="3600"/>
              <a:t>"]}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134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62068-4730-A373-D7AA-9C404E570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END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4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E592D9D81F394BACEE85FAD57B336A" ma:contentTypeVersion="16" ma:contentTypeDescription="새 문서를 만듭니다." ma:contentTypeScope="" ma:versionID="2a7db5fbf860aea804c81eb63271f2d5">
  <xsd:schema xmlns:xsd="http://www.w3.org/2001/XMLSchema" xmlns:xs="http://www.w3.org/2001/XMLSchema" xmlns:p="http://schemas.microsoft.com/office/2006/metadata/properties" xmlns:ns2="b9329f95-2df8-4c55-a92f-394dba339443" xmlns:ns3="0ecacd0f-83e0-492f-bd4a-5a9e7a35ff9c" targetNamespace="http://schemas.microsoft.com/office/2006/metadata/properties" ma:root="true" ma:fieldsID="ebbe6bc28d6f5af8ddd5b4e247879598" ns2:_="" ns3:_="">
    <xsd:import namespace="b9329f95-2df8-4c55-a92f-394dba339443"/>
    <xsd:import namespace="0ecacd0f-83e0-492f-bd4a-5a9e7a35f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29f95-2df8-4c55-a92f-394dba339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32ab13d9-0be6-4fb5-baf3-6159ed0a68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acd0f-83e0-492f-bd4a-5a9e7a35f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3841e0c-aec7-47c5-8e06-3a8a4f68ab8d}" ma:internalName="TaxCatchAll" ma:showField="CatchAllData" ma:web="0ecacd0f-83e0-492f-bd4a-5a9e7a35ff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acd0f-83e0-492f-bd4a-5a9e7a35ff9c" xsi:nil="true"/>
    <lcf76f155ced4ddcb4097134ff3c332f xmlns="b9329f95-2df8-4c55-a92f-394dba33944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77C240-3644-4D8B-8EDD-3490DD4FE6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841CBC-C31A-422C-9BB4-AA41C12E8B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29f95-2df8-4c55-a92f-394dba339443"/>
    <ds:schemaRef ds:uri="0ecacd0f-83e0-492f-bd4a-5a9e7a35f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514C6D-28AE-4B19-A517-1705477582F9}">
  <ds:schemaRefs>
    <ds:schemaRef ds:uri="http://schemas.microsoft.com/office/2006/metadata/properties"/>
    <ds:schemaRef ds:uri="http://schemas.microsoft.com/office/infopath/2007/PartnerControls"/>
    <ds:schemaRef ds:uri="0ecacd0f-83e0-492f-bd4a-5a9e7a35ff9c"/>
    <ds:schemaRef ds:uri="b9329f95-2df8-4c55-a92f-394dba3394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51</Words>
  <Application>Microsoft Office PowerPoint</Application>
  <PresentationFormat>와이드스크린</PresentationFormat>
  <Paragraphs>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Product Catalogs(${Today:yyyy-MM-dd})</vt:lpstr>
      <vt:lpstr>${Products[0].Key}</vt:lpstr>
      <vt:lpstr>PowerPoint 프레젠테이션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8</cp:revision>
  <dcterms:created xsi:type="dcterms:W3CDTF">2025-05-21T01:10:09Z</dcterms:created>
  <dcterms:modified xsi:type="dcterms:W3CDTF">2025-05-29T02:31:28Z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0x010100D5E592D9D81F394BACEE85FAD57B336A</vt:lpwstr>
  </property>
  <property fmtid="{D5CDD505-2E9C-101B-9397-08002B2CF9AE}" pid="3" name="MediaServiceImageTags">
    <vt:lpwstr/>
  </property>
</Properties>
</file>