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1"/>
      </p:cViewPr>
      <p:guideLst/>
    </p:cSldViewPr>
  </p:slideViewPr>
  <p:notesTextViewPr>
    <p:cViewPr>
      <p:scale>
        <a:sx n="1" d="1"/>
        <a:sy n="1" d="1"/>
      </p:scale>
      <p:origin x="0" y="-33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BA1C13-EB90-434E-A9A2-4BE8962BA80B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3E641-4F17-435E-BCD6-616AEBF8C0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98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#foreach: Categories, max: 1</a:t>
            </a:r>
          </a:p>
          <a:p>
            <a:r>
              <a:rPr lang="en-US" altLang="ko-KR"/>
              <a:t>#range-begin: Categories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3E641-4F17-435E-BCD6-616AEBF8C0F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76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D7EE7-31C5-978E-9C2D-8DCF0B71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EC9888-47B9-7429-C591-8AFCC17B3D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307253-AFF6-FDB3-69DF-668DF99A4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#foreach: Categories&gt;Products, max: 2</a:t>
            </a:r>
          </a:p>
          <a:p>
            <a:r>
              <a:rPr lang="en-US" altLang="ko-KR" sz="18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#range-end: Categories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D1B98B-0503-5DD4-26DE-E448B68DA5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E3E641-4F17-435E-BCD6-616AEBF8C0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67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AE3721-A24B-41A8-4601-659AEB32F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00D3DD0-5804-29DE-8996-7AA30AEEA3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2B0E1-51F2-EE74-A9A6-F7862D6B6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70605-164E-D706-2A9C-FFC493154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14913-F5BE-F858-AC8A-AD77F8862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7597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95256-93AB-2C92-8EF5-D1118D2E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FDEE2B-94F8-63D4-34D9-FF3F2F657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BE101-4446-DDBE-2BCB-2CFC09284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4C07E4-4120-9F40-83B7-FFDCA963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CA4960-6D8E-2C5C-9044-0AE7F220D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42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33BFAC-9AF5-FC29-E47F-AF681DD25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360D6FE-985E-4B8A-3DFA-C51B0BC09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6FD659-1E5C-E7E9-CCA3-DFB2C4DF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420F1-EAFE-BC0A-EDD2-B6A3AC814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0DB14-CA9F-EB50-016A-6A898F34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6913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B62CE-CA63-D2FD-8D88-B6AC7B70F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C06FD1-F9AB-6BA8-6AF3-AF362CA4D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F5B1E5-A040-17A4-CBC0-D9F56BD23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45849-EC7A-230F-6E57-D61ABE4E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779722-CCD2-EAC0-B4CC-14F82FB7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CF9F8-BBEC-8893-3F55-E6C3A7DF3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816D03-D513-AAE2-7F75-D05381A9C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D249AB-4024-E3C8-517A-8223EE3F2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142A53-B143-643D-E9C9-BFEE12D9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52855E-2709-8515-C403-139603AD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8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5F70-9667-06D6-17CC-90FCDC8C3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05636C-9479-1E52-F2A8-AD8528594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F1292E-4628-18AC-40FF-730CA7F2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64DCF-A3EB-A196-A93F-C2A893BF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6E80BF-6111-06BF-C4B1-E8719C3C7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610693-65CB-6F81-556E-136A794C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269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E608E2-CA5B-E286-6D27-F31BE5EE2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CD917-978C-F383-BCF2-2A22A7B96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D9CD61F-72A1-180E-E157-D29763CBC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0CF763-DBEE-82B9-B571-FF56FAF8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28809DD-4903-446D-4DC5-2D7237587A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24866A-B06F-F128-FBD9-12D5B5167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EFE9EB6-89CD-8585-BFB1-3BA86983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9B03AB-47F1-3C28-1381-52B3D4E3E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60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161E7-48B9-534C-B0ED-E91EF394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C7A79-527E-8B53-725D-BA5C7066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843441-81E1-5DF1-E0B6-28048F3B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9558130-95CF-C6CD-ED36-EF50540B3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3829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3F1E97-9950-BB48-18E9-671A7527C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10D256-6081-571B-D37C-FAAD8BFF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69148-B31A-7FCD-6F20-287BB265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562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FD5DED-AAE5-C161-5C68-3AA8CA461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D25DA8-D302-34C2-2589-88F68DFE2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69377BB-333B-FDB9-3D34-E0086F8D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DC7EBC-F62B-DD79-2517-86D0212D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689C87-58BF-23BA-B9AB-E4C85BA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42AC02-4403-2FBE-1774-CCF0F8FE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793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3542D-70D4-FB66-C4B1-04E59DED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F8E8A6-802F-7861-14AE-2F1578CE3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B8CA97-A61D-3A78-5B6C-033FB1DDF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A0B78-9508-D8FB-6402-88FDADCB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AF7F11-850C-8729-7AD1-D98DC60B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E05C8F-7D2E-2F9D-91F6-C798218E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07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AB3FCFA-8246-568F-AF4E-DA5707C6F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F14F49-BED0-6E34-18B1-28B4486E6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AB770-BE12-1056-AF0E-103D3C0F34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D7FBEA-28E1-46BB-A59C-4B2C97545460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94AB2-CDE9-54E3-84DE-3CAAF667B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021E35-2A2D-83DA-0356-FA4391049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94B83-923C-44D9-A936-DC0156CB54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136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AEA0AB2-A814-31B0-A48E-D611090EB99D}"/>
              </a:ext>
            </a:extLst>
          </p:cNvPr>
          <p:cNvSpPr/>
          <p:nvPr/>
        </p:nvSpPr>
        <p:spPr>
          <a:xfrm>
            <a:off x="805131" y="437072"/>
            <a:ext cx="5929223" cy="3312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>
                <a:solidFill>
                  <a:schemeClr val="accent4">
                    <a:lumMod val="20000"/>
                    <a:lumOff val="80000"/>
                  </a:schemeClr>
                </a:solidFill>
                <a:highlight>
                  <a:srgbClr val="000000"/>
                </a:highlight>
              </a:rPr>
              <a:t>Hello</a:t>
            </a:r>
            <a:r>
              <a:rPr lang="ko-KR" altLang="en-US"/>
              <a:t> </a:t>
            </a:r>
            <a:r>
              <a:rPr lang="en-US" altLang="ko-KR" i="1"/>
              <a:t>${Categories[0].Name} </a:t>
            </a:r>
            <a:r>
              <a:rPr lang="en-US" altLang="ko-KR" sz="1200">
                <a:solidFill>
                  <a:schemeClr val="accent2"/>
                </a:solidFill>
              </a:rPr>
              <a:t>World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185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37675-71B7-F2E6-03FB-1A7AE3FFF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62982A1C-83BD-4AA4-32C7-AB05F52821E2}"/>
              </a:ext>
            </a:extLst>
          </p:cNvPr>
          <p:cNvSpPr/>
          <p:nvPr/>
        </p:nvSpPr>
        <p:spPr>
          <a:xfrm>
            <a:off x="2743200" y="971910"/>
            <a:ext cx="8166341" cy="128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Hello: ${Categories&gt;Products[0].Name} </a:t>
            </a:r>
            <a:r>
              <a:rPr lang="en-US" altLang="ko-KR" b="1">
                <a:highlight>
                  <a:srgbClr val="000000"/>
                </a:highlight>
              </a:rPr>
              <a:t>WELCOME!!</a:t>
            </a:r>
            <a:endParaRPr lang="ko-KR" altLang="en-US" b="1">
              <a:highlight>
                <a:srgbClr val="000000"/>
              </a:highlight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F8A6D5-DC84-1169-F170-E2961632A923}"/>
              </a:ext>
            </a:extLst>
          </p:cNvPr>
          <p:cNvSpPr/>
          <p:nvPr/>
        </p:nvSpPr>
        <p:spPr>
          <a:xfrm>
            <a:off x="2743199" y="3004869"/>
            <a:ext cx="8166341" cy="1282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~~ </a:t>
            </a:r>
            <a:r>
              <a:rPr lang="en-US" altLang="ko-KR" sz="1400">
                <a:solidFill>
                  <a:schemeClr val="accent6">
                    <a:lumMod val="40000"/>
                    <a:lumOff val="60000"/>
                  </a:schemeClr>
                </a:solidFill>
              </a:rPr>
              <a:t>${Categories&gt;Products[1].Name}</a:t>
            </a:r>
            <a:r>
              <a:rPr lang="en-US" altLang="ko-KR" sz="140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00"/>
                </a:highlight>
              </a:rPr>
              <a:t> ~~</a:t>
            </a:r>
            <a:endParaRPr lang="ko-KR" altLang="en-US" sz="1400">
              <a:solidFill>
                <a:schemeClr val="accent6">
                  <a:lumMod val="40000"/>
                  <a:lumOff val="60000"/>
                </a:schemeClr>
              </a:solidFill>
              <a:highlight>
                <a:srgbClr val="000000"/>
              </a:highlight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B7A625-EC4E-4AAB-1BFC-A674C227D335}"/>
              </a:ext>
            </a:extLst>
          </p:cNvPr>
          <p:cNvSpPr/>
          <p:nvPr/>
        </p:nvSpPr>
        <p:spPr>
          <a:xfrm>
            <a:off x="902897" y="971910"/>
            <a:ext cx="1616016" cy="128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${ppt.Image(Categories&gt;Products[0].Url)}</a:t>
            </a:r>
            <a:endParaRPr lang="ko-KR" altLang="en-US" sz="10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15E91E-2457-0C42-D548-DACFD17144CE}"/>
              </a:ext>
            </a:extLst>
          </p:cNvPr>
          <p:cNvSpPr/>
          <p:nvPr/>
        </p:nvSpPr>
        <p:spPr>
          <a:xfrm>
            <a:off x="902897" y="3004869"/>
            <a:ext cx="1616016" cy="12824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${ppt.Image(Categories&gt;Products[1].Url)}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206289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87</Words>
  <Application>Microsoft Office PowerPoint</Application>
  <PresentationFormat>와이드스크린</PresentationFormat>
  <Paragraphs>11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Cascadia Mono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uj jung</dc:creator>
  <cp:lastModifiedBy>uj jung</cp:lastModifiedBy>
  <cp:revision>22</cp:revision>
  <dcterms:created xsi:type="dcterms:W3CDTF">2025-05-16T00:20:50Z</dcterms:created>
  <dcterms:modified xsi:type="dcterms:W3CDTF">2025-05-21T09:38:02Z</dcterms:modified>
</cp:coreProperties>
</file>