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A1C13-EB90-434E-A9A2-4BE8962BA80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E641-4F17-435E-BCD6-616AEBF8C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3E641-4F17-435E-BCD6-616AEBF8C0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7EE7-31C5-978E-9C2D-8DCF0B71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EC9888-47B9-7429-C591-8AFCC17B3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307253-AFF6-FDB3-69DF-668DF99A4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#Alias:</a:t>
            </a:r>
            <a:r>
              <a:rPr lang="ko-KR" altLang="en-US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altLang="ko-KR" sz="2800"/>
              <a:t>Categories&gt;Products</a:t>
            </a:r>
            <a:r>
              <a:rPr lang="ko-KR" altLang="en-US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</a:t>
            </a:r>
            <a:r>
              <a:rPr lang="ko-KR" altLang="en-US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1B98B-0503-5DD4-26DE-E448B68DA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3E641-4F17-435E-BCD6-616AEBF8C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7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3721-A24B-41A8-4601-659AEB32F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0D3DD0-5804-29DE-8996-7AA30AEEA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B0E1-51F2-EE74-A9A6-F7862D6B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70605-164E-D706-2A9C-FFC49315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14913-F5BE-F858-AC8A-AD77F88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9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5256-93AB-2C92-8EF5-D1118D2E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DEE2B-94F8-63D4-34D9-FF3F2F65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BE101-4446-DDBE-2BCB-2CFC0928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C07E4-4120-9F40-83B7-FFDCA963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A4960-6D8E-2C5C-9044-0AE7F220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3BFAC-9AF5-FC29-E47F-AF681DD25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0D6FE-985E-4B8A-3DFA-C51B0BC0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FD659-1E5C-E7E9-CCA3-DFB2C4DF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20F1-EAFE-BC0A-EDD2-B6A3AC8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0DB14-CA9F-EB50-016A-6A898F3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1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B62CE-CA63-D2FD-8D88-B6AC7B70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6FD1-F9AB-6BA8-6AF3-AF362CA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5B1E5-A040-17A4-CBC0-D9F56BD2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45849-EC7A-230F-6E57-D61ABE4E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79722-CCD2-EAC0-B4CC-14F82FB7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CF9F8-BBEC-8893-3F55-E6C3A7DF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16D03-D513-AAE2-7F75-D05381A9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249AB-4024-E3C8-517A-8223EE3F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42A53-B143-643D-E9C9-BFEE12D9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2855E-2709-8515-C403-139603AD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5F70-9667-06D6-17CC-90FCDC8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5636C-9479-1E52-F2A8-AD852859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292E-4628-18AC-40FF-730CA7F2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64DCF-A3EB-A196-A93F-C2A893B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E80BF-6111-06BF-C4B1-E8719C3C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10693-65CB-6F81-556E-136A794C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608E2-CA5B-E286-6D27-F31BE5E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CD917-978C-F383-BCF2-2A22A7B9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CD61F-72A1-180E-E157-D29763CB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0CF763-DBEE-82B9-B571-FF56FAF8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8809DD-4903-446D-4DC5-2D7237587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4866A-B06F-F128-FBD9-12D5B516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E9EB6-89CD-8585-BFB1-3BA8698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9B03AB-47F1-3C28-1381-52B3D4E3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0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161E7-48B9-534C-B0ED-E91EF394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C7A79-527E-8B53-725D-BA5C7066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43441-81E1-5DF1-E0B6-28048F3B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558130-95CF-C6CD-ED36-EF50540B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3F1E97-9950-BB48-18E9-671A752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0D256-6081-571B-D37C-FAAD8BFF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69148-B31A-7FCD-6F20-287BB265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6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5DED-AAE5-C161-5C68-3AA8CA46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25DA8-D302-34C2-2589-88F68DFE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9377BB-333B-FDB9-3D34-E0086F8D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C7EBC-F62B-DD79-2517-86D0212D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89C87-58BF-23BA-B9AB-E4C85BA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2AC02-4403-2FBE-1774-CCF0F8FE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9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3542D-70D4-FB66-C4B1-04E59DED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8E8A6-802F-7861-14AE-2F1578CE3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8CA97-A61D-3A78-5B6C-033FB1DD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A0B78-9508-D8FB-6402-88FDADC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F7F11-850C-8729-7AD1-D98DC60B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05C8F-7D2E-2F9D-91F6-C798218E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B3FCFA-8246-568F-AF4E-DA5707C6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14F49-BED0-6E34-18B1-28B4486E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AB770-BE12-1056-AF0E-103D3C0F3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4AB2-CDE9-54E3-84DE-3CAAF667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21E35-2A2D-83DA-0356-FA439104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6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EA0AB2-A814-31B0-A48E-D611090EB99D}"/>
              </a:ext>
            </a:extLst>
          </p:cNvPr>
          <p:cNvSpPr/>
          <p:nvPr/>
        </p:nvSpPr>
        <p:spPr>
          <a:xfrm>
            <a:off x="805131" y="437072"/>
            <a:ext cx="5929223" cy="3312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Hello</a:t>
            </a:r>
            <a:r>
              <a:rPr lang="ko-KR" altLang="en-US"/>
              <a:t> </a:t>
            </a:r>
            <a:r>
              <a:rPr lang="en-US" altLang="ko-KR" i="1"/>
              <a:t>${Categories[0].Name} </a:t>
            </a:r>
            <a:r>
              <a:rPr lang="en-US" altLang="ko-KR" sz="1200">
                <a:solidFill>
                  <a:schemeClr val="accent2"/>
                </a:solidFill>
              </a:rPr>
              <a:t>World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37675-71B7-F2E6-03FB-1A7AE3FF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2982A1C-83BD-4AA4-32C7-AB05F52821E2}"/>
              </a:ext>
            </a:extLst>
          </p:cNvPr>
          <p:cNvSpPr/>
          <p:nvPr/>
        </p:nvSpPr>
        <p:spPr>
          <a:xfrm>
            <a:off x="2743200" y="971910"/>
            <a:ext cx="8166341" cy="128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Hello: ${Items[0].Name} </a:t>
            </a:r>
            <a:r>
              <a:rPr lang="en-US" altLang="ko-KR" b="1">
                <a:highlight>
                  <a:srgbClr val="000000"/>
                </a:highlight>
              </a:rPr>
              <a:t>WELCOME!!</a:t>
            </a:r>
            <a:endParaRPr lang="ko-KR" altLang="en-US" b="1">
              <a:highlight>
                <a:srgbClr val="0000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F8A6D5-DC84-1169-F170-E2961632A923}"/>
              </a:ext>
            </a:extLst>
          </p:cNvPr>
          <p:cNvSpPr/>
          <p:nvPr/>
        </p:nvSpPr>
        <p:spPr>
          <a:xfrm>
            <a:off x="2737448" y="3004869"/>
            <a:ext cx="8166341" cy="128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~~ </a:t>
            </a:r>
            <a:r>
              <a:rPr lang="en-US" altLang="ko-KR" sz="1400">
                <a:solidFill>
                  <a:schemeClr val="accent6">
                    <a:lumMod val="40000"/>
                    <a:lumOff val="60000"/>
                  </a:schemeClr>
                </a:solidFill>
              </a:rPr>
              <a:t>${Items[1].Name}</a:t>
            </a:r>
            <a:r>
              <a:rPr lang="en-US" altLang="ko-KR" sz="140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 ~~</a:t>
            </a:r>
            <a:endParaRPr lang="ko-KR" altLang="en-US" sz="1400">
              <a:solidFill>
                <a:schemeClr val="accent6">
                  <a:lumMod val="40000"/>
                  <a:lumOff val="60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B7A625-EC4E-4AAB-1BFC-A674C227D335}"/>
              </a:ext>
            </a:extLst>
          </p:cNvPr>
          <p:cNvSpPr/>
          <p:nvPr/>
        </p:nvSpPr>
        <p:spPr>
          <a:xfrm>
            <a:off x="902897" y="971910"/>
            <a:ext cx="1616016" cy="128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${ppt.Image(Items[0].Url)}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5E91E-2457-0C42-D548-DACFD17144CE}"/>
              </a:ext>
            </a:extLst>
          </p:cNvPr>
          <p:cNvSpPr/>
          <p:nvPr/>
        </p:nvSpPr>
        <p:spPr>
          <a:xfrm>
            <a:off x="902897" y="3004869"/>
            <a:ext cx="1616016" cy="128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${ppt.Image(Items[1].Url)}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6289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61</Words>
  <Application>Microsoft Office PowerPoint</Application>
  <PresentationFormat>와이드스크린</PresentationFormat>
  <Paragraphs>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20</cp:revision>
  <dcterms:created xsi:type="dcterms:W3CDTF">2025-05-16T00:20:50Z</dcterms:created>
  <dcterms:modified xsi:type="dcterms:W3CDTF">2025-05-21T06:55:45Z</dcterms:modified>
</cp:coreProperties>
</file>