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73C1F-7E34-ACA9-5AA7-6A00C8A47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2F537-581B-DEC5-8363-2D6DF1CA4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1655762"/>
          </a:xfrm>
        </p:spPr>
        <p:txBody>
          <a:bodyPr/>
          <a:lstStyle/>
          <a:p>
            <a:r>
              <a:rPr lang="en-US" altLang="ko-KR" b="1"/>
              <a:t>BOLD</a:t>
            </a:r>
            <a:r>
              <a:rPr lang="en-US" altLang="ko-KR"/>
              <a:t> </a:t>
            </a:r>
            <a:r>
              <a:rPr lang="en-US" altLang="ko-KR" sz="1600"/>
              <a:t>${Subtitle}</a:t>
            </a:r>
            <a:r>
              <a:rPr lang="en-US" altLang="ko-KR"/>
              <a:t> </a:t>
            </a:r>
            <a:r>
              <a:rPr lang="en-US" altLang="ko-KR" i="1"/>
              <a:t>Italic</a:t>
            </a:r>
            <a:endParaRPr lang="ko-KR" altLang="en-US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C35AC-3CCE-A9BE-76B7-D6ED292E8DF1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/>
              <a:t>Created By: </a:t>
            </a:r>
            <a:r>
              <a:rPr lang="en-US" altLang="ko-KR" b="1" i="1"/>
              <a:t>${Date:yyyy-MM-dd}</a:t>
            </a:r>
            <a:endParaRPr lang="ko-KR" altLang="en-US" b="1" i="1"/>
          </a:p>
        </p:txBody>
      </p:sp>
      <p:sp>
        <p:nvSpPr>
          <p:cNvPr id="5" name="도형 1">
            <a:extLst>
              <a:ext uri="{FF2B5EF4-FFF2-40B4-BE49-F238E27FC236}">
                <a16:creationId xmlns:a16="http://schemas.microsoft.com/office/drawing/2014/main" id="{CFD4A288-E6A8-B0A3-1270-0C4A38FD71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${ppt.Image(LogoPath)}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${Title}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31</cp:revision>
  <dcterms:created xsi:type="dcterms:W3CDTF">2025-05-09T05:06:54Z</dcterms:created>
  <dcterms:modified xsi:type="dcterms:W3CDTF">2025-05-09T22:27:25Z</dcterms:modified>
</cp:coreProperties>
</file>