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4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60B25D87-2568-3DC7-4E5F-9DC724F4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87AA0D5-1CE6-512F-205C-80182A2F9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604966"/>
          </a:xfrm>
        </p:spPr>
        <p:txBody>
          <a:bodyPr/>
          <a:lstStyle/>
          <a:p>
            <a:r>
              <a:rPr lang="en-US" altLang="ko-KR" b="1"/>
              <a:t>BOLD</a:t>
            </a:r>
            <a:r>
              <a:rPr lang="en-US" altLang="ko-KR"/>
              <a:t> </a:t>
            </a:r>
            <a:r>
              <a:rPr lang="en-US" altLang="ko-KR" sz="1600"/>
              <a:t>${Subtitle}</a:t>
            </a:r>
            <a:r>
              <a:rPr lang="en-US" altLang="ko-KR"/>
              <a:t> </a:t>
            </a:r>
            <a:r>
              <a:rPr lang="en-US" altLang="ko-KR" i="1"/>
              <a:t>Italic</a:t>
            </a:r>
            <a:endParaRPr lang="ko-KR" alt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F8F99-8E09-1855-DDF6-487402DF7BF2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/>
              <a:t>Created By: </a:t>
            </a:r>
            <a:r>
              <a:rPr lang="en-US" altLang="ko-KR" b="1" i="1"/>
              <a:t>${Date:yyyy-MM-dd}</a:t>
            </a:r>
            <a:endParaRPr lang="ko-KR" altLang="en-US" b="1" i="1"/>
          </a:p>
        </p:txBody>
      </p:sp>
      <p:sp>
        <p:nvSpPr>
          <p:cNvPr id="17" name="도형 1">
            <a:extLst>
              <a:ext uri="{FF2B5EF4-FFF2-40B4-BE49-F238E27FC236}">
                <a16:creationId xmlns:a16="http://schemas.microsoft.com/office/drawing/2014/main" id="{47BDC02A-C51D-E90D-6590-DA3673E493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${ppt.Image(LogoPath)}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B3DA27-DF8E-BD9F-3479-92446901D481}"/>
              </a:ext>
            </a:extLst>
          </p:cNvPr>
          <p:cNvSpPr txBox="1"/>
          <p:nvPr/>
        </p:nvSpPr>
        <p:spPr>
          <a:xfrm>
            <a:off x="8085908" y="217323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${CompanyName}</a:t>
            </a:r>
            <a:endParaRPr lang="ko-KR" altLang="en-US" b="1" i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14B4C-0F72-CDD6-EA3C-CFB576AFB7CD}"/>
              </a:ext>
            </a:extLst>
          </p:cNvPr>
          <p:cNvSpPr/>
          <p:nvPr/>
        </p:nvSpPr>
        <p:spPr>
          <a:xfrm>
            <a:off x="1630475" y="147142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${Items[0].Id}. ${Items[0].Name} </a:t>
            </a:r>
            <a:r>
              <a:rPr lang="en-US" altLang="ko-KR"/>
              <a:t>- </a:t>
            </a:r>
            <a:r>
              <a:rPr lang="en-US" altLang="ko-KR" i="1"/>
              <a:t>${Items[0].Description}</a:t>
            </a:r>
          </a:p>
          <a:p>
            <a:r>
              <a:rPr lang="en-US" altLang="ko-KR" sz="1600"/>
              <a:t>Price: ${Items[0].Price:C0}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4DA81-9336-179E-0E3F-245EDAEBDB41}"/>
              </a:ext>
            </a:extLst>
          </p:cNvPr>
          <p:cNvSpPr/>
          <p:nvPr/>
        </p:nvSpPr>
        <p:spPr>
          <a:xfrm>
            <a:off x="330595" y="217324"/>
            <a:ext cx="1093471" cy="95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${ppt.Image(LogoPath)}</a:t>
            </a:r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125B-3E0A-BEAC-8E7E-8BE03823931D}"/>
              </a:ext>
            </a:extLst>
          </p:cNvPr>
          <p:cNvSpPr/>
          <p:nvPr/>
        </p:nvSpPr>
        <p:spPr>
          <a:xfrm>
            <a:off x="1630475" y="2536346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${Items[1].Id}. ${Items[1].Name} </a:t>
            </a:r>
            <a:r>
              <a:rPr lang="en-US" altLang="ko-KR"/>
              <a:t>- </a:t>
            </a:r>
            <a:r>
              <a:rPr lang="en-US" altLang="ko-KR" i="1"/>
              <a:t>${Items[1].Description}</a:t>
            </a:r>
          </a:p>
          <a:p>
            <a:r>
              <a:rPr lang="en-US" altLang="ko-KR" sz="1600"/>
              <a:t>Price: ${Items[1].Price:C0}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4A2E-CFF6-3ECC-611D-B4FED2AE9CDF}"/>
              </a:ext>
            </a:extLst>
          </p:cNvPr>
          <p:cNvSpPr/>
          <p:nvPr/>
        </p:nvSpPr>
        <p:spPr>
          <a:xfrm>
            <a:off x="1630475" y="3601272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${Items[2].Id}. ${Items[2].Name} </a:t>
            </a:r>
            <a:r>
              <a:rPr lang="en-US" altLang="ko-KR"/>
              <a:t>- </a:t>
            </a:r>
            <a:r>
              <a:rPr lang="en-US" altLang="ko-KR" i="1"/>
              <a:t>${Items[2].Description}</a:t>
            </a:r>
          </a:p>
          <a:p>
            <a:r>
              <a:rPr lang="en-US" altLang="ko-KR" sz="1600"/>
              <a:t>Price: ${Items[2].Price:C0}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9FDB7-17CB-A3D5-66B0-47FE9F700941}"/>
              </a:ext>
            </a:extLst>
          </p:cNvPr>
          <p:cNvSpPr/>
          <p:nvPr/>
        </p:nvSpPr>
        <p:spPr>
          <a:xfrm>
            <a:off x="1630475" y="4666198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${Items[3].Id}. ${Items[3].Name} </a:t>
            </a:r>
            <a:r>
              <a:rPr lang="en-US" altLang="ko-KR"/>
              <a:t>- </a:t>
            </a:r>
            <a:r>
              <a:rPr lang="en-US" altLang="ko-KR" i="1"/>
              <a:t>${Items[3].Description}</a:t>
            </a:r>
          </a:p>
          <a:p>
            <a:r>
              <a:rPr lang="en-US" altLang="ko-KR" sz="1600"/>
              <a:t>Price: ${Items[3].Price:C0}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96232-595E-18C3-1828-0E3587F6509B}"/>
              </a:ext>
            </a:extLst>
          </p:cNvPr>
          <p:cNvSpPr/>
          <p:nvPr/>
        </p:nvSpPr>
        <p:spPr>
          <a:xfrm>
            <a:off x="1630475" y="5731125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${Items[4].Id}. ${Items[4].Name} </a:t>
            </a:r>
            <a:r>
              <a:rPr lang="en-US" altLang="ko-KR"/>
              <a:t>- </a:t>
            </a:r>
            <a:r>
              <a:rPr lang="en-US" altLang="ko-KR" i="1"/>
              <a:t>${Items[4].Description}</a:t>
            </a:r>
          </a:p>
          <a:p>
            <a:r>
              <a:rPr lang="en-US" altLang="ko-KR" sz="1600"/>
              <a:t>Price: ${Items[4].Price:C0}</a:t>
            </a:r>
            <a:r>
              <a:rPr lang="ko-KR" altLang="en-US" sz="1600"/>
              <a:t> </a:t>
            </a:r>
            <a:r>
              <a:rPr lang="en-US" altLang="ko-KR" sz="1600"/>
              <a:t>USD</a:t>
            </a:r>
            <a:endParaRPr lang="ko-KR" altLang="en-US" sz="16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C3B88F1-E117-B4B4-5A54-91DF40B2D50D}"/>
              </a:ext>
            </a:extLst>
          </p:cNvPr>
          <p:cNvSpPr/>
          <p:nvPr/>
        </p:nvSpPr>
        <p:spPr>
          <a:xfrm>
            <a:off x="540458" y="1471420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${ppt.Image(Items[0].ImageUrl)}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CAD2C16-4F0D-1EFC-08B6-DA5E00CCDE54}"/>
              </a:ext>
            </a:extLst>
          </p:cNvPr>
          <p:cNvSpPr/>
          <p:nvPr/>
        </p:nvSpPr>
        <p:spPr>
          <a:xfrm>
            <a:off x="540458" y="2536346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${ppt.Image(Items[1].ImageUrl)}</a:t>
            </a:r>
            <a:endParaRPr lang="ko-KR" altLang="en-US" sz="12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3099D-7A52-9C62-EF6F-78E978D8EBDD}"/>
              </a:ext>
            </a:extLst>
          </p:cNvPr>
          <p:cNvSpPr/>
          <p:nvPr/>
        </p:nvSpPr>
        <p:spPr>
          <a:xfrm>
            <a:off x="540458" y="3601272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${ppt.Image(Items[2].ImageUrl)}</a:t>
            </a:r>
            <a:endParaRPr lang="ko-KR" altLang="en-US" sz="120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EB7C77-2B59-B32A-E17E-F2FA3804E169}"/>
              </a:ext>
            </a:extLst>
          </p:cNvPr>
          <p:cNvSpPr/>
          <p:nvPr/>
        </p:nvSpPr>
        <p:spPr>
          <a:xfrm>
            <a:off x="525468" y="4666197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${ppt.Image(Items[3].ImageUrl)}</a:t>
            </a:r>
            <a:endParaRPr lang="ko-KR" altLang="en-US" sz="12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28DFB7-4C25-6A45-02F4-64C573A03DE8}"/>
              </a:ext>
            </a:extLst>
          </p:cNvPr>
          <p:cNvSpPr/>
          <p:nvPr/>
        </p:nvSpPr>
        <p:spPr>
          <a:xfrm>
            <a:off x="525468" y="5731122"/>
            <a:ext cx="883608" cy="725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${ppt.Image(Items[4].ImageUrl)}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0570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36374D-A1D8-5C5D-9AE4-DC50A50D6C70}"/>
              </a:ext>
            </a:extLst>
          </p:cNvPr>
          <p:cNvSpPr txBox="1"/>
          <p:nvPr/>
        </p:nvSpPr>
        <p:spPr>
          <a:xfrm>
            <a:off x="3837482" y="3044279"/>
            <a:ext cx="4517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>
                <a:solidFill>
                  <a:schemeClr val="bg1"/>
                </a:solidFill>
              </a:rPr>
              <a:t>END</a:t>
            </a:r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62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261</Words>
  <Application>Microsoft Office PowerPoint</Application>
  <PresentationFormat>와이드스크린</PresentationFormat>
  <Paragraphs>24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${Title}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41</cp:revision>
  <dcterms:created xsi:type="dcterms:W3CDTF">2025-05-09T05:06:54Z</dcterms:created>
  <dcterms:modified xsi:type="dcterms:W3CDTF">2025-05-21T06:07:49Z</dcterms:modified>
</cp:coreProperties>
</file>