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308" r:id="rId6"/>
    <p:sldId id="258" r:id="rId7"/>
    <p:sldId id="30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15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966FDA-CC0A-48BC-AD7C-5EA5064770D1}" v="16" dt="2025-05-21T06:49:29.22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>
      <p:cViewPr>
        <p:scale>
          <a:sx n="125" d="100"/>
          <a:sy n="125" d="100"/>
        </p:scale>
        <p:origin x="45" y="-18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언종" userId="899f684f-54d4-4d98-b09f-4a5a2cd83b3f" providerId="ADAL" clId="{41966FDA-CC0A-48BC-AD7C-5EA5064770D1}"/>
    <pc:docChg chg="undo custSel delSld modSld">
      <pc:chgData name="정언종" userId="899f684f-54d4-4d98-b09f-4a5a2cd83b3f" providerId="ADAL" clId="{41966FDA-CC0A-48BC-AD7C-5EA5064770D1}" dt="2025-05-21T06:49:28.537" v="151" actId="1076"/>
      <pc:docMkLst>
        <pc:docMk/>
      </pc:docMkLst>
      <pc:sldChg chg="modSp mod">
        <pc:chgData name="정언종" userId="899f684f-54d4-4d98-b09f-4a5a2cd83b3f" providerId="ADAL" clId="{41966FDA-CC0A-48BC-AD7C-5EA5064770D1}" dt="2025-05-21T01:03:47.076" v="15" actId="20577"/>
        <pc:sldMkLst>
          <pc:docMk/>
          <pc:sldMk cId="0" sldId="256"/>
        </pc:sldMkLst>
        <pc:spChg chg="mod">
          <ac:chgData name="정언종" userId="899f684f-54d4-4d98-b09f-4a5a2cd83b3f" providerId="ADAL" clId="{41966FDA-CC0A-48BC-AD7C-5EA5064770D1}" dt="2025-05-21T01:03:47.076" v="15" actId="20577"/>
          <ac:spMkLst>
            <pc:docMk/>
            <pc:sldMk cId="0" sldId="256"/>
            <ac:spMk id="258" creationId="{00000000-0000-0000-0000-000000000000}"/>
          </ac:spMkLst>
        </pc:spChg>
      </pc:sldChg>
      <pc:sldChg chg="addSp delSp modSp mod">
        <pc:chgData name="정언종" userId="899f684f-54d4-4d98-b09f-4a5a2cd83b3f" providerId="ADAL" clId="{41966FDA-CC0A-48BC-AD7C-5EA5064770D1}" dt="2025-05-21T06:49:28.537" v="151" actId="1076"/>
        <pc:sldMkLst>
          <pc:docMk/>
          <pc:sldMk cId="0" sldId="258"/>
        </pc:sldMkLst>
        <pc:spChg chg="add mod">
          <ac:chgData name="정언종" userId="899f684f-54d4-4d98-b09f-4a5a2cd83b3f" providerId="ADAL" clId="{41966FDA-CC0A-48BC-AD7C-5EA5064770D1}" dt="2025-05-21T06:34:47.711" v="123" actId="14100"/>
          <ac:spMkLst>
            <pc:docMk/>
            <pc:sldMk cId="0" sldId="258"/>
            <ac:spMk id="3" creationId="{4CA5F9F5-868A-2239-6ED8-3686B33E1709}"/>
          </ac:spMkLst>
        </pc:spChg>
        <pc:spChg chg="add mod">
          <ac:chgData name="정언종" userId="899f684f-54d4-4d98-b09f-4a5a2cd83b3f" providerId="ADAL" clId="{41966FDA-CC0A-48BC-AD7C-5EA5064770D1}" dt="2025-05-21T06:31:59.573" v="75" actId="1076"/>
          <ac:spMkLst>
            <pc:docMk/>
            <pc:sldMk cId="0" sldId="258"/>
            <ac:spMk id="4" creationId="{1AEE2637-95A6-7041-B046-CB686457AC08}"/>
          </ac:spMkLst>
        </pc:spChg>
        <pc:spChg chg="add mod">
          <ac:chgData name="정언종" userId="899f684f-54d4-4d98-b09f-4a5a2cd83b3f" providerId="ADAL" clId="{41966FDA-CC0A-48BC-AD7C-5EA5064770D1}" dt="2025-05-21T06:35:09.057" v="128" actId="20577"/>
          <ac:spMkLst>
            <pc:docMk/>
            <pc:sldMk cId="0" sldId="258"/>
            <ac:spMk id="5" creationId="{56D19266-0D5F-3A63-39CF-3767E4A03994}"/>
          </ac:spMkLst>
        </pc:spChg>
        <pc:spChg chg="add mod">
          <ac:chgData name="정언종" userId="899f684f-54d4-4d98-b09f-4a5a2cd83b3f" providerId="ADAL" clId="{41966FDA-CC0A-48BC-AD7C-5EA5064770D1}" dt="2025-05-21T06:35:11.488" v="129" actId="20577"/>
          <ac:spMkLst>
            <pc:docMk/>
            <pc:sldMk cId="0" sldId="258"/>
            <ac:spMk id="6" creationId="{17CA6618-10CA-DFD0-F2AD-D03C5FB0B742}"/>
          </ac:spMkLst>
        </pc:spChg>
        <pc:spChg chg="add mod">
          <ac:chgData name="정언종" userId="899f684f-54d4-4d98-b09f-4a5a2cd83b3f" providerId="ADAL" clId="{41966FDA-CC0A-48BC-AD7C-5EA5064770D1}" dt="2025-05-21T06:35:13.357" v="130" actId="20577"/>
          <ac:spMkLst>
            <pc:docMk/>
            <pc:sldMk cId="0" sldId="258"/>
            <ac:spMk id="7" creationId="{63010777-0F57-8CC1-C6C2-60A87619BECB}"/>
          </ac:spMkLst>
        </pc:spChg>
        <pc:spChg chg="add mod">
          <ac:chgData name="정언종" userId="899f684f-54d4-4d98-b09f-4a5a2cd83b3f" providerId="ADAL" clId="{41966FDA-CC0A-48BC-AD7C-5EA5064770D1}" dt="2025-05-21T06:35:14.401" v="131" actId="20577"/>
          <ac:spMkLst>
            <pc:docMk/>
            <pc:sldMk cId="0" sldId="258"/>
            <ac:spMk id="8" creationId="{9A71A597-4041-7EE8-9452-21EC44FB63F8}"/>
          </ac:spMkLst>
        </pc:spChg>
        <pc:spChg chg="add mod">
          <ac:chgData name="정언종" userId="899f684f-54d4-4d98-b09f-4a5a2cd83b3f" providerId="ADAL" clId="{41966FDA-CC0A-48BC-AD7C-5EA5064770D1}" dt="2025-05-21T06:35:15.909" v="132" actId="20577"/>
          <ac:spMkLst>
            <pc:docMk/>
            <pc:sldMk cId="0" sldId="258"/>
            <ac:spMk id="9" creationId="{120D2D0C-2F59-B78D-E796-3503BBEA32A4}"/>
          </ac:spMkLst>
        </pc:spChg>
        <pc:spChg chg="add mod">
          <ac:chgData name="정언종" userId="899f684f-54d4-4d98-b09f-4a5a2cd83b3f" providerId="ADAL" clId="{41966FDA-CC0A-48BC-AD7C-5EA5064770D1}" dt="2025-05-21T06:35:21.198" v="134" actId="20577"/>
          <ac:spMkLst>
            <pc:docMk/>
            <pc:sldMk cId="0" sldId="258"/>
            <ac:spMk id="10" creationId="{210D4DB4-3A5A-BAE9-3C35-59D3C05DCFBE}"/>
          </ac:spMkLst>
        </pc:spChg>
        <pc:spChg chg="add mod">
          <ac:chgData name="정언종" userId="899f684f-54d4-4d98-b09f-4a5a2cd83b3f" providerId="ADAL" clId="{41966FDA-CC0A-48BC-AD7C-5EA5064770D1}" dt="2025-05-21T06:35:24.529" v="137" actId="20577"/>
          <ac:spMkLst>
            <pc:docMk/>
            <pc:sldMk cId="0" sldId="258"/>
            <ac:spMk id="11" creationId="{4502B87A-302C-FF3D-9621-F0BA3B7F9E5E}"/>
          </ac:spMkLst>
        </pc:spChg>
        <pc:spChg chg="add mod">
          <ac:chgData name="정언종" userId="899f684f-54d4-4d98-b09f-4a5a2cd83b3f" providerId="ADAL" clId="{41966FDA-CC0A-48BC-AD7C-5EA5064770D1}" dt="2025-05-21T06:35:18.792" v="133" actId="20577"/>
          <ac:spMkLst>
            <pc:docMk/>
            <pc:sldMk cId="0" sldId="258"/>
            <ac:spMk id="12" creationId="{89400BB5-C9E4-2017-2224-108F25952ACC}"/>
          </ac:spMkLst>
        </pc:spChg>
        <pc:spChg chg="add mod">
          <ac:chgData name="정언종" userId="899f684f-54d4-4d98-b09f-4a5a2cd83b3f" providerId="ADAL" clId="{41966FDA-CC0A-48BC-AD7C-5EA5064770D1}" dt="2025-05-21T06:35:27.107" v="138" actId="20577"/>
          <ac:spMkLst>
            <pc:docMk/>
            <pc:sldMk cId="0" sldId="258"/>
            <ac:spMk id="13" creationId="{163BBA0D-372E-F8E1-B157-482FEAD6DF4E}"/>
          </ac:spMkLst>
        </pc:spChg>
        <pc:spChg chg="add mod">
          <ac:chgData name="정언종" userId="899f684f-54d4-4d98-b09f-4a5a2cd83b3f" providerId="ADAL" clId="{41966FDA-CC0A-48BC-AD7C-5EA5064770D1}" dt="2025-05-21T06:49:28.537" v="151" actId="1076"/>
          <ac:spMkLst>
            <pc:docMk/>
            <pc:sldMk cId="0" sldId="258"/>
            <ac:spMk id="14" creationId="{8B0C3B86-2A18-B7D7-37B4-D74F4022ADBC}"/>
          </ac:spMkLst>
        </pc:spChg>
        <pc:spChg chg="add mod">
          <ac:chgData name="정언종" userId="899f684f-54d4-4d98-b09f-4a5a2cd83b3f" providerId="ADAL" clId="{41966FDA-CC0A-48BC-AD7C-5EA5064770D1}" dt="2025-05-21T06:49:28.537" v="151" actId="1076"/>
          <ac:spMkLst>
            <pc:docMk/>
            <pc:sldMk cId="0" sldId="258"/>
            <ac:spMk id="15" creationId="{0A93F95E-22C5-0F79-8CA1-D5A6CCCAEB3F}"/>
          </ac:spMkLst>
        </pc:spChg>
        <pc:spChg chg="add mod">
          <ac:chgData name="정언종" userId="899f684f-54d4-4d98-b09f-4a5a2cd83b3f" providerId="ADAL" clId="{41966FDA-CC0A-48BC-AD7C-5EA5064770D1}" dt="2025-05-21T06:49:28.537" v="151" actId="1076"/>
          <ac:spMkLst>
            <pc:docMk/>
            <pc:sldMk cId="0" sldId="258"/>
            <ac:spMk id="16" creationId="{0C22F590-CF93-9CA7-BD3A-C51DEB5EE568}"/>
          </ac:spMkLst>
        </pc:spChg>
        <pc:spChg chg="add mod">
          <ac:chgData name="정언종" userId="899f684f-54d4-4d98-b09f-4a5a2cd83b3f" providerId="ADAL" clId="{41966FDA-CC0A-48BC-AD7C-5EA5064770D1}" dt="2025-05-21T06:49:28.537" v="151" actId="1076"/>
          <ac:spMkLst>
            <pc:docMk/>
            <pc:sldMk cId="0" sldId="258"/>
            <ac:spMk id="17" creationId="{890937C9-EDB8-8F2D-4ABA-DA8A58D07521}"/>
          </ac:spMkLst>
        </pc:spChg>
        <pc:spChg chg="add mod">
          <ac:chgData name="정언종" userId="899f684f-54d4-4d98-b09f-4a5a2cd83b3f" providerId="ADAL" clId="{41966FDA-CC0A-48BC-AD7C-5EA5064770D1}" dt="2025-05-21T06:49:28.537" v="151" actId="1076"/>
          <ac:spMkLst>
            <pc:docMk/>
            <pc:sldMk cId="0" sldId="258"/>
            <ac:spMk id="18" creationId="{819DAA99-8B2A-F08B-125F-8CBA4FCC4383}"/>
          </ac:spMkLst>
        </pc:spChg>
        <pc:spChg chg="add mod">
          <ac:chgData name="정언종" userId="899f684f-54d4-4d98-b09f-4a5a2cd83b3f" providerId="ADAL" clId="{41966FDA-CC0A-48BC-AD7C-5EA5064770D1}" dt="2025-05-21T06:49:28.537" v="151" actId="1076"/>
          <ac:spMkLst>
            <pc:docMk/>
            <pc:sldMk cId="0" sldId="258"/>
            <ac:spMk id="19" creationId="{4F9C7C4F-7005-DC9B-3A57-C55348844F20}"/>
          </ac:spMkLst>
        </pc:spChg>
        <pc:spChg chg="add mod">
          <ac:chgData name="정언종" userId="899f684f-54d4-4d98-b09f-4a5a2cd83b3f" providerId="ADAL" clId="{41966FDA-CC0A-48BC-AD7C-5EA5064770D1}" dt="2025-05-21T06:49:28.537" v="151" actId="1076"/>
          <ac:spMkLst>
            <pc:docMk/>
            <pc:sldMk cId="0" sldId="258"/>
            <ac:spMk id="20" creationId="{74DC005B-9E46-BFCA-0F77-E5176375AB54}"/>
          </ac:spMkLst>
        </pc:spChg>
        <pc:spChg chg="add mod">
          <ac:chgData name="정언종" userId="899f684f-54d4-4d98-b09f-4a5a2cd83b3f" providerId="ADAL" clId="{41966FDA-CC0A-48BC-AD7C-5EA5064770D1}" dt="2025-05-21T06:49:28.537" v="151" actId="1076"/>
          <ac:spMkLst>
            <pc:docMk/>
            <pc:sldMk cId="0" sldId="258"/>
            <ac:spMk id="21" creationId="{C896FA2F-7455-2B66-D536-46C018A70556}"/>
          </ac:spMkLst>
        </pc:spChg>
        <pc:spChg chg="add mod">
          <ac:chgData name="정언종" userId="899f684f-54d4-4d98-b09f-4a5a2cd83b3f" providerId="ADAL" clId="{41966FDA-CC0A-48BC-AD7C-5EA5064770D1}" dt="2025-05-21T06:49:28.537" v="151" actId="1076"/>
          <ac:spMkLst>
            <pc:docMk/>
            <pc:sldMk cId="0" sldId="258"/>
            <ac:spMk id="22" creationId="{96524D14-5E2A-7263-4081-2F1D543E13F2}"/>
          </ac:spMkLst>
        </pc:spChg>
        <pc:spChg chg="add mod">
          <ac:chgData name="정언종" userId="899f684f-54d4-4d98-b09f-4a5a2cd83b3f" providerId="ADAL" clId="{41966FDA-CC0A-48BC-AD7C-5EA5064770D1}" dt="2025-05-21T06:49:28.537" v="151" actId="1076"/>
          <ac:spMkLst>
            <pc:docMk/>
            <pc:sldMk cId="0" sldId="258"/>
            <ac:spMk id="23" creationId="{E0743569-1E3E-9C8F-D730-F772EC794469}"/>
          </ac:spMkLst>
        </pc:spChg>
        <pc:spChg chg="add mod">
          <ac:chgData name="정언종" userId="899f684f-54d4-4d98-b09f-4a5a2cd83b3f" providerId="ADAL" clId="{41966FDA-CC0A-48BC-AD7C-5EA5064770D1}" dt="2025-05-21T06:49:27.461" v="150" actId="1076"/>
          <ac:spMkLst>
            <pc:docMk/>
            <pc:sldMk cId="0" sldId="258"/>
            <ac:spMk id="24" creationId="{43CA4736-7A4F-5C6E-66D4-B2524F1D708D}"/>
          </ac:spMkLst>
        </pc:spChg>
        <pc:spChg chg="add mod">
          <ac:chgData name="정언종" userId="899f684f-54d4-4d98-b09f-4a5a2cd83b3f" providerId="ADAL" clId="{41966FDA-CC0A-48BC-AD7C-5EA5064770D1}" dt="2025-05-21T06:49:27.461" v="150" actId="1076"/>
          <ac:spMkLst>
            <pc:docMk/>
            <pc:sldMk cId="0" sldId="258"/>
            <ac:spMk id="25" creationId="{226E3CAC-98EA-B076-C7E0-295115742232}"/>
          </ac:spMkLst>
        </pc:spChg>
        <pc:spChg chg="add mod">
          <ac:chgData name="정언종" userId="899f684f-54d4-4d98-b09f-4a5a2cd83b3f" providerId="ADAL" clId="{41966FDA-CC0A-48BC-AD7C-5EA5064770D1}" dt="2025-05-21T06:49:27.461" v="150" actId="1076"/>
          <ac:spMkLst>
            <pc:docMk/>
            <pc:sldMk cId="0" sldId="258"/>
            <ac:spMk id="26" creationId="{D4EFBE14-544D-9529-DCE3-7F5CC17C6988}"/>
          </ac:spMkLst>
        </pc:spChg>
        <pc:spChg chg="add mod">
          <ac:chgData name="정언종" userId="899f684f-54d4-4d98-b09f-4a5a2cd83b3f" providerId="ADAL" clId="{41966FDA-CC0A-48BC-AD7C-5EA5064770D1}" dt="2025-05-21T06:49:27.461" v="150" actId="1076"/>
          <ac:spMkLst>
            <pc:docMk/>
            <pc:sldMk cId="0" sldId="258"/>
            <ac:spMk id="27" creationId="{02663EF0-8201-FD85-1152-9AEC9DBB4B54}"/>
          </ac:spMkLst>
        </pc:spChg>
        <pc:spChg chg="add mod">
          <ac:chgData name="정언종" userId="899f684f-54d4-4d98-b09f-4a5a2cd83b3f" providerId="ADAL" clId="{41966FDA-CC0A-48BC-AD7C-5EA5064770D1}" dt="2025-05-21T06:49:27.461" v="150" actId="1076"/>
          <ac:spMkLst>
            <pc:docMk/>
            <pc:sldMk cId="0" sldId="258"/>
            <ac:spMk id="28" creationId="{200DFCF1-9283-D9CE-591D-0EC2984B469A}"/>
          </ac:spMkLst>
        </pc:spChg>
        <pc:spChg chg="add mod">
          <ac:chgData name="정언종" userId="899f684f-54d4-4d98-b09f-4a5a2cd83b3f" providerId="ADAL" clId="{41966FDA-CC0A-48BC-AD7C-5EA5064770D1}" dt="2025-05-21T06:49:27.461" v="150" actId="1076"/>
          <ac:spMkLst>
            <pc:docMk/>
            <pc:sldMk cId="0" sldId="258"/>
            <ac:spMk id="29" creationId="{E5086225-E750-A72C-5307-8557D557013C}"/>
          </ac:spMkLst>
        </pc:spChg>
        <pc:spChg chg="add mod">
          <ac:chgData name="정언종" userId="899f684f-54d4-4d98-b09f-4a5a2cd83b3f" providerId="ADAL" clId="{41966FDA-CC0A-48BC-AD7C-5EA5064770D1}" dt="2025-05-21T06:49:27.461" v="150" actId="1076"/>
          <ac:spMkLst>
            <pc:docMk/>
            <pc:sldMk cId="0" sldId="258"/>
            <ac:spMk id="30" creationId="{A93B4B7C-C4F9-B46B-2819-3086A7010088}"/>
          </ac:spMkLst>
        </pc:spChg>
        <pc:spChg chg="add mod">
          <ac:chgData name="정언종" userId="899f684f-54d4-4d98-b09f-4a5a2cd83b3f" providerId="ADAL" clId="{41966FDA-CC0A-48BC-AD7C-5EA5064770D1}" dt="2025-05-21T06:49:27.461" v="150" actId="1076"/>
          <ac:spMkLst>
            <pc:docMk/>
            <pc:sldMk cId="0" sldId="258"/>
            <ac:spMk id="31" creationId="{C0ABB949-A209-B546-90AA-F943D1290767}"/>
          </ac:spMkLst>
        </pc:spChg>
        <pc:spChg chg="add mod">
          <ac:chgData name="정언종" userId="899f684f-54d4-4d98-b09f-4a5a2cd83b3f" providerId="ADAL" clId="{41966FDA-CC0A-48BC-AD7C-5EA5064770D1}" dt="2025-05-21T06:49:27.461" v="150" actId="1076"/>
          <ac:spMkLst>
            <pc:docMk/>
            <pc:sldMk cId="0" sldId="258"/>
            <ac:spMk id="32" creationId="{9FB4B60C-81EB-54B4-B516-3B1521B1B57F}"/>
          </ac:spMkLst>
        </pc:spChg>
        <pc:spChg chg="add mod">
          <ac:chgData name="정언종" userId="899f684f-54d4-4d98-b09f-4a5a2cd83b3f" providerId="ADAL" clId="{41966FDA-CC0A-48BC-AD7C-5EA5064770D1}" dt="2025-05-21T06:49:27.461" v="150" actId="1076"/>
          <ac:spMkLst>
            <pc:docMk/>
            <pc:sldMk cId="0" sldId="258"/>
            <ac:spMk id="33" creationId="{4EFCE3DE-7333-4B9E-9E2D-BD9C709E6286}"/>
          </ac:spMkLst>
        </pc:spChg>
        <pc:graphicFrameChg chg="del mod">
          <ac:chgData name="정언종" userId="899f684f-54d4-4d98-b09f-4a5a2cd83b3f" providerId="ADAL" clId="{41966FDA-CC0A-48BC-AD7C-5EA5064770D1}" dt="2025-05-21T06:30:58.861" v="63" actId="478"/>
          <ac:graphicFrameMkLst>
            <pc:docMk/>
            <pc:sldMk cId="0" sldId="258"/>
            <ac:graphicFrameMk id="229" creationId="{1AE141DF-B34C-77B8-222F-F70029D27B06}"/>
          </ac:graphicFrameMkLst>
        </pc:graphicFrameChg>
        <pc:graphicFrameChg chg="modGraphic">
          <ac:chgData name="정언종" userId="899f684f-54d4-4d98-b09f-4a5a2cd83b3f" providerId="ADAL" clId="{41966FDA-CC0A-48BC-AD7C-5EA5064770D1}" dt="2025-05-21T06:42:30.106" v="139" actId="14734"/>
          <ac:graphicFrameMkLst>
            <pc:docMk/>
            <pc:sldMk cId="0" sldId="258"/>
            <ac:graphicFrameMk id="230" creationId="{2673BE73-5F8D-6919-ECA9-FC352506EDAE}"/>
          </ac:graphicFrameMkLst>
        </pc:graphicFrameChg>
      </pc:sldChg>
      <pc:sldChg chg="modSp mod">
        <pc:chgData name="정언종" userId="899f684f-54d4-4d98-b09f-4a5a2cd83b3f" providerId="ADAL" clId="{41966FDA-CC0A-48BC-AD7C-5EA5064770D1}" dt="2025-05-21T06:03:16.772" v="61"/>
        <pc:sldMkLst>
          <pc:docMk/>
          <pc:sldMk cId="3282486076" sldId="308"/>
        </pc:sldMkLst>
        <pc:spChg chg="mod">
          <ac:chgData name="정언종" userId="899f684f-54d4-4d98-b09f-4a5a2cd83b3f" providerId="ADAL" clId="{41966FDA-CC0A-48BC-AD7C-5EA5064770D1}" dt="2025-05-21T06:03:16.772" v="61"/>
          <ac:spMkLst>
            <pc:docMk/>
            <pc:sldMk cId="3282486076" sldId="308"/>
            <ac:spMk id="257" creationId="{47A7D72C-C14F-3DB0-CC26-A576D173F51B}"/>
          </ac:spMkLst>
        </pc:spChg>
      </pc:sldChg>
      <pc:sldChg chg="del">
        <pc:chgData name="정언종" userId="899f684f-54d4-4d98-b09f-4a5a2cd83b3f" providerId="ADAL" clId="{41966FDA-CC0A-48BC-AD7C-5EA5064770D1}" dt="2025-05-21T06:01:59.857" v="58" actId="2696"/>
        <pc:sldMkLst>
          <pc:docMk/>
          <pc:sldMk cId="758709419" sldId="309"/>
        </pc:sldMkLst>
      </pc:sldChg>
      <pc:sldChg chg="del">
        <pc:chgData name="정언종" userId="899f684f-54d4-4d98-b09f-4a5a2cd83b3f" providerId="ADAL" clId="{41966FDA-CC0A-48BC-AD7C-5EA5064770D1}" dt="2025-05-21T06:01:59.857" v="58" actId="2696"/>
        <pc:sldMkLst>
          <pc:docMk/>
          <pc:sldMk cId="2468584712" sldId="310"/>
        </pc:sldMkLst>
      </pc:sldChg>
      <pc:sldChg chg="del">
        <pc:chgData name="정언종" userId="899f684f-54d4-4d98-b09f-4a5a2cd83b3f" providerId="ADAL" clId="{41966FDA-CC0A-48BC-AD7C-5EA5064770D1}" dt="2025-05-21T06:01:59.857" v="58" actId="2696"/>
        <pc:sldMkLst>
          <pc:docMk/>
          <pc:sldMk cId="3045823133" sldId="311"/>
        </pc:sldMkLst>
      </pc:sldChg>
      <pc:sldChg chg="del">
        <pc:chgData name="정언종" userId="899f684f-54d4-4d98-b09f-4a5a2cd83b3f" providerId="ADAL" clId="{41966FDA-CC0A-48BC-AD7C-5EA5064770D1}" dt="2025-05-21T06:01:59.857" v="58" actId="2696"/>
        <pc:sldMkLst>
          <pc:docMk/>
          <pc:sldMk cId="948518935" sldId="312"/>
        </pc:sldMkLst>
      </pc:sldChg>
    </pc:docChg>
  </pc:docChgLst>
  <pc:docChgLst>
    <pc:chgData name="정언종" userId="899f684f-54d4-4d98-b09f-4a5a2cd83b3f" providerId="ADAL" clId="{7184E60B-E66C-45CE-97CB-E4BD1290C952}"/>
    <pc:docChg chg="undo custSel modSld">
      <pc:chgData name="정언종" userId="899f684f-54d4-4d98-b09f-4a5a2cd83b3f" providerId="ADAL" clId="{7184E60B-E66C-45CE-97CB-E4BD1290C952}" dt="2025-05-21T00:18:03.338" v="20" actId="20577"/>
      <pc:docMkLst>
        <pc:docMk/>
      </pc:docMkLst>
      <pc:sldChg chg="modSp mod">
        <pc:chgData name="정언종" userId="899f684f-54d4-4d98-b09f-4a5a2cd83b3f" providerId="ADAL" clId="{7184E60B-E66C-45CE-97CB-E4BD1290C952}" dt="2025-05-21T00:18:03.338" v="20" actId="20577"/>
        <pc:sldMkLst>
          <pc:docMk/>
          <pc:sldMk cId="0" sldId="256"/>
        </pc:sldMkLst>
        <pc:spChg chg="mod">
          <ac:chgData name="정언종" userId="899f684f-54d4-4d98-b09f-4a5a2cd83b3f" providerId="ADAL" clId="{7184E60B-E66C-45CE-97CB-E4BD1290C952}" dt="2025-05-21T00:18:03.338" v="20" actId="20577"/>
          <ac:spMkLst>
            <pc:docMk/>
            <pc:sldMk cId="0" sldId="256"/>
            <ac:spMk id="25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52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02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1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2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136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7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146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5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7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719" tIns="45719" rIns="45719" bIns="45719"/>
          <a:lstStyle/>
          <a:p>
            <a:r>
              <a:t>제목 텍스트</a:t>
            </a:r>
          </a:p>
        </p:txBody>
      </p:sp>
      <p:sp>
        <p:nvSpPr>
          <p:cNvPr id="18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lIns="45719" tIns="45719" rIns="45719" bIns="45719"/>
          <a:lstStyle>
            <a:lvl3pPr marL="1234439" indent="-320039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8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lIns="45719" tIns="45719" rIns="45719" bIns="45719"/>
          <a:lstStyle/>
          <a:p>
            <a:r>
              <a:t>제목 텍스트</a:t>
            </a:r>
          </a:p>
        </p:txBody>
      </p:sp>
      <p:sp>
        <p:nvSpPr>
          <p:cNvPr id="19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93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9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719" tIns="45719" rIns="45719" bIns="45719"/>
          <a:lstStyle/>
          <a:p>
            <a:r>
              <a:t>제목 텍스트</a:t>
            </a:r>
          </a:p>
        </p:txBody>
      </p:sp>
      <p:sp>
        <p:nvSpPr>
          <p:cNvPr id="20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21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18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1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227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719" tIns="45719" rIns="45719" bIns="45719"/>
          <a:lstStyle/>
          <a:p>
            <a:r>
              <a:t>제목 텍스트</a:t>
            </a:r>
          </a:p>
        </p:txBody>
      </p:sp>
      <p:sp>
        <p:nvSpPr>
          <p:cNvPr id="23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 lIns="45719" tIns="45719" rIns="45719" bIns="45719"/>
          <a:lstStyle>
            <a:lvl3pPr marL="1234439" indent="-320039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제목 텍스트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 lIns="45719" tIns="45719" rIns="45719" bIns="45719"/>
          <a:lstStyle/>
          <a:p>
            <a:r>
              <a:t>제목 텍스트</a:t>
            </a:r>
          </a:p>
        </p:txBody>
      </p:sp>
      <p:sp>
        <p:nvSpPr>
          <p:cNvPr id="24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 lIns="45719" tIns="45719" rIns="45719" bIns="45719"/>
          <a:lstStyle>
            <a:lvl3pPr marL="1234439" indent="-320039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4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1161441" y="6446579"/>
            <a:ext cx="192360" cy="184666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241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2"/>
          <p:cNvSpPr txBox="1"/>
          <p:nvPr/>
        </p:nvSpPr>
        <p:spPr>
          <a:xfrm>
            <a:off x="675913" y="642551"/>
            <a:ext cx="996423" cy="86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 spc="-150">
                <a:solidFill>
                  <a:srgbClr val="FFFFFF"/>
                </a:solidFill>
                <a:latin typeface="LINE Seed Sans KR Regular"/>
                <a:ea typeface="LINE Seed Sans KR Regular"/>
                <a:cs typeface="LINE Seed Sans KR Regular"/>
                <a:sym typeface="LINE Seed Sans KR Regular"/>
              </a:defRPr>
            </a:lvl1pPr>
          </a:lstStyle>
          <a:p>
            <a:r>
              <a:rPr lang="en-US" sz="5000" b="1" dirty="0"/>
              <a:t>IPX</a:t>
            </a:r>
            <a:r>
              <a:rPr lang="en-US" b="1" dirty="0"/>
              <a:t> </a:t>
            </a:r>
            <a:endParaRPr b="1" dirty="0"/>
          </a:p>
        </p:txBody>
      </p:sp>
      <p:sp>
        <p:nvSpPr>
          <p:cNvPr id="257" name="TextBox 3"/>
          <p:cNvSpPr txBox="1"/>
          <p:nvPr/>
        </p:nvSpPr>
        <p:spPr>
          <a:xfrm>
            <a:off x="675912" y="1371023"/>
            <a:ext cx="6332820" cy="86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5000">
                <a:solidFill>
                  <a:srgbClr val="FFFFFF"/>
                </a:solidFill>
                <a:latin typeface="LINE Seed Sans KR Bold"/>
                <a:ea typeface="LINE Seed Sans KR Bold"/>
                <a:cs typeface="LINE Seed Sans KR Bold"/>
                <a:sym typeface="LINE Seed Sans KR Bold"/>
              </a:defRPr>
            </a:pPr>
            <a:r>
              <a:rPr lang="en-US" b="1" dirty="0"/>
              <a:t>PRODUCT CATALOG</a:t>
            </a:r>
            <a:endParaRPr b="1" dirty="0"/>
          </a:p>
        </p:txBody>
      </p:sp>
      <p:sp>
        <p:nvSpPr>
          <p:cNvPr id="258" name="TextBox 1"/>
          <p:cNvSpPr txBox="1"/>
          <p:nvPr/>
        </p:nvSpPr>
        <p:spPr>
          <a:xfrm>
            <a:off x="675912" y="2321892"/>
            <a:ext cx="2620265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LINE Seed Sans KR Thin"/>
                <a:ea typeface="LINE Seed Sans KR Thin"/>
                <a:cs typeface="LINE Seed Sans KR Thin"/>
                <a:sym typeface="LINE Seed Sans KR Thin"/>
              </a:defRPr>
            </a:pPr>
            <a:r>
              <a:rPr dirty="0"/>
              <a:t>Ver</a:t>
            </a:r>
            <a:r>
              <a:t>. </a:t>
            </a:r>
            <a:r>
              <a:rPr lang="en-US"/>
              <a:t>${Today:yyyy-MM-dd}</a:t>
            </a:r>
            <a:endParaRPr dirty="0"/>
          </a:p>
        </p:txBody>
      </p:sp>
      <p:pic>
        <p:nvPicPr>
          <p:cNvPr id="260" name="그림 7" descr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99" y="6214216"/>
            <a:ext cx="848868" cy="459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18B3D-121D-3B26-8FEA-88A4440B0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2">
            <a:extLst>
              <a:ext uri="{FF2B5EF4-FFF2-40B4-BE49-F238E27FC236}">
                <a16:creationId xmlns:a16="http://schemas.microsoft.com/office/drawing/2014/main" id="{D46BBD91-9391-3403-587C-702DDAC677C1}"/>
              </a:ext>
            </a:extLst>
          </p:cNvPr>
          <p:cNvSpPr txBox="1"/>
          <p:nvPr/>
        </p:nvSpPr>
        <p:spPr>
          <a:xfrm>
            <a:off x="675913" y="642551"/>
            <a:ext cx="957951" cy="86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 spc="-150">
                <a:solidFill>
                  <a:srgbClr val="FFFFFF"/>
                </a:solidFill>
                <a:latin typeface="LINE Seed Sans KR Regular"/>
                <a:ea typeface="LINE Seed Sans KR Regular"/>
                <a:cs typeface="LINE Seed Sans KR Regular"/>
                <a:sym typeface="LINE Seed Sans KR Regular"/>
              </a:defRPr>
            </a:lvl1pPr>
          </a:lstStyle>
          <a:p>
            <a:r>
              <a:rPr lang="en-US" sz="5000" dirty="0"/>
              <a:t>IPX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257" name="TextBox 3">
            <a:extLst>
              <a:ext uri="{FF2B5EF4-FFF2-40B4-BE49-F238E27FC236}">
                <a16:creationId xmlns:a16="http://schemas.microsoft.com/office/drawing/2014/main" id="{47A7D72C-C14F-3DB0-CC26-A576D173F51B}"/>
              </a:ext>
            </a:extLst>
          </p:cNvPr>
          <p:cNvSpPr txBox="1"/>
          <p:nvPr/>
        </p:nvSpPr>
        <p:spPr>
          <a:xfrm>
            <a:off x="80512" y="2567230"/>
            <a:ext cx="12111487" cy="86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>
              <a:defRPr sz="5000">
                <a:solidFill>
                  <a:srgbClr val="FFFFFF"/>
                </a:solidFill>
                <a:latin typeface="LINE Seed Sans KR Bold"/>
                <a:ea typeface="LINE Seed Sans KR Bold"/>
                <a:cs typeface="LINE Seed Sans KR Bold"/>
                <a:sym typeface="LINE Seed Sans KR Bold"/>
              </a:defRPr>
            </a:pPr>
            <a:r>
              <a:rPr lang="en-US" b="1">
                <a:solidFill>
                  <a:schemeClr val="tx1"/>
                </a:solidFill>
              </a:rPr>
              <a:t>${Products[0].Key}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258" name="TextBox 1">
            <a:extLst>
              <a:ext uri="{FF2B5EF4-FFF2-40B4-BE49-F238E27FC236}">
                <a16:creationId xmlns:a16="http://schemas.microsoft.com/office/drawing/2014/main" id="{4460D1D0-F193-3C6E-DB50-BE143B6F5745}"/>
              </a:ext>
            </a:extLst>
          </p:cNvPr>
          <p:cNvSpPr txBox="1"/>
          <p:nvPr/>
        </p:nvSpPr>
        <p:spPr>
          <a:xfrm>
            <a:off x="675912" y="2321892"/>
            <a:ext cx="1607167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LINE Seed Sans KR Thin"/>
                <a:ea typeface="LINE Seed Sans KR Thin"/>
                <a:cs typeface="LINE Seed Sans KR Thin"/>
                <a:sym typeface="LINE Seed Sans KR Thin"/>
              </a:defRPr>
            </a:pPr>
            <a:r>
              <a:rPr dirty="0"/>
              <a:t>Ver. 2025-0</a:t>
            </a:r>
            <a:r>
              <a:rPr lang="en-US" dirty="0"/>
              <a:t>3-11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24860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V="1">
            <a:off x="463551" y="274892"/>
            <a:ext cx="11340000" cy="18000"/>
          </a:xfrm>
          <a:custGeom>
            <a:avLst/>
            <a:gdLst/>
            <a:ahLst/>
            <a:cxnLst/>
            <a:rect l="l" t="t" r="r" b="b"/>
            <a:pathLst>
              <a:path w="10332720" h="13970">
                <a:moveTo>
                  <a:pt x="10332720" y="0"/>
                </a:moveTo>
                <a:lnTo>
                  <a:pt x="0" y="0"/>
                </a:lnTo>
                <a:lnTo>
                  <a:pt x="0" y="13717"/>
                </a:lnTo>
                <a:lnTo>
                  <a:pt x="10332720" y="13717"/>
                </a:lnTo>
                <a:lnTo>
                  <a:pt x="10332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>
              <a:latin typeface="LINE Seed Sans KR Bold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067311" y="377724"/>
            <a:ext cx="4705590" cy="185413"/>
          </a:xfrm>
          <a:custGeom>
            <a:avLst/>
            <a:gdLst/>
            <a:ahLst/>
            <a:cxnLst/>
            <a:rect l="l" t="t" r="r" b="b"/>
            <a:pathLst>
              <a:path w="5189220" h="204470">
                <a:moveTo>
                  <a:pt x="5189220" y="0"/>
                </a:moveTo>
                <a:lnTo>
                  <a:pt x="0" y="0"/>
                </a:lnTo>
                <a:lnTo>
                  <a:pt x="0" y="204217"/>
                </a:lnTo>
                <a:lnTo>
                  <a:pt x="5189220" y="204217"/>
                </a:lnTo>
                <a:lnTo>
                  <a:pt x="518922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 anchor="ctr"/>
          <a:lstStyle/>
          <a:p>
            <a:r>
              <a:rPr lang="en-US" sz="900" b="1" dirty="0">
                <a:latin typeface="LINE Seed Sans KR Bold"/>
              </a:rPr>
              <a:t>     Country of Origin </a:t>
            </a:r>
            <a:r>
              <a:rPr lang="en-US" sz="900" dirty="0">
                <a:latin typeface="LINE Seed Sans KR Bold"/>
              </a:rPr>
              <a:t>(item.</a:t>
            </a:r>
            <a:r>
              <a:rPr lang="ko-KR" altLang="en-US" sz="900" dirty="0">
                <a:latin typeface="LINE Seed Sans KR Bold"/>
              </a:rPr>
              <a:t>원산지</a:t>
            </a:r>
            <a:r>
              <a:rPr lang="en-US" altLang="ko-KR" sz="900" dirty="0">
                <a:latin typeface="LINE Seed Sans KR Bold"/>
              </a:rPr>
              <a:t>)                                     </a:t>
            </a:r>
            <a:r>
              <a:rPr lang="en-US" altLang="ko-KR" sz="900" b="1" dirty="0">
                <a:latin typeface="LINE Seed Sans KR Bold"/>
              </a:rPr>
              <a:t>Material</a:t>
            </a:r>
            <a:r>
              <a:rPr lang="en-US" altLang="ko-KR" sz="900" dirty="0">
                <a:latin typeface="LINE Seed Sans KR Bold"/>
              </a:rPr>
              <a:t> (item.</a:t>
            </a:r>
            <a:r>
              <a:rPr lang="ko-KR" altLang="en-US" sz="900" dirty="0">
                <a:latin typeface="LINE Seed Sans KR Bold"/>
              </a:rPr>
              <a:t>재질</a:t>
            </a:r>
            <a:r>
              <a:rPr lang="en-US" altLang="ko-KR" sz="900" dirty="0">
                <a:latin typeface="LINE Seed Sans KR Bold"/>
              </a:rPr>
              <a:t>_</a:t>
            </a:r>
            <a:r>
              <a:rPr lang="ko-KR" altLang="en-US" sz="900" dirty="0">
                <a:latin typeface="LINE Seed Sans KR Bold"/>
              </a:rPr>
              <a:t>최종</a:t>
            </a:r>
            <a:r>
              <a:rPr lang="en-US" altLang="ko-KR" sz="900" dirty="0">
                <a:latin typeface="LINE Seed Sans KR Bold"/>
              </a:rPr>
              <a:t>)</a:t>
            </a:r>
            <a:endParaRPr sz="900" dirty="0">
              <a:latin typeface="LINE Seed Sans KR Bold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600639F-FB9E-8674-9D6D-3979F9EAAED4}"/>
              </a:ext>
            </a:extLst>
          </p:cNvPr>
          <p:cNvSpPr txBox="1"/>
          <p:nvPr/>
        </p:nvSpPr>
        <p:spPr>
          <a:xfrm>
            <a:off x="738125" y="340480"/>
            <a:ext cx="246276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en-US" dirty="0" err="1">
                <a:latin typeface="LINE Seed Sans KR Bold"/>
              </a:rPr>
              <a:t>Item.자재내역_영어</a:t>
            </a:r>
            <a:endParaRPr lang="ko-KR" altLang="en-US" dirty="0">
              <a:latin typeface="LINE Seed Sans KR Bold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C0D05DE-4546-2A2A-28E7-DBF1E434CAA3}"/>
              </a:ext>
            </a:extLst>
          </p:cNvPr>
          <p:cNvSpPr/>
          <p:nvPr/>
        </p:nvSpPr>
        <p:spPr>
          <a:xfrm>
            <a:off x="852824" y="836422"/>
            <a:ext cx="1727456" cy="175432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NE Seed Sans KR Bold"/>
                <a:sym typeface="맑은 고딕"/>
              </a:rPr>
              <a:t>Image.Image_Src:image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LINE Seed Sans KR Bold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LINE Seed Sans KR Bold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0856D03-20CE-AB65-FDC9-749A81512EDF}"/>
              </a:ext>
            </a:extLst>
          </p:cNvPr>
          <p:cNvSpPr/>
          <p:nvPr/>
        </p:nvSpPr>
        <p:spPr>
          <a:xfrm>
            <a:off x="2682940" y="836422"/>
            <a:ext cx="1727456" cy="175432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NE Seed Sans KR Bold"/>
                <a:sym typeface="맑은 고딕"/>
              </a:rPr>
              <a:t>Image.Image_Src:image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LINE Seed Sans KR Bold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LINE Seed Sans KR Bold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916E472-9CF1-F301-04A3-B328C7C23C94}"/>
              </a:ext>
            </a:extLst>
          </p:cNvPr>
          <p:cNvSpPr/>
          <p:nvPr/>
        </p:nvSpPr>
        <p:spPr>
          <a:xfrm>
            <a:off x="4513056" y="836422"/>
            <a:ext cx="1727456" cy="175432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NE Seed Sans KR Bold"/>
                <a:sym typeface="맑은 고딕"/>
              </a:rPr>
              <a:t>Image.Image_Src:image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LINE Seed Sans KR Bold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LINE Seed Sans KR Bold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0E2691F-9C6F-5F15-54D4-76773F07F9C0}"/>
              </a:ext>
            </a:extLst>
          </p:cNvPr>
          <p:cNvSpPr/>
          <p:nvPr/>
        </p:nvSpPr>
        <p:spPr>
          <a:xfrm>
            <a:off x="6343172" y="836422"/>
            <a:ext cx="1727456" cy="175432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NE Seed Sans KR Bold"/>
                <a:sym typeface="맑은 고딕"/>
              </a:rPr>
              <a:t>Image.Image_Src:image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LINE Seed Sans KR Bold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LINE Seed Sans KR Bold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AAEAE82-3F93-6750-621C-16CD1B9D788D}"/>
              </a:ext>
            </a:extLst>
          </p:cNvPr>
          <p:cNvSpPr/>
          <p:nvPr/>
        </p:nvSpPr>
        <p:spPr>
          <a:xfrm>
            <a:off x="852824" y="2708679"/>
            <a:ext cx="1727456" cy="175432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NE Seed Sans KR Bold"/>
                <a:sym typeface="맑은 고딕"/>
              </a:rPr>
              <a:t>Image.Image_Src:image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LINE Seed Sans KR Bold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LINE Seed Sans KR Bold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DCB08DD-8987-6D15-F6A7-84C0CE2B4EC2}"/>
              </a:ext>
            </a:extLst>
          </p:cNvPr>
          <p:cNvSpPr/>
          <p:nvPr/>
        </p:nvSpPr>
        <p:spPr>
          <a:xfrm>
            <a:off x="2682940" y="2708679"/>
            <a:ext cx="1727456" cy="175432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NE Seed Sans KR Bold"/>
                <a:sym typeface="맑은 고딕"/>
              </a:rPr>
              <a:t>Image.Image_Src:image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LINE Seed Sans KR Bold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LINE Seed Sans KR Bold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1712E2D-8722-6659-A92D-0DE75B8DE91C}"/>
              </a:ext>
            </a:extLst>
          </p:cNvPr>
          <p:cNvSpPr/>
          <p:nvPr/>
        </p:nvSpPr>
        <p:spPr>
          <a:xfrm>
            <a:off x="4513056" y="2688864"/>
            <a:ext cx="1727456" cy="175432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NE Seed Sans KR Bold"/>
                <a:sym typeface="맑은 고딕"/>
              </a:rPr>
              <a:t>Image.Image_Src:image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LINE Seed Sans KR Bold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LINE Seed Sans KR Bold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E8C768-3BB2-5B9E-5389-51380BEBCFB9}"/>
              </a:ext>
            </a:extLst>
          </p:cNvPr>
          <p:cNvSpPr txBox="1"/>
          <p:nvPr/>
        </p:nvSpPr>
        <p:spPr>
          <a:xfrm>
            <a:off x="762802" y="4593636"/>
            <a:ext cx="506076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atin typeface="LINE Seed Sans KR Bold"/>
              </a:rPr>
              <a:t>Price</a:t>
            </a:r>
            <a:r>
              <a:rPr lang="ko-KR" altLang="en-US" sz="800" b="1" dirty="0">
                <a:latin typeface="LINE Seed Sans KR Bold"/>
              </a:rPr>
              <a:t> </a:t>
            </a:r>
            <a:endParaRPr kumimoji="0" lang="ko-KR" altLang="en-US" sz="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1627D46-03CF-36DF-FA7B-70B8E7D24E2B}"/>
              </a:ext>
            </a:extLst>
          </p:cNvPr>
          <p:cNvSpPr txBox="1"/>
          <p:nvPr/>
        </p:nvSpPr>
        <p:spPr>
          <a:xfrm>
            <a:off x="2866030" y="4606590"/>
            <a:ext cx="24627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atin typeface="LINE Seed Sans KR Bold"/>
              </a:rPr>
              <a:t>Product Size &amp; Weight </a:t>
            </a:r>
            <a:endParaRPr kumimoji="0" lang="ko-KR" altLang="en-US" sz="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849B774-7EFD-5125-1FCA-B641247F0A94}"/>
              </a:ext>
            </a:extLst>
          </p:cNvPr>
          <p:cNvSpPr txBox="1"/>
          <p:nvPr/>
        </p:nvSpPr>
        <p:spPr>
          <a:xfrm>
            <a:off x="7577943" y="4614190"/>
            <a:ext cx="24627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atin typeface="LINE Seed Sans KR Bold"/>
              </a:rPr>
              <a:t>Package Size &amp; Weight </a:t>
            </a:r>
            <a:endParaRPr kumimoji="0" lang="ko-KR" altLang="en-US" sz="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</p:txBody>
      </p:sp>
      <p:sp>
        <p:nvSpPr>
          <p:cNvPr id="148" name="object 2">
            <a:extLst>
              <a:ext uri="{FF2B5EF4-FFF2-40B4-BE49-F238E27FC236}">
                <a16:creationId xmlns:a16="http://schemas.microsoft.com/office/drawing/2014/main" id="{53971718-61F2-2362-F75F-61BBFD9B4AA0}"/>
              </a:ext>
            </a:extLst>
          </p:cNvPr>
          <p:cNvSpPr/>
          <p:nvPr/>
        </p:nvSpPr>
        <p:spPr>
          <a:xfrm flipV="1">
            <a:off x="463551" y="4806555"/>
            <a:ext cx="11340000" cy="18000"/>
          </a:xfrm>
          <a:custGeom>
            <a:avLst/>
            <a:gdLst/>
            <a:ahLst/>
            <a:cxnLst/>
            <a:rect l="l" t="t" r="r" b="b"/>
            <a:pathLst>
              <a:path w="10332720" h="13970">
                <a:moveTo>
                  <a:pt x="10332720" y="0"/>
                </a:moveTo>
                <a:lnTo>
                  <a:pt x="0" y="0"/>
                </a:lnTo>
                <a:lnTo>
                  <a:pt x="0" y="13717"/>
                </a:lnTo>
                <a:lnTo>
                  <a:pt x="10332720" y="13717"/>
                </a:lnTo>
                <a:lnTo>
                  <a:pt x="10332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>
              <a:latin typeface="LINE Seed Sans KR Bold"/>
            </a:endParaRPr>
          </a:p>
        </p:txBody>
      </p:sp>
      <p:graphicFrame>
        <p:nvGraphicFramePr>
          <p:cNvPr id="226" name="표 225">
            <a:extLst>
              <a:ext uri="{FF2B5EF4-FFF2-40B4-BE49-F238E27FC236}">
                <a16:creationId xmlns:a16="http://schemas.microsoft.com/office/drawing/2014/main" id="{2506ECC1-F947-444C-B9F9-27E68C8B4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566124"/>
              </p:ext>
            </p:extLst>
          </p:nvPr>
        </p:nvGraphicFramePr>
        <p:xfrm>
          <a:off x="599712" y="4854170"/>
          <a:ext cx="1681862" cy="19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931">
                  <a:extLst>
                    <a:ext uri="{9D8B030D-6E8A-4147-A177-3AD203B41FA5}">
                      <a16:colId xmlns:a16="http://schemas.microsoft.com/office/drawing/2014/main" val="4245316622"/>
                    </a:ext>
                  </a:extLst>
                </a:gridCol>
                <a:gridCol w="840931">
                  <a:extLst>
                    <a:ext uri="{9D8B030D-6E8A-4147-A177-3AD203B41FA5}">
                      <a16:colId xmlns:a16="http://schemas.microsoft.com/office/drawing/2014/main" val="3806338634"/>
                    </a:ext>
                  </a:extLst>
                </a:gridCol>
              </a:tblGrid>
              <a:tr h="1797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LINE Seed Sans KR Bold"/>
                        </a:rPr>
                        <a:t>Price.</a:t>
                      </a:r>
                      <a:r>
                        <a:rPr lang="ko-KR" altLang="en-US" sz="700" b="1" dirty="0">
                          <a:latin typeface="LINE Seed Sans KR Bold"/>
                        </a:rPr>
                        <a:t> 통화</a:t>
                      </a:r>
                      <a:endParaRPr kumimoji="0" lang="ko-KR" altLang="en-US" sz="7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LINE Seed Sans KR Bold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LINE Seed Sans KR Bold"/>
                        </a:rPr>
                        <a:t>Price.</a:t>
                      </a:r>
                      <a:r>
                        <a:rPr lang="ko-KR" altLang="en-US" sz="700" dirty="0">
                          <a:latin typeface="LINE Seed Sans KR Bold"/>
                        </a:rPr>
                        <a:t>금액</a:t>
                      </a:r>
                      <a:endParaRPr kumimoji="0" lang="ko-KR" altLang="en-US" sz="7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LINE Seed Sans KR Bold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1576644"/>
                  </a:ext>
                </a:extLst>
              </a:tr>
            </a:tbl>
          </a:graphicData>
        </a:graphic>
      </p:graphicFrame>
      <p:graphicFrame>
        <p:nvGraphicFramePr>
          <p:cNvPr id="230" name="표 229">
            <a:extLst>
              <a:ext uri="{FF2B5EF4-FFF2-40B4-BE49-F238E27FC236}">
                <a16:creationId xmlns:a16="http://schemas.microsoft.com/office/drawing/2014/main" id="{2673BE73-5F8D-6919-ECA9-FC352506E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102648"/>
              </p:ext>
            </p:extLst>
          </p:nvPr>
        </p:nvGraphicFramePr>
        <p:xfrm>
          <a:off x="7360641" y="4824555"/>
          <a:ext cx="4454916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4972">
                  <a:extLst>
                    <a:ext uri="{9D8B030D-6E8A-4147-A177-3AD203B41FA5}">
                      <a16:colId xmlns:a16="http://schemas.microsoft.com/office/drawing/2014/main" val="1770296832"/>
                    </a:ext>
                  </a:extLst>
                </a:gridCol>
                <a:gridCol w="1484972">
                  <a:extLst>
                    <a:ext uri="{9D8B030D-6E8A-4147-A177-3AD203B41FA5}">
                      <a16:colId xmlns:a16="http://schemas.microsoft.com/office/drawing/2014/main" val="2759028607"/>
                    </a:ext>
                  </a:extLst>
                </a:gridCol>
                <a:gridCol w="1484972">
                  <a:extLst>
                    <a:ext uri="{9D8B030D-6E8A-4147-A177-3AD203B41FA5}">
                      <a16:colId xmlns:a16="http://schemas.microsoft.com/office/drawing/2014/main" val="2502570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LINE Seed Sans KR Bold"/>
                        </a:rPr>
                        <a:t>Item.</a:t>
                      </a:r>
                      <a:r>
                        <a:rPr lang="ko-KR" altLang="en-US" sz="700" b="1" dirty="0">
                          <a:latin typeface="LINE Seed Sans KR Bold"/>
                        </a:rPr>
                        <a:t>캐릭터</a:t>
                      </a:r>
                      <a:r>
                        <a:rPr lang="en-US" altLang="ko-KR" sz="700" b="1" dirty="0">
                          <a:latin typeface="LINE Seed Sans KR Bold"/>
                        </a:rPr>
                        <a:t>_</a:t>
                      </a:r>
                      <a:r>
                        <a:rPr lang="ko-KR" altLang="en-US" sz="700" b="1" dirty="0" err="1">
                          <a:latin typeface="LINE Seed Sans KR Bold"/>
                        </a:rPr>
                        <a:t>세분류</a:t>
                      </a:r>
                      <a:r>
                        <a:rPr lang="en-US" altLang="ko-KR" sz="700" b="1" dirty="0">
                          <a:latin typeface="LINE Seed Sans KR Bold"/>
                        </a:rPr>
                        <a:t>_</a:t>
                      </a:r>
                      <a:r>
                        <a:rPr lang="ko-KR" altLang="en-US" sz="700" b="1" dirty="0">
                          <a:latin typeface="LINE Seed Sans KR Bold"/>
                        </a:rPr>
                        <a:t>명</a:t>
                      </a:r>
                      <a:endParaRPr kumimoji="0" lang="ko-KR" altLang="en-US" sz="7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LINE Seed Sans KR Bold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dirty="0">
                          <a:latin typeface="LINE Seed Sans KR Bold"/>
                        </a:rPr>
                        <a:t>Item.</a:t>
                      </a:r>
                      <a:r>
                        <a:rPr lang="ko-KR" altLang="en-US" sz="700" dirty="0">
                          <a:latin typeface="LINE Seed Sans KR Bold"/>
                        </a:rPr>
                        <a:t>제품</a:t>
                      </a:r>
                      <a:r>
                        <a:rPr lang="en-US" altLang="ko-KR" sz="700" dirty="0">
                          <a:latin typeface="LINE Seed Sans KR Bold"/>
                        </a:rPr>
                        <a:t>_</a:t>
                      </a:r>
                      <a:r>
                        <a:rPr lang="ko-KR" altLang="en-US" sz="700" dirty="0">
                          <a:latin typeface="LINE Seed Sans KR Bold"/>
                        </a:rPr>
                        <a:t>패키지</a:t>
                      </a:r>
                      <a:r>
                        <a:rPr lang="en-US" altLang="ko-KR" sz="700" dirty="0">
                          <a:latin typeface="LINE Seed Sans KR Bold"/>
                        </a:rPr>
                        <a:t>_</a:t>
                      </a:r>
                      <a:r>
                        <a:rPr lang="ko-KR" altLang="en-US" sz="700" dirty="0">
                          <a:latin typeface="LINE Seed Sans KR Bold"/>
                        </a:rPr>
                        <a:t>최종</a:t>
                      </a:r>
                      <a:endParaRPr kumimoji="0" lang="ko-KR" altLang="en-US" sz="7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LINE Seed Sans KR Bold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LINE Seed Sans KR Bold"/>
                        </a:rPr>
                        <a:t>Item.</a:t>
                      </a:r>
                      <a:r>
                        <a:rPr lang="ko-KR" altLang="en-US" sz="700" dirty="0">
                          <a:latin typeface="LINE Seed Sans KR Bold"/>
                        </a:rPr>
                        <a:t>제품규격</a:t>
                      </a:r>
                      <a:r>
                        <a:rPr lang="en-US" altLang="ko-KR" sz="700" dirty="0">
                          <a:latin typeface="LINE Seed Sans KR Bold"/>
                        </a:rPr>
                        <a:t>_</a:t>
                      </a:r>
                      <a:r>
                        <a:rPr lang="ko-KR" altLang="en-US" sz="700" dirty="0">
                          <a:latin typeface="LINE Seed Sans KR Bold"/>
                        </a:rPr>
                        <a:t>무게</a:t>
                      </a:r>
                      <a:endParaRPr kumimoji="0" lang="ko-KR" altLang="en-US" sz="7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LINE Seed Sans KR Bold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8177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LINE Seed Sans KR Bold"/>
                        </a:rPr>
                        <a:t>Item.</a:t>
                      </a:r>
                      <a:r>
                        <a:rPr lang="ko-KR" altLang="en-US" sz="700" b="1" dirty="0">
                          <a:latin typeface="LINE Seed Sans KR Bold"/>
                        </a:rPr>
                        <a:t>캐릭터</a:t>
                      </a:r>
                      <a:r>
                        <a:rPr lang="en-US" altLang="ko-KR" sz="700" b="1" dirty="0">
                          <a:latin typeface="LINE Seed Sans KR Bold"/>
                        </a:rPr>
                        <a:t>_</a:t>
                      </a:r>
                      <a:r>
                        <a:rPr lang="ko-KR" altLang="en-US" sz="700" b="1" dirty="0" err="1">
                          <a:latin typeface="LINE Seed Sans KR Bold"/>
                        </a:rPr>
                        <a:t>세분류</a:t>
                      </a:r>
                      <a:r>
                        <a:rPr lang="en-US" altLang="ko-KR" sz="700" b="1" dirty="0">
                          <a:latin typeface="LINE Seed Sans KR Bold"/>
                        </a:rPr>
                        <a:t>_</a:t>
                      </a:r>
                      <a:r>
                        <a:rPr lang="ko-KR" altLang="en-US" sz="700" b="1" dirty="0">
                          <a:latin typeface="LINE Seed Sans KR Bold"/>
                        </a:rPr>
                        <a:t>명</a:t>
                      </a:r>
                      <a:endParaRPr kumimoji="0" lang="ko-KR" altLang="en-US" sz="7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LINE Seed Sans KR Bold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Item.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제품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패키지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최종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NE Seed Sans KR Bold"/>
                        <a:ea typeface="맑은 고딕"/>
                        <a:cs typeface="+mj-cs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Item.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제품규격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무게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NE Seed Sans KR Bold"/>
                        <a:ea typeface="+mn-ea"/>
                        <a:cs typeface="Helvetica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4057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LINE Seed Sans KR Bold"/>
                        </a:rPr>
                        <a:t>Item.</a:t>
                      </a:r>
                      <a:r>
                        <a:rPr lang="ko-KR" altLang="en-US" sz="700" b="1" dirty="0">
                          <a:latin typeface="LINE Seed Sans KR Bold"/>
                        </a:rPr>
                        <a:t>캐릭터</a:t>
                      </a:r>
                      <a:r>
                        <a:rPr lang="en-US" altLang="ko-KR" sz="700" b="1" dirty="0">
                          <a:latin typeface="LINE Seed Sans KR Bold"/>
                        </a:rPr>
                        <a:t>_</a:t>
                      </a:r>
                      <a:r>
                        <a:rPr lang="ko-KR" altLang="en-US" sz="700" b="1" dirty="0" err="1">
                          <a:latin typeface="LINE Seed Sans KR Bold"/>
                        </a:rPr>
                        <a:t>세분류</a:t>
                      </a:r>
                      <a:r>
                        <a:rPr lang="en-US" altLang="ko-KR" sz="700" b="1" dirty="0">
                          <a:latin typeface="LINE Seed Sans KR Bold"/>
                        </a:rPr>
                        <a:t>_</a:t>
                      </a:r>
                      <a:r>
                        <a:rPr lang="ko-KR" altLang="en-US" sz="700" b="1" dirty="0">
                          <a:latin typeface="LINE Seed Sans KR Bold"/>
                        </a:rPr>
                        <a:t>명</a:t>
                      </a:r>
                      <a:endParaRPr kumimoji="0" lang="ko-KR" altLang="en-US" sz="7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LINE Seed Sans KR Bold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Item.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제품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패키지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최종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NE Seed Sans KR Bold"/>
                        <a:ea typeface="맑은 고딕"/>
                        <a:cs typeface="+mj-cs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Item.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제품규격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무게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NE Seed Sans KR Bold"/>
                        <a:ea typeface="+mn-ea"/>
                        <a:cs typeface="Helvetica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0414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LINE Seed Sans KR Bold"/>
                        </a:rPr>
                        <a:t>Item.</a:t>
                      </a:r>
                      <a:r>
                        <a:rPr lang="ko-KR" altLang="en-US" sz="700" b="1" dirty="0">
                          <a:latin typeface="LINE Seed Sans KR Bold"/>
                        </a:rPr>
                        <a:t>캐릭터</a:t>
                      </a:r>
                      <a:r>
                        <a:rPr lang="en-US" altLang="ko-KR" sz="700" b="1" dirty="0">
                          <a:latin typeface="LINE Seed Sans KR Bold"/>
                        </a:rPr>
                        <a:t>_</a:t>
                      </a:r>
                      <a:r>
                        <a:rPr lang="ko-KR" altLang="en-US" sz="700" b="1" dirty="0" err="1">
                          <a:latin typeface="LINE Seed Sans KR Bold"/>
                        </a:rPr>
                        <a:t>세분류</a:t>
                      </a:r>
                      <a:r>
                        <a:rPr lang="en-US" altLang="ko-KR" sz="700" b="1" dirty="0">
                          <a:latin typeface="LINE Seed Sans KR Bold"/>
                        </a:rPr>
                        <a:t>_</a:t>
                      </a:r>
                      <a:r>
                        <a:rPr lang="ko-KR" altLang="en-US" sz="700" b="1" dirty="0">
                          <a:latin typeface="LINE Seed Sans KR Bold"/>
                        </a:rPr>
                        <a:t>명</a:t>
                      </a:r>
                      <a:endParaRPr kumimoji="0" lang="ko-KR" altLang="en-US" sz="7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LINE Seed Sans KR Bold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Item.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제품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패키지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최종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NE Seed Sans KR Bold"/>
                        <a:ea typeface="맑은 고딕"/>
                        <a:cs typeface="+mj-cs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Item.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제품규격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무게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NE Seed Sans KR Bold"/>
                        <a:ea typeface="+mn-ea"/>
                        <a:cs typeface="Helvetica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177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LINE Seed Sans KR Bold"/>
                        </a:rPr>
                        <a:t>Item.</a:t>
                      </a:r>
                      <a:r>
                        <a:rPr lang="ko-KR" altLang="en-US" sz="700" b="1" dirty="0">
                          <a:latin typeface="LINE Seed Sans KR Bold"/>
                        </a:rPr>
                        <a:t>캐릭터</a:t>
                      </a:r>
                      <a:r>
                        <a:rPr lang="en-US" altLang="ko-KR" sz="700" b="1" dirty="0">
                          <a:latin typeface="LINE Seed Sans KR Bold"/>
                        </a:rPr>
                        <a:t>_</a:t>
                      </a:r>
                      <a:r>
                        <a:rPr lang="ko-KR" altLang="en-US" sz="700" b="1" dirty="0" err="1">
                          <a:latin typeface="LINE Seed Sans KR Bold"/>
                        </a:rPr>
                        <a:t>세분류</a:t>
                      </a:r>
                      <a:r>
                        <a:rPr lang="en-US" altLang="ko-KR" sz="700" b="1" dirty="0">
                          <a:latin typeface="LINE Seed Sans KR Bold"/>
                        </a:rPr>
                        <a:t>_</a:t>
                      </a:r>
                      <a:r>
                        <a:rPr lang="ko-KR" altLang="en-US" sz="700" b="1" dirty="0">
                          <a:latin typeface="LINE Seed Sans KR Bold"/>
                        </a:rPr>
                        <a:t>명</a:t>
                      </a:r>
                      <a:endParaRPr kumimoji="0" lang="ko-KR" altLang="en-US" sz="7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LINE Seed Sans KR Bold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Item.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제품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패키지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최종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NE Seed Sans KR Bold"/>
                        <a:ea typeface="맑은 고딕"/>
                        <a:cs typeface="+mj-cs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Item.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제품규격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무게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NE Seed Sans KR Bold"/>
                        <a:ea typeface="+mn-ea"/>
                        <a:cs typeface="Helvetica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5333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LINE Seed Sans KR Bold"/>
                        </a:rPr>
                        <a:t>Item.</a:t>
                      </a:r>
                      <a:r>
                        <a:rPr lang="ko-KR" altLang="en-US" sz="700" b="1" dirty="0">
                          <a:latin typeface="LINE Seed Sans KR Bold"/>
                        </a:rPr>
                        <a:t>캐릭터</a:t>
                      </a:r>
                      <a:r>
                        <a:rPr lang="en-US" altLang="ko-KR" sz="700" b="1" dirty="0">
                          <a:latin typeface="LINE Seed Sans KR Bold"/>
                        </a:rPr>
                        <a:t>_</a:t>
                      </a:r>
                      <a:r>
                        <a:rPr lang="ko-KR" altLang="en-US" sz="700" b="1" dirty="0" err="1">
                          <a:latin typeface="LINE Seed Sans KR Bold"/>
                        </a:rPr>
                        <a:t>세분류</a:t>
                      </a:r>
                      <a:r>
                        <a:rPr lang="en-US" altLang="ko-KR" sz="700" b="1" dirty="0">
                          <a:latin typeface="LINE Seed Sans KR Bold"/>
                        </a:rPr>
                        <a:t>_</a:t>
                      </a:r>
                      <a:r>
                        <a:rPr lang="ko-KR" altLang="en-US" sz="700" b="1" dirty="0">
                          <a:latin typeface="LINE Seed Sans KR Bold"/>
                        </a:rPr>
                        <a:t>명</a:t>
                      </a:r>
                      <a:endParaRPr kumimoji="0" lang="ko-KR" altLang="en-US" sz="7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LINE Seed Sans KR Bold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Item.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제품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패키지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최종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NE Seed Sans KR Bold"/>
                        <a:ea typeface="맑은 고딕"/>
                        <a:cs typeface="+mj-cs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Item.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제품규격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무게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NE Seed Sans KR Bold"/>
                        <a:ea typeface="+mn-ea"/>
                        <a:cs typeface="Helvetica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1500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LINE Seed Sans KR Bold"/>
                        </a:rPr>
                        <a:t>Item.</a:t>
                      </a:r>
                      <a:r>
                        <a:rPr lang="ko-KR" altLang="en-US" sz="700" b="1" dirty="0">
                          <a:latin typeface="LINE Seed Sans KR Bold"/>
                        </a:rPr>
                        <a:t>캐릭터</a:t>
                      </a:r>
                      <a:r>
                        <a:rPr lang="en-US" altLang="ko-KR" sz="700" b="1" dirty="0">
                          <a:latin typeface="LINE Seed Sans KR Bold"/>
                        </a:rPr>
                        <a:t>_</a:t>
                      </a:r>
                      <a:r>
                        <a:rPr lang="ko-KR" altLang="en-US" sz="700" b="1" dirty="0" err="1">
                          <a:latin typeface="LINE Seed Sans KR Bold"/>
                        </a:rPr>
                        <a:t>세분류</a:t>
                      </a:r>
                      <a:r>
                        <a:rPr lang="en-US" altLang="ko-KR" sz="700" b="1" dirty="0">
                          <a:latin typeface="LINE Seed Sans KR Bold"/>
                        </a:rPr>
                        <a:t>_</a:t>
                      </a:r>
                      <a:r>
                        <a:rPr lang="ko-KR" altLang="en-US" sz="700" b="1" dirty="0">
                          <a:latin typeface="LINE Seed Sans KR Bold"/>
                        </a:rPr>
                        <a:t>명</a:t>
                      </a:r>
                      <a:endParaRPr kumimoji="0" lang="ko-KR" altLang="en-US" sz="7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LINE Seed Sans KR Bold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Item.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제품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패키지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최종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NE Seed Sans KR Bold"/>
                        <a:ea typeface="맑은 고딕"/>
                        <a:cs typeface="+mj-cs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Item.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제품규격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무게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NE Seed Sans KR Bold"/>
                        <a:ea typeface="+mn-ea"/>
                        <a:cs typeface="Helvetica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947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LINE Seed Sans KR Bold"/>
                        </a:rPr>
                        <a:t>Item.</a:t>
                      </a:r>
                      <a:r>
                        <a:rPr lang="ko-KR" altLang="en-US" sz="700" b="1" dirty="0">
                          <a:latin typeface="LINE Seed Sans KR Bold"/>
                        </a:rPr>
                        <a:t>캐릭터</a:t>
                      </a:r>
                      <a:r>
                        <a:rPr lang="en-US" altLang="ko-KR" sz="700" b="1" dirty="0">
                          <a:latin typeface="LINE Seed Sans KR Bold"/>
                        </a:rPr>
                        <a:t>_</a:t>
                      </a:r>
                      <a:r>
                        <a:rPr lang="ko-KR" altLang="en-US" sz="700" b="1" dirty="0" err="1">
                          <a:latin typeface="LINE Seed Sans KR Bold"/>
                        </a:rPr>
                        <a:t>세분류</a:t>
                      </a:r>
                      <a:r>
                        <a:rPr lang="en-US" altLang="ko-KR" sz="700" b="1" dirty="0">
                          <a:latin typeface="LINE Seed Sans KR Bold"/>
                        </a:rPr>
                        <a:t>_</a:t>
                      </a:r>
                      <a:r>
                        <a:rPr lang="ko-KR" altLang="en-US" sz="700" b="1" dirty="0">
                          <a:latin typeface="LINE Seed Sans KR Bold"/>
                        </a:rPr>
                        <a:t>명</a:t>
                      </a:r>
                      <a:endParaRPr kumimoji="0" lang="ko-KR" altLang="en-US" sz="7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LINE Seed Sans KR Bold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Item.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제품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패키지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최종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NE Seed Sans KR Bold"/>
                        <a:ea typeface="맑은 고딕"/>
                        <a:cs typeface="+mj-cs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Item.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제품규격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무게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NE Seed Sans KR Bold"/>
                        <a:ea typeface="+mn-ea"/>
                        <a:cs typeface="Helvetica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5641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LINE Seed Sans KR Bold"/>
                        </a:rPr>
                        <a:t>Item.</a:t>
                      </a:r>
                      <a:r>
                        <a:rPr lang="ko-KR" altLang="en-US" sz="700" b="1" dirty="0">
                          <a:latin typeface="LINE Seed Sans KR Bold"/>
                        </a:rPr>
                        <a:t>캐릭터</a:t>
                      </a:r>
                      <a:r>
                        <a:rPr lang="en-US" altLang="ko-KR" sz="700" b="1" dirty="0">
                          <a:latin typeface="LINE Seed Sans KR Bold"/>
                        </a:rPr>
                        <a:t>_</a:t>
                      </a:r>
                      <a:r>
                        <a:rPr lang="ko-KR" altLang="en-US" sz="700" b="1" dirty="0" err="1">
                          <a:latin typeface="LINE Seed Sans KR Bold"/>
                        </a:rPr>
                        <a:t>세분류</a:t>
                      </a:r>
                      <a:r>
                        <a:rPr lang="en-US" altLang="ko-KR" sz="700" b="1" dirty="0">
                          <a:latin typeface="LINE Seed Sans KR Bold"/>
                        </a:rPr>
                        <a:t>_</a:t>
                      </a:r>
                      <a:r>
                        <a:rPr lang="ko-KR" altLang="en-US" sz="700" b="1" dirty="0">
                          <a:latin typeface="LINE Seed Sans KR Bold"/>
                        </a:rPr>
                        <a:t>명</a:t>
                      </a:r>
                      <a:endParaRPr kumimoji="0" lang="ko-KR" altLang="en-US" sz="7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LINE Seed Sans KR Bold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Item.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제품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패키지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최종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NE Seed Sans KR Bold"/>
                        <a:ea typeface="맑은 고딕"/>
                        <a:cs typeface="+mj-cs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Item.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제품규격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무게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NE Seed Sans KR Bold"/>
                        <a:ea typeface="+mn-ea"/>
                        <a:cs typeface="Helvetica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3314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LINE Seed Sans KR Bold"/>
                        </a:rPr>
                        <a:t>Item.</a:t>
                      </a:r>
                      <a:r>
                        <a:rPr lang="ko-KR" altLang="en-US" sz="700" b="1" dirty="0">
                          <a:latin typeface="LINE Seed Sans KR Bold"/>
                        </a:rPr>
                        <a:t>캐릭터</a:t>
                      </a:r>
                      <a:r>
                        <a:rPr lang="en-US" altLang="ko-KR" sz="700" b="1" dirty="0">
                          <a:latin typeface="LINE Seed Sans KR Bold"/>
                        </a:rPr>
                        <a:t>_</a:t>
                      </a:r>
                      <a:r>
                        <a:rPr lang="ko-KR" altLang="en-US" sz="700" b="1" dirty="0" err="1">
                          <a:latin typeface="LINE Seed Sans KR Bold"/>
                        </a:rPr>
                        <a:t>세분류</a:t>
                      </a:r>
                      <a:r>
                        <a:rPr lang="en-US" altLang="ko-KR" sz="700" b="1" dirty="0">
                          <a:latin typeface="LINE Seed Sans KR Bold"/>
                        </a:rPr>
                        <a:t>_</a:t>
                      </a:r>
                      <a:r>
                        <a:rPr lang="ko-KR" altLang="en-US" sz="700" b="1" dirty="0">
                          <a:latin typeface="LINE Seed Sans KR Bold"/>
                        </a:rPr>
                        <a:t>명</a:t>
                      </a:r>
                      <a:endParaRPr kumimoji="0" lang="ko-KR" altLang="en-US" sz="7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LINE Seed Sans KR Bold"/>
                        <a:ea typeface="+mn-ea"/>
                        <a:cs typeface="+mn-cs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Item.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제품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패키지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ea typeface="맑은 고딕"/>
                          <a:sym typeface="맑은 고딕"/>
                        </a:rPr>
                        <a:t>최종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NE Seed Sans KR Bold"/>
                        <a:ea typeface="맑은 고딕"/>
                        <a:cs typeface="+mj-cs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Item.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제품규격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NE Seed Sans KR Bold"/>
                          <a:cs typeface="Helvetica"/>
                          <a:sym typeface="맑은 고딕"/>
                        </a:rPr>
                        <a:t>무게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NE Seed Sans KR Bold"/>
                        <a:ea typeface="+mn-ea"/>
                        <a:cs typeface="Helvetica"/>
                        <a:sym typeface="맑은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7947824"/>
                  </a:ext>
                </a:extLst>
              </a:tr>
            </a:tbl>
          </a:graphicData>
        </a:graphic>
      </p:graphicFrame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540B8DF1-43AC-2A9A-49EA-FAF2B0BB925A}"/>
              </a:ext>
            </a:extLst>
          </p:cNvPr>
          <p:cNvSpPr/>
          <p:nvPr/>
        </p:nvSpPr>
        <p:spPr>
          <a:xfrm>
            <a:off x="8173288" y="836422"/>
            <a:ext cx="1727456" cy="175432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NE Seed Sans KR Bold"/>
                <a:sym typeface="맑은 고딕"/>
              </a:rPr>
              <a:t>Image.Image_Src:image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LINE Seed Sans KR Bold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LINE Seed Sans KR Bold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30AF5AF1-6053-5580-5B8D-3FD35F5CC45D}"/>
              </a:ext>
            </a:extLst>
          </p:cNvPr>
          <p:cNvSpPr/>
          <p:nvPr/>
        </p:nvSpPr>
        <p:spPr>
          <a:xfrm>
            <a:off x="6343172" y="2688091"/>
            <a:ext cx="1727456" cy="175432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NE Seed Sans KR Bold"/>
                <a:sym typeface="맑은 고딕"/>
              </a:rPr>
              <a:t>Image.Image_Src:image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LINE Seed Sans KR Bold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LINE Seed Sans KR Bold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DB8D5DCD-F0E8-13C3-06FD-FD30B4117419}"/>
              </a:ext>
            </a:extLst>
          </p:cNvPr>
          <p:cNvSpPr/>
          <p:nvPr/>
        </p:nvSpPr>
        <p:spPr>
          <a:xfrm>
            <a:off x="8173288" y="2688091"/>
            <a:ext cx="1727456" cy="175432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NE Seed Sans KR Bold"/>
                <a:sym typeface="맑은 고딕"/>
              </a:rPr>
              <a:t>Image.Image_Src:image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LINE Seed Sans KR Bold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LINE Seed Sans KR Bold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5F9F5-868A-2239-6ED8-3686B33E170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2682939" y="4868185"/>
            <a:ext cx="2245619" cy="200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${Products&gt;Items[0]["Item_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캐릭터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세분류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명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"]}</a:t>
            </a:r>
            <a:endParaRPr kumimoji="0" lang="ko-KR" altLang="en-US" sz="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19266-0D5F-3A63-39CF-3767E4A039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2682938" y="5061243"/>
            <a:ext cx="2245619" cy="200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${Products&gt;Items[1]["Item_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캐릭터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세분류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명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"]}</a:t>
            </a:r>
            <a:endParaRPr kumimoji="0" lang="ko-KR" altLang="en-US" sz="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A6618-10CA-DFD0-F2AD-D03C5FB0B74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2682938" y="5254301"/>
            <a:ext cx="2245619" cy="200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${Products&gt;Items[2]["Item_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캐릭터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세분류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명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"]}</a:t>
            </a:r>
            <a:endParaRPr kumimoji="0" lang="ko-KR" altLang="en-US" sz="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10777-0F57-8CC1-C6C2-60A87619BE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2682938" y="5447359"/>
            <a:ext cx="2245619" cy="200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${Products&gt;Items[3]["Item_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캐릭터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세분류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명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"]}</a:t>
            </a:r>
            <a:endParaRPr kumimoji="0" lang="ko-KR" altLang="en-US" sz="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1A597-4041-7EE8-9452-21EC44FB63F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2682938" y="5640417"/>
            <a:ext cx="2245619" cy="200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${Products&gt;Items[4]["Item_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캐릭터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세분류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명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"]}</a:t>
            </a:r>
            <a:endParaRPr kumimoji="0" lang="ko-KR" altLang="en-US" sz="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0D2D0C-2F59-B78D-E796-3503BBEA32A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2682938" y="5833475"/>
            <a:ext cx="2245619" cy="200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${Products&gt;Items[5]["Item_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캐릭터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세분류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명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"]}</a:t>
            </a:r>
            <a:endParaRPr kumimoji="0" lang="ko-KR" altLang="en-US" sz="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D4DB4-3A5A-BAE9-3C35-59D3C05DCFB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2682938" y="6219591"/>
            <a:ext cx="2245619" cy="200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${Products&gt;Items[7]["Item_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캐릭터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세분류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명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"]}</a:t>
            </a:r>
            <a:endParaRPr kumimoji="0" lang="ko-KR" altLang="en-US" sz="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2B87A-302C-FF3D-9621-F0BA3B7F9E5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2682938" y="6412649"/>
            <a:ext cx="2245619" cy="200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${Products&gt;Items[8]["Item_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캐릭터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세분류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명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"]}</a:t>
            </a:r>
            <a:endParaRPr kumimoji="0" lang="ko-KR" altLang="en-US" sz="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400BB5-C9E4-2017-2224-108F25952AC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2682938" y="6026533"/>
            <a:ext cx="2245619" cy="200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${Products&gt;Items[6]["Item_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캐릭터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세분류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명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"]}</a:t>
            </a:r>
            <a:endParaRPr kumimoji="0" lang="ko-KR" altLang="en-US" sz="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BBA0D-372E-F8E1-B157-482FEAD6DF4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2682938" y="6605704"/>
            <a:ext cx="2245619" cy="200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${Products&gt;Items[9]["Item_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캐릭터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세분류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명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"]}</a:t>
            </a:r>
            <a:endParaRPr kumimoji="0" lang="ko-KR" altLang="en-US" sz="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extBox 1"/>
          <p:cNvSpPr txBox="1"/>
          <p:nvPr/>
        </p:nvSpPr>
        <p:spPr>
          <a:xfrm>
            <a:off x="5739003" y="2758302"/>
            <a:ext cx="884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009242"/>
                </a:solidFill>
                <a:latin typeface="LINE Seed Sans KR Bold"/>
                <a:ea typeface="LINE Seed Sans KR Bold"/>
                <a:cs typeface="LINE Seed Sans KR Bold"/>
                <a:sym typeface="LINE Seed Sans KR Bold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</a:rPr>
              <a:t>EOD</a:t>
            </a:r>
            <a:endParaRPr kumimoji="0" sz="3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INE Seed Sans KR Bold"/>
              <a:ea typeface="LINE Seed Sans KR Bold"/>
              <a:cs typeface="LINE Seed Sans KR Bold"/>
              <a:sym typeface="LINE Seed Sans KR Bold"/>
            </a:endParaRPr>
          </a:p>
        </p:txBody>
      </p:sp>
      <p:pic>
        <p:nvPicPr>
          <p:cNvPr id="2" name="그림 7" descr="그림 7">
            <a:extLst>
              <a:ext uri="{FF2B5EF4-FFF2-40B4-BE49-F238E27FC236}">
                <a16:creationId xmlns:a16="http://schemas.microsoft.com/office/drawing/2014/main" id="{E3E1A72A-A7A4-3564-8032-5F3DF07BA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99" y="6214216"/>
            <a:ext cx="848868" cy="459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ecacd0f-83e0-492f-bd4a-5a9e7a35ff9c" xsi:nil="true"/>
    <lcf76f155ced4ddcb4097134ff3c332f xmlns="b9329f95-2df8-4c55-a92f-394dba33944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5E592D9D81F394BACEE85FAD57B336A" ma:contentTypeVersion="16" ma:contentTypeDescription="새 문서를 만듭니다." ma:contentTypeScope="" ma:versionID="2a7db5fbf860aea804c81eb63271f2d5">
  <xsd:schema xmlns:xsd="http://www.w3.org/2001/XMLSchema" xmlns:xs="http://www.w3.org/2001/XMLSchema" xmlns:p="http://schemas.microsoft.com/office/2006/metadata/properties" xmlns:ns2="b9329f95-2df8-4c55-a92f-394dba339443" xmlns:ns3="0ecacd0f-83e0-492f-bd4a-5a9e7a35ff9c" targetNamespace="http://schemas.microsoft.com/office/2006/metadata/properties" ma:root="true" ma:fieldsID="ebbe6bc28d6f5af8ddd5b4e247879598" ns2:_="" ns3:_="">
    <xsd:import namespace="b9329f95-2df8-4c55-a92f-394dba339443"/>
    <xsd:import namespace="0ecacd0f-83e0-492f-bd4a-5a9e7a35f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329f95-2df8-4c55-a92f-394dba3394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32ab13d9-0be6-4fb5-baf3-6159ed0a686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cacd0f-83e0-492f-bd4a-5a9e7a35ff9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d3841e0c-aec7-47c5-8e06-3a8a4f68ab8d}" ma:internalName="TaxCatchAll" ma:showField="CatchAllData" ma:web="0ecacd0f-83e0-492f-bd4a-5a9e7a35ff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F45D6B-9CD7-4CD6-93CC-F49636405F02}">
  <ds:schemaRefs>
    <ds:schemaRef ds:uri="http://schemas.microsoft.com/office/2006/metadata/properties"/>
    <ds:schemaRef ds:uri="http://schemas.microsoft.com/office/infopath/2007/PartnerControls"/>
    <ds:schemaRef ds:uri="0ecacd0f-83e0-492f-bd4a-5a9e7a35ff9c"/>
    <ds:schemaRef ds:uri="b9329f95-2df8-4c55-a92f-394dba339443"/>
  </ds:schemaRefs>
</ds:datastoreItem>
</file>

<file path=customXml/itemProps2.xml><?xml version="1.0" encoding="utf-8"?>
<ds:datastoreItem xmlns:ds="http://schemas.openxmlformats.org/officeDocument/2006/customXml" ds:itemID="{4CB31A9A-D32A-4D8E-BD99-B568A7091B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329f95-2df8-4c55-a92f-394dba339443"/>
    <ds:schemaRef ds:uri="0ecacd0f-83e0-492f-bd4a-5a9e7a35ff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DA123D-8DD5-4A37-8415-071CF94EC2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470</Words>
  <Application>Microsoft Office PowerPoint</Application>
  <PresentationFormat>와이드스크린</PresentationFormat>
  <Paragraphs>84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LINE Seed Sans KR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uj jung</cp:lastModifiedBy>
  <cp:revision>67</cp:revision>
  <dcterms:modified xsi:type="dcterms:W3CDTF">2025-05-21T06:49:39Z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2025-02-24T02:28:28Z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d8c9785c-7bbf-4b6c-bf29-15e4982bfb86</vt:lpwstr>
  </property>
  <property fmtid="{D5CDD505-2E9C-101B-9397-08002B2CF9AE}" pid="7" name="MSIP_Label_defa4170-0d19-0005-0004-bc88714345d2_ActionId">
    <vt:lpwstr>87b35c85-a623-458b-906d-2af31f6733d9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0x010100D5E592D9D81F394BACEE85FAD57B336A</vt:lpwstr>
  </property>
  <property fmtid="{D5CDD505-2E9C-101B-9397-08002B2CF9AE}" pid="10" name="MediaServiceImageTags">
    <vt:lpwstr/>
  </property>
</Properties>
</file>