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061" r:id="rId3"/>
    <p:sldId id="3084" r:id="rId5"/>
    <p:sldId id="3085" r:id="rId6"/>
    <p:sldId id="3106" r:id="rId7"/>
    <p:sldId id="3107" r:id="rId8"/>
    <p:sldId id="3108" r:id="rId9"/>
    <p:sldId id="3113" r:id="rId10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2CC"/>
    <a:srgbClr val="BC3A8B"/>
    <a:srgbClr val="A91D7F"/>
    <a:srgbClr val="C3172B"/>
    <a:srgbClr val="E62E18"/>
    <a:srgbClr val="C84E97"/>
    <a:srgbClr val="66C3C3"/>
    <a:srgbClr val="C0E2E7"/>
    <a:srgbClr val="CBE8ED"/>
    <a:srgbClr val="F34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9" autoAdjust="0"/>
    <p:restoredTop sz="95317" autoAdjust="0"/>
  </p:normalViewPr>
  <p:slideViewPr>
    <p:cSldViewPr>
      <p:cViewPr varScale="1">
        <p:scale>
          <a:sx n="104" d="100"/>
          <a:sy n="104" d="100"/>
        </p:scale>
        <p:origin x="342" y="102"/>
      </p:cViewPr>
      <p:guideLst>
        <p:guide orient="horz" pos="302"/>
        <p:guide pos="4050"/>
        <p:guide pos="557"/>
        <p:guide orient="horz" pos="4155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5" y="-8890"/>
            <a:ext cx="12858115" cy="7992745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-4227830" y="-2936240"/>
            <a:ext cx="13126085" cy="12835255"/>
          </a:xfrm>
          <a:prstGeom prst="diamond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316990" y="2712720"/>
            <a:ext cx="6621780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36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中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储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福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森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集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团</a:t>
            </a:r>
            <a:endParaRPr lang="zh-CN" altLang="en-US" sz="4000" b="1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4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全员月总</a:t>
            </a:r>
            <a:r>
              <a:rPr lang="zh-CN" altLang="en-US" sz="4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结会</a:t>
            </a:r>
            <a:r>
              <a:rPr lang="en-US" altLang="zh-CN" sz="4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4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44</a:t>
            </a:r>
            <a:r>
              <a:rPr lang="zh-CN" altLang="en-US" sz="4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次</a:t>
            </a:r>
            <a:r>
              <a:rPr lang="en-US" altLang="zh-CN" sz="4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zh-CN" altLang="en-US" sz="40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会议</a:t>
            </a:r>
            <a:endParaRPr lang="zh-CN" altLang="en-US" sz="40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613025" y="4336415"/>
            <a:ext cx="2950210" cy="3479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 lIns="35998" tIns="35998" rIns="35998" bIns="35998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中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储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福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森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集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团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企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划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制</a:t>
            </a:r>
            <a:endParaRPr lang="zh-CN" altLang="en-US" sz="1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3028162" y="-8132117"/>
            <a:ext cx="10377688" cy="10377688"/>
          </a:xfrm>
          <a:prstGeom prst="diamond">
            <a:avLst/>
          </a:prstGeom>
          <a:solidFill>
            <a:srgbClr val="0070C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9073019" y="2759076"/>
            <a:ext cx="10377688" cy="10377688"/>
          </a:xfrm>
          <a:prstGeom prst="diamond">
            <a:avLst/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-1785090" y="5298133"/>
            <a:ext cx="10377688" cy="10377688"/>
          </a:xfrm>
          <a:prstGeom prst="diamond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Daydre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38546" y="-920179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4645" y="4831080"/>
            <a:ext cx="468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chemeClr val="bg1"/>
                </a:solidFill>
              </a:rPr>
              <a:t>2021·08·30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49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 bldLvl="0" animBg="1"/>
      <p:bldP spid="15" grpId="0" bldLvl="0" animBg="1"/>
      <p:bldP spid="4" grpId="0"/>
      <p:bldP spid="4" grpId="1"/>
      <p:bldP spid="9" grpId="0" bldLvl="0" animBg="1"/>
      <p:bldP spid="16" grpId="0" bldLvl="0" animBg="1"/>
      <p:bldP spid="17" grpId="0" animBg="1"/>
      <p:bldP spid="1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5379916" y="2362473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2"/>
            </p:custDataLst>
          </p:nvPr>
        </p:nvSpPr>
        <p:spPr>
          <a:xfrm flipH="1">
            <a:off x="5595556" y="241097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3"/>
            </p:custDataLst>
          </p:nvPr>
        </p:nvSpPr>
        <p:spPr>
          <a:xfrm flipH="1">
            <a:off x="3465638" y="3355928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董事长布署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4"/>
            </p:custDataLst>
          </p:nvPr>
        </p:nvSpPr>
        <p:spPr>
          <a:xfrm flipH="1">
            <a:off x="6441443" y="340385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5"/>
            </p:custDataLst>
          </p:nvPr>
        </p:nvSpPr>
        <p:spPr>
          <a:xfrm>
            <a:off x="5379916" y="4290976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高层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发言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6"/>
            </p:custDataLst>
          </p:nvPr>
        </p:nvSpPr>
        <p:spPr>
          <a:xfrm flipH="1">
            <a:off x="5595556" y="433947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7"/>
            </p:custDataLst>
          </p:nvPr>
        </p:nvSpPr>
        <p:spPr>
          <a:xfrm flipH="1">
            <a:off x="3465638" y="5284431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中福企业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大学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8"/>
            </p:custDataLst>
          </p:nvPr>
        </p:nvSpPr>
        <p:spPr>
          <a:xfrm flipH="1">
            <a:off x="6441443" y="533235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3431540" y="1061085"/>
            <a:ext cx="2517140" cy="676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会议流程</a:t>
            </a:r>
            <a:endParaRPr lang="zh-CN" altLang="en-US" sz="4400" b="1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6213475" y="1240155"/>
            <a:ext cx="4112895" cy="4305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Conference process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12" grpId="0" animBg="1"/>
      <p:bldP spid="20" grpId="0"/>
      <p:bldP spid="21" grpId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流程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</a:t>
            </a:r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</a:t>
            </a:r>
            <a:endParaRPr lang="zh-CN" altLang="en-US" sz="5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21095" y="3832225"/>
            <a:ext cx="4046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各店各部门进行工作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ldLvl="0" animBg="1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22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流程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</a:t>
            </a:r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部署</a:t>
            </a:r>
            <a:endParaRPr lang="zh-CN" altLang="en-US" sz="5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21095" y="3832225"/>
            <a:ext cx="4046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于董对各店、各部进行工作部署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ldLvl="0" animBg="1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22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流程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</a:t>
            </a:r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指示</a:t>
            </a:r>
            <a:endParaRPr lang="zh-CN" altLang="en-US" sz="5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21095" y="3832225"/>
            <a:ext cx="4046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高层领导进行工作安排及指示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ldLvl="0" animBg="1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22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流程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中福企业</a:t>
            </a:r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</a:t>
            </a:r>
            <a:endParaRPr lang="zh-CN" altLang="en-US" sz="5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21095" y="3832225"/>
            <a:ext cx="4046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中福企业大学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·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培训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ldLvl="0" animBg="1"/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5" y="-8890"/>
            <a:ext cx="12858115" cy="7868285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-4227830" y="-2936240"/>
            <a:ext cx="13126085" cy="12835255"/>
          </a:xfrm>
          <a:prstGeom prst="diamond">
            <a:avLst/>
          </a:prstGeom>
          <a:gradFill>
            <a:gsLst>
              <a:gs pos="0">
                <a:srgbClr val="007BD3">
                  <a:alpha val="16000"/>
                </a:srgbClr>
              </a:gs>
              <a:gs pos="100000">
                <a:srgbClr val="034373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316990" y="2712720"/>
            <a:ext cx="6621780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       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中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储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福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森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集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团</a:t>
            </a:r>
            <a:endParaRPr lang="zh-CN" altLang="en-US" sz="4000" b="1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全员总结会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44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次</a:t>
            </a:r>
            <a:r>
              <a:rPr lang="en-US" altLang="zh-CN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zh-CN" altLang="en-US" sz="4000" b="1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会议</a:t>
            </a:r>
            <a:endParaRPr lang="zh-CN" altLang="en-US" sz="4000" b="1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613025" y="4336415"/>
            <a:ext cx="2950210" cy="3479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wrap="square" lIns="35998" tIns="35998" rIns="35998" bIns="35998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中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储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福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森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集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团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企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划</a:t>
            </a:r>
            <a:r>
              <a:rPr lang="en-US" altLang="zh-CN" sz="1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制</a:t>
            </a:r>
            <a:endParaRPr lang="zh-CN" altLang="en-US" sz="1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3028162" y="-8132117"/>
            <a:ext cx="10377688" cy="10377688"/>
          </a:xfrm>
          <a:prstGeom prst="diamond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9073019" y="2759076"/>
            <a:ext cx="10377688" cy="10377688"/>
          </a:xfrm>
          <a:prstGeom prst="diamond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-1779375" y="5272098"/>
            <a:ext cx="10377688" cy="10377688"/>
          </a:xfrm>
          <a:prstGeom prst="diamond">
            <a:avLst/>
          </a:prstGeom>
          <a:gradFill>
            <a:gsLst>
              <a:gs pos="0">
                <a:srgbClr val="E30000">
                  <a:alpha val="13000"/>
                </a:srgbClr>
              </a:gs>
              <a:gs pos="100000">
                <a:srgbClr val="760303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Daydre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38546" y="-920179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4645" y="4831080"/>
            <a:ext cx="468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chemeClr val="bg1"/>
                </a:solidFill>
              </a:rPr>
              <a:t>2021·08·30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99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 bldLvl="0" animBg="1"/>
      <p:bldP spid="15" grpId="0" bldLvl="0" animBg="1"/>
      <p:bldP spid="4" grpId="0"/>
      <p:bldP spid="4" grpId="1"/>
      <p:bldP spid="9" grpId="0" bldLvl="0" animBg="1"/>
      <p:bldP spid="16" grpId="0" bldLvl="0" animBg="1"/>
      <p:bldP spid="17" grpId="0" bldLvl="0" animBg="1"/>
      <p:bldP spid="19" grpId="0" bldLvl="0" animBg="1"/>
    </p:bldLst>
  </p:timing>
</p:sld>
</file>

<file path=ppt/tags/tag1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p="http://schemas.openxmlformats.org/presentationml/2006/main">
  <p:tag name="MH" val="20161022204031"/>
  <p:tag name="MH_LIBRARY" val="GRAPHIC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p="http://schemas.openxmlformats.org/presentationml/2006/main">
  <p:tag name="MH" val="20161022204031"/>
  <p:tag name="MH_LIBRARY" val="GRAPHIC"/>
</p:tagLst>
</file>

<file path=ppt/tags/tag2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3.xml><?xml version="1.0" encoding="utf-8"?>
<p:tagLst xmlns:p="http://schemas.openxmlformats.org/presentationml/2006/main">
  <p:tag name="MH" val="20161022204031"/>
  <p:tag name="MH_LIBRARY" val="GRAPHIC"/>
</p:tagLst>
</file>

<file path=ppt/tags/tag24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7.xml><?xml version="1.0" encoding="utf-8"?>
<p:tagLst xmlns:p="http://schemas.openxmlformats.org/presentationml/2006/main">
  <p:tag name="MH" val="20161022204031"/>
  <p:tag name="MH_LIBRARY" val="GRAPHIC"/>
</p:tagLst>
</file>

<file path=ppt/tags/tag28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39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3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Theme">
  <a:themeElements>
    <a:clrScheme name="自定义 1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30000"/>
      </a:accent1>
      <a:accent2>
        <a:srgbClr val="3A3838"/>
      </a:accent2>
      <a:accent3>
        <a:srgbClr val="B30000"/>
      </a:accent3>
      <a:accent4>
        <a:srgbClr val="3A3838"/>
      </a:accent4>
      <a:accent5>
        <a:srgbClr val="B30000"/>
      </a:accent5>
      <a:accent6>
        <a:srgbClr val="3A3838"/>
      </a:accent6>
      <a:hlink>
        <a:srgbClr val="B30000"/>
      </a:hlink>
      <a:folHlink>
        <a:srgbClr val="3A3838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自定义</PresentationFormat>
  <Paragraphs>66</Paragraphs>
  <Slides>7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汉仪旗黑-85S</vt:lpstr>
      <vt:lpstr>黑体</vt:lpstr>
      <vt:lpstr>Impact</vt:lpstr>
      <vt:lpstr>Agency FB</vt:lpstr>
      <vt:lpstr>Trebuchet MS</vt:lpstr>
      <vt:lpstr>Times New Roman</vt:lpstr>
      <vt:lpstr>微软雅黑 Light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dc:description>http://www.ypppt.com/</dc:description>
  <cp:lastModifiedBy>无心</cp:lastModifiedBy>
  <cp:revision>6</cp:revision>
  <dcterms:created xsi:type="dcterms:W3CDTF">2016-12-22T15:35:00Z</dcterms:created>
  <dcterms:modified xsi:type="dcterms:W3CDTF">2021-08-26T06:18:10Z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8E3E82E28FB644DB82EBE36C77926456</vt:lpwstr>
  </property>
  <property fmtid="{D5CDD505-2E9C-101B-9397-08002B2CF9AE}" pid="3" name="KSOProductBuildVer">
    <vt:lpwstr>2052-11.1.0.10503</vt:lpwstr>
  </property>
</Properties>
</file>