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95FA2-5A96-40E4-B710-19D7D2888886}" v="1" dt="2024-10-08T13:14:5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, Iqbal" userId="1b75d413-8034-429b-adca-ebb694799cca" providerId="ADAL" clId="{B7095FA2-5A96-40E4-B710-19D7D2888886}"/>
    <pc:docChg chg="custSel addSld delSld modSld">
      <pc:chgData name="Yusuf, Iqbal" userId="1b75d413-8034-429b-adca-ebb694799cca" providerId="ADAL" clId="{B7095FA2-5A96-40E4-B710-19D7D2888886}" dt="2024-10-08T13:15:02.275" v="678" actId="6549"/>
      <pc:docMkLst>
        <pc:docMk/>
      </pc:docMkLst>
      <pc:sldChg chg="modSp mod">
        <pc:chgData name="Yusuf, Iqbal" userId="1b75d413-8034-429b-adca-ebb694799cca" providerId="ADAL" clId="{B7095FA2-5A96-40E4-B710-19D7D2888886}" dt="2024-10-08T13:03:47.520" v="375"/>
        <pc:sldMkLst>
          <pc:docMk/>
          <pc:sldMk cId="2406040477" sldId="257"/>
        </pc:sldMkLst>
        <pc:spChg chg="mod">
          <ac:chgData name="Yusuf, Iqbal" userId="1b75d413-8034-429b-adca-ebb694799cca" providerId="ADAL" clId="{B7095FA2-5A96-40E4-B710-19D7D2888886}" dt="2024-10-08T13:03:47.520" v="375"/>
          <ac:spMkLst>
            <pc:docMk/>
            <pc:sldMk cId="2406040477" sldId="257"/>
            <ac:spMk id="3" creationId="{2F90CC5E-2A3C-D8F5-2C04-230BCDFBC553}"/>
          </ac:spMkLst>
        </pc:spChg>
      </pc:sldChg>
      <pc:sldChg chg="modSp mod">
        <pc:chgData name="Yusuf, Iqbal" userId="1b75d413-8034-429b-adca-ebb694799cca" providerId="ADAL" clId="{B7095FA2-5A96-40E4-B710-19D7D2888886}" dt="2024-10-08T13:05:48.484" v="669" actId="20577"/>
        <pc:sldMkLst>
          <pc:docMk/>
          <pc:sldMk cId="3526111522" sldId="258"/>
        </pc:sldMkLst>
        <pc:spChg chg="mod">
          <ac:chgData name="Yusuf, Iqbal" userId="1b75d413-8034-429b-adca-ebb694799cca" providerId="ADAL" clId="{B7095FA2-5A96-40E4-B710-19D7D2888886}" dt="2024-10-08T13:04:06.532" v="401" actId="20577"/>
          <ac:spMkLst>
            <pc:docMk/>
            <pc:sldMk cId="3526111522" sldId="258"/>
            <ac:spMk id="2" creationId="{AD5FC565-2B58-023E-4689-39DCB4FE3517}"/>
          </ac:spMkLst>
        </pc:spChg>
        <pc:spChg chg="mod">
          <ac:chgData name="Yusuf, Iqbal" userId="1b75d413-8034-429b-adca-ebb694799cca" providerId="ADAL" clId="{B7095FA2-5A96-40E4-B710-19D7D2888886}" dt="2024-10-08T13:05:48.484" v="669" actId="20577"/>
          <ac:spMkLst>
            <pc:docMk/>
            <pc:sldMk cId="3526111522" sldId="258"/>
            <ac:spMk id="3" creationId="{2F90CC5E-2A3C-D8F5-2C04-230BCDFBC553}"/>
          </ac:spMkLst>
        </pc:spChg>
      </pc:sldChg>
      <pc:sldChg chg="del">
        <pc:chgData name="Yusuf, Iqbal" userId="1b75d413-8034-429b-adca-ebb694799cca" providerId="ADAL" clId="{B7095FA2-5A96-40E4-B710-19D7D2888886}" dt="2024-10-08T13:05:52.388" v="670" actId="47"/>
        <pc:sldMkLst>
          <pc:docMk/>
          <pc:sldMk cId="3744452411" sldId="259"/>
        </pc:sldMkLst>
      </pc:sldChg>
      <pc:sldChg chg="modSp mod">
        <pc:chgData name="Yusuf, Iqbal" userId="1b75d413-8034-429b-adca-ebb694799cca" providerId="ADAL" clId="{B7095FA2-5A96-40E4-B710-19D7D2888886}" dt="2024-10-08T13:10:31.139" v="675" actId="20577"/>
        <pc:sldMkLst>
          <pc:docMk/>
          <pc:sldMk cId="1096622102" sldId="260"/>
        </pc:sldMkLst>
        <pc:spChg chg="mod">
          <ac:chgData name="Yusuf, Iqbal" userId="1b75d413-8034-429b-adca-ebb694799cca" providerId="ADAL" clId="{B7095FA2-5A96-40E4-B710-19D7D2888886}" dt="2024-10-08T13:10:31.139" v="675" actId="20577"/>
          <ac:spMkLst>
            <pc:docMk/>
            <pc:sldMk cId="1096622102" sldId="260"/>
            <ac:spMk id="2" creationId="{AD5FC565-2B58-023E-4689-39DCB4FE3517}"/>
          </ac:spMkLst>
        </pc:spChg>
        <pc:spChg chg="mod">
          <ac:chgData name="Yusuf, Iqbal" userId="1b75d413-8034-429b-adca-ebb694799cca" providerId="ADAL" clId="{B7095FA2-5A96-40E4-B710-19D7D2888886}" dt="2024-10-07T22:14:09.810" v="117" actId="20577"/>
          <ac:spMkLst>
            <pc:docMk/>
            <pc:sldMk cId="1096622102" sldId="260"/>
            <ac:spMk id="3" creationId="{2F90CC5E-2A3C-D8F5-2C04-230BCDFBC553}"/>
          </ac:spMkLst>
        </pc:spChg>
      </pc:sldChg>
      <pc:sldChg chg="modSp add mod">
        <pc:chgData name="Yusuf, Iqbal" userId="1b75d413-8034-429b-adca-ebb694799cca" providerId="ADAL" clId="{B7095FA2-5A96-40E4-B710-19D7D2888886}" dt="2024-10-08T13:15:02.275" v="678" actId="6549"/>
        <pc:sldMkLst>
          <pc:docMk/>
          <pc:sldMk cId="1705842612" sldId="261"/>
        </pc:sldMkLst>
        <pc:spChg chg="mod">
          <ac:chgData name="Yusuf, Iqbal" userId="1b75d413-8034-429b-adca-ebb694799cca" providerId="ADAL" clId="{B7095FA2-5A96-40E4-B710-19D7D2888886}" dt="2024-10-08T13:15:02.275" v="678" actId="6549"/>
          <ac:spMkLst>
            <pc:docMk/>
            <pc:sldMk cId="1705842612" sldId="261"/>
            <ac:spMk id="3" creationId="{2F90CC5E-2A3C-D8F5-2C04-230BCDFBC5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544E-4AAE-731A-8193-AF51640B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FEA1-1E93-AB9F-3254-1F91FE0A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CCBD-86E6-B25A-8936-4CFA5C94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C7EE-809D-F4A4-02FE-A5CDF049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922C-01E7-75A4-96BC-23807D20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BA7-449E-A292-9047-E2C32F6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1BECA-C70A-7AC6-14F2-9A5C5A62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4D3E-CCFB-7989-05CA-77E8E84E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163D-7377-315D-8971-B61C01F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CE3C-8207-1E3F-0537-F6F75795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4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3D78E-AFA6-6DBE-AFDE-BF1B9E8B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7E30-992C-3A23-D18D-560AD750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4E60-E7D2-B1A0-0002-567BC509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33B5-16E7-3037-E6F1-FF255983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6A9C-BAD1-748F-D44F-4606CDAB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9177-6C00-21B2-2310-635649AE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214-66FB-C922-A54E-FFA2BBBF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AF8D-FAB0-70B3-CB9B-B140A726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E4C-36B9-69F4-3AAB-6322B5E4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CBBA-D1F3-F80A-942F-6D0D7C86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33E6-F4F2-AEF2-9A15-13C8FE55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71C7-292C-FEF9-E040-DEE8ECBE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3EFE-69D5-B424-7A36-0762693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2F9B-E2A5-A404-6B3E-66E37C3B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A375-46A7-1073-B815-5938350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5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F304-73F6-FAA0-D376-592CC00C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B9E7-2EB9-DEB9-5EE4-C3A67A69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AE63-D827-5EE3-C18E-B56BB8C6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CCFF-8DC4-EE17-2C55-567848C7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6B1E-9A9D-68BC-DC73-181935DD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55DF-0B54-DA7E-F268-FED2A7B2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C546-67D4-025F-1557-B71D20E8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71C5-6E5D-D052-5837-7DE5EE6F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9ADDF-1CA0-480C-9696-84452627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69B52-F1B7-C4AA-87B8-F8B8F339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56644-A8DD-60A9-D233-76767E2D9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9D582-ACE1-119B-1894-C51D07F6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DB183-67FC-5771-EC91-8C6C2F5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8EE0B-8BDA-B453-0742-61B4296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DAC2-E4EA-6055-41DF-51C2A6A7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29727-E659-CD64-AA9C-6CDD03D5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031C5-9570-1A8E-2E65-05ECCB7C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6EE29-04B4-EBC9-B66D-4DF4580D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B6E63-2399-BE02-D679-FC6C98D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5EAC-CFF2-FE85-5D56-7C749D9D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D0AC-A0D3-FA01-1378-7316958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F200-BCD5-3464-6208-6605E556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2117-138C-7133-D315-7ED8D2C8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ACA6-C4EC-2CEE-9297-8D503CDA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C9A9-0493-128E-606D-7B4F9E69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E0730-189F-A06F-F907-FDD2F0EA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A4A4-3E78-E7C6-D58B-A652402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6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28-00E3-EFEC-0773-209F159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EC6E4-7415-9F47-E72C-124783CC2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3CE6-8391-B802-72E1-195ED6E9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DDEB-A650-283B-262C-9E7CF883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4F590-1A64-31EC-0A0B-D10A6DA2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6E0C-056C-EE72-2BA2-CC7BC44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51E9E-1FBD-F023-0B6E-D2A2B5C7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57AD-CE5F-D003-F857-F49701CE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DA25-5F5C-5F91-3FAF-ABCDDB36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A999B-B2DD-4991-A630-DABD82C4CFC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B8E5-71CD-36B0-9D39-5F39927FC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1054-A561-5B8D-C13D-29E45ED15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A1F12-FEDC-4F17-BFD4-0FED7D4E3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C768-204F-E592-CA9E-4656DE2A2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Analytics with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04FBA-B9FD-24F0-282F-CBEB583F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565-2B58-023E-4689-39DCB4F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C5E-2A3C-D8F5-2C04-230BCDF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 simple RDBMS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An 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mbedded analytics database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Portable. Single file.</a:t>
            </a:r>
            <a:endParaRPr lang="en-US" dirty="0"/>
          </a:p>
          <a:p>
            <a:pPr>
              <a:buFontTx/>
              <a:buChar char="-"/>
            </a:pPr>
            <a:r>
              <a:rPr lang="en-GB" dirty="0"/>
              <a:t>In Memory, similar to SQLite</a:t>
            </a:r>
          </a:p>
          <a:p>
            <a:pPr>
              <a:buFontTx/>
              <a:buChar char="-"/>
            </a:pPr>
            <a:r>
              <a:rPr lang="en-US" b="0" i="0" dirty="0" err="1">
                <a:solidFill>
                  <a:srgbClr val="101111"/>
                </a:solidFill>
                <a:effectLst/>
                <a:latin typeface="Nuckle"/>
              </a:rPr>
              <a:t>DuckDB</a:t>
            </a:r>
            <a:r>
              <a:rPr lang="en-US" b="0" i="0" dirty="0">
                <a:solidFill>
                  <a:srgbClr val="101111"/>
                </a:solidFill>
                <a:effectLst/>
                <a:latin typeface="Nuckle"/>
              </a:rPr>
              <a:t> has been described as the SQLite for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565-2B58-023E-4689-39DCB4F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using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C5E-2A3C-D8F5-2C04-230BCDF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 came to know about </a:t>
            </a:r>
            <a:r>
              <a:rPr lang="en-US" dirty="0" err="1"/>
              <a:t>DuckDB</a:t>
            </a:r>
            <a:r>
              <a:rPr lang="en-US" dirty="0"/>
              <a:t> when I was researching some future architectural stuffs for Dashboard. </a:t>
            </a:r>
          </a:p>
          <a:p>
            <a:pPr>
              <a:buFontTx/>
              <a:buChar char="-"/>
            </a:pPr>
            <a:r>
              <a:rPr lang="en-US" dirty="0"/>
              <a:t>To be it is super easy to install.</a:t>
            </a:r>
          </a:p>
          <a:p>
            <a:pPr>
              <a:buFontTx/>
              <a:buChar char="-"/>
            </a:pPr>
            <a:r>
              <a:rPr lang="en-US" dirty="0"/>
              <a:t>It can read JSON, which we deal with a lot</a:t>
            </a:r>
          </a:p>
          <a:p>
            <a:pPr>
              <a:buFontTx/>
              <a:buChar char="-"/>
            </a:pPr>
            <a:r>
              <a:rPr lang="en-US" dirty="0"/>
              <a:t>It can handle large JSON, CSV file fast.</a:t>
            </a:r>
          </a:p>
          <a:p>
            <a:pPr>
              <a:buFontTx/>
              <a:buChar char="-"/>
            </a:pPr>
            <a:r>
              <a:rPr lang="en-US" dirty="0"/>
              <a:t>It can be embedded with Python, Pandas,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1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565-2B58-023E-4689-39DCB4F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PagerDuty as an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C5E-2A3C-D8F5-2C04-230BCDF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Incidents data</a:t>
            </a:r>
          </a:p>
          <a:p>
            <a:pPr marL="0" indent="0">
              <a:buNone/>
            </a:pPr>
            <a:r>
              <a:rPr lang="en-US" dirty="0"/>
              <a:t>Alerts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incidents for a time frame.</a:t>
            </a:r>
          </a:p>
          <a:p>
            <a:pPr marL="0" indent="0">
              <a:buNone/>
            </a:pPr>
            <a:r>
              <a:rPr lang="en-US" dirty="0"/>
              <a:t>Extract incident id and save to a csv file</a:t>
            </a:r>
          </a:p>
          <a:p>
            <a:pPr marL="0" indent="0">
              <a:buNone/>
            </a:pPr>
            <a:r>
              <a:rPr lang="en-US" dirty="0"/>
              <a:t>Get alerts from incident 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6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C565-2B58-023E-4689-39DCB4F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PagerDuty as an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C5E-2A3C-D8F5-2C04-230BCDF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127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Google Sans</vt:lpstr>
      <vt:lpstr>Nuckle</vt:lpstr>
      <vt:lpstr>Office Theme</vt:lpstr>
      <vt:lpstr>Analytics with </vt:lpstr>
      <vt:lpstr>What</vt:lpstr>
      <vt:lpstr>Why am I using it</vt:lpstr>
      <vt:lpstr>PagerDuty as an example</vt:lpstr>
      <vt:lpstr>PagerDuty as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Yusuf, Iqbal</dc:creator>
  <cp:lastModifiedBy>Yusuf, Iqbal</cp:lastModifiedBy>
  <cp:revision>1</cp:revision>
  <dcterms:created xsi:type="dcterms:W3CDTF">2024-10-07T21:12:24Z</dcterms:created>
  <dcterms:modified xsi:type="dcterms:W3CDTF">2024-10-08T13:15:11Z</dcterms:modified>
</cp:coreProperties>
</file>