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2554550" y="3314150"/>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IYYANAR R</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AND NMID: 24132161802521039</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BSC.COMPUTER SCIENCE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GOVERNMENT ARTS AND SCIENCE COLLEGE THIRUVENNAINALLUR/ANNAMALAI UNIVERSITY </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0" name="Google Shape;110;p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1" name="Google Shape;111;p9"/>
          <p:cNvPicPr preferRelativeResize="0"/>
          <p:nvPr/>
        </p:nvPicPr>
        <p:blipFill/>
        <p:spPr>
          <a:xfrm>
            <a:off x="66675" y="3381373"/>
            <a:ext cx="2466975" cy="3419475"/>
          </a:xfrm>
          <a:prstGeom prst="rect">
            <a:avLst/>
          </a:prstGeom>
          <a:noFill/>
          <a:ln>
            <a:noFill/>
          </a:ln>
        </p:spPr>
      </p:pic>
      <p:sp>
        <p:nvSpPr>
          <p:cNvPr id="112" name="Google Shape;112;p9"/>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113" name="Google Shape;113;p9"/>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14" name="Google Shape;114;p9"/>
          <p:cNvSpPr txBox="1"/>
          <p:nvPr/>
        </p:nvSpPr>
        <p:spPr>
          <a:xfrm>
            <a:off x="2743200" y="2389125"/>
            <a:ext cx="8534100" cy="3016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lang="en-US" sz="2400"/>
              <a:t>Result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The Notepad application was successfully developed and executed. The system provides a simple, lightweight, and efficient platform for creating and editing text files. All core functionalities, such as creating new files, opening existing files, editing text, saving documents, and performing search and replace operations, work as expected</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9" name="Google Shape;119;p10"/>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20" name="Google Shape;120;p10"/>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121" name="Google Shape;121;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2" name="Google Shape;122;p10"/>
          <p:cNvSpPr txBox="1"/>
          <p:nvPr/>
        </p:nvSpPr>
        <p:spPr>
          <a:xfrm>
            <a:off x="0" y="1695450"/>
            <a:ext cx="6234300" cy="3840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Conclusion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The Notepad application was designed and implemented as a lightweight text editor that provides users with essential text editing capabilities. The project successfully met its objectives by offering features such as file creation, editing, saving, and search operations in a simple and user-friendly interface.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sp>
        <p:nvSpPr>
          <p:cNvPr id="38" name="Google Shape;38;p2"/>
          <p:cNvSpPr/>
          <p:nvPr/>
        </p:nvSpPr>
        <p:spPr>
          <a:xfrm>
            <a:off x="1265375" y="2019300"/>
            <a:ext cx="6888480" cy="1217295"/>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rPr lang="en-US" sz="3600">
                <a:solidFill>
                  <a:schemeClr val="dk1"/>
                </a:solidFill>
                <a:latin typeface="Times New Roman"/>
                <a:ea typeface="Times New Roman"/>
                <a:cs typeface="Times New Roman"/>
                <a:sym typeface="Times New Roman"/>
              </a:rPr>
              <a:t>NOTEPAD</a:t>
            </a:r>
            <a:endParaRPr sz="36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3" name="Google Shape;53;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7" name="Google Shape;57;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8" name="Google Shape;58;p2"/>
          <p:cNvSpPr txBox="1"/>
          <p:nvPr/>
        </p:nvSpPr>
        <p:spPr>
          <a:xfrm rot="10799746">
            <a:off x="33050" y="7673762"/>
            <a:ext cx="12192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grpSp>
        <p:nvGrpSpPr>
          <p:cNvPr id="60" name="Google Shape;60;p3"/>
          <p:cNvGrpSpPr/>
          <p:nvPr/>
        </p:nvGrpSpPr>
        <p:grpSpPr>
          <a:xfrm>
            <a:off x="7991475" y="2933700"/>
            <a:ext cx="2762251" cy="3257550"/>
            <a:chOff x="7991475" y="2933700"/>
            <a:chExt cx="2762251" cy="3257550"/>
          </a:xfrm>
        </p:grpSpPr>
        <p:sp>
          <p:nvSpPr>
            <p:cNvPr id="61" name="Google Shape;61;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2" name="Google Shape;62;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3" name="Google Shape;63;p3"/>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64" name="Google Shape;64;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5" name="Google Shape;65;p3"/>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66" name="Google Shape;66;p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7" name="Google Shape;67;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8" name="Google Shape;68;p3"/>
          <p:cNvSpPr txBox="1"/>
          <p:nvPr/>
        </p:nvSpPr>
        <p:spPr>
          <a:xfrm flipH="1">
            <a:off x="125" y="2294250"/>
            <a:ext cx="7730700" cy="3253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1. You want a problem statement for a project – like a mini-project “Notepad Application” (e.g., building your own notepad in Java, Python, or C#).</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2. You are facing an error/problem in Windows Notepad – like it won’t open, won’t save, or shows strange characters.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3. You want an example problem statement for an assignment – like “Design a Notepad that allows users to create, edit, and save text files.”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grpSp>
        <p:nvGrpSpPr>
          <p:cNvPr id="70" name="Google Shape;70;p4"/>
          <p:cNvGrpSpPr/>
          <p:nvPr/>
        </p:nvGrpSpPr>
        <p:grpSpPr>
          <a:xfrm>
            <a:off x="8658225" y="2647950"/>
            <a:ext cx="3533775" cy="3810000"/>
            <a:chOff x="8658225" y="2647950"/>
            <a:chExt cx="3533775" cy="3810000"/>
          </a:xfrm>
        </p:grpSpPr>
        <p:sp>
          <p:nvSpPr>
            <p:cNvPr id="71" name="Google Shape;71;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3" name="Google Shape;73;p4"/>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74" name="Google Shape;74;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4"/>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76" name="Google Shape;76;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7" name="Google Shape;77;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8" name="Google Shape;78;p4"/>
          <p:cNvSpPr txBox="1"/>
          <p:nvPr/>
        </p:nvSpPr>
        <p:spPr>
          <a:xfrm flipH="1">
            <a:off x="0" y="2019300"/>
            <a:ext cx="7010400" cy="43407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a:t>The Notepad project is a lightweight text editor designed to provide users with an easy-to-use platform for creating, editing, and saving plain text files. Unlike heavy word processors, this application focuses on simplicity, speed, and efficiency. It enables users to write notes, code snippets, or documentation without distractions.</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5"/>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84" name="Google Shape;84;p5"/>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85" name="Google Shape;85;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6" name="Google Shape;86;p5"/>
          <p:cNvSpPr txBox="1"/>
          <p:nvPr/>
        </p:nvSpPr>
        <p:spPr>
          <a:xfrm>
            <a:off x="0" y="2336800"/>
            <a:ext cx="11767200" cy="7159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Primary Users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1. Students – for writing notes, assignments, and simple programs.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2. Software Developers / Programmers – for writing and testing code snippets in languages like HTML, CSS, JavaScript, Python, etc.</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3. Writers / Content Creators – for drafting plain text content without formatting distractions.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4. General Users – for writing to-do lists, reminders, or quick notes.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Secondary Users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5. System Administrators – for editing configuration files, scripts, or logs.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6. Researchers / Professionals – for preparing quick documentation or simple text records.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7. Educators – for creating teaching materials or small code examples.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id="88" name="Google Shape;88;p6"/>
          <p:cNvPicPr preferRelativeResize="0"/>
          <p:nvPr/>
        </p:nvPicPr>
        <p:blipFill/>
        <p:spPr>
          <a:xfrm>
            <a:off x="0" y="1476375"/>
            <a:ext cx="2695574" cy="3248025"/>
          </a:xfrm>
          <a:prstGeom prst="rect">
            <a:avLst/>
          </a:prstGeom>
          <a:noFill/>
          <a:ln>
            <a:noFill/>
          </a:ln>
        </p:spPr>
      </p:pic>
      <p:sp>
        <p:nvSpPr>
          <p:cNvPr id="89" name="Google Shape;89;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6"/>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93" name="Google Shape;93;p6"/>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94" name="Google Shape;94;p6"/>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5" name="Google Shape;95;p6"/>
          <p:cNvSpPr txBox="1"/>
          <p:nvPr/>
        </p:nvSpPr>
        <p:spPr>
          <a:xfrm>
            <a:off x="3429000" y="1695450"/>
            <a:ext cx="6105600" cy="4648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Tools and Techniques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Tools Used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1. Programming Language – (choose based on your project)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Java (with Swing/JavaFX for GUI)</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Python (with Tkinter or PyQt)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C# (with Windows Forms or WPF)</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US" sz="1800"/>
              <a:t>C/C++ (with Win32 API or Qt)</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8" name="Google Shape;98;p7"/>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9" name="Google Shape;99;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00" name="Google Shape;100;p7"/>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1" name="Google Shape;101;p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7"/>
          <p:cNvSpPr txBox="1"/>
          <p:nvPr/>
        </p:nvSpPr>
        <p:spPr>
          <a:xfrm>
            <a:off x="0" y="982350"/>
            <a:ext cx="9353400" cy="6033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A project portfolio should look professional, well-structured, and easy to read. For your Notepad Application Project, you can follow this layout: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1. Cover Page</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Project Title: “Notepad Application”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Your Name &amp; Roll Number</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Institution / Department</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Date of Submission</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(Optional: Logo of your institution)</a:t>
            </a:r>
            <a:endParaRPr sz="2400"/>
          </a:p>
          <a:p>
            <a:pPr indent="0" lvl="0" marL="0" rtl="0" algn="l">
              <a:spcBef>
                <a:spcPts val="0"/>
              </a:spcBef>
              <a:spcAft>
                <a:spcPts val="0"/>
              </a:spcAft>
              <a:buNone/>
            </a:pPr>
            <a:r>
              <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sp>
        <p:nvSpPr>
          <p:cNvPr id="105" name="Google Shape;105;p8"/>
          <p:cNvSpPr txBox="1"/>
          <p:nvPr/>
        </p:nvSpPr>
        <p:spPr>
          <a:xfrm>
            <a:off x="0" y="1902750"/>
            <a:ext cx="9910500" cy="297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600"/>
              <a:t>Features and Functionality</a:t>
            </a:r>
            <a:endParaRPr sz="3600"/>
          </a:p>
          <a:p>
            <a:pPr indent="0" lvl="0" marL="0" rtl="0" algn="l">
              <a:spcBef>
                <a:spcPts val="0"/>
              </a:spcBef>
              <a:spcAft>
                <a:spcPts val="0"/>
              </a:spcAft>
              <a:buNone/>
            </a:pPr>
            <a:r>
              <a:t/>
            </a:r>
            <a:endParaRPr sz="3600"/>
          </a:p>
          <a:p>
            <a:pPr indent="0" lvl="0" marL="0" rtl="0" algn="l">
              <a:spcBef>
                <a:spcPts val="0"/>
              </a:spcBef>
              <a:spcAft>
                <a:spcPts val="0"/>
              </a:spcAft>
              <a:buNone/>
            </a:pPr>
            <a:r>
              <a:rPr lang="en-US" sz="3600"/>
              <a:t>The Notepad application provides essential text editing features in a simple and lightweight environment</a:t>
            </a:r>
            <a:endParaRPr sz="3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