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772" autoAdjust="0"/>
  </p:normalViewPr>
  <p:slideViewPr>
    <p:cSldViewPr>
      <p:cViewPr varScale="1">
        <p:scale>
          <a:sx n="77" d="100"/>
          <a:sy n="77" d="100"/>
        </p:scale>
        <p:origin x="-16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3754-FA98-4789-B03C-8C71D0B501E0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CCDC-3066-4F52-A2F8-690842B190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05A1C7-C579-4A48-9D7D-6231E4AEAE1C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16A7BD-BCBA-4E9F-B6C3-2F59B4ABE7A6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B6E4B7-9746-4E04-821E-BFB2CC17691F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9327E-8079-4BA3-BBE1-C26F5385FEF4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3E934-CB72-4B6B-8E08-0497BCAE23DF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BB9921-0C4F-4421-BA6C-84F47F20BCB7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256E1-681E-4268-B46A-C83CB075219A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8509B-5088-4D72-80E3-58DACA9221E0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A883B1-17CF-464D-B6D0-E6E3F3AA698B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71CD5-FB4B-4D53-A8AF-9E22005448A0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4BE3480-500D-46BA-8E4E-1949B8D977E4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3CC6A4F-6939-4CFD-9534-CA02FDBC1704}" type="datetime1">
              <a:rPr lang="en-US" smtClean="0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Desi Coder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Debugging in 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371600"/>
            <a:ext cx="533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mtClean="0"/>
              <a:t>Understanding </a:t>
            </a:r>
            <a:r>
              <a:rPr lang="en-US" dirty="0" smtClean="0"/>
              <a:t>why we need to debug</a:t>
            </a:r>
          </a:p>
          <a:p>
            <a:pPr marL="342900" indent="-342900">
              <a:buAutoNum type="arabicParenR"/>
            </a:pPr>
            <a:r>
              <a:rPr lang="en-US" dirty="0" smtClean="0"/>
              <a:t>Debug a sample project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 Understanding  Step in 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Understanding  Step out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Understanding  Step Over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Short cuts used for debugging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Evaluate expression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Break conditionally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Update variable in run time.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Understanding </a:t>
            </a:r>
            <a:r>
              <a:rPr lang="en-US" dirty="0" smtClean="0"/>
              <a:t> what a stack </a:t>
            </a:r>
            <a:r>
              <a:rPr lang="en-US" dirty="0" smtClean="0"/>
              <a:t>trace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 Coder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Jithin Iyyani</dc:creator>
  <cp:lastModifiedBy>Jithin Iyyani</cp:lastModifiedBy>
  <cp:revision>11</cp:revision>
  <dcterms:created xsi:type="dcterms:W3CDTF">2006-08-16T00:00:00Z</dcterms:created>
  <dcterms:modified xsi:type="dcterms:W3CDTF">2020-04-18T10:23:30Z</dcterms:modified>
</cp:coreProperties>
</file>