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8635A-9479-41A6-B988-B5DD44226389}" v="917" dt="2021-11-15T11:57:45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ea typeface="+mj-lt"/>
                <a:cs typeface="+mj-lt"/>
              </a:rPr>
              <a:t>Интерактивное приложение для заказа еды из ресторана.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05236" y="6369300"/>
            <a:ext cx="6386764" cy="492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Авторы: Лапшов Кирилл и Мубараков Ислам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429B8-4566-47CD-8816-C2EC3803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Идея проекта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8BC73-86B2-4258-9BDD-F4652611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При создании данного приложения мы вдохновились приложением для заказа еды. В наше время приложения со схожим интерфейсом есть практически у каждого ресторана.</a:t>
            </a:r>
          </a:p>
          <a:p>
            <a:r>
              <a:rPr lang="ru-RU">
                <a:ea typeface="+mn-lt"/>
                <a:cs typeface="+mn-lt"/>
              </a:rPr>
              <a:t>В верхней части позиции товаров разделены по категориям. Перейдя в какую-либо, можно увидеть товары данной категории. В меню можно выбрать товар, нажав на «+» рядом. После окончания выбора товаров в корзине можно увидеть итоговую стоимость и сделать заказ. При нажатии на кнопку «Заказать» товары удаляются из корзины, и приложение готово к оформлению следующего заказа.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43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91849-428C-43E9-A6CC-7E9F13C2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Описание реализации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72975-D4BF-4A53-9202-C3E1C805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Структура проекта: два класса, один отвечает за отображение главного окна, а второй за работу всех кнопок в приложении.</a:t>
            </a:r>
          </a:p>
          <a:p>
            <a:r>
              <a:rPr lang="ru-RU">
                <a:cs typeface="Calibri"/>
              </a:rPr>
              <a:t>Особенности: все данные позиции нашего меню хранятся в прикреплённой базе данных, туда же сохраняется итоговая стоимость заказа. После добавления товара в корзину и перезахода в приложение в корзине останутся товары, которые вы туда добавили.</a:t>
            </a:r>
          </a:p>
          <a:p>
            <a:r>
              <a:rPr lang="ru-RU">
                <a:cs typeface="Calibri"/>
              </a:rPr>
              <a:t>Технологии: мы использовали библиотеки pyqt, sqlite, sys и pil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43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BC28C-0A87-4174-A64C-5E06A31F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Доработка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FD443-B48B-4D76-814D-CF7AB38F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К приложению при желании можно даже привязать терминал для оплаты заказа, но такой возможностью мы пока естественно не обладаем.</a:t>
            </a:r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Мы бы хотели доработать интерфейс корзины, добавить функционал, например удаление ненужных позиций, и добавить систему скидочных купонов в наше приложение.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1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E1934-6868-446D-9FE6-E666E7E6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611EB-F88F-444D-89AA-C0F4C1FC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Нам удалось создать приложение схожее с приложениями существующих ресторанов. Функционал пока ограничен, но в дальнейшем наши наработки помогут нам при создании более масштабного проекта.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339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Интерактивное приложение для заказа еды из ресторана.</vt:lpstr>
      <vt:lpstr>Идея проекта</vt:lpstr>
      <vt:lpstr>Описание реализации</vt:lpstr>
      <vt:lpstr>Доработка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159</cp:revision>
  <dcterms:created xsi:type="dcterms:W3CDTF">2021-11-15T05:41:48Z</dcterms:created>
  <dcterms:modified xsi:type="dcterms:W3CDTF">2021-11-15T12:00:16Z</dcterms:modified>
</cp:coreProperties>
</file>