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8635A-9479-41A6-B988-B5DD44226389}" v="917" dt="2021-11-15T11:57:45.136"/>
    <p1510:client id="{AF1FA39F-7C2C-40DC-AA3B-8A6DEDD756F5}" v="591" dt="2022-01-27T11:20:3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Видеоигра «</a:t>
            </a:r>
            <a:r>
              <a:rPr lang="ru-RU" dirty="0" err="1">
                <a:cs typeface="Calibri Light"/>
              </a:rPr>
              <a:t>MusaJump</a:t>
            </a:r>
            <a:r>
              <a:rPr lang="ru-RU" dirty="0">
                <a:cs typeface="Calibri Light"/>
              </a:rPr>
              <a:t>» на </a:t>
            </a:r>
            <a:r>
              <a:rPr lang="en-US" dirty="0">
                <a:cs typeface="Calibri Light"/>
              </a:rPr>
              <a:t>P</a:t>
            </a:r>
            <a:r>
              <a:rPr lang="ru-RU" dirty="0" err="1">
                <a:cs typeface="Calibri Light"/>
              </a:rPr>
              <a:t>ython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05236" y="6369300"/>
            <a:ext cx="6386764" cy="492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Авторы: Лапшов Кирилл и Мубараков Ислам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429B8-4566-47CD-8816-C2EC380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Идея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8BC73-86B2-4258-9BDD-F4652611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При создании данного приложения мы вдохновились старыми </a:t>
            </a:r>
            <a:r>
              <a:rPr lang="ru-RU" dirty="0" err="1">
                <a:ea typeface="+mn-lt"/>
                <a:cs typeface="+mn-lt"/>
              </a:rPr>
              <a:t>платформерами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r>
              <a:rPr lang="ru-RU" dirty="0">
                <a:ea typeface="+mn-lt"/>
                <a:cs typeface="+mn-lt"/>
              </a:rPr>
              <a:t>В нашей игре сейчас три готовых уровня, в них есть препятствия и враги. Для их уничтожения нужно прыгнуть на них сверху. У главного героя есть полоска здоровья в верхнем левом углу экрана. Следите за здоровьем героя!</a:t>
            </a:r>
          </a:p>
          <a:p>
            <a:r>
              <a:rPr lang="ru-RU" dirty="0">
                <a:ea typeface="+mn-lt"/>
                <a:cs typeface="+mn-lt"/>
              </a:rPr>
              <a:t>При падении в воду уровень перезапускается. Атаки мобов наносят игроку существенный урон.</a:t>
            </a:r>
          </a:p>
          <a:p>
            <a:r>
              <a:rPr lang="ru-RU" dirty="0">
                <a:ea typeface="+mn-lt"/>
                <a:cs typeface="+mn-lt"/>
              </a:rPr>
              <a:t>По игровому миру разбросаны монетки, собирайте их.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3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91849-428C-43E9-A6CC-7E9F13C2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Описание реализации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72975-D4BF-4A53-9202-C3E1C805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Структура проекта: основные классы</a:t>
            </a:r>
            <a:r>
              <a:rPr lang="ru-RU" b="1" dirty="0">
                <a:cs typeface="Calibri"/>
              </a:rPr>
              <a:t> </a:t>
            </a:r>
            <a:r>
              <a:rPr lang="ru-RU" dirty="0">
                <a:ea typeface="+mn-lt"/>
                <a:cs typeface="+mn-lt"/>
              </a:rPr>
              <a:t>Game, Player, </a:t>
            </a:r>
            <a:r>
              <a:rPr lang="ru-RU" dirty="0" err="1">
                <a:ea typeface="+mn-lt"/>
                <a:cs typeface="+mn-lt"/>
              </a:rPr>
              <a:t>Enemy</a:t>
            </a:r>
            <a:r>
              <a:rPr lang="ru-RU" dirty="0">
                <a:ea typeface="+mn-lt"/>
                <a:cs typeface="+mn-lt"/>
              </a:rPr>
              <a:t>, UI, Sky и Water каждый несёт свою роль в структуре нашей игры.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Особенности: После смерти главного героя все открытые уровни закрываются, собранные монеты удаляются, а герой восстанавливает своё здоровье.</a:t>
            </a:r>
          </a:p>
          <a:p>
            <a:r>
              <a:rPr lang="ru-RU" dirty="0">
                <a:cs typeface="Calibri"/>
              </a:rPr>
              <a:t>Технологии: мы использовали библиотеки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sys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keyboard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43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8C-0A87-4174-A64C-5E06A31F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Доработка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FD443-B48B-4D76-814D-CF7AB38F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Мы бы хотели реализовать смену внешнего вида главного героя внутри игры.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Реализовать погодные условия и их смену.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Создать главное меню и настройки с возможностью кастомизации управления главным героем</a:t>
            </a:r>
            <a:endParaRPr lang="ru-RU" dirty="0"/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1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E1934-6868-446D-9FE6-E666E7E6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611EB-F88F-444D-89AA-C0F4C1FC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Нам удалось создать видеоигру готовую к прохождению. При желании можно добавить новые уровни. Да, нашей игре ещё есть куда развиваться, в дальнейшем мы продолжим нашу работу над 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339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Видеоигра «MusaJump» на Python</vt:lpstr>
      <vt:lpstr>Идея проекта</vt:lpstr>
      <vt:lpstr>Описание реализации</vt:lpstr>
      <vt:lpstr>Доработка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Ислам Мубараков</cp:lastModifiedBy>
  <cp:revision>249</cp:revision>
  <dcterms:created xsi:type="dcterms:W3CDTF">2021-11-15T05:41:48Z</dcterms:created>
  <dcterms:modified xsi:type="dcterms:W3CDTF">2022-01-27T13:46:23Z</dcterms:modified>
</cp:coreProperties>
</file>