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2" r:id="rId2"/>
    <p:sldId id="303" r:id="rId3"/>
    <p:sldId id="307" r:id="rId4"/>
    <p:sldId id="305" r:id="rId5"/>
    <p:sldId id="306" r:id="rId6"/>
    <p:sldId id="309" r:id="rId7"/>
    <p:sldId id="308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11" autoAdjust="0"/>
  </p:normalViewPr>
  <p:slideViewPr>
    <p:cSldViewPr snapToGrid="0" snapToObjects="1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2024/1/15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  <a:t>2024/1/15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F2921-3A0F-4EA1-B6B6-C59461D690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76DFF1C-FCB9-4D7E-A416-5F3285BFC0E4}" type="datetime1">
              <a:rPr lang="zh-CN" altLang="en-US" smtClean="0"/>
              <a:t>2024/1/15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生成的细节方面，涉及到直线二分插入图像、图像大小控制。缺点在于生成的图像不自然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E277D-4D1F-4121-ACD2-1F71873A36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32701F-B067-477A-AED9-40A9C21290E3}" type="datetime1">
              <a:rPr lang="zh-CN" altLang="en-US" smtClean="0"/>
              <a:t>2024/1/15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2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例如，在寻找重叠比率区间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(0 0.15]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的合适坐标时，如果第一次搜索得到的重叠比率为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0%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，则太小。第二次搜索可能得到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17%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，但这违反了规则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。因此，算法会继续搜索直到找到符合条件的坐标。对于每个比率区间，算法允许最多两次“跳跃”在二分搜索中，其中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是预定义的阈值。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E277D-4D1F-4121-ACD2-1F71873A36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32701F-B067-477A-AED9-40A9C21290E3}" type="datetime1">
              <a:rPr lang="zh-CN" altLang="en-US" smtClean="0"/>
              <a:t>2024/1/15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5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对象选择部分，由于是对种子图片中的对象个数进行选择，因此其排列数较多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2^n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，可以通过小规模的种子生成大规模的样本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对象消融部分，采用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LaMa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模型来把消融的部分进行填充，为了保证效果应该尽可能不消融最大物体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文本收集部分即收集结果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错误检测部分，后代的文本结果差异应该只来自于本节点图像与祖先节点的差异，集合关系上，即子集关系（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MR1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）。另外，如果仅有一个对象，而这个对象被删除，这时不能简单比较，作者定义了单词组规则和同义词规则来处理这种情况（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MR2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自然度评价方面，发现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比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MentalC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好，毕竟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是来自于现实中的图片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错误报告方面，能发现分类错误、遗漏、数量错误、描述错误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也发现了一些在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COCO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ImageNet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MNIST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等测试集中的语料标注错误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也存在误报的情况，主要是同义词的规则判断有误、假阳性等问题，</a:t>
            </a:r>
          </a:p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E277D-4D1F-4121-ACD2-1F71873A36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32701F-B067-477A-AED9-40A9C21290E3}" type="datetime1">
              <a:rPr lang="zh-CN" altLang="en-US" smtClean="0"/>
              <a:t>2024/1/15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0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E277D-4D1F-4121-ACD2-1F71873A36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32701F-B067-477A-AED9-40A9C21290E3}" type="datetime1">
              <a:rPr lang="zh-CN" altLang="en-US" smtClean="0"/>
              <a:t>2024/1/15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8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E277D-4D1F-4121-ACD2-1F71873A36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32701F-B067-477A-AED9-40A9C21290E3}" type="datetime1">
              <a:rPr lang="zh-CN" altLang="en-US" smtClean="0"/>
              <a:t>2024/1/15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1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E277D-4D1F-4121-ACD2-1F71873A36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32701F-B067-477A-AED9-40A9C21290E3}" type="datetime1">
              <a:rPr lang="zh-CN" altLang="en-US" smtClean="0"/>
              <a:t>2024/1/15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4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/>
              <a:t>标题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内容占位符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  <a:t>2024/1/15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3" name="图片占位符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59" y="2885848"/>
            <a:ext cx="7700011" cy="1086304"/>
          </a:xfrm>
        </p:spPr>
        <p:txBody>
          <a:bodyPr rtlCol="0"/>
          <a:lstStyle/>
          <a:p>
            <a:pPr rtl="0"/>
            <a:r>
              <a:rPr lang="en-US" altLang="zh-CN" sz="2400" dirty="0"/>
              <a:t> Image Captioning Systems Testing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Automated Testing of Image Captioning Systems——</a:t>
            </a:r>
            <a:r>
              <a:rPr lang="en-US" altLang="zh-CN" dirty="0" err="1"/>
              <a:t>MetalC</a:t>
            </a:r>
            <a:endParaRPr 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1A1CD0-2D36-196C-7FD9-4AF9E449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9" y="1836667"/>
            <a:ext cx="11097542" cy="31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Automated Testing of Image Captioning Systems ——</a:t>
            </a:r>
            <a:r>
              <a:rPr lang="en-US" altLang="zh-CN" dirty="0" err="1"/>
              <a:t>MetaIC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EE3D8D-CA30-4A17-916F-37930034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3" y="1487651"/>
            <a:ext cx="5533333" cy="21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9F1777-AE85-056E-F83D-DFF180D84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36" y="3611461"/>
            <a:ext cx="5114286" cy="24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720480-8FB4-ACE9-7485-4309E0F3D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745" y="1593952"/>
            <a:ext cx="5626808" cy="44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0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2000" dirty="0"/>
              <a:t>ROME: Testing Image Captioning Systems via Recursive Object Melting</a:t>
            </a:r>
            <a:endParaRPr 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F0D4D9-7BA7-1B2D-5C18-E7AB7BEE4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1376362"/>
            <a:ext cx="11572875" cy="4105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523C5F-6AFC-674B-A928-700DFA2A9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948" y="5095111"/>
            <a:ext cx="3198104" cy="17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2800" dirty="0"/>
              <a:t>Metamorphic Testing of Image Captioning Systems via Reduction-based Transformations——REIC</a:t>
            </a:r>
            <a:endParaRPr 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F8C9A8-E45F-7728-293C-82543382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6" y="1278378"/>
            <a:ext cx="10838095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2800" dirty="0"/>
              <a:t>Metamorphic Testing of Image Captioning Systems via Reduction-based Transformations——REIC</a:t>
            </a:r>
            <a:endParaRPr 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4DB0F-A7D0-F86F-A620-DD8E2B19C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88" y="1722580"/>
            <a:ext cx="5294833" cy="41310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692087-7CC4-0E9F-B241-361046CB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07" y="2263855"/>
            <a:ext cx="6733333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2800" dirty="0"/>
              <a:t>Metamorphic Testing of Image Captioning Systems via Reduction-based Transformations——REIC</a:t>
            </a:r>
            <a:endParaRPr 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908B2-6618-5CEA-889C-12A6FCB6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3" y="1556146"/>
            <a:ext cx="11145253" cy="43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55143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0_TF89826194.potx" id="{3443F8FC-BDEE-40A4-8221-E257178A440E}" vid="{246DA379-CE2B-4367-82B3-8AA8B992D7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{7474D7CC-494F-4201-B8DE-1CE8B09554E8}tf89826194_win32</Template>
  <TotalTime>571</TotalTime>
  <Words>395</Words>
  <Application>Microsoft Office PowerPoint</Application>
  <PresentationFormat>宽屏</PresentationFormat>
  <Paragraphs>31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YaHei UI</vt:lpstr>
      <vt:lpstr>Söhne</vt:lpstr>
      <vt:lpstr>Arial</vt:lpstr>
      <vt:lpstr>Calibri</vt:lpstr>
      <vt:lpstr>Open Sans</vt:lpstr>
      <vt:lpstr>Wingdings</vt:lpstr>
      <vt:lpstr>最小和静音</vt:lpstr>
      <vt:lpstr> Image Captioning Systems Testing</vt:lpstr>
      <vt:lpstr>Automated Testing of Image Captioning Systems——MetalC</vt:lpstr>
      <vt:lpstr>Automated Testing of Image Captioning Systems ——MetaIC</vt:lpstr>
      <vt:lpstr>ROME: Testing Image Captioning Systems via Recursive Object Melting</vt:lpstr>
      <vt:lpstr>Metamorphic Testing of Image Captioning Systems via Reduction-based Transformations——REIC</vt:lpstr>
      <vt:lpstr>Metamorphic Testing of Image Captioning Systems via Reduction-based Transformations——REIC</vt:lpstr>
      <vt:lpstr>Metamorphic Testing of Image Captioning Systems via Reduction-based Transformations——REIC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帆 杨</dc:creator>
  <cp:lastModifiedBy>帆 杨</cp:lastModifiedBy>
  <cp:revision>12</cp:revision>
  <dcterms:created xsi:type="dcterms:W3CDTF">2024-01-11T01:04:23Z</dcterms:created>
  <dcterms:modified xsi:type="dcterms:W3CDTF">2024-01-15T01:55:39Z</dcterms:modified>
</cp:coreProperties>
</file>