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3E7D-7831-40C6-AAD0-85469F80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12D15-CC52-4316-B9E0-858E7915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730C-6808-4F5A-99D8-C87031EB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48EA-1C03-4782-9787-F1C7B333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DDFA-C829-44B6-A23C-CDD66D76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5A64-63DB-4DA6-AFF4-04352D1E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F8A6F-549C-4435-89B6-54E929544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1E31-14D0-48A0-A1E5-FE7F01DA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DF91-9CF7-4215-B832-249F0E43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1CB5-B1E6-4932-BADE-D09FC2AC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877B1-0E00-4B7C-BC91-7FEB79086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2B8B8-42DF-4F0B-9263-B3D763C2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9D8C-2860-4412-A79A-0F74D50D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5492-B9A6-4D1F-B4F4-42CFE3A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8F70-F9B6-454E-8CC5-A734809F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049A-6FCE-4137-8434-6249C091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1384-3974-4B00-B35B-D4B7983A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3778-99FA-4273-89FE-C6281DB4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28DE-7F45-4FE9-BE9E-48FA69F5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5DDB-4903-44AF-98B9-6C6A29D7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9FD3-58D8-4CED-8E0B-9D5233A7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B3AC-2442-4442-A049-7820AFFE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705C-291F-4FAD-89DC-D066F162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39CB-1B16-4AD2-8301-BB794762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6502-4DD1-4B6E-85AE-C6C3039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95C7-4F0A-458D-8D0B-29584026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D829-73E0-4250-A33A-A85E8E16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36107-0E73-430B-94E6-2D279EC9E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83A99-9FA0-4044-A259-9FC968B6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78668-8316-44AC-AD7E-6983152D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54B4-1BAA-4B99-B92A-5CEE3B54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7290-4487-45CD-B253-7A9270AB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D2C5F-E8A1-429C-A3BC-A795D7CCA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CEA0-9B6F-4660-9475-73AF718E3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11ABE-0EEB-4917-B2B2-FC3C21FA4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F5DB2F-2474-4D24-AB71-ACE1EABCE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B98F5-D556-475F-90F6-3AA9F305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A6C57-A941-4881-957F-24BD84BC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4F3C1-9829-4CE5-9234-3A459225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FEF1-B69B-4FE6-8054-D2B0F5AE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D4FC6-9ACB-4ADC-B13D-A3974D7A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B7A26-6C63-48E3-86FD-FF202EEE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B742-DB30-4952-B1A5-BDA72F57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26468-C805-4B69-AF51-D34D38A5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777EB-DE8C-48E1-86CD-ED5C68FD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23360-4A26-4969-ABB9-E03A775F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91D4-BAC8-4A87-B7FB-5A5B9CE9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4938-10C6-451F-94AC-EFE254EC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F7B04-7230-450C-9D90-B120D22A4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081F-F510-49D6-A78C-C2BB7E06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5D03-5B5A-46D6-88C8-B464800F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D07D-C10F-4E85-97AC-DDD86ABF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DC66-1001-4279-9CC7-B95668DB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E70C9-3932-4B5C-B977-2E7624EFD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B9AD4-5A13-40AE-A2C6-F53C153E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6B58-60EF-4BDB-B9F5-0DD32824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BDE3-48EA-406F-976B-513BD5D2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CCEEB-A98B-4A28-B8C5-8E188952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8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BC2B2-4878-43D5-8C98-FEAE1001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2C16-5BCF-45BD-A836-DEB2D09B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9DB2-599B-4C56-94DF-DF81AC136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A3BA-9471-40B0-9879-713F3796EFB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CB09B-F569-450F-AFCA-0F3603747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6DE8-0189-4FB4-998B-E543ED90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E360-7E7F-4DFC-BC94-A05ED7DD4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4CADB52-378F-47C9-93B5-4CC47715B4DB}"/>
              </a:ext>
            </a:extLst>
          </p:cNvPr>
          <p:cNvSpPr/>
          <p:nvPr/>
        </p:nvSpPr>
        <p:spPr>
          <a:xfrm>
            <a:off x="1859116" y="3294644"/>
            <a:ext cx="5882640" cy="30399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4ABA99-7968-4A21-BEB0-AF683175841B}"/>
              </a:ext>
            </a:extLst>
          </p:cNvPr>
          <p:cNvSpPr/>
          <p:nvPr/>
        </p:nvSpPr>
        <p:spPr>
          <a:xfrm>
            <a:off x="5338385" y="5334355"/>
            <a:ext cx="2056102" cy="7933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F8D118E-1D34-4E58-A74C-1FD6697E3181}"/>
              </a:ext>
            </a:extLst>
          </p:cNvPr>
          <p:cNvSpPr/>
          <p:nvPr/>
        </p:nvSpPr>
        <p:spPr>
          <a:xfrm>
            <a:off x="5338608" y="4474571"/>
            <a:ext cx="2047125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8433BF-AEF4-4E37-B935-6C5AD40A18FC}"/>
              </a:ext>
            </a:extLst>
          </p:cNvPr>
          <p:cNvSpPr/>
          <p:nvPr/>
        </p:nvSpPr>
        <p:spPr>
          <a:xfrm>
            <a:off x="2984084" y="487680"/>
            <a:ext cx="3191551" cy="277367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3A0BFA-A650-4394-A499-CB32FAD15A3F}"/>
              </a:ext>
            </a:extLst>
          </p:cNvPr>
          <p:cNvSpPr/>
          <p:nvPr/>
        </p:nvSpPr>
        <p:spPr>
          <a:xfrm>
            <a:off x="4098573" y="5386531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F2DBC2-0307-4915-BAA0-B8114AA9EF7B}"/>
              </a:ext>
            </a:extLst>
          </p:cNvPr>
          <p:cNvSpPr/>
          <p:nvPr/>
        </p:nvSpPr>
        <p:spPr>
          <a:xfrm>
            <a:off x="4098573" y="4710801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A0044F-3109-4B7E-9A25-90307B03BE73}"/>
              </a:ext>
            </a:extLst>
          </p:cNvPr>
          <p:cNvSpPr/>
          <p:nvPr/>
        </p:nvSpPr>
        <p:spPr>
          <a:xfrm>
            <a:off x="4098574" y="4060384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11430A-43ED-4845-866F-0955C9FFBF65}"/>
              </a:ext>
            </a:extLst>
          </p:cNvPr>
          <p:cNvSpPr/>
          <p:nvPr/>
        </p:nvSpPr>
        <p:spPr>
          <a:xfrm>
            <a:off x="4098574" y="3429000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5C93A0-8CBA-4534-802B-3663B1BB861A}"/>
              </a:ext>
            </a:extLst>
          </p:cNvPr>
          <p:cNvSpPr/>
          <p:nvPr/>
        </p:nvSpPr>
        <p:spPr>
          <a:xfrm>
            <a:off x="4070554" y="655774"/>
            <a:ext cx="932099" cy="430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4516C-4D8D-495E-B850-9F640635192C}"/>
              </a:ext>
            </a:extLst>
          </p:cNvPr>
          <p:cNvSpPr/>
          <p:nvPr/>
        </p:nvSpPr>
        <p:spPr>
          <a:xfrm>
            <a:off x="3735006" y="2527107"/>
            <a:ext cx="1655763" cy="6265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A09EC4-4736-406C-96A1-0FB64C43E059}"/>
              </a:ext>
            </a:extLst>
          </p:cNvPr>
          <p:cNvSpPr/>
          <p:nvPr/>
        </p:nvSpPr>
        <p:spPr>
          <a:xfrm>
            <a:off x="3740917" y="1872361"/>
            <a:ext cx="165181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9A509-42FE-4C30-9AC7-E32F92299814}"/>
              </a:ext>
            </a:extLst>
          </p:cNvPr>
          <p:cNvSpPr txBox="1"/>
          <p:nvPr/>
        </p:nvSpPr>
        <p:spPr>
          <a:xfrm>
            <a:off x="3639639" y="1872361"/>
            <a:ext cx="1846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model layers and collect tensor data pointers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63C51-F21D-4365-96C3-D9000A94D06A}"/>
              </a:ext>
            </a:extLst>
          </p:cNvPr>
          <p:cNvSpPr txBox="1"/>
          <p:nvPr/>
        </p:nvSpPr>
        <p:spPr>
          <a:xfrm>
            <a:off x="3637672" y="2542398"/>
            <a:ext cx="18464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forward/backward hooks, enabling profiler to analyze training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5330C-27B8-44BC-A7AC-81B0A414B44F}"/>
              </a:ext>
            </a:extLst>
          </p:cNvPr>
          <p:cNvSpPr txBox="1"/>
          <p:nvPr/>
        </p:nvSpPr>
        <p:spPr>
          <a:xfrm>
            <a:off x="4070555" y="640815"/>
            <a:ext cx="932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Instantiation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F8415-EB59-4272-86E5-7F289973C07E}"/>
              </a:ext>
            </a:extLst>
          </p:cNvPr>
          <p:cNvSpPr txBox="1"/>
          <p:nvPr/>
        </p:nvSpPr>
        <p:spPr>
          <a:xfrm>
            <a:off x="4085799" y="3502789"/>
            <a:ext cx="93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440FE-A3E6-4B4A-99E9-393A3750EE9C}"/>
              </a:ext>
            </a:extLst>
          </p:cNvPr>
          <p:cNvSpPr txBox="1"/>
          <p:nvPr/>
        </p:nvSpPr>
        <p:spPr>
          <a:xfrm>
            <a:off x="4080382" y="4141478"/>
            <a:ext cx="93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3D2D7-7DB9-4FAF-90D5-526E469C161F}"/>
              </a:ext>
            </a:extLst>
          </p:cNvPr>
          <p:cNvSpPr txBox="1"/>
          <p:nvPr/>
        </p:nvSpPr>
        <p:spPr>
          <a:xfrm>
            <a:off x="4098572" y="4793431"/>
            <a:ext cx="93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A0556-5501-4F0E-872B-D155F73A1B28}"/>
              </a:ext>
            </a:extLst>
          </p:cNvPr>
          <p:cNvSpPr txBox="1"/>
          <p:nvPr/>
        </p:nvSpPr>
        <p:spPr>
          <a:xfrm>
            <a:off x="4052378" y="5469446"/>
            <a:ext cx="1030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7BCA8-E486-4E2F-BF91-92C91DEC132E}"/>
              </a:ext>
            </a:extLst>
          </p:cNvPr>
          <p:cNvSpPr txBox="1"/>
          <p:nvPr/>
        </p:nvSpPr>
        <p:spPr>
          <a:xfrm>
            <a:off x="5295530" y="4474571"/>
            <a:ext cx="214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hook function is called during every forward computation. Profiler inspects feature map memory usage.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44545-B1B9-49F7-8529-65765AAA5BEA}"/>
              </a:ext>
            </a:extLst>
          </p:cNvPr>
          <p:cNvSpPr txBox="1"/>
          <p:nvPr/>
        </p:nvSpPr>
        <p:spPr>
          <a:xfrm>
            <a:off x="5304284" y="5346335"/>
            <a:ext cx="214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hook function is called during every backward computation. Profiler inspects gradient memory usage.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9611AE-57C2-42FA-9BBC-A2BD5F502610}"/>
              </a:ext>
            </a:extLst>
          </p:cNvPr>
          <p:cNvSpPr txBox="1"/>
          <p:nvPr/>
        </p:nvSpPr>
        <p:spPr>
          <a:xfrm>
            <a:off x="4902494" y="2665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5FCD55-CCCF-4576-9DAD-2B240F1AA9C0}"/>
              </a:ext>
            </a:extLst>
          </p:cNvPr>
          <p:cNvSpPr/>
          <p:nvPr/>
        </p:nvSpPr>
        <p:spPr>
          <a:xfrm>
            <a:off x="3840480" y="1291991"/>
            <a:ext cx="1392248" cy="3309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83473-11A0-41AD-8424-2CF877BD3C9C}"/>
              </a:ext>
            </a:extLst>
          </p:cNvPr>
          <p:cNvSpPr txBox="1"/>
          <p:nvPr/>
        </p:nvSpPr>
        <p:spPr>
          <a:xfrm>
            <a:off x="3628086" y="1325276"/>
            <a:ext cx="1846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 initialization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966560-DF6C-4F72-833F-27AB91E1323B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>
            <a:off x="4536604" y="1086660"/>
            <a:ext cx="0" cy="205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99D8F9-ED37-4C65-86BA-999B079E3917}"/>
              </a:ext>
            </a:extLst>
          </p:cNvPr>
          <p:cNvCxnSpPr>
            <a:cxnSpLocks/>
          </p:cNvCxnSpPr>
          <p:nvPr/>
        </p:nvCxnSpPr>
        <p:spPr>
          <a:xfrm>
            <a:off x="4536604" y="1622918"/>
            <a:ext cx="0" cy="249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ACBB1C-D2B6-40EB-AF0A-437249F1654D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4562888" y="2303248"/>
            <a:ext cx="1" cy="22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FF47922-2718-4082-BA34-1F95598C9E10}"/>
              </a:ext>
            </a:extLst>
          </p:cNvPr>
          <p:cNvSpPr/>
          <p:nvPr/>
        </p:nvSpPr>
        <p:spPr>
          <a:xfrm>
            <a:off x="2949125" y="4717932"/>
            <a:ext cx="77424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FEB6A0-CB90-4E31-9862-2EB86E44251A}"/>
              </a:ext>
            </a:extLst>
          </p:cNvPr>
          <p:cNvSpPr txBox="1"/>
          <p:nvPr/>
        </p:nvSpPr>
        <p:spPr>
          <a:xfrm>
            <a:off x="2822835" y="4717932"/>
            <a:ext cx="102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diagnostics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0E4F39-DEF4-4205-8AE3-A1EF7FAAAE14}"/>
              </a:ext>
            </a:extLst>
          </p:cNvPr>
          <p:cNvSpPr/>
          <p:nvPr/>
        </p:nvSpPr>
        <p:spPr>
          <a:xfrm>
            <a:off x="1985406" y="4335258"/>
            <a:ext cx="77424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6CD37A-812F-4784-B67E-B5DC03B6DB6A}"/>
              </a:ext>
            </a:extLst>
          </p:cNvPr>
          <p:cNvSpPr txBox="1"/>
          <p:nvPr/>
        </p:nvSpPr>
        <p:spPr>
          <a:xfrm>
            <a:off x="1859116" y="4335258"/>
            <a:ext cx="102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diagnostics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3CAA97F-94A3-4118-9D9D-0B18E87BCB64}"/>
              </a:ext>
            </a:extLst>
          </p:cNvPr>
          <p:cNvCxnSpPr>
            <a:cxnSpLocks/>
            <a:endCxn id="54" idx="2"/>
          </p:cNvCxnSpPr>
          <p:nvPr/>
        </p:nvCxnSpPr>
        <p:spPr>
          <a:xfrm rot="10800000">
            <a:off x="3336268" y="5148820"/>
            <a:ext cx="762311" cy="4581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9F2C044-43A2-48E5-B720-13B97CEF2C14}"/>
              </a:ext>
            </a:extLst>
          </p:cNvPr>
          <p:cNvCxnSpPr>
            <a:cxnSpLocks/>
            <a:stCxn id="53" idx="0"/>
          </p:cNvCxnSpPr>
          <p:nvPr/>
        </p:nvCxnSpPr>
        <p:spPr>
          <a:xfrm rot="5400000" flipH="1" flipV="1">
            <a:off x="3496360" y="4115720"/>
            <a:ext cx="442103" cy="7623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F8020BA-CF36-4F7A-B76A-5F87BFEA09FF}"/>
              </a:ext>
            </a:extLst>
          </p:cNvPr>
          <p:cNvCxnSpPr>
            <a:cxnSpLocks/>
            <a:endCxn id="56" idx="2"/>
          </p:cNvCxnSpPr>
          <p:nvPr/>
        </p:nvCxnSpPr>
        <p:spPr>
          <a:xfrm rot="10800000">
            <a:off x="2372548" y="4766145"/>
            <a:ext cx="1713448" cy="8408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4B31CE0-461E-4B74-8AE8-1EE5FF124774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2881317" y="3124395"/>
            <a:ext cx="702095" cy="17196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D17156B6-8A42-4556-8CE0-12EC66B8B3DC}"/>
              </a:ext>
            </a:extLst>
          </p:cNvPr>
          <p:cNvSpPr/>
          <p:nvPr/>
        </p:nvSpPr>
        <p:spPr>
          <a:xfrm rot="10800000">
            <a:off x="5054528" y="5481426"/>
            <a:ext cx="248459" cy="261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9F721BD1-E0BA-4B8E-8DB9-8AEFE03FA626}"/>
              </a:ext>
            </a:extLst>
          </p:cNvPr>
          <p:cNvSpPr/>
          <p:nvPr/>
        </p:nvSpPr>
        <p:spPr>
          <a:xfrm rot="10800000">
            <a:off x="5054528" y="4821777"/>
            <a:ext cx="248459" cy="2616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514B31-54D8-4E7F-82B4-E4CD0FC019B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4562888" y="3153693"/>
            <a:ext cx="1736" cy="275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3DFB83-48E3-4651-AB0B-EB964AB4EBF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564624" y="3859886"/>
            <a:ext cx="0" cy="20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F5E2F02-C252-40AE-A606-0A3A77B9EF5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564623" y="4491270"/>
            <a:ext cx="1" cy="21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C83E4C-DB0D-4732-AC15-F7C1E6ED098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564623" y="5141687"/>
            <a:ext cx="0" cy="24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01AF930-1628-4BF7-AD36-0A8DCA39E4B0}"/>
              </a:ext>
            </a:extLst>
          </p:cNvPr>
          <p:cNvSpPr txBox="1"/>
          <p:nvPr/>
        </p:nvSpPr>
        <p:spPr>
          <a:xfrm>
            <a:off x="6623596" y="3033227"/>
            <a:ext cx="711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3F78CF30-FEB3-4987-B35B-187CA06F4A64}"/>
              </a:ext>
            </a:extLst>
          </p:cNvPr>
          <p:cNvSpPr/>
          <p:nvPr/>
        </p:nvSpPr>
        <p:spPr>
          <a:xfrm>
            <a:off x="3011049" y="5334354"/>
            <a:ext cx="641788" cy="612196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CE160-9633-4913-B19E-09F58E276658}"/>
              </a:ext>
            </a:extLst>
          </p:cNvPr>
          <p:cNvSpPr txBox="1"/>
          <p:nvPr/>
        </p:nvSpPr>
        <p:spPr>
          <a:xfrm>
            <a:off x="2953757" y="5466737"/>
            <a:ext cx="75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batches finished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9DC68E-15D8-405C-86E1-CD24F1DC3D94}"/>
              </a:ext>
            </a:extLst>
          </p:cNvPr>
          <p:cNvSpPr txBox="1"/>
          <p:nvPr/>
        </p:nvSpPr>
        <p:spPr>
          <a:xfrm>
            <a:off x="2156596" y="5412605"/>
            <a:ext cx="756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8BCB42-1EA6-454F-89BF-63666419FF88}"/>
              </a:ext>
            </a:extLst>
          </p:cNvPr>
          <p:cNvSpPr txBox="1"/>
          <p:nvPr/>
        </p:nvSpPr>
        <p:spPr>
          <a:xfrm>
            <a:off x="3125071" y="5155699"/>
            <a:ext cx="756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6241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Izaak Niksan</dc:creator>
  <cp:lastModifiedBy>Izaak Niksan</cp:lastModifiedBy>
  <cp:revision>15</cp:revision>
  <dcterms:created xsi:type="dcterms:W3CDTF">2020-04-02T20:15:17Z</dcterms:created>
  <dcterms:modified xsi:type="dcterms:W3CDTF">2020-04-04T00:35:18Z</dcterms:modified>
</cp:coreProperties>
</file>