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7" r:id="rId5"/>
    <p:sldId id="262"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7/13/2021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7/13/2021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7/13/2021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7/13/2021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7/13/2021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0"/>
            <a:ext cx="10318418" cy="2433711"/>
          </a:xfrm>
        </p:spPr>
        <p:txBody>
          <a:bodyPr/>
          <a:lstStyle/>
          <a:p>
            <a:r>
              <a:rPr lang="en-US" dirty="0" smtClean="0"/>
              <a:t>Birth register</a:t>
            </a:r>
            <a:endParaRPr lang="en-US" dirty="0"/>
          </a:p>
        </p:txBody>
      </p:sp>
      <p:sp>
        <p:nvSpPr>
          <p:cNvPr id="3" name="Subtitle 2"/>
          <p:cNvSpPr>
            <a:spLocks noGrp="1"/>
          </p:cNvSpPr>
          <p:nvPr>
            <p:ph type="subTitle" idx="1"/>
          </p:nvPr>
        </p:nvSpPr>
        <p:spPr>
          <a:xfrm>
            <a:off x="2215045" y="3181082"/>
            <a:ext cx="8045373" cy="3540394"/>
          </a:xfrm>
        </p:spPr>
        <p:txBody>
          <a:bodyPr/>
          <a:lstStyle/>
          <a:p>
            <a:r>
              <a:rPr lang="en-US" dirty="0" smtClean="0"/>
              <a:t>System</a:t>
            </a:r>
          </a:p>
          <a:p>
            <a:endParaRPr lang="en-US" dirty="0"/>
          </a:p>
        </p:txBody>
      </p:sp>
    </p:spTree>
    <p:extLst>
      <p:ext uri="{BB962C8B-B14F-4D97-AF65-F5344CB8AC3E}">
        <p14:creationId xmlns:p14="http://schemas.microsoft.com/office/powerpoint/2010/main" val="1228982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25910"/>
          </a:xfrm>
        </p:spPr>
        <p:txBody>
          <a:bodyPr/>
          <a:lstStyle/>
          <a:p>
            <a:r>
              <a:rPr lang="en-US" dirty="0" smtClean="0"/>
              <a:t>Background</a:t>
            </a:r>
            <a:endParaRPr lang="en-US" dirty="0"/>
          </a:p>
        </p:txBody>
      </p:sp>
      <p:sp>
        <p:nvSpPr>
          <p:cNvPr id="3" name="Content Placeholder 2"/>
          <p:cNvSpPr>
            <a:spLocks noGrp="1"/>
          </p:cNvSpPr>
          <p:nvPr>
            <p:ph idx="1"/>
          </p:nvPr>
        </p:nvSpPr>
        <p:spPr>
          <a:xfrm>
            <a:off x="1251678" y="1308295"/>
            <a:ext cx="10178322" cy="4571297"/>
          </a:xfrm>
        </p:spPr>
        <p:txBody>
          <a:bodyPr/>
          <a:lstStyle/>
          <a:p>
            <a:pPr marL="0" indent="0">
              <a:buNone/>
            </a:pPr>
            <a:endParaRPr lang="en-US" dirty="0" smtClean="0"/>
          </a:p>
          <a:p>
            <a:pPr marL="0" indent="0">
              <a:buNone/>
            </a:pPr>
            <a:r>
              <a:rPr lang="en-US" dirty="0"/>
              <a:t>Birth register system is website that help people to register their child born.</a:t>
            </a:r>
          </a:p>
          <a:p>
            <a:pPr marL="0" indent="0">
              <a:buNone/>
            </a:pPr>
            <a:r>
              <a:rPr lang="en-US" dirty="0" smtClean="0"/>
              <a:t>A </a:t>
            </a:r>
            <a:r>
              <a:rPr lang="en-US" dirty="0"/>
              <a:t>well developed and functioning civil registration system ensures the registration of all vital events including births, </a:t>
            </a:r>
            <a:r>
              <a:rPr lang="en-US" dirty="0" smtClean="0"/>
              <a:t>deaths </a:t>
            </a:r>
            <a:r>
              <a:rPr lang="en-US" dirty="0"/>
              <a:t>and issues relevant certificates as proof of such registration. Civil registration promotes efficient government planning, effective use of resources and aid. And more accurate monitoring of progress towards achieving the sustainable development plan</a:t>
            </a:r>
            <a:r>
              <a:rPr lang="en-US" dirty="0" smtClean="0"/>
              <a:t>.</a:t>
            </a:r>
          </a:p>
          <a:p>
            <a:pPr marL="0" indent="0">
              <a:buNone/>
            </a:pPr>
            <a:r>
              <a:rPr lang="en-US"/>
              <a:t/>
            </a:r>
            <a:br>
              <a:rPr lang="en-US"/>
            </a:br>
            <a:endParaRPr lang="en-US" dirty="0"/>
          </a:p>
        </p:txBody>
      </p:sp>
    </p:spTree>
    <p:extLst>
      <p:ext uri="{BB962C8B-B14F-4D97-AF65-F5344CB8AC3E}">
        <p14:creationId xmlns:p14="http://schemas.microsoft.com/office/powerpoint/2010/main" val="3142773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44557"/>
          </a:xfrm>
        </p:spPr>
        <p:txBody>
          <a:bodyPr>
            <a:normAutofit fontScale="90000"/>
          </a:bodyPr>
          <a:lstStyle/>
          <a:p>
            <a:r>
              <a:rPr lang="en-US" dirty="0" smtClean="0"/>
              <a:t>Problem statement</a:t>
            </a:r>
            <a:endParaRPr lang="en-US" dirty="0"/>
          </a:p>
        </p:txBody>
      </p:sp>
      <p:sp>
        <p:nvSpPr>
          <p:cNvPr id="3" name="Content Placeholder 2"/>
          <p:cNvSpPr>
            <a:spLocks noGrp="1"/>
          </p:cNvSpPr>
          <p:nvPr>
            <p:ph sz="half" idx="1"/>
          </p:nvPr>
        </p:nvSpPr>
        <p:spPr>
          <a:xfrm>
            <a:off x="1257300" y="1237957"/>
            <a:ext cx="5889088" cy="5416061"/>
          </a:xfrm>
        </p:spPr>
        <p:txBody>
          <a:bodyPr>
            <a:noAutofit/>
          </a:bodyPr>
          <a:lstStyle/>
          <a:p>
            <a:r>
              <a:rPr lang="en-US" sz="1600" dirty="0">
                <a:latin typeface="Arial" panose="020B0604020202020204" pitchFamily="34" charset="0"/>
                <a:cs typeface="Arial" panose="020B0604020202020204" pitchFamily="34" charset="0"/>
              </a:rPr>
              <a:t>Holidays of leaders, when a leader who is responsible to record children born are not around, is possible some people may miss in the record of a child </a:t>
            </a:r>
            <a:r>
              <a:rPr lang="en-US" sz="1600" dirty="0" smtClean="0">
                <a:latin typeface="Arial" panose="020B0604020202020204" pitchFamily="34" charset="0"/>
                <a:cs typeface="Arial" panose="020B0604020202020204" pitchFamily="34" charset="0"/>
              </a:rPr>
              <a:t>born.</a:t>
            </a:r>
          </a:p>
          <a:p>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Children </a:t>
            </a:r>
            <a:r>
              <a:rPr lang="en-US" sz="1600" dirty="0">
                <a:latin typeface="Arial" panose="020B0604020202020204" pitchFamily="34" charset="0"/>
                <a:cs typeface="Arial" panose="020B0604020202020204" pitchFamily="34" charset="0"/>
              </a:rPr>
              <a:t>born with some infections and other problems such as low body </a:t>
            </a:r>
            <a:r>
              <a:rPr lang="en-US" sz="1600" dirty="0" smtClean="0">
                <a:latin typeface="Arial" panose="020B0604020202020204" pitchFamily="34" charset="0"/>
                <a:cs typeface="Arial" panose="020B0604020202020204" pitchFamily="34" charset="0"/>
              </a:rPr>
              <a:t>mass.</a:t>
            </a: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Loss </a:t>
            </a:r>
            <a:r>
              <a:rPr lang="en-US" sz="1600" dirty="0">
                <a:latin typeface="Arial" panose="020B0604020202020204" pitchFamily="34" charset="0"/>
                <a:cs typeface="Arial" panose="020B0604020202020204" pitchFamily="34" charset="0"/>
              </a:rPr>
              <a:t>of documents, and reduction of </a:t>
            </a:r>
            <a:r>
              <a:rPr lang="en-US" sz="1600" dirty="0" smtClean="0">
                <a:latin typeface="Arial" panose="020B0604020202020204" pitchFamily="34" charset="0"/>
                <a:cs typeface="Arial" panose="020B0604020202020204" pitchFamily="34" charset="0"/>
              </a:rPr>
              <a:t>paperwork</a:t>
            </a:r>
            <a:endParaRPr lang="en-US" sz="16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59638" y="2700152"/>
            <a:ext cx="4189412" cy="2791195"/>
          </a:xfrm>
        </p:spPr>
      </p:pic>
    </p:spTree>
    <p:extLst>
      <p:ext uri="{BB962C8B-B14F-4D97-AF65-F5344CB8AC3E}">
        <p14:creationId xmlns:p14="http://schemas.microsoft.com/office/powerpoint/2010/main" val="691539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system</a:t>
            </a:r>
            <a:endParaRPr lang="en-US" dirty="0"/>
          </a:p>
        </p:txBody>
      </p:sp>
      <p:sp>
        <p:nvSpPr>
          <p:cNvPr id="3" name="Content Placeholder 2"/>
          <p:cNvSpPr>
            <a:spLocks noGrp="1"/>
          </p:cNvSpPr>
          <p:nvPr>
            <p:ph idx="1"/>
          </p:nvPr>
        </p:nvSpPr>
        <p:spPr/>
        <p:txBody>
          <a:bodyPr/>
          <a:lstStyle/>
          <a:p>
            <a:r>
              <a:rPr lang="en-US" dirty="0" smtClean="0"/>
              <a:t>Child register </a:t>
            </a:r>
            <a:r>
              <a:rPr lang="en-US" dirty="0"/>
              <a:t>is a free website that helps people to register a child born and it gives the online birth certificate</a:t>
            </a:r>
            <a:endParaRPr lang="en-US" dirty="0" smtClean="0"/>
          </a:p>
          <a:p>
            <a:r>
              <a:rPr lang="en-US" dirty="0" smtClean="0"/>
              <a:t>Irembo </a:t>
            </a:r>
            <a:r>
              <a:rPr lang="en-US" dirty="0"/>
              <a:t>service is a platform </a:t>
            </a:r>
            <a:r>
              <a:rPr lang="en-US" dirty="0" smtClean="0"/>
              <a:t>that assists </a:t>
            </a:r>
            <a:r>
              <a:rPr lang="en-US" dirty="0"/>
              <a:t>the citizens to submit the application and make payment for various services</a:t>
            </a:r>
            <a:r>
              <a:rPr lang="en-US" dirty="0" smtClean="0"/>
              <a:t>.</a:t>
            </a:r>
            <a:endParaRPr lang="en-US" dirty="0"/>
          </a:p>
          <a:p>
            <a:r>
              <a:rPr lang="en-US" dirty="0"/>
              <a:t>vital statistics system are critical for both a country and its residents, as it records significant demographic data such as births, deaths, marriages, and divorces.</a:t>
            </a:r>
            <a:endParaRPr lang="en-US" dirty="0"/>
          </a:p>
        </p:txBody>
      </p:sp>
    </p:spTree>
    <p:extLst>
      <p:ext uri="{BB962C8B-B14F-4D97-AF65-F5344CB8AC3E}">
        <p14:creationId xmlns:p14="http://schemas.microsoft.com/office/powerpoint/2010/main" val="426470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37883" y="126609"/>
            <a:ext cx="3092117" cy="956603"/>
          </a:xfrm>
        </p:spPr>
        <p:txBody>
          <a:bodyPr/>
          <a:lstStyle/>
          <a:p>
            <a:r>
              <a:rPr lang="en-US" dirty="0" smtClean="0"/>
              <a:t>Haw it work</a:t>
            </a:r>
            <a:endParaRPr lang="en-US" dirty="0"/>
          </a:p>
        </p:txBody>
      </p:sp>
      <p:sp>
        <p:nvSpPr>
          <p:cNvPr id="4" name="Text Placeholder 3"/>
          <p:cNvSpPr>
            <a:spLocks noGrp="1"/>
          </p:cNvSpPr>
          <p:nvPr>
            <p:ph type="body" sz="half" idx="2"/>
          </p:nvPr>
        </p:nvSpPr>
        <p:spPr>
          <a:xfrm>
            <a:off x="7807569" y="1083212"/>
            <a:ext cx="4178105" cy="5148776"/>
          </a:xfrm>
        </p:spPr>
        <p:txBody>
          <a:bodyPr>
            <a:normAutofit/>
          </a:bodyPr>
          <a:lstStyle/>
          <a:p>
            <a:r>
              <a:rPr lang="en-US" dirty="0"/>
              <a:t>P</a:t>
            </a:r>
            <a:r>
              <a:rPr lang="en-US" dirty="0" smtClean="0"/>
              <a:t>eople </a:t>
            </a:r>
            <a:r>
              <a:rPr lang="en-US" dirty="0"/>
              <a:t>can register their child without movement, it shows how that birth register system works, its significance, and the positive impact it brings within society</a:t>
            </a:r>
            <a:r>
              <a:rPr lang="en-US" dirty="0" smtClean="0"/>
              <a:t>..</a:t>
            </a:r>
          </a:p>
          <a:p>
            <a:r>
              <a:rPr lang="en-US" dirty="0" smtClean="0"/>
              <a:t>It helps </a:t>
            </a:r>
            <a:r>
              <a:rPr lang="en-US" dirty="0"/>
              <a:t>people to register a child born easily and this helps people to make registration at the right time and this helps people to do it anytime they want and especially it helps countries to make a real budget according to real population number</a:t>
            </a:r>
            <a:r>
              <a:rPr lang="en-US" dirty="0" smtClean="0"/>
              <a:t>.</a:t>
            </a:r>
          </a:p>
          <a:p>
            <a:r>
              <a:rPr lang="en-US" dirty="0"/>
              <a:t>System helps people to register child born in an easy way and this helps people to make registration at the right time and this helps people to do it anytime they want and especially it helps countries to make a real budget according to real population number.</a:t>
            </a:r>
          </a:p>
          <a:p>
            <a:endParaRPr lang="en-US" dirty="0"/>
          </a:p>
          <a:p>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317" r="14317"/>
          <a:stretch>
            <a:fillRect/>
          </a:stretch>
        </p:blipFill>
        <p:spPr/>
      </p:pic>
    </p:spTree>
    <p:extLst>
      <p:ext uri="{BB962C8B-B14F-4D97-AF65-F5344CB8AC3E}">
        <p14:creationId xmlns:p14="http://schemas.microsoft.com/office/powerpoint/2010/main" val="3453972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p:txBody>
          <a:bodyPr/>
          <a:lstStyle/>
          <a:p>
            <a:r>
              <a:rPr lang="en-US" dirty="0" smtClean="0"/>
              <a:t>In </a:t>
            </a:r>
            <a:r>
              <a:rPr lang="en-US" dirty="0"/>
              <a:t>the case of teenage pregnancy </a:t>
            </a:r>
            <a:r>
              <a:rPr lang="en-US" dirty="0" smtClean="0"/>
              <a:t>and rape case</a:t>
            </a:r>
            <a:endParaRPr lang="en-US" dirty="0"/>
          </a:p>
        </p:txBody>
      </p:sp>
    </p:spTree>
    <p:extLst>
      <p:ext uri="{BB962C8B-B14F-4D97-AF65-F5344CB8AC3E}">
        <p14:creationId xmlns:p14="http://schemas.microsoft.com/office/powerpoint/2010/main" val="42610967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311</TotalTime>
  <Words>284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Impact</vt:lpstr>
      <vt:lpstr>Badge</vt:lpstr>
      <vt:lpstr>Birth register</vt:lpstr>
      <vt:lpstr>Background</vt:lpstr>
      <vt:lpstr>Problem statement</vt:lpstr>
      <vt:lpstr>Similar system</vt:lpstr>
      <vt:lpstr>Haw it work</vt:lpstr>
      <vt:lpstr>Limitation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register</dc:title>
  <dc:creator>D Col Admin</dc:creator>
  <cp:lastModifiedBy>D Col Admin</cp:lastModifiedBy>
  <cp:revision>30</cp:revision>
  <dcterms:created xsi:type="dcterms:W3CDTF">2021-07-13T14:35:41Z</dcterms:created>
  <dcterms:modified xsi:type="dcterms:W3CDTF">2021-07-13T23:28:09Z</dcterms:modified>
</cp:coreProperties>
</file>