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1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151E-E748-5943-AED1-3FB35DD9D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7C53E-B6FC-B34D-98E7-DE55A0D43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F02FE-88E3-6343-8C8B-4B76C416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7FB-02D3-8041-9142-5CAEA6ECEDC8}" type="datetimeFigureOut">
              <a:rPr lang="en-DK" smtClean="0"/>
              <a:t>15/12/2020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FAD5C-9544-D642-9FB7-B4A97F3C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8FF91-ACC1-004C-A6F7-36DC3763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FDB6-A3C8-FD40-8808-6F8BE832D85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6638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4C09-31EA-3B48-8FDE-2BAD1C71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FAC3C-57A8-E243-A3FD-FFD8E757B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9B589-82A2-8943-88E2-F64AD92D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7FB-02D3-8041-9142-5CAEA6ECEDC8}" type="datetimeFigureOut">
              <a:rPr lang="en-DK" smtClean="0"/>
              <a:t>15/12/2020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28604-2F2E-5145-9983-3311669EB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27016-F21D-CB4F-A591-CEF08517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FDB6-A3C8-FD40-8808-6F8BE832D85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454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B7923-F16B-4748-BF52-341C1BD38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C7838-5567-464D-91A1-0FF512800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C15D7-CA86-1A4A-A95E-37A25091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7FB-02D3-8041-9142-5CAEA6ECEDC8}" type="datetimeFigureOut">
              <a:rPr lang="en-DK" smtClean="0"/>
              <a:t>15/12/2020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0D51D-2655-B04B-81CB-324066DE4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F37EF-0166-B64F-9690-3EDCFBE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FDB6-A3C8-FD40-8808-6F8BE832D85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2278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24988-C19B-6D4F-99E4-413453B5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8EDDD-3908-7C44-A47D-36DD30AE7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D0B08-F9B0-104C-9179-30E603BC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7FB-02D3-8041-9142-5CAEA6ECEDC8}" type="datetimeFigureOut">
              <a:rPr lang="en-DK" smtClean="0"/>
              <a:t>15/12/2020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895C9-A268-C143-8A36-18C387FD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7F94D-2D06-DF4C-9FA7-63958F69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FDB6-A3C8-FD40-8808-6F8BE832D85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1710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6892-9FAC-514D-8A59-0BDB1BE70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6F69F-BCBC-ED47-8F9E-3B446A17D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8AE9C-7C75-9C48-A800-323328E7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7FB-02D3-8041-9142-5CAEA6ECEDC8}" type="datetimeFigureOut">
              <a:rPr lang="en-DK" smtClean="0"/>
              <a:t>15/12/2020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4004D-3889-9541-B43D-F7542E1D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7D1F4-B2FC-F745-A177-0BA9D612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FDB6-A3C8-FD40-8808-6F8BE832D85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8138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70D1-9C8A-8643-AF9A-44CA7438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021EB-1A34-B941-A640-ED4724DF3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C7F29-F961-DA4B-BA5A-8672641DB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5F65A-3CC6-9A4D-AD12-4CD22A2E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7FB-02D3-8041-9142-5CAEA6ECEDC8}" type="datetimeFigureOut">
              <a:rPr lang="en-DK" smtClean="0"/>
              <a:t>15/12/2020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B6A09-2051-2247-9104-96C404BD9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F58E6-0643-2C4C-A0E1-017AFD21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FDB6-A3C8-FD40-8808-6F8BE832D85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801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443FA-87C5-EF44-804C-05A558FE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E6549-67B2-2041-BB51-CAB95D35D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DF80D-B4BC-1344-9BA0-BF4ED5010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2CEC9-DD2F-394A-8EF4-E9935246A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14C39-2BBE-F04C-A01C-A5C08DC2F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8F53F-0D95-B04D-B39C-1DC10DACE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7FB-02D3-8041-9142-5CAEA6ECEDC8}" type="datetimeFigureOut">
              <a:rPr lang="en-DK" smtClean="0"/>
              <a:t>15/12/2020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1BB62C-DC79-8649-9D00-D563FEA96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C33888-7308-0D4E-A281-97872D9F6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FDB6-A3C8-FD40-8808-6F8BE832D85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3423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D168-6D20-4542-82EE-149DFC75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2F77-7C58-B843-8763-A5C0DA5C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7FB-02D3-8041-9142-5CAEA6ECEDC8}" type="datetimeFigureOut">
              <a:rPr lang="en-DK" smtClean="0"/>
              <a:t>15/12/2020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1D1FE-9309-DD48-9AB6-0FC0C1574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C4D51-6DD3-834F-B2DB-4CFA7B3D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FDB6-A3C8-FD40-8808-6F8BE832D85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63845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C54219-B3CA-A443-B467-AFB92240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7FB-02D3-8041-9142-5CAEA6ECEDC8}" type="datetimeFigureOut">
              <a:rPr lang="en-DK" smtClean="0"/>
              <a:t>15/12/2020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900FA8-18A3-A24A-8396-61A48F6A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7ECB6-A613-FD49-A7FE-6D2BDBDB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FDB6-A3C8-FD40-8808-6F8BE832D85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1902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DF32-FB9B-FD44-8F8F-02097491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63F8C-EA41-2C4B-BFBE-A9FE9A1EF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41D5C-BE91-3C40-98B4-0A1935FC8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AB320-D02E-524B-B12B-21EFA76E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7FB-02D3-8041-9142-5CAEA6ECEDC8}" type="datetimeFigureOut">
              <a:rPr lang="en-DK" smtClean="0"/>
              <a:t>15/12/2020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66153-8D7C-0D49-B3C2-77269282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214A9-6670-6A41-A335-50DD84EC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FDB6-A3C8-FD40-8808-6F8BE832D85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1619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D4CD-FFE2-4147-B82E-572149F31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968023-892E-9243-AF7E-8AD2FDC73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7E4BD-6A5B-9E48-B628-0337CBA0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7638B-9F12-9047-95E1-2E5324EF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07FB-02D3-8041-9142-5CAEA6ECEDC8}" type="datetimeFigureOut">
              <a:rPr lang="en-DK" smtClean="0"/>
              <a:t>15/12/2020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C9872-1BCF-AA4E-AEB5-9B53D664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8C644-266A-AF41-993E-5ED97C73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FDB6-A3C8-FD40-8808-6F8BE832D85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7532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3E771-122B-A441-9890-AE07D367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87B07-1C3F-3A45-93B2-90272E030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9E9B7-E907-0742-83B3-A647B6A71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E07FB-02D3-8041-9142-5CAEA6ECEDC8}" type="datetimeFigureOut">
              <a:rPr lang="en-DK" smtClean="0"/>
              <a:t>15/12/2020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CCC0A-D8BB-B444-86B1-B92052019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8E275-50F7-BE44-AF7E-62E2F10F1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EFDB6-A3C8-FD40-8808-6F8BE832D85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4348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448B94-5A5F-F843-B072-6A34883B05CC}"/>
              </a:ext>
            </a:extLst>
          </p:cNvPr>
          <p:cNvSpPr/>
          <p:nvPr/>
        </p:nvSpPr>
        <p:spPr>
          <a:xfrm>
            <a:off x="674914" y="1066800"/>
            <a:ext cx="5181600" cy="13062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4721C-55EF-604B-992F-95B44045D0F4}"/>
              </a:ext>
            </a:extLst>
          </p:cNvPr>
          <p:cNvSpPr txBox="1"/>
          <p:nvPr/>
        </p:nvSpPr>
        <p:spPr>
          <a:xfrm>
            <a:off x="4162011" y="165981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>
                <a:latin typeface="Arial" panose="020B0604020202020204" pitchFamily="34" charset="0"/>
                <a:cs typeface="Arial" panose="020B0604020202020204" pitchFamily="34" charset="0"/>
              </a:rPr>
              <a:t>Read Mapping and its applications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54487C-CBD5-B74B-8258-2C06F53ACDEC}"/>
              </a:ext>
            </a:extLst>
          </p:cNvPr>
          <p:cNvSpPr txBox="1"/>
          <p:nvPr/>
        </p:nvSpPr>
        <p:spPr>
          <a:xfrm>
            <a:off x="587829" y="69746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>
                <a:latin typeface="Arial" panose="020B0604020202020204" pitchFamily="34" charset="0"/>
                <a:cs typeface="Arial" panose="020B0604020202020204" pitchFamily="34" charset="0"/>
              </a:rPr>
              <a:t>Reference sequence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5F6B0D-255F-0047-BF54-5DD7E2690755}"/>
              </a:ext>
            </a:extLst>
          </p:cNvPr>
          <p:cNvSpPr/>
          <p:nvPr/>
        </p:nvSpPr>
        <p:spPr>
          <a:xfrm flipV="1">
            <a:off x="770379" y="2123499"/>
            <a:ext cx="631371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8F49D4-A39E-6C48-B008-30940BC90769}"/>
              </a:ext>
            </a:extLst>
          </p:cNvPr>
          <p:cNvSpPr/>
          <p:nvPr/>
        </p:nvSpPr>
        <p:spPr>
          <a:xfrm flipV="1">
            <a:off x="922779" y="2275899"/>
            <a:ext cx="631371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0F6A58-D508-A24A-B818-4B413767AAB9}"/>
              </a:ext>
            </a:extLst>
          </p:cNvPr>
          <p:cNvSpPr/>
          <p:nvPr/>
        </p:nvSpPr>
        <p:spPr>
          <a:xfrm flipV="1">
            <a:off x="1075179" y="2428299"/>
            <a:ext cx="631371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13565D-6395-974B-958F-EA540CB9A7DD}"/>
              </a:ext>
            </a:extLst>
          </p:cNvPr>
          <p:cNvSpPr/>
          <p:nvPr/>
        </p:nvSpPr>
        <p:spPr>
          <a:xfrm flipV="1">
            <a:off x="1227579" y="2580699"/>
            <a:ext cx="631371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447566-5343-5645-8ACC-3F338BDC3F0A}"/>
              </a:ext>
            </a:extLst>
          </p:cNvPr>
          <p:cNvSpPr/>
          <p:nvPr/>
        </p:nvSpPr>
        <p:spPr>
          <a:xfrm flipV="1">
            <a:off x="1379979" y="2733099"/>
            <a:ext cx="631371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7AEFB5-133C-B14E-BCC5-C4C3D3433E58}"/>
              </a:ext>
            </a:extLst>
          </p:cNvPr>
          <p:cNvSpPr/>
          <p:nvPr/>
        </p:nvSpPr>
        <p:spPr>
          <a:xfrm flipV="1">
            <a:off x="1086064" y="1937661"/>
            <a:ext cx="631371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856A0A-FBB3-8047-B007-C891F9D11A00}"/>
              </a:ext>
            </a:extLst>
          </p:cNvPr>
          <p:cNvSpPr/>
          <p:nvPr/>
        </p:nvSpPr>
        <p:spPr>
          <a:xfrm flipV="1">
            <a:off x="487349" y="2504499"/>
            <a:ext cx="631371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9AA8C8-1924-9E4E-9099-22C0DF2B2039}"/>
              </a:ext>
            </a:extLst>
          </p:cNvPr>
          <p:cNvSpPr/>
          <p:nvPr/>
        </p:nvSpPr>
        <p:spPr>
          <a:xfrm flipV="1">
            <a:off x="672407" y="2690338"/>
            <a:ext cx="631371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71E5FE-19CE-B748-A05A-ACF20FD93DB6}"/>
              </a:ext>
            </a:extLst>
          </p:cNvPr>
          <p:cNvSpPr/>
          <p:nvPr/>
        </p:nvSpPr>
        <p:spPr>
          <a:xfrm flipV="1">
            <a:off x="1554150" y="2166260"/>
            <a:ext cx="631371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9D8E3A-BFB6-2A4C-B9C2-925E1052C37D}"/>
              </a:ext>
            </a:extLst>
          </p:cNvPr>
          <p:cNvSpPr/>
          <p:nvPr/>
        </p:nvSpPr>
        <p:spPr>
          <a:xfrm flipV="1">
            <a:off x="1717435" y="2373871"/>
            <a:ext cx="631371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897399-510E-2F4E-ACEB-D7486352120A}"/>
              </a:ext>
            </a:extLst>
          </p:cNvPr>
          <p:cNvSpPr/>
          <p:nvPr/>
        </p:nvSpPr>
        <p:spPr>
          <a:xfrm flipV="1">
            <a:off x="1946036" y="2569813"/>
            <a:ext cx="631371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0A5BD0-8B27-0F43-98D0-0DD051714C6C}"/>
              </a:ext>
            </a:extLst>
          </p:cNvPr>
          <p:cNvSpPr/>
          <p:nvPr/>
        </p:nvSpPr>
        <p:spPr>
          <a:xfrm flipV="1">
            <a:off x="2056565" y="2799196"/>
            <a:ext cx="631371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9435EC-725F-6D4E-B26D-4C53A7BA8125}"/>
              </a:ext>
            </a:extLst>
          </p:cNvPr>
          <p:cNvSpPr/>
          <p:nvPr/>
        </p:nvSpPr>
        <p:spPr>
          <a:xfrm flipV="1">
            <a:off x="1075179" y="2863727"/>
            <a:ext cx="631371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3A7743-D71E-7740-BE3D-3956464F2F99}"/>
              </a:ext>
            </a:extLst>
          </p:cNvPr>
          <p:cNvSpPr/>
          <p:nvPr/>
        </p:nvSpPr>
        <p:spPr>
          <a:xfrm flipV="1">
            <a:off x="1554150" y="3027013"/>
            <a:ext cx="631371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071A42-91B8-0E4A-8FB5-94F93136566A}"/>
              </a:ext>
            </a:extLst>
          </p:cNvPr>
          <p:cNvSpPr/>
          <p:nvPr/>
        </p:nvSpPr>
        <p:spPr>
          <a:xfrm flipV="1">
            <a:off x="1751765" y="2885499"/>
            <a:ext cx="631371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F28EB1-2FEE-8248-AA8B-9D34D3F6AB14}"/>
              </a:ext>
            </a:extLst>
          </p:cNvPr>
          <p:cNvSpPr/>
          <p:nvPr/>
        </p:nvSpPr>
        <p:spPr>
          <a:xfrm flipV="1">
            <a:off x="782101" y="2994356"/>
            <a:ext cx="631371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7061CD-A94E-9D46-818A-8CF0C373FBB2}"/>
              </a:ext>
            </a:extLst>
          </p:cNvPr>
          <p:cNvSpPr txBox="1"/>
          <p:nvPr/>
        </p:nvSpPr>
        <p:spPr>
          <a:xfrm>
            <a:off x="628862" y="148163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>
                <a:latin typeface="Arial" panose="020B0604020202020204" pitchFamily="34" charset="0"/>
                <a:cs typeface="Arial" panose="020B0604020202020204" pitchFamily="34" charset="0"/>
              </a:rPr>
              <a:t>Reads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39CFB3-5245-0B41-8EA1-C280F4F5B382}"/>
              </a:ext>
            </a:extLst>
          </p:cNvPr>
          <p:cNvSpPr/>
          <p:nvPr/>
        </p:nvSpPr>
        <p:spPr>
          <a:xfrm>
            <a:off x="6491433" y="1066800"/>
            <a:ext cx="5181600" cy="13062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E73425-658F-0346-A6B3-D59FC4EE15F4}"/>
              </a:ext>
            </a:extLst>
          </p:cNvPr>
          <p:cNvSpPr/>
          <p:nvPr/>
        </p:nvSpPr>
        <p:spPr>
          <a:xfrm flipV="1">
            <a:off x="6788397" y="1414755"/>
            <a:ext cx="631371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EFB6CB-A323-2E4D-94EB-659159D24650}"/>
              </a:ext>
            </a:extLst>
          </p:cNvPr>
          <p:cNvSpPr/>
          <p:nvPr/>
        </p:nvSpPr>
        <p:spPr>
          <a:xfrm flipV="1">
            <a:off x="9048334" y="1652677"/>
            <a:ext cx="631371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D17299-17A2-0649-BA31-5499930E3B12}"/>
              </a:ext>
            </a:extLst>
          </p:cNvPr>
          <p:cNvSpPr/>
          <p:nvPr/>
        </p:nvSpPr>
        <p:spPr>
          <a:xfrm flipV="1">
            <a:off x="9425046" y="1850966"/>
            <a:ext cx="631371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A618DE-D638-2543-BC35-71D423CFA5EA}"/>
              </a:ext>
            </a:extLst>
          </p:cNvPr>
          <p:cNvSpPr/>
          <p:nvPr/>
        </p:nvSpPr>
        <p:spPr>
          <a:xfrm flipV="1">
            <a:off x="7104082" y="1228917"/>
            <a:ext cx="631371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6C3EB2A-7698-AA4E-83F3-42DFEA4ECD2B}"/>
              </a:ext>
            </a:extLst>
          </p:cNvPr>
          <p:cNvSpPr/>
          <p:nvPr/>
        </p:nvSpPr>
        <p:spPr>
          <a:xfrm flipV="1">
            <a:off x="9313881" y="1468402"/>
            <a:ext cx="631371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DE21A5-19D5-D04D-B9E0-4AC431016C68}"/>
              </a:ext>
            </a:extLst>
          </p:cNvPr>
          <p:cNvSpPr/>
          <p:nvPr/>
        </p:nvSpPr>
        <p:spPr>
          <a:xfrm flipV="1">
            <a:off x="11092541" y="1272460"/>
            <a:ext cx="631371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A461A7C-896A-D94A-AFAB-2E1787EAC7B8}"/>
              </a:ext>
            </a:extLst>
          </p:cNvPr>
          <p:cNvSpPr/>
          <p:nvPr/>
        </p:nvSpPr>
        <p:spPr>
          <a:xfrm flipV="1">
            <a:off x="7567879" y="1403088"/>
            <a:ext cx="631371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3F5420-9D27-E845-8EBA-9E6C691F3A82}"/>
              </a:ext>
            </a:extLst>
          </p:cNvPr>
          <p:cNvSpPr/>
          <p:nvPr/>
        </p:nvSpPr>
        <p:spPr>
          <a:xfrm flipV="1">
            <a:off x="9488053" y="1284127"/>
            <a:ext cx="631371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94918E-41A1-3D49-9022-CCB6FC039EB2}"/>
              </a:ext>
            </a:extLst>
          </p:cNvPr>
          <p:cNvSpPr/>
          <p:nvPr/>
        </p:nvSpPr>
        <p:spPr>
          <a:xfrm flipV="1">
            <a:off x="10271825" y="1272460"/>
            <a:ext cx="631371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0E4602-8D16-F14F-8603-1FC77017965B}"/>
              </a:ext>
            </a:extLst>
          </p:cNvPr>
          <p:cNvSpPr/>
          <p:nvPr/>
        </p:nvSpPr>
        <p:spPr>
          <a:xfrm flipV="1">
            <a:off x="10744197" y="1468402"/>
            <a:ext cx="631371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26971A-5135-344E-A778-D536298EDBAA}"/>
              </a:ext>
            </a:extLst>
          </p:cNvPr>
          <p:cNvSpPr/>
          <p:nvPr/>
        </p:nvSpPr>
        <p:spPr>
          <a:xfrm flipV="1">
            <a:off x="9313880" y="2057793"/>
            <a:ext cx="631371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BD715-4037-424D-BA7A-8E6C667B1563}"/>
              </a:ext>
            </a:extLst>
          </p:cNvPr>
          <p:cNvSpPr/>
          <p:nvPr/>
        </p:nvSpPr>
        <p:spPr>
          <a:xfrm flipV="1">
            <a:off x="6491433" y="1587756"/>
            <a:ext cx="631371" cy="13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F6608F4-E437-AD4B-9EED-1AB925CB219F}"/>
              </a:ext>
            </a:extLst>
          </p:cNvPr>
          <p:cNvCxnSpPr>
            <a:cxnSpLocks/>
          </p:cNvCxnSpPr>
          <p:nvPr/>
        </p:nvCxnSpPr>
        <p:spPr>
          <a:xfrm flipV="1">
            <a:off x="3586290" y="1383568"/>
            <a:ext cx="2727424" cy="467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BF6C430-6274-834B-B01B-2F5EB935F1F1}"/>
              </a:ext>
            </a:extLst>
          </p:cNvPr>
          <p:cNvSpPr txBox="1"/>
          <p:nvPr/>
        </p:nvSpPr>
        <p:spPr>
          <a:xfrm>
            <a:off x="2573772" y="16663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>
                <a:latin typeface="Arial" panose="020B0604020202020204" pitchFamily="34" charset="0"/>
                <a:cs typeface="Arial" panose="020B0604020202020204" pitchFamily="34" charset="0"/>
              </a:rPr>
              <a:t>Mapping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F11886-DEAB-9C42-854E-570FFFF0961B}"/>
              </a:ext>
            </a:extLst>
          </p:cNvPr>
          <p:cNvSpPr txBox="1"/>
          <p:nvPr/>
        </p:nvSpPr>
        <p:spPr>
          <a:xfrm>
            <a:off x="3537790" y="3933944"/>
            <a:ext cx="244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>
                <a:latin typeface="Arial" panose="020B0604020202020204" pitchFamily="34" charset="0"/>
                <a:cs typeface="Arial" panose="020B0604020202020204" pitchFamily="34" charset="0"/>
              </a:rPr>
              <a:t>Genetic Variation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777F0C-4014-8C45-A7E2-42CC5253D245}"/>
              </a:ext>
            </a:extLst>
          </p:cNvPr>
          <p:cNvSpPr txBox="1"/>
          <p:nvPr/>
        </p:nvSpPr>
        <p:spPr>
          <a:xfrm>
            <a:off x="7081595" y="4002124"/>
            <a:ext cx="309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>
                <a:latin typeface="Arial" panose="020B0604020202020204" pitchFamily="34" charset="0"/>
                <a:cs typeface="Arial" panose="020B0604020202020204" pitchFamily="34" charset="0"/>
              </a:rPr>
              <a:t>Quantification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E70B29-609A-EF45-BFB6-4B3F85C9B781}"/>
              </a:ext>
            </a:extLst>
          </p:cNvPr>
          <p:cNvSpPr txBox="1"/>
          <p:nvPr/>
        </p:nvSpPr>
        <p:spPr>
          <a:xfrm>
            <a:off x="2743199" y="4884401"/>
            <a:ext cx="367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>
                <a:solidFill>
                  <a:schemeClr val="accent2"/>
                </a:solidFill>
                <a:cs typeface="Arial" panose="020B0604020202020204" pitchFamily="34" charset="0"/>
              </a:rPr>
              <a:t>ACTGCTTGCATCAAGCGCAGTATTT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11BB55-0553-D943-A14D-29C642B2B1C4}"/>
              </a:ext>
            </a:extLst>
          </p:cNvPr>
          <p:cNvSpPr txBox="1"/>
          <p:nvPr/>
        </p:nvSpPr>
        <p:spPr>
          <a:xfrm>
            <a:off x="3085547" y="5116288"/>
            <a:ext cx="367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GCTTGCA</a:t>
            </a:r>
            <a:r>
              <a:rPr lang="en-DK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DK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CAAG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76FAC6-B638-424E-8C78-493F87A35464}"/>
              </a:ext>
            </a:extLst>
          </p:cNvPr>
          <p:cNvSpPr txBox="1"/>
          <p:nvPr/>
        </p:nvSpPr>
        <p:spPr>
          <a:xfrm>
            <a:off x="3586290" y="5328604"/>
            <a:ext cx="367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GCA</a:t>
            </a:r>
            <a:r>
              <a:rPr lang="en-DK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DK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CAAG- -CAG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55A4B4-DB5D-134E-BEF9-359C5A5A61AA}"/>
              </a:ext>
            </a:extLst>
          </p:cNvPr>
          <p:cNvSpPr txBox="1"/>
          <p:nvPr/>
        </p:nvSpPr>
        <p:spPr>
          <a:xfrm>
            <a:off x="3586290" y="5588136"/>
            <a:ext cx="367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DK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DK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DK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CAAGCGCA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A15E0AA-9E8D-DA41-A638-4A850D9741AF}"/>
              </a:ext>
            </a:extLst>
          </p:cNvPr>
          <p:cNvSpPr/>
          <p:nvPr/>
        </p:nvSpPr>
        <p:spPr>
          <a:xfrm>
            <a:off x="7263990" y="4572303"/>
            <a:ext cx="85415" cy="1017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C535490-8469-4C4E-8C0A-33124DBBAE5A}"/>
              </a:ext>
            </a:extLst>
          </p:cNvPr>
          <p:cNvSpPr/>
          <p:nvPr/>
        </p:nvSpPr>
        <p:spPr>
          <a:xfrm>
            <a:off x="8089303" y="4991966"/>
            <a:ext cx="85415" cy="617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602BE86-3E7C-6946-B6E8-C8F2A156C098}"/>
              </a:ext>
            </a:extLst>
          </p:cNvPr>
          <p:cNvSpPr/>
          <p:nvPr/>
        </p:nvSpPr>
        <p:spPr>
          <a:xfrm>
            <a:off x="8899485" y="5253147"/>
            <a:ext cx="8541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9363AB-D429-BC42-B9DD-8A8B6F205C0A}"/>
              </a:ext>
            </a:extLst>
          </p:cNvPr>
          <p:cNvSpPr txBox="1"/>
          <p:nvPr/>
        </p:nvSpPr>
        <p:spPr>
          <a:xfrm>
            <a:off x="6919481" y="5717177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600" dirty="0">
                <a:latin typeface="Arial" panose="020B0604020202020204" pitchFamily="34" charset="0"/>
                <a:cs typeface="Arial" panose="020B0604020202020204" pitchFamily="34" charset="0"/>
              </a:rPr>
              <a:t>Gene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A02142-B623-9049-A0FB-9FE6B575575D}"/>
              </a:ext>
            </a:extLst>
          </p:cNvPr>
          <p:cNvSpPr txBox="1"/>
          <p:nvPr/>
        </p:nvSpPr>
        <p:spPr>
          <a:xfrm>
            <a:off x="7735453" y="5717177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600" dirty="0">
                <a:latin typeface="Arial" panose="020B0604020202020204" pitchFamily="34" charset="0"/>
                <a:cs typeface="Arial" panose="020B0604020202020204" pitchFamily="34" charset="0"/>
              </a:rPr>
              <a:t>Gene 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1AC0A9-ADCA-8D47-86DE-AA0A8E215357}"/>
              </a:ext>
            </a:extLst>
          </p:cNvPr>
          <p:cNvSpPr txBox="1"/>
          <p:nvPr/>
        </p:nvSpPr>
        <p:spPr>
          <a:xfrm>
            <a:off x="8513230" y="5717177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600" dirty="0">
                <a:latin typeface="Arial" panose="020B0604020202020204" pitchFamily="34" charset="0"/>
                <a:cs typeface="Arial" panose="020B0604020202020204" pitchFamily="34" charset="0"/>
              </a:rPr>
              <a:t>Gene 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F38BAB7-EA2C-0144-9620-2F576C358A75}"/>
              </a:ext>
            </a:extLst>
          </p:cNvPr>
          <p:cNvSpPr/>
          <p:nvPr/>
        </p:nvSpPr>
        <p:spPr>
          <a:xfrm>
            <a:off x="2666796" y="4340711"/>
            <a:ext cx="3646918" cy="1809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E4590E9-C955-6D4C-A1E5-9D7BFC04BD34}"/>
              </a:ext>
            </a:extLst>
          </p:cNvPr>
          <p:cNvSpPr/>
          <p:nvPr/>
        </p:nvSpPr>
        <p:spPr>
          <a:xfrm>
            <a:off x="6504127" y="4340711"/>
            <a:ext cx="3646918" cy="1809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344ABC7-D67C-684E-A2AB-BE4C0941A5D7}"/>
              </a:ext>
            </a:extLst>
          </p:cNvPr>
          <p:cNvCxnSpPr>
            <a:cxnSpLocks/>
          </p:cNvCxnSpPr>
          <p:nvPr/>
        </p:nvCxnSpPr>
        <p:spPr>
          <a:xfrm flipH="1">
            <a:off x="4771927" y="1888401"/>
            <a:ext cx="2281529" cy="2036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34D4F6D-0F82-FF43-B28F-BBD025D9024B}"/>
              </a:ext>
            </a:extLst>
          </p:cNvPr>
          <p:cNvCxnSpPr>
            <a:cxnSpLocks/>
          </p:cNvCxnSpPr>
          <p:nvPr/>
        </p:nvCxnSpPr>
        <p:spPr>
          <a:xfrm>
            <a:off x="7180282" y="1949353"/>
            <a:ext cx="1504612" cy="2009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88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2854</TotalTime>
  <Words>25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Izabel Cavassim Alves</dc:creator>
  <cp:lastModifiedBy>Maria Izabel Cavassim Alves</cp:lastModifiedBy>
  <cp:revision>3</cp:revision>
  <dcterms:created xsi:type="dcterms:W3CDTF">2020-12-15T15:37:37Z</dcterms:created>
  <dcterms:modified xsi:type="dcterms:W3CDTF">2020-12-17T15:11:54Z</dcterms:modified>
</cp:coreProperties>
</file>