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43"/>
  </p:notesMasterIdLst>
  <p:sldIdLst>
    <p:sldId id="287" r:id="rId2"/>
    <p:sldId id="286" r:id="rId3"/>
    <p:sldId id="294" r:id="rId4"/>
    <p:sldId id="296" r:id="rId5"/>
    <p:sldId id="295" r:id="rId6"/>
    <p:sldId id="297" r:id="rId7"/>
    <p:sldId id="256" r:id="rId8"/>
    <p:sldId id="285" r:id="rId9"/>
    <p:sldId id="257" r:id="rId10"/>
    <p:sldId id="292" r:id="rId11"/>
    <p:sldId id="284" r:id="rId12"/>
    <p:sldId id="288" r:id="rId13"/>
    <p:sldId id="293" r:id="rId14"/>
    <p:sldId id="290" r:id="rId15"/>
    <p:sldId id="291" r:id="rId16"/>
    <p:sldId id="258" r:id="rId17"/>
    <p:sldId id="259" r:id="rId18"/>
    <p:sldId id="260" r:id="rId19"/>
    <p:sldId id="261" r:id="rId20"/>
    <p:sldId id="262" r:id="rId21"/>
    <p:sldId id="263" r:id="rId22"/>
    <p:sldId id="264" r:id="rId23"/>
    <p:sldId id="265" r:id="rId24"/>
    <p:sldId id="266" r:id="rId25"/>
    <p:sldId id="267" r:id="rId26"/>
    <p:sldId id="268" r:id="rId27"/>
    <p:sldId id="269" r:id="rId28"/>
    <p:sldId id="270" r:id="rId29"/>
    <p:sldId id="271" r:id="rId30"/>
    <p:sldId id="272" r:id="rId31"/>
    <p:sldId id="273" r:id="rId32"/>
    <p:sldId id="274" r:id="rId33"/>
    <p:sldId id="275" r:id="rId34"/>
    <p:sldId id="276" r:id="rId35"/>
    <p:sldId id="277" r:id="rId36"/>
    <p:sldId id="278" r:id="rId37"/>
    <p:sldId id="279" r:id="rId38"/>
    <p:sldId id="280" r:id="rId39"/>
    <p:sldId id="281" r:id="rId40"/>
    <p:sldId id="282" r:id="rId41"/>
    <p:sldId id="283" r:id="rId42"/>
  </p:sldIdLst>
  <p:sldSz cx="9144000" cy="5143500" type="screen16x9"/>
  <p:notesSz cx="6858000" cy="9144000"/>
  <p:embeddedFontLst>
    <p:embeddedFont>
      <p:font typeface="Vivaldi" panose="03020602050506090804" pitchFamily="66" charset="0"/>
      <p:italic r:id="rId44"/>
    </p:embeddedFont>
    <p:embeddedFont>
      <p:font typeface="Agency FB" panose="020B0503020202020204" pitchFamily="34" charset="0"/>
      <p:regular r:id="rId45"/>
      <p:bold r:id="rId46"/>
    </p:embeddedFont>
    <p:embeddedFont>
      <p:font typeface="Tinos" panose="020B0604020202020204"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D1CF"/>
    <a:srgbClr val="CBB1C2"/>
    <a:srgbClr val="0A1818"/>
    <a:srgbClr val="193F3E"/>
    <a:srgbClr val="E9F7F7"/>
    <a:srgbClr val="9FDAD9"/>
    <a:srgbClr val="F4F0F2"/>
    <a:srgbClr val="40384A"/>
    <a:srgbClr val="352F2F"/>
    <a:srgbClr val="EEE6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0136F4EA-540C-45DC-BF9B-7735B3AE2272}">
  <a:tblStyle styleId="{0136F4EA-540C-45DC-BF9B-7735B3AE2272}"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78" d="100"/>
          <a:sy n="178" d="100"/>
        </p:scale>
        <p:origin x="1728" y="27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5.fntdata"/><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90546647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30744635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Shape 1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4" name="Shape 1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2" name="Shape 1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5" name="Shape 1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6" name="Shape 1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2" name="Shape 2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Shape 2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0" name="Shape 23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30744635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2" name="Shape 2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2" name="Shape 2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Shape 2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2" name="Shape 2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3" name="Shape 2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9" name="Shape 2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9" name="Shape 2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Shape 2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9" name="Shape 2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Shape 3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9" name="Shape 3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Shape 3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9" name="Shape 3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Shape 3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6" name="Shape 3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30744635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Shape 3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2" name="Shape 3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Shape 3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0" name="Shape 3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Shape 7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2" name="Shape 79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30744635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solidFill>
          <a:srgbClr val="ECC1C8"/>
        </a:solidFill>
        <a:effectLst/>
      </p:bgPr>
    </p:bg>
    <p:spTree>
      <p:nvGrpSpPr>
        <p:cNvPr id="1" name="Shape 8"/>
        <p:cNvGrpSpPr/>
        <p:nvPr/>
      </p:nvGrpSpPr>
      <p:grpSpPr>
        <a:xfrm>
          <a:off x="0" y="0"/>
          <a:ext cx="0" cy="0"/>
          <a:chOff x="0" y="0"/>
          <a:chExt cx="0" cy="0"/>
        </a:xfrm>
      </p:grpSpPr>
      <p:pic>
        <p:nvPicPr>
          <p:cNvPr id="9" name="Shape 9" descr="organic-01.png"/>
          <p:cNvPicPr preferRelativeResize="0"/>
          <p:nvPr/>
        </p:nvPicPr>
        <p:blipFill>
          <a:blip r:embed="rId2">
            <a:alphaModFix amt="30000"/>
          </a:blip>
          <a:stretch>
            <a:fillRect/>
          </a:stretch>
        </p:blipFill>
        <p:spPr>
          <a:xfrm>
            <a:off x="0" y="0"/>
            <a:ext cx="9144000" cy="5143500"/>
          </a:xfrm>
          <a:prstGeom prst="rect">
            <a:avLst/>
          </a:prstGeom>
          <a:noFill/>
          <a:ln>
            <a:noFill/>
          </a:ln>
        </p:spPr>
      </p:pic>
      <p:sp>
        <p:nvSpPr>
          <p:cNvPr id="10" name="Shape 10"/>
          <p:cNvSpPr/>
          <p:nvPr/>
        </p:nvSpPr>
        <p:spPr>
          <a:xfrm>
            <a:off x="2098575" y="1098375"/>
            <a:ext cx="5099400" cy="3135900"/>
          </a:xfrm>
          <a:prstGeom prst="rect">
            <a:avLst/>
          </a:prstGeom>
          <a:solidFill>
            <a:srgbClr val="1B1B46">
              <a:alpha val="10380"/>
            </a:srgbClr>
          </a:solidFill>
          <a:ln>
            <a:noFill/>
          </a:ln>
        </p:spPr>
        <p:txBody>
          <a:bodyPr lIns="91425" tIns="91425" rIns="91425" bIns="91425" anchor="ctr" anchorCtr="0">
            <a:noAutofit/>
          </a:bodyPr>
          <a:lstStyle/>
          <a:p>
            <a:pPr lvl="0">
              <a:spcBef>
                <a:spcPts val="0"/>
              </a:spcBef>
              <a:buNone/>
            </a:pPr>
            <a:endParaRPr/>
          </a:p>
        </p:txBody>
      </p:sp>
      <p:sp>
        <p:nvSpPr>
          <p:cNvPr id="11" name="Shape 11"/>
          <p:cNvSpPr/>
          <p:nvPr/>
        </p:nvSpPr>
        <p:spPr>
          <a:xfrm>
            <a:off x="2022375" y="1022175"/>
            <a:ext cx="5099400" cy="31359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solidFill>
                <a:srgbClr val="FFFFFF"/>
              </a:solidFill>
            </a:endParaRPr>
          </a:p>
        </p:txBody>
      </p:sp>
      <p:sp>
        <p:nvSpPr>
          <p:cNvPr id="12" name="Shape 12"/>
          <p:cNvSpPr/>
          <p:nvPr/>
        </p:nvSpPr>
        <p:spPr>
          <a:xfrm>
            <a:off x="4238250" y="833037"/>
            <a:ext cx="819899" cy="819899"/>
          </a:xfrm>
          <a:prstGeom prst="rect">
            <a:avLst/>
          </a:prstGeom>
          <a:solidFill>
            <a:srgbClr val="1B1B46">
              <a:alpha val="10380"/>
            </a:srgbClr>
          </a:solidFill>
          <a:ln>
            <a:noFill/>
          </a:ln>
        </p:spPr>
        <p:txBody>
          <a:bodyPr lIns="91425" tIns="91425" rIns="91425" bIns="91425" anchor="ctr" anchorCtr="0">
            <a:noAutofit/>
          </a:bodyPr>
          <a:lstStyle/>
          <a:p>
            <a:pPr lvl="0">
              <a:spcBef>
                <a:spcPts val="0"/>
              </a:spcBef>
              <a:buNone/>
            </a:pPr>
            <a:endParaRPr/>
          </a:p>
        </p:txBody>
      </p:sp>
      <p:sp>
        <p:nvSpPr>
          <p:cNvPr id="13" name="Shape 13"/>
          <p:cNvSpPr/>
          <p:nvPr/>
        </p:nvSpPr>
        <p:spPr>
          <a:xfrm>
            <a:off x="4162050" y="756837"/>
            <a:ext cx="819899" cy="819899"/>
          </a:xfrm>
          <a:prstGeom prst="rect">
            <a:avLst/>
          </a:prstGeom>
          <a:solidFill>
            <a:srgbClr val="4D4A56"/>
          </a:solidFill>
          <a:ln>
            <a:noFill/>
          </a:ln>
        </p:spPr>
        <p:txBody>
          <a:bodyPr lIns="91425" tIns="91425" rIns="91425" bIns="91425" anchor="ctr" anchorCtr="0">
            <a:noAutofit/>
          </a:bodyPr>
          <a:lstStyle/>
          <a:p>
            <a:pPr lvl="0">
              <a:spcBef>
                <a:spcPts val="0"/>
              </a:spcBef>
              <a:buNone/>
            </a:pPr>
            <a:endParaRPr/>
          </a:p>
        </p:txBody>
      </p:sp>
      <p:sp>
        <p:nvSpPr>
          <p:cNvPr id="14" name="Shape 14"/>
          <p:cNvSpPr txBox="1">
            <a:spLocks noGrp="1"/>
          </p:cNvSpPr>
          <p:nvPr>
            <p:ph type="ctrTitle"/>
          </p:nvPr>
        </p:nvSpPr>
        <p:spPr>
          <a:xfrm>
            <a:off x="2510400" y="2092225"/>
            <a:ext cx="4123200" cy="1159799"/>
          </a:xfrm>
          <a:prstGeom prst="rect">
            <a:avLst/>
          </a:prstGeom>
        </p:spPr>
        <p:txBody>
          <a:bodyPr lIns="91425" tIns="91425" rIns="91425" bIns="91425" anchor="ctr" anchorCtr="0"/>
          <a:lstStyle>
            <a:lvl1pPr lvl="0" algn="ctr">
              <a:spcBef>
                <a:spcPts val="0"/>
              </a:spcBef>
              <a:buSzPct val="100000"/>
              <a:defRPr sz="4000"/>
            </a:lvl1pPr>
            <a:lvl2pPr lvl="1" algn="ctr">
              <a:spcBef>
                <a:spcPts val="0"/>
              </a:spcBef>
              <a:buSzPct val="100000"/>
              <a:defRPr sz="4000"/>
            </a:lvl2pPr>
            <a:lvl3pPr lvl="2" algn="ctr">
              <a:spcBef>
                <a:spcPts val="0"/>
              </a:spcBef>
              <a:buSzPct val="100000"/>
              <a:defRPr sz="4000"/>
            </a:lvl3pPr>
            <a:lvl4pPr lvl="3" algn="ctr">
              <a:spcBef>
                <a:spcPts val="0"/>
              </a:spcBef>
              <a:buSzPct val="100000"/>
              <a:defRPr sz="4000"/>
            </a:lvl4pPr>
            <a:lvl5pPr lvl="4" algn="ctr">
              <a:spcBef>
                <a:spcPts val="0"/>
              </a:spcBef>
              <a:buSzPct val="100000"/>
              <a:defRPr sz="4000"/>
            </a:lvl5pPr>
            <a:lvl6pPr lvl="5" algn="ctr">
              <a:spcBef>
                <a:spcPts val="0"/>
              </a:spcBef>
              <a:buSzPct val="100000"/>
              <a:defRPr sz="4000"/>
            </a:lvl6pPr>
            <a:lvl7pPr lvl="6" algn="ctr">
              <a:spcBef>
                <a:spcPts val="0"/>
              </a:spcBef>
              <a:buSzPct val="100000"/>
              <a:defRPr sz="4000"/>
            </a:lvl7pPr>
            <a:lvl8pPr lvl="7" algn="ctr">
              <a:spcBef>
                <a:spcPts val="0"/>
              </a:spcBef>
              <a:buSzPct val="100000"/>
              <a:defRPr sz="4000"/>
            </a:lvl8pPr>
            <a:lvl9pPr lvl="8" algn="ctr">
              <a:spcBef>
                <a:spcPts val="0"/>
              </a:spcBef>
              <a:buSzPct val="100000"/>
              <a:defRPr sz="40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Caption">
    <p:bg>
      <p:bgPr>
        <a:solidFill>
          <a:srgbClr val="4D4A56"/>
        </a:solidFill>
        <a:effectLst/>
      </p:bgPr>
    </p:bg>
    <p:spTree>
      <p:nvGrpSpPr>
        <p:cNvPr id="1" name="Shape 79"/>
        <p:cNvGrpSpPr/>
        <p:nvPr/>
      </p:nvGrpSpPr>
      <p:grpSpPr>
        <a:xfrm>
          <a:off x="0" y="0"/>
          <a:ext cx="0" cy="0"/>
          <a:chOff x="0" y="0"/>
          <a:chExt cx="0" cy="0"/>
        </a:xfrm>
      </p:grpSpPr>
      <p:pic>
        <p:nvPicPr>
          <p:cNvPr id="80" name="Shape 80" descr="organic-04.png"/>
          <p:cNvPicPr preferRelativeResize="0"/>
          <p:nvPr/>
        </p:nvPicPr>
        <p:blipFill>
          <a:blip r:embed="rId2">
            <a:alphaModFix amt="5000"/>
          </a:blip>
          <a:stretch>
            <a:fillRect/>
          </a:stretch>
        </p:blipFill>
        <p:spPr>
          <a:xfrm>
            <a:off x="0" y="0"/>
            <a:ext cx="9144000" cy="5143500"/>
          </a:xfrm>
          <a:prstGeom prst="rect">
            <a:avLst/>
          </a:prstGeom>
          <a:noFill/>
          <a:ln>
            <a:noFill/>
          </a:ln>
        </p:spPr>
      </p:pic>
      <p:sp>
        <p:nvSpPr>
          <p:cNvPr id="81" name="Shape 81"/>
          <p:cNvSpPr/>
          <p:nvPr/>
        </p:nvSpPr>
        <p:spPr>
          <a:xfrm>
            <a:off x="671400" y="664730"/>
            <a:ext cx="7953600" cy="3910799"/>
          </a:xfrm>
          <a:prstGeom prst="rect">
            <a:avLst/>
          </a:prstGeom>
          <a:solidFill>
            <a:srgbClr val="1B1B46">
              <a:alpha val="10380"/>
            </a:srgbClr>
          </a:solidFill>
          <a:ln>
            <a:noFill/>
          </a:ln>
        </p:spPr>
        <p:txBody>
          <a:bodyPr lIns="91425" tIns="91425" rIns="91425" bIns="91425" anchor="ctr" anchorCtr="0">
            <a:noAutofit/>
          </a:bodyPr>
          <a:lstStyle/>
          <a:p>
            <a:pPr lvl="0">
              <a:spcBef>
                <a:spcPts val="0"/>
              </a:spcBef>
              <a:buNone/>
            </a:pPr>
            <a:endParaRPr/>
          </a:p>
        </p:txBody>
      </p:sp>
      <p:sp>
        <p:nvSpPr>
          <p:cNvPr id="82" name="Shape 82"/>
          <p:cNvSpPr/>
          <p:nvPr/>
        </p:nvSpPr>
        <p:spPr>
          <a:xfrm>
            <a:off x="595200" y="588530"/>
            <a:ext cx="7953600" cy="3910799"/>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83" name="Shape 83"/>
          <p:cNvSpPr/>
          <p:nvPr/>
        </p:nvSpPr>
        <p:spPr>
          <a:xfrm>
            <a:off x="1871100" y="4275655"/>
            <a:ext cx="5554200" cy="629100"/>
          </a:xfrm>
          <a:prstGeom prst="rect">
            <a:avLst/>
          </a:prstGeom>
          <a:solidFill>
            <a:srgbClr val="1B1B46">
              <a:alpha val="10380"/>
            </a:srgbClr>
          </a:solidFill>
          <a:ln>
            <a:noFill/>
          </a:ln>
        </p:spPr>
        <p:txBody>
          <a:bodyPr lIns="91425" tIns="91425" rIns="91425" bIns="91425" anchor="ctr" anchorCtr="0">
            <a:noAutofit/>
          </a:bodyPr>
          <a:lstStyle/>
          <a:p>
            <a:pPr lvl="0">
              <a:spcBef>
                <a:spcPts val="0"/>
              </a:spcBef>
              <a:buNone/>
            </a:pPr>
            <a:endParaRPr/>
          </a:p>
        </p:txBody>
      </p:sp>
      <p:sp>
        <p:nvSpPr>
          <p:cNvPr id="84" name="Shape 84"/>
          <p:cNvSpPr/>
          <p:nvPr/>
        </p:nvSpPr>
        <p:spPr>
          <a:xfrm>
            <a:off x="1794900" y="4199455"/>
            <a:ext cx="5554200" cy="629100"/>
          </a:xfrm>
          <a:prstGeom prst="rect">
            <a:avLst/>
          </a:prstGeom>
          <a:solidFill>
            <a:srgbClr val="ECC1C8"/>
          </a:solidFill>
          <a:ln>
            <a:noFill/>
          </a:ln>
        </p:spPr>
        <p:txBody>
          <a:bodyPr lIns="91425" tIns="91425" rIns="91425" bIns="91425" anchor="ctr" anchorCtr="0">
            <a:noAutofit/>
          </a:bodyPr>
          <a:lstStyle/>
          <a:p>
            <a:pPr lvl="0">
              <a:spcBef>
                <a:spcPts val="0"/>
              </a:spcBef>
              <a:buNone/>
            </a:pPr>
            <a:endParaRPr/>
          </a:p>
        </p:txBody>
      </p:sp>
      <p:sp>
        <p:nvSpPr>
          <p:cNvPr id="85" name="Shape 85"/>
          <p:cNvSpPr txBox="1">
            <a:spLocks noGrp="1"/>
          </p:cNvSpPr>
          <p:nvPr>
            <p:ph type="body" idx="1"/>
          </p:nvPr>
        </p:nvSpPr>
        <p:spPr>
          <a:xfrm>
            <a:off x="1794900" y="4192780"/>
            <a:ext cx="5554200" cy="629100"/>
          </a:xfrm>
          <a:prstGeom prst="rect">
            <a:avLst/>
          </a:prstGeom>
        </p:spPr>
        <p:txBody>
          <a:bodyPr lIns="91425" tIns="91425" rIns="91425" bIns="91425" anchor="ctr" anchorCtr="0"/>
          <a:lstStyle>
            <a:lvl1pPr lvl="0" algn="ctr">
              <a:spcBef>
                <a:spcPts val="360"/>
              </a:spcBef>
              <a:buSzPct val="100000"/>
              <a:buNone/>
              <a:defRPr sz="1800"/>
            </a:lvl1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vertical">
    <p:bg>
      <p:bgPr>
        <a:solidFill>
          <a:srgbClr val="4D4A56"/>
        </a:solidFill>
        <a:effectLst/>
      </p:bgPr>
    </p:bg>
    <p:spTree>
      <p:nvGrpSpPr>
        <p:cNvPr id="1" name="Shape 86"/>
        <p:cNvGrpSpPr/>
        <p:nvPr/>
      </p:nvGrpSpPr>
      <p:grpSpPr>
        <a:xfrm>
          <a:off x="0" y="0"/>
          <a:ext cx="0" cy="0"/>
          <a:chOff x="0" y="0"/>
          <a:chExt cx="0" cy="0"/>
        </a:xfrm>
      </p:grpSpPr>
      <p:pic>
        <p:nvPicPr>
          <p:cNvPr id="87" name="Shape 87" descr="organic-01.png"/>
          <p:cNvPicPr preferRelativeResize="0"/>
          <p:nvPr/>
        </p:nvPicPr>
        <p:blipFill>
          <a:blip r:embed="rId2">
            <a:alphaModFix amt="4000"/>
          </a:blip>
          <a:stretch>
            <a:fillRect/>
          </a:stretch>
        </p:blipFill>
        <p:spPr>
          <a:xfrm>
            <a:off x="0" y="0"/>
            <a:ext cx="9144000" cy="51435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waves">
    <p:bg>
      <p:bgPr>
        <a:solidFill>
          <a:srgbClr val="4D4A56"/>
        </a:solidFill>
        <a:effectLst/>
      </p:bgPr>
    </p:bg>
    <p:spTree>
      <p:nvGrpSpPr>
        <p:cNvPr id="1" name="Shape 88"/>
        <p:cNvGrpSpPr/>
        <p:nvPr/>
      </p:nvGrpSpPr>
      <p:grpSpPr>
        <a:xfrm>
          <a:off x="0" y="0"/>
          <a:ext cx="0" cy="0"/>
          <a:chOff x="0" y="0"/>
          <a:chExt cx="0" cy="0"/>
        </a:xfrm>
      </p:grpSpPr>
      <p:pic>
        <p:nvPicPr>
          <p:cNvPr id="89" name="Shape 89" descr="organic-02.png"/>
          <p:cNvPicPr preferRelativeResize="0"/>
          <p:nvPr/>
        </p:nvPicPr>
        <p:blipFill>
          <a:blip r:embed="rId2">
            <a:alphaModFix amt="5000"/>
          </a:blip>
          <a:stretch>
            <a:fillRect/>
          </a:stretch>
        </p:blipFill>
        <p:spPr>
          <a:xfrm>
            <a:off x="0" y="0"/>
            <a:ext cx="9144000" cy="51435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Blank zigzag">
    <p:bg>
      <p:bgPr>
        <a:solidFill>
          <a:srgbClr val="4D4A56"/>
        </a:solidFill>
        <a:effectLst/>
      </p:bgPr>
    </p:bg>
    <p:spTree>
      <p:nvGrpSpPr>
        <p:cNvPr id="1" name="Shape 90"/>
        <p:cNvGrpSpPr/>
        <p:nvPr/>
      </p:nvGrpSpPr>
      <p:grpSpPr>
        <a:xfrm>
          <a:off x="0" y="0"/>
          <a:ext cx="0" cy="0"/>
          <a:chOff x="0" y="0"/>
          <a:chExt cx="0" cy="0"/>
        </a:xfrm>
      </p:grpSpPr>
      <p:pic>
        <p:nvPicPr>
          <p:cNvPr id="91" name="Shape 91" descr="organic-03.png"/>
          <p:cNvPicPr preferRelativeResize="0"/>
          <p:nvPr/>
        </p:nvPicPr>
        <p:blipFill>
          <a:blip r:embed="rId2">
            <a:alphaModFix amt="5000"/>
          </a:blip>
          <a:stretch>
            <a:fillRect/>
          </a:stretch>
        </p:blipFill>
        <p:spPr>
          <a:xfrm>
            <a:off x="0" y="0"/>
            <a:ext cx="9144000" cy="51435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Blank circles">
    <p:bg>
      <p:bgPr>
        <a:solidFill>
          <a:srgbClr val="4D4A56"/>
        </a:solidFill>
        <a:effectLst/>
      </p:bgPr>
    </p:bg>
    <p:spTree>
      <p:nvGrpSpPr>
        <p:cNvPr id="1" name="Shape 92"/>
        <p:cNvGrpSpPr/>
        <p:nvPr/>
      </p:nvGrpSpPr>
      <p:grpSpPr>
        <a:xfrm>
          <a:off x="0" y="0"/>
          <a:ext cx="0" cy="0"/>
          <a:chOff x="0" y="0"/>
          <a:chExt cx="0" cy="0"/>
        </a:xfrm>
      </p:grpSpPr>
      <p:pic>
        <p:nvPicPr>
          <p:cNvPr id="93" name="Shape 93" descr="organic-04.png"/>
          <p:cNvPicPr preferRelativeResize="0"/>
          <p:nvPr/>
        </p:nvPicPr>
        <p:blipFill>
          <a:blip r:embed="rId2">
            <a:alphaModFix amt="5000"/>
          </a:blip>
          <a:stretch>
            <a:fillRect/>
          </a:stretch>
        </p:blipFill>
        <p:spPr>
          <a:xfrm>
            <a:off x="0" y="0"/>
            <a:ext cx="9144000" cy="5143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bg>
      <p:bgPr>
        <a:solidFill>
          <a:srgbClr val="ECC1C8"/>
        </a:solidFill>
        <a:effectLst/>
      </p:bgPr>
    </p:bg>
    <p:spTree>
      <p:nvGrpSpPr>
        <p:cNvPr id="1" name="Shape 15"/>
        <p:cNvGrpSpPr/>
        <p:nvPr/>
      </p:nvGrpSpPr>
      <p:grpSpPr>
        <a:xfrm>
          <a:off x="0" y="0"/>
          <a:ext cx="0" cy="0"/>
          <a:chOff x="0" y="0"/>
          <a:chExt cx="0" cy="0"/>
        </a:xfrm>
      </p:grpSpPr>
      <p:pic>
        <p:nvPicPr>
          <p:cNvPr id="16" name="Shape 16" descr="organic-02.png"/>
          <p:cNvPicPr preferRelativeResize="0"/>
          <p:nvPr/>
        </p:nvPicPr>
        <p:blipFill>
          <a:blip r:embed="rId2">
            <a:alphaModFix amt="24000"/>
          </a:blip>
          <a:stretch>
            <a:fillRect/>
          </a:stretch>
        </p:blipFill>
        <p:spPr>
          <a:xfrm>
            <a:off x="0" y="0"/>
            <a:ext cx="9144000" cy="5143500"/>
          </a:xfrm>
          <a:prstGeom prst="rect">
            <a:avLst/>
          </a:prstGeom>
          <a:noFill/>
          <a:ln>
            <a:noFill/>
          </a:ln>
        </p:spPr>
      </p:pic>
      <p:sp>
        <p:nvSpPr>
          <p:cNvPr id="17" name="Shape 17"/>
          <p:cNvSpPr/>
          <p:nvPr/>
        </p:nvSpPr>
        <p:spPr>
          <a:xfrm>
            <a:off x="2098575" y="1098375"/>
            <a:ext cx="5099400" cy="3135900"/>
          </a:xfrm>
          <a:prstGeom prst="rect">
            <a:avLst/>
          </a:prstGeom>
          <a:solidFill>
            <a:srgbClr val="1B1B46">
              <a:alpha val="10380"/>
            </a:srgbClr>
          </a:solidFill>
          <a:ln>
            <a:noFill/>
          </a:ln>
        </p:spPr>
        <p:txBody>
          <a:bodyPr lIns="91425" tIns="91425" rIns="91425" bIns="91425" anchor="ctr" anchorCtr="0">
            <a:noAutofit/>
          </a:bodyPr>
          <a:lstStyle/>
          <a:p>
            <a:pPr lvl="0">
              <a:spcBef>
                <a:spcPts val="0"/>
              </a:spcBef>
              <a:buNone/>
            </a:pPr>
            <a:endParaRPr/>
          </a:p>
        </p:txBody>
      </p:sp>
      <p:sp>
        <p:nvSpPr>
          <p:cNvPr id="18" name="Shape 18"/>
          <p:cNvSpPr/>
          <p:nvPr/>
        </p:nvSpPr>
        <p:spPr>
          <a:xfrm>
            <a:off x="2022375" y="1022175"/>
            <a:ext cx="5099400" cy="3135900"/>
          </a:xfrm>
          <a:prstGeom prst="rect">
            <a:avLst/>
          </a:prstGeom>
          <a:solidFill>
            <a:srgbClr val="4D4A56"/>
          </a:solidFill>
          <a:ln>
            <a:noFill/>
          </a:ln>
        </p:spPr>
        <p:txBody>
          <a:bodyPr lIns="91425" tIns="91425" rIns="91425" bIns="91425" anchor="ctr" anchorCtr="0">
            <a:noAutofit/>
          </a:bodyPr>
          <a:lstStyle/>
          <a:p>
            <a:pPr lvl="0">
              <a:spcBef>
                <a:spcPts val="0"/>
              </a:spcBef>
              <a:buNone/>
            </a:pPr>
            <a:endParaRPr/>
          </a:p>
        </p:txBody>
      </p:sp>
      <p:sp>
        <p:nvSpPr>
          <p:cNvPr id="19" name="Shape 19"/>
          <p:cNvSpPr/>
          <p:nvPr/>
        </p:nvSpPr>
        <p:spPr>
          <a:xfrm>
            <a:off x="4238250" y="833037"/>
            <a:ext cx="819899" cy="819899"/>
          </a:xfrm>
          <a:prstGeom prst="rect">
            <a:avLst/>
          </a:prstGeom>
          <a:solidFill>
            <a:srgbClr val="1B1B46">
              <a:alpha val="10380"/>
            </a:srgbClr>
          </a:solidFill>
          <a:ln>
            <a:noFill/>
          </a:ln>
        </p:spPr>
        <p:txBody>
          <a:bodyPr lIns="91425" tIns="91425" rIns="91425" bIns="91425" anchor="ctr" anchorCtr="0">
            <a:noAutofit/>
          </a:bodyPr>
          <a:lstStyle/>
          <a:p>
            <a:pPr lvl="0">
              <a:spcBef>
                <a:spcPts val="0"/>
              </a:spcBef>
              <a:buNone/>
            </a:pPr>
            <a:endParaRPr/>
          </a:p>
        </p:txBody>
      </p:sp>
      <p:sp>
        <p:nvSpPr>
          <p:cNvPr id="20" name="Shape 20"/>
          <p:cNvSpPr/>
          <p:nvPr/>
        </p:nvSpPr>
        <p:spPr>
          <a:xfrm>
            <a:off x="4162050" y="756837"/>
            <a:ext cx="819899" cy="819899"/>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21" name="Shape 21"/>
          <p:cNvSpPr txBox="1">
            <a:spLocks noGrp="1"/>
          </p:cNvSpPr>
          <p:nvPr>
            <p:ph type="ctrTitle"/>
          </p:nvPr>
        </p:nvSpPr>
        <p:spPr>
          <a:xfrm>
            <a:off x="2361000" y="1735750"/>
            <a:ext cx="4335000" cy="1159799"/>
          </a:xfrm>
          <a:prstGeom prst="rect">
            <a:avLst/>
          </a:prstGeom>
        </p:spPr>
        <p:txBody>
          <a:bodyPr lIns="91425" tIns="91425" rIns="91425" bIns="91425" anchor="b" anchorCtr="0"/>
          <a:lstStyle>
            <a:lvl1pPr lvl="0" algn="ctr" rtl="0">
              <a:spcBef>
                <a:spcPts val="0"/>
              </a:spcBef>
              <a:buClr>
                <a:srgbClr val="FFFFFF"/>
              </a:buClr>
              <a:buSzPct val="100000"/>
              <a:defRPr sz="3600">
                <a:solidFill>
                  <a:srgbClr val="FFFFFF"/>
                </a:solidFill>
              </a:defRPr>
            </a:lvl1pPr>
            <a:lvl2pPr lvl="1" algn="ctr" rtl="0">
              <a:spcBef>
                <a:spcPts val="0"/>
              </a:spcBef>
              <a:buClr>
                <a:srgbClr val="FFFFFF"/>
              </a:buClr>
              <a:buSzPct val="100000"/>
              <a:defRPr sz="3600">
                <a:solidFill>
                  <a:srgbClr val="FFFFFF"/>
                </a:solidFill>
              </a:defRPr>
            </a:lvl2pPr>
            <a:lvl3pPr lvl="2" algn="ctr" rtl="0">
              <a:spcBef>
                <a:spcPts val="0"/>
              </a:spcBef>
              <a:buClr>
                <a:srgbClr val="FFFFFF"/>
              </a:buClr>
              <a:buSzPct val="100000"/>
              <a:defRPr sz="3600">
                <a:solidFill>
                  <a:srgbClr val="FFFFFF"/>
                </a:solidFill>
              </a:defRPr>
            </a:lvl3pPr>
            <a:lvl4pPr lvl="3" algn="ctr" rtl="0">
              <a:spcBef>
                <a:spcPts val="0"/>
              </a:spcBef>
              <a:buClr>
                <a:srgbClr val="FFFFFF"/>
              </a:buClr>
              <a:buSzPct val="100000"/>
              <a:defRPr sz="3600">
                <a:solidFill>
                  <a:srgbClr val="FFFFFF"/>
                </a:solidFill>
              </a:defRPr>
            </a:lvl4pPr>
            <a:lvl5pPr lvl="4" algn="ctr" rtl="0">
              <a:spcBef>
                <a:spcPts val="0"/>
              </a:spcBef>
              <a:buClr>
                <a:srgbClr val="FFFFFF"/>
              </a:buClr>
              <a:buSzPct val="100000"/>
              <a:defRPr sz="3600">
                <a:solidFill>
                  <a:srgbClr val="FFFFFF"/>
                </a:solidFill>
              </a:defRPr>
            </a:lvl5pPr>
            <a:lvl6pPr lvl="5" algn="ctr" rtl="0">
              <a:spcBef>
                <a:spcPts val="0"/>
              </a:spcBef>
              <a:buClr>
                <a:srgbClr val="FFFFFF"/>
              </a:buClr>
              <a:buSzPct val="100000"/>
              <a:defRPr sz="3600">
                <a:solidFill>
                  <a:srgbClr val="FFFFFF"/>
                </a:solidFill>
              </a:defRPr>
            </a:lvl6pPr>
            <a:lvl7pPr lvl="6" algn="ctr" rtl="0">
              <a:spcBef>
                <a:spcPts val="0"/>
              </a:spcBef>
              <a:buClr>
                <a:srgbClr val="FFFFFF"/>
              </a:buClr>
              <a:buSzPct val="100000"/>
              <a:defRPr sz="3600">
                <a:solidFill>
                  <a:srgbClr val="FFFFFF"/>
                </a:solidFill>
              </a:defRPr>
            </a:lvl7pPr>
            <a:lvl8pPr lvl="7" algn="ctr" rtl="0">
              <a:spcBef>
                <a:spcPts val="0"/>
              </a:spcBef>
              <a:buClr>
                <a:srgbClr val="FFFFFF"/>
              </a:buClr>
              <a:buSzPct val="100000"/>
              <a:defRPr sz="3600">
                <a:solidFill>
                  <a:srgbClr val="FFFFFF"/>
                </a:solidFill>
              </a:defRPr>
            </a:lvl8pPr>
            <a:lvl9pPr lvl="8" algn="ctr" rtl="0">
              <a:spcBef>
                <a:spcPts val="0"/>
              </a:spcBef>
              <a:buClr>
                <a:srgbClr val="FFFFFF"/>
              </a:buClr>
              <a:buSzPct val="100000"/>
              <a:defRPr sz="3600">
                <a:solidFill>
                  <a:srgbClr val="FFFFFF"/>
                </a:solidFill>
              </a:defRPr>
            </a:lvl9pPr>
          </a:lstStyle>
          <a:p>
            <a:endParaRPr/>
          </a:p>
        </p:txBody>
      </p:sp>
      <p:sp>
        <p:nvSpPr>
          <p:cNvPr id="22" name="Shape 22"/>
          <p:cNvSpPr txBox="1">
            <a:spLocks noGrp="1"/>
          </p:cNvSpPr>
          <p:nvPr>
            <p:ph type="subTitle" idx="1"/>
          </p:nvPr>
        </p:nvSpPr>
        <p:spPr>
          <a:xfrm>
            <a:off x="2361075" y="2840050"/>
            <a:ext cx="4335000" cy="784799"/>
          </a:xfrm>
          <a:prstGeom prst="rect">
            <a:avLst/>
          </a:prstGeom>
        </p:spPr>
        <p:txBody>
          <a:bodyPr lIns="91425" tIns="91425" rIns="91425" bIns="91425" anchor="t" anchorCtr="0"/>
          <a:lstStyle>
            <a:lvl1pPr lvl="0" algn="ctr" rtl="0">
              <a:spcBef>
                <a:spcPts val="0"/>
              </a:spcBef>
              <a:buClr>
                <a:srgbClr val="ECC1C8"/>
              </a:buClr>
              <a:buSzPct val="100000"/>
              <a:buNone/>
              <a:defRPr sz="1800">
                <a:solidFill>
                  <a:srgbClr val="ECC1C8"/>
                </a:solidFill>
              </a:defRPr>
            </a:lvl1pPr>
            <a:lvl2pPr lvl="1" algn="ctr" rtl="0">
              <a:spcBef>
                <a:spcPts val="0"/>
              </a:spcBef>
              <a:buClr>
                <a:srgbClr val="ECC1C8"/>
              </a:buClr>
              <a:buSzPct val="100000"/>
              <a:buNone/>
              <a:defRPr sz="1800">
                <a:solidFill>
                  <a:srgbClr val="ECC1C8"/>
                </a:solidFill>
              </a:defRPr>
            </a:lvl2pPr>
            <a:lvl3pPr lvl="2" algn="ctr" rtl="0">
              <a:spcBef>
                <a:spcPts val="0"/>
              </a:spcBef>
              <a:buClr>
                <a:srgbClr val="ECC1C8"/>
              </a:buClr>
              <a:buSzPct val="100000"/>
              <a:buNone/>
              <a:defRPr sz="1800">
                <a:solidFill>
                  <a:srgbClr val="ECC1C8"/>
                </a:solidFill>
              </a:defRPr>
            </a:lvl3pPr>
            <a:lvl4pPr lvl="3" algn="ctr" rtl="0">
              <a:spcBef>
                <a:spcPts val="0"/>
              </a:spcBef>
              <a:buClr>
                <a:srgbClr val="ECC1C8"/>
              </a:buClr>
              <a:buNone/>
              <a:defRPr>
                <a:solidFill>
                  <a:srgbClr val="ECC1C8"/>
                </a:solidFill>
              </a:defRPr>
            </a:lvl4pPr>
            <a:lvl5pPr lvl="4" algn="ctr" rtl="0">
              <a:spcBef>
                <a:spcPts val="0"/>
              </a:spcBef>
              <a:buClr>
                <a:srgbClr val="ECC1C8"/>
              </a:buClr>
              <a:buNone/>
              <a:defRPr>
                <a:solidFill>
                  <a:srgbClr val="ECC1C8"/>
                </a:solidFill>
              </a:defRPr>
            </a:lvl5pPr>
            <a:lvl6pPr lvl="5" algn="ctr" rtl="0">
              <a:spcBef>
                <a:spcPts val="0"/>
              </a:spcBef>
              <a:buClr>
                <a:srgbClr val="ECC1C8"/>
              </a:buClr>
              <a:buNone/>
              <a:defRPr>
                <a:solidFill>
                  <a:srgbClr val="ECC1C8"/>
                </a:solidFill>
              </a:defRPr>
            </a:lvl6pPr>
            <a:lvl7pPr lvl="6" algn="ctr" rtl="0">
              <a:spcBef>
                <a:spcPts val="0"/>
              </a:spcBef>
              <a:buClr>
                <a:srgbClr val="ECC1C8"/>
              </a:buClr>
              <a:buNone/>
              <a:defRPr>
                <a:solidFill>
                  <a:srgbClr val="ECC1C8"/>
                </a:solidFill>
              </a:defRPr>
            </a:lvl7pPr>
            <a:lvl8pPr lvl="7" algn="ctr" rtl="0">
              <a:spcBef>
                <a:spcPts val="0"/>
              </a:spcBef>
              <a:buClr>
                <a:srgbClr val="ECC1C8"/>
              </a:buClr>
              <a:buNone/>
              <a:defRPr>
                <a:solidFill>
                  <a:srgbClr val="ECC1C8"/>
                </a:solidFill>
              </a:defRPr>
            </a:lvl8pPr>
            <a:lvl9pPr lvl="8" algn="ctr" rtl="0">
              <a:spcBef>
                <a:spcPts val="0"/>
              </a:spcBef>
              <a:buClr>
                <a:srgbClr val="ECC1C8"/>
              </a:buClr>
              <a:buNone/>
              <a:defRPr>
                <a:solidFill>
                  <a:srgbClr val="ECC1C8"/>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Quote">
    <p:bg>
      <p:bgPr>
        <a:solidFill>
          <a:srgbClr val="4D4A56"/>
        </a:solidFill>
        <a:effectLst/>
      </p:bgPr>
    </p:bg>
    <p:spTree>
      <p:nvGrpSpPr>
        <p:cNvPr id="1" name="Shape 23"/>
        <p:cNvGrpSpPr/>
        <p:nvPr/>
      </p:nvGrpSpPr>
      <p:grpSpPr>
        <a:xfrm>
          <a:off x="0" y="0"/>
          <a:ext cx="0" cy="0"/>
          <a:chOff x="0" y="0"/>
          <a:chExt cx="0" cy="0"/>
        </a:xfrm>
      </p:grpSpPr>
      <p:pic>
        <p:nvPicPr>
          <p:cNvPr id="24" name="Shape 24" descr="organic-04.png"/>
          <p:cNvPicPr preferRelativeResize="0"/>
          <p:nvPr/>
        </p:nvPicPr>
        <p:blipFill>
          <a:blip r:embed="rId2">
            <a:alphaModFix amt="5000"/>
          </a:blip>
          <a:stretch>
            <a:fillRect/>
          </a:stretch>
        </p:blipFill>
        <p:spPr>
          <a:xfrm>
            <a:off x="0" y="0"/>
            <a:ext cx="9144000" cy="5143500"/>
          </a:xfrm>
          <a:prstGeom prst="rect">
            <a:avLst/>
          </a:prstGeom>
          <a:noFill/>
          <a:ln>
            <a:noFill/>
          </a:ln>
        </p:spPr>
      </p:pic>
      <p:grpSp>
        <p:nvGrpSpPr>
          <p:cNvPr id="25" name="Shape 25"/>
          <p:cNvGrpSpPr/>
          <p:nvPr/>
        </p:nvGrpSpPr>
        <p:grpSpPr>
          <a:xfrm>
            <a:off x="880525" y="833037"/>
            <a:ext cx="7459199" cy="3477425"/>
            <a:chOff x="880525" y="843799"/>
            <a:chExt cx="7459199" cy="3477425"/>
          </a:xfrm>
        </p:grpSpPr>
        <p:grpSp>
          <p:nvGrpSpPr>
            <p:cNvPr id="26" name="Shape 26"/>
            <p:cNvGrpSpPr/>
            <p:nvPr/>
          </p:nvGrpSpPr>
          <p:grpSpPr>
            <a:xfrm>
              <a:off x="880525" y="1109125"/>
              <a:ext cx="7459199" cy="3212100"/>
              <a:chOff x="880525" y="1490125"/>
              <a:chExt cx="7459199" cy="3212100"/>
            </a:xfrm>
          </p:grpSpPr>
          <p:sp>
            <p:nvSpPr>
              <p:cNvPr id="27" name="Shape 27"/>
              <p:cNvSpPr/>
              <p:nvPr/>
            </p:nvSpPr>
            <p:spPr>
              <a:xfrm>
                <a:off x="956725" y="1566325"/>
                <a:ext cx="7382999" cy="3135900"/>
              </a:xfrm>
              <a:prstGeom prst="rect">
                <a:avLst/>
              </a:prstGeom>
              <a:solidFill>
                <a:srgbClr val="1B1B46">
                  <a:alpha val="10380"/>
                </a:srgbClr>
              </a:solidFill>
              <a:ln>
                <a:noFill/>
              </a:ln>
            </p:spPr>
            <p:txBody>
              <a:bodyPr lIns="91425" tIns="91425" rIns="91425" bIns="91425" anchor="ctr" anchorCtr="0">
                <a:noAutofit/>
              </a:bodyPr>
              <a:lstStyle/>
              <a:p>
                <a:pPr lvl="0">
                  <a:spcBef>
                    <a:spcPts val="0"/>
                  </a:spcBef>
                  <a:buNone/>
                </a:pPr>
                <a:endParaRPr/>
              </a:p>
            </p:txBody>
          </p:sp>
          <p:sp>
            <p:nvSpPr>
              <p:cNvPr id="28" name="Shape 28"/>
              <p:cNvSpPr/>
              <p:nvPr/>
            </p:nvSpPr>
            <p:spPr>
              <a:xfrm>
                <a:off x="880525" y="1490125"/>
                <a:ext cx="7382999" cy="3135900"/>
              </a:xfrm>
              <a:prstGeom prst="rect">
                <a:avLst/>
              </a:prstGeom>
              <a:solidFill>
                <a:srgbClr val="ECC1C8"/>
              </a:solidFill>
              <a:ln>
                <a:noFill/>
              </a:ln>
            </p:spPr>
            <p:txBody>
              <a:bodyPr lIns="91425" tIns="91425" rIns="91425" bIns="91425" anchor="ctr" anchorCtr="0">
                <a:noAutofit/>
              </a:bodyPr>
              <a:lstStyle/>
              <a:p>
                <a:pPr lvl="0">
                  <a:spcBef>
                    <a:spcPts val="0"/>
                  </a:spcBef>
                  <a:buNone/>
                </a:pPr>
                <a:endParaRPr/>
              </a:p>
            </p:txBody>
          </p:sp>
        </p:grpSp>
        <p:sp>
          <p:nvSpPr>
            <p:cNvPr id="29" name="Shape 29"/>
            <p:cNvSpPr/>
            <p:nvPr/>
          </p:nvSpPr>
          <p:spPr>
            <a:xfrm>
              <a:off x="4238250" y="919999"/>
              <a:ext cx="819899" cy="819899"/>
            </a:xfrm>
            <a:prstGeom prst="rect">
              <a:avLst/>
            </a:prstGeom>
            <a:solidFill>
              <a:srgbClr val="1B1B46">
                <a:alpha val="10380"/>
              </a:srgbClr>
            </a:solidFill>
            <a:ln>
              <a:noFill/>
            </a:ln>
          </p:spPr>
          <p:txBody>
            <a:bodyPr lIns="91425" tIns="91425" rIns="91425" bIns="91425" anchor="ctr" anchorCtr="0">
              <a:noAutofit/>
            </a:bodyPr>
            <a:lstStyle/>
            <a:p>
              <a:pPr lvl="0">
                <a:spcBef>
                  <a:spcPts val="0"/>
                </a:spcBef>
                <a:buNone/>
              </a:pPr>
              <a:endParaRPr/>
            </a:p>
          </p:txBody>
        </p:sp>
        <p:sp>
          <p:nvSpPr>
            <p:cNvPr id="30" name="Shape 30"/>
            <p:cNvSpPr/>
            <p:nvPr/>
          </p:nvSpPr>
          <p:spPr>
            <a:xfrm>
              <a:off x="4162050" y="843799"/>
              <a:ext cx="819899" cy="819899"/>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grpSp>
      <p:sp>
        <p:nvSpPr>
          <p:cNvPr id="31" name="Shape 31"/>
          <p:cNvSpPr txBox="1">
            <a:spLocks noGrp="1"/>
          </p:cNvSpPr>
          <p:nvPr>
            <p:ph type="body" idx="1"/>
          </p:nvPr>
        </p:nvSpPr>
        <p:spPr>
          <a:xfrm>
            <a:off x="1493850" y="1933200"/>
            <a:ext cx="6156299" cy="819899"/>
          </a:xfrm>
          <a:prstGeom prst="rect">
            <a:avLst/>
          </a:prstGeom>
        </p:spPr>
        <p:txBody>
          <a:bodyPr lIns="91425" tIns="91425" rIns="91425" bIns="91425" anchor="t" anchorCtr="0"/>
          <a:lstStyle>
            <a:lvl1pPr lvl="0" algn="ctr" rtl="0">
              <a:lnSpc>
                <a:spcPct val="115000"/>
              </a:lnSpc>
              <a:spcBef>
                <a:spcPts val="0"/>
              </a:spcBef>
              <a:buClr>
                <a:srgbClr val="4D4A56"/>
              </a:buClr>
              <a:buSzPct val="100000"/>
              <a:buFont typeface="Playfair Display"/>
              <a:defRPr sz="2400" b="1" i="1">
                <a:solidFill>
                  <a:srgbClr val="4D4A56"/>
                </a:solidFill>
                <a:latin typeface="Playfair Display"/>
                <a:ea typeface="Playfair Display"/>
                <a:cs typeface="Playfair Display"/>
                <a:sym typeface="Playfair Display"/>
              </a:defRPr>
            </a:lvl1pPr>
            <a:lvl2pPr lvl="1" algn="ctr" rtl="0">
              <a:lnSpc>
                <a:spcPct val="115000"/>
              </a:lnSpc>
              <a:spcBef>
                <a:spcPts val="0"/>
              </a:spcBef>
              <a:buClr>
                <a:srgbClr val="4D4A56"/>
              </a:buClr>
              <a:buFont typeface="Playfair Display"/>
              <a:defRPr b="1" i="1">
                <a:solidFill>
                  <a:srgbClr val="4D4A56"/>
                </a:solidFill>
                <a:latin typeface="Playfair Display"/>
                <a:ea typeface="Playfair Display"/>
                <a:cs typeface="Playfair Display"/>
                <a:sym typeface="Playfair Display"/>
              </a:defRPr>
            </a:lvl2pPr>
            <a:lvl3pPr lvl="2" algn="ctr" rtl="0">
              <a:lnSpc>
                <a:spcPct val="115000"/>
              </a:lnSpc>
              <a:spcBef>
                <a:spcPts val="0"/>
              </a:spcBef>
              <a:buClr>
                <a:srgbClr val="4D4A56"/>
              </a:buClr>
              <a:buFont typeface="Playfair Display"/>
              <a:defRPr b="1" i="1">
                <a:solidFill>
                  <a:srgbClr val="4D4A56"/>
                </a:solidFill>
                <a:latin typeface="Playfair Display"/>
                <a:ea typeface="Playfair Display"/>
                <a:cs typeface="Playfair Display"/>
                <a:sym typeface="Playfair Display"/>
              </a:defRPr>
            </a:lvl3pPr>
            <a:lvl4pPr lvl="3" algn="ctr" rtl="0">
              <a:lnSpc>
                <a:spcPct val="115000"/>
              </a:lnSpc>
              <a:spcBef>
                <a:spcPts val="0"/>
              </a:spcBef>
              <a:buClr>
                <a:srgbClr val="4D4A56"/>
              </a:buClr>
              <a:buSzPct val="100000"/>
              <a:buFont typeface="Playfair Display"/>
              <a:defRPr sz="2400" b="1" i="1">
                <a:solidFill>
                  <a:srgbClr val="4D4A56"/>
                </a:solidFill>
                <a:latin typeface="Playfair Display"/>
                <a:ea typeface="Playfair Display"/>
                <a:cs typeface="Playfair Display"/>
                <a:sym typeface="Playfair Display"/>
              </a:defRPr>
            </a:lvl4pPr>
            <a:lvl5pPr lvl="4" algn="ctr" rtl="0">
              <a:lnSpc>
                <a:spcPct val="115000"/>
              </a:lnSpc>
              <a:spcBef>
                <a:spcPts val="0"/>
              </a:spcBef>
              <a:buClr>
                <a:srgbClr val="4D4A56"/>
              </a:buClr>
              <a:buSzPct val="100000"/>
              <a:buFont typeface="Playfair Display"/>
              <a:defRPr sz="2400" b="1" i="1">
                <a:solidFill>
                  <a:srgbClr val="4D4A56"/>
                </a:solidFill>
                <a:latin typeface="Playfair Display"/>
                <a:ea typeface="Playfair Display"/>
                <a:cs typeface="Playfair Display"/>
                <a:sym typeface="Playfair Display"/>
              </a:defRPr>
            </a:lvl5pPr>
            <a:lvl6pPr lvl="5" algn="ctr" rtl="0">
              <a:lnSpc>
                <a:spcPct val="115000"/>
              </a:lnSpc>
              <a:spcBef>
                <a:spcPts val="0"/>
              </a:spcBef>
              <a:buClr>
                <a:srgbClr val="4D4A56"/>
              </a:buClr>
              <a:buSzPct val="100000"/>
              <a:buFont typeface="Playfair Display"/>
              <a:defRPr sz="2400" b="1" i="1">
                <a:solidFill>
                  <a:srgbClr val="4D4A56"/>
                </a:solidFill>
                <a:latin typeface="Playfair Display"/>
                <a:ea typeface="Playfair Display"/>
                <a:cs typeface="Playfair Display"/>
                <a:sym typeface="Playfair Display"/>
              </a:defRPr>
            </a:lvl6pPr>
            <a:lvl7pPr lvl="6" algn="ctr" rtl="0">
              <a:lnSpc>
                <a:spcPct val="115000"/>
              </a:lnSpc>
              <a:spcBef>
                <a:spcPts val="0"/>
              </a:spcBef>
              <a:buClr>
                <a:srgbClr val="4D4A56"/>
              </a:buClr>
              <a:buSzPct val="100000"/>
              <a:buFont typeface="Playfair Display"/>
              <a:defRPr sz="2400" b="1" i="1">
                <a:solidFill>
                  <a:srgbClr val="4D4A56"/>
                </a:solidFill>
                <a:latin typeface="Playfair Display"/>
                <a:ea typeface="Playfair Display"/>
                <a:cs typeface="Playfair Display"/>
                <a:sym typeface="Playfair Display"/>
              </a:defRPr>
            </a:lvl7pPr>
            <a:lvl8pPr lvl="7" algn="ctr" rtl="0">
              <a:lnSpc>
                <a:spcPct val="115000"/>
              </a:lnSpc>
              <a:spcBef>
                <a:spcPts val="0"/>
              </a:spcBef>
              <a:buClr>
                <a:srgbClr val="4D4A56"/>
              </a:buClr>
              <a:buSzPct val="100000"/>
              <a:buFont typeface="Playfair Display"/>
              <a:defRPr sz="2400" b="1" i="1">
                <a:solidFill>
                  <a:srgbClr val="4D4A56"/>
                </a:solidFill>
                <a:latin typeface="Playfair Display"/>
                <a:ea typeface="Playfair Display"/>
                <a:cs typeface="Playfair Display"/>
                <a:sym typeface="Playfair Display"/>
              </a:defRPr>
            </a:lvl8pPr>
            <a:lvl9pPr lvl="8" algn="ctr">
              <a:lnSpc>
                <a:spcPct val="115000"/>
              </a:lnSpc>
              <a:spcBef>
                <a:spcPts val="0"/>
              </a:spcBef>
              <a:buClr>
                <a:srgbClr val="4D4A56"/>
              </a:buClr>
              <a:buSzPct val="100000"/>
              <a:buFont typeface="Playfair Display"/>
              <a:defRPr sz="2400" b="1" i="1">
                <a:solidFill>
                  <a:srgbClr val="4D4A56"/>
                </a:solidFill>
                <a:latin typeface="Playfair Display"/>
                <a:ea typeface="Playfair Display"/>
                <a:cs typeface="Playfair Display"/>
                <a:sym typeface="Playfair Display"/>
              </a:defRPr>
            </a:lvl9pPr>
          </a:lstStyle>
          <a:p>
            <a:endParaRPr/>
          </a:p>
        </p:txBody>
      </p:sp>
      <p:sp>
        <p:nvSpPr>
          <p:cNvPr id="32" name="Shape 32"/>
          <p:cNvSpPr txBox="1"/>
          <p:nvPr/>
        </p:nvSpPr>
        <p:spPr>
          <a:xfrm>
            <a:off x="3593400" y="824918"/>
            <a:ext cx="1957200" cy="653699"/>
          </a:xfrm>
          <a:prstGeom prst="rect">
            <a:avLst/>
          </a:prstGeom>
          <a:noFill/>
          <a:ln>
            <a:noFill/>
          </a:ln>
        </p:spPr>
        <p:txBody>
          <a:bodyPr lIns="91425" tIns="91425" rIns="91425" bIns="91425" anchor="t" anchorCtr="0">
            <a:noAutofit/>
          </a:bodyPr>
          <a:lstStyle/>
          <a:p>
            <a:pPr lvl="0" algn="ctr">
              <a:spcBef>
                <a:spcPts val="0"/>
              </a:spcBef>
              <a:buNone/>
            </a:pPr>
            <a:r>
              <a:rPr lang="en" sz="6000" b="1">
                <a:solidFill>
                  <a:srgbClr val="4D4A56"/>
                </a:solidFill>
                <a:latin typeface="Tinos"/>
                <a:ea typeface="Tinos"/>
                <a:cs typeface="Tinos"/>
                <a:sym typeface="Tinos"/>
              </a:rPr>
              <a: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1 column">
    <p:bg>
      <p:bgPr>
        <a:solidFill>
          <a:srgbClr val="4D4A56"/>
        </a:solidFill>
        <a:effectLst/>
      </p:bgPr>
    </p:bg>
    <p:spTree>
      <p:nvGrpSpPr>
        <p:cNvPr id="1" name="Shape 33"/>
        <p:cNvGrpSpPr/>
        <p:nvPr/>
      </p:nvGrpSpPr>
      <p:grpSpPr>
        <a:xfrm>
          <a:off x="0" y="0"/>
          <a:ext cx="0" cy="0"/>
          <a:chOff x="0" y="0"/>
          <a:chExt cx="0" cy="0"/>
        </a:xfrm>
      </p:grpSpPr>
      <p:pic>
        <p:nvPicPr>
          <p:cNvPr id="34" name="Shape 34" descr="organic-01.png"/>
          <p:cNvPicPr preferRelativeResize="0"/>
          <p:nvPr/>
        </p:nvPicPr>
        <p:blipFill>
          <a:blip r:embed="rId2">
            <a:alphaModFix amt="4000"/>
          </a:blip>
          <a:stretch>
            <a:fillRect/>
          </a:stretch>
        </p:blipFill>
        <p:spPr>
          <a:xfrm>
            <a:off x="0" y="0"/>
            <a:ext cx="9144000" cy="5143500"/>
          </a:xfrm>
          <a:prstGeom prst="rect">
            <a:avLst/>
          </a:prstGeom>
          <a:noFill/>
          <a:ln>
            <a:noFill/>
          </a:ln>
        </p:spPr>
      </p:pic>
      <p:grpSp>
        <p:nvGrpSpPr>
          <p:cNvPr id="35" name="Shape 35"/>
          <p:cNvGrpSpPr/>
          <p:nvPr/>
        </p:nvGrpSpPr>
        <p:grpSpPr>
          <a:xfrm>
            <a:off x="404975" y="441142"/>
            <a:ext cx="8334049" cy="4261215"/>
            <a:chOff x="428900" y="455934"/>
            <a:chExt cx="8334049" cy="4261215"/>
          </a:xfrm>
        </p:grpSpPr>
        <p:sp>
          <p:nvSpPr>
            <p:cNvPr id="36" name="Shape 36"/>
            <p:cNvSpPr/>
            <p:nvPr/>
          </p:nvSpPr>
          <p:spPr>
            <a:xfrm>
              <a:off x="2166250" y="806350"/>
              <a:ext cx="6596699" cy="3910799"/>
            </a:xfrm>
            <a:prstGeom prst="rect">
              <a:avLst/>
            </a:prstGeom>
            <a:solidFill>
              <a:srgbClr val="1B1B46">
                <a:alpha val="10380"/>
              </a:srgbClr>
            </a:solidFill>
            <a:ln>
              <a:noFill/>
            </a:ln>
          </p:spPr>
          <p:txBody>
            <a:bodyPr lIns="91425" tIns="91425" rIns="91425" bIns="91425" anchor="ctr" anchorCtr="0">
              <a:noAutofit/>
            </a:bodyPr>
            <a:lstStyle/>
            <a:p>
              <a:pPr lvl="0">
                <a:spcBef>
                  <a:spcPts val="0"/>
                </a:spcBef>
                <a:buNone/>
              </a:pPr>
              <a:endParaRPr/>
            </a:p>
          </p:txBody>
        </p:sp>
        <p:sp>
          <p:nvSpPr>
            <p:cNvPr id="37" name="Shape 37"/>
            <p:cNvSpPr/>
            <p:nvPr/>
          </p:nvSpPr>
          <p:spPr>
            <a:xfrm>
              <a:off x="2090050" y="730150"/>
              <a:ext cx="6596699" cy="3910799"/>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38" name="Shape 38"/>
            <p:cNvSpPr/>
            <p:nvPr/>
          </p:nvSpPr>
          <p:spPr>
            <a:xfrm>
              <a:off x="505100" y="532134"/>
              <a:ext cx="1980299" cy="1980299"/>
            </a:xfrm>
            <a:prstGeom prst="rect">
              <a:avLst/>
            </a:prstGeom>
            <a:solidFill>
              <a:srgbClr val="1B1B46">
                <a:alpha val="10380"/>
              </a:srgbClr>
            </a:solidFill>
            <a:ln>
              <a:noFill/>
            </a:ln>
          </p:spPr>
          <p:txBody>
            <a:bodyPr lIns="91425" tIns="91425" rIns="91425" bIns="91425" anchor="ctr" anchorCtr="0">
              <a:noAutofit/>
            </a:bodyPr>
            <a:lstStyle/>
            <a:p>
              <a:pPr lvl="0">
                <a:spcBef>
                  <a:spcPts val="0"/>
                </a:spcBef>
                <a:buNone/>
              </a:pPr>
              <a:endParaRPr/>
            </a:p>
          </p:txBody>
        </p:sp>
        <p:sp>
          <p:nvSpPr>
            <p:cNvPr id="39" name="Shape 39"/>
            <p:cNvSpPr/>
            <p:nvPr/>
          </p:nvSpPr>
          <p:spPr>
            <a:xfrm>
              <a:off x="428900" y="455934"/>
              <a:ext cx="1980299" cy="1980299"/>
            </a:xfrm>
            <a:prstGeom prst="rect">
              <a:avLst/>
            </a:prstGeom>
            <a:solidFill>
              <a:srgbClr val="ECC1C8"/>
            </a:solidFill>
            <a:ln>
              <a:noFill/>
            </a:ln>
          </p:spPr>
          <p:txBody>
            <a:bodyPr lIns="91425" tIns="91425" rIns="91425" bIns="91425" anchor="ctr" anchorCtr="0">
              <a:noAutofit/>
            </a:bodyPr>
            <a:lstStyle/>
            <a:p>
              <a:pPr lvl="0">
                <a:spcBef>
                  <a:spcPts val="0"/>
                </a:spcBef>
                <a:buNone/>
              </a:pPr>
              <a:endParaRPr/>
            </a:p>
          </p:txBody>
        </p:sp>
      </p:grpSp>
      <p:sp>
        <p:nvSpPr>
          <p:cNvPr id="40" name="Shape 40"/>
          <p:cNvSpPr txBox="1">
            <a:spLocks noGrp="1"/>
          </p:cNvSpPr>
          <p:nvPr>
            <p:ph type="title"/>
          </p:nvPr>
        </p:nvSpPr>
        <p:spPr>
          <a:xfrm>
            <a:off x="539022" y="536389"/>
            <a:ext cx="1613400" cy="857400"/>
          </a:xfrm>
          <a:prstGeom prst="rect">
            <a:avLst/>
          </a:prstGeom>
        </p:spPr>
        <p:txBody>
          <a:bodyPr lIns="91425" tIns="91425" rIns="91425" bIns="91425" anchor="t" anchorCtr="0"/>
          <a:lstStyle>
            <a:lvl1pPr lvl="0" algn="r">
              <a:spcBef>
                <a:spcPts val="0"/>
              </a:spcBef>
              <a:buClr>
                <a:srgbClr val="FFFFFF"/>
              </a:buClr>
              <a:defRPr>
                <a:solidFill>
                  <a:srgbClr val="FFFFFF"/>
                </a:solidFill>
              </a:defRPr>
            </a:lvl1pPr>
            <a:lvl2pPr lvl="1" algn="r">
              <a:spcBef>
                <a:spcPts val="0"/>
              </a:spcBef>
              <a:buClr>
                <a:srgbClr val="FFFFFF"/>
              </a:buClr>
              <a:defRPr>
                <a:solidFill>
                  <a:srgbClr val="FFFFFF"/>
                </a:solidFill>
              </a:defRPr>
            </a:lvl2pPr>
            <a:lvl3pPr lvl="2" algn="r">
              <a:spcBef>
                <a:spcPts val="0"/>
              </a:spcBef>
              <a:buClr>
                <a:srgbClr val="FFFFFF"/>
              </a:buClr>
              <a:defRPr>
                <a:solidFill>
                  <a:srgbClr val="FFFFFF"/>
                </a:solidFill>
              </a:defRPr>
            </a:lvl3pPr>
            <a:lvl4pPr lvl="3" algn="r">
              <a:spcBef>
                <a:spcPts val="0"/>
              </a:spcBef>
              <a:buClr>
                <a:srgbClr val="FFFFFF"/>
              </a:buClr>
              <a:defRPr>
                <a:solidFill>
                  <a:srgbClr val="FFFFFF"/>
                </a:solidFill>
              </a:defRPr>
            </a:lvl4pPr>
            <a:lvl5pPr lvl="4" algn="r">
              <a:spcBef>
                <a:spcPts val="0"/>
              </a:spcBef>
              <a:buClr>
                <a:srgbClr val="FFFFFF"/>
              </a:buClr>
              <a:defRPr>
                <a:solidFill>
                  <a:srgbClr val="FFFFFF"/>
                </a:solidFill>
              </a:defRPr>
            </a:lvl5pPr>
            <a:lvl6pPr lvl="5" algn="r">
              <a:spcBef>
                <a:spcPts val="0"/>
              </a:spcBef>
              <a:buClr>
                <a:srgbClr val="FFFFFF"/>
              </a:buClr>
              <a:defRPr>
                <a:solidFill>
                  <a:srgbClr val="FFFFFF"/>
                </a:solidFill>
              </a:defRPr>
            </a:lvl6pPr>
            <a:lvl7pPr lvl="6" algn="r">
              <a:spcBef>
                <a:spcPts val="0"/>
              </a:spcBef>
              <a:buClr>
                <a:srgbClr val="FFFFFF"/>
              </a:buClr>
              <a:defRPr>
                <a:solidFill>
                  <a:srgbClr val="FFFFFF"/>
                </a:solidFill>
              </a:defRPr>
            </a:lvl7pPr>
            <a:lvl8pPr lvl="7" algn="r">
              <a:spcBef>
                <a:spcPts val="0"/>
              </a:spcBef>
              <a:buClr>
                <a:srgbClr val="FFFFFF"/>
              </a:buClr>
              <a:defRPr>
                <a:solidFill>
                  <a:srgbClr val="FFFFFF"/>
                </a:solidFill>
              </a:defRPr>
            </a:lvl8pPr>
            <a:lvl9pPr lvl="8" algn="r">
              <a:spcBef>
                <a:spcPts val="0"/>
              </a:spcBef>
              <a:buClr>
                <a:srgbClr val="FFFFFF"/>
              </a:buClr>
              <a:defRPr>
                <a:solidFill>
                  <a:srgbClr val="FFFFFF"/>
                </a:solidFill>
              </a:defRPr>
            </a:lvl9pPr>
          </a:lstStyle>
          <a:p>
            <a:endParaRPr/>
          </a:p>
        </p:txBody>
      </p:sp>
      <p:sp>
        <p:nvSpPr>
          <p:cNvPr id="41" name="Shape 41"/>
          <p:cNvSpPr txBox="1">
            <a:spLocks noGrp="1"/>
          </p:cNvSpPr>
          <p:nvPr>
            <p:ph type="body" idx="1"/>
          </p:nvPr>
        </p:nvSpPr>
        <p:spPr>
          <a:xfrm>
            <a:off x="2798250" y="958750"/>
            <a:ext cx="5503799" cy="3240599"/>
          </a:xfrm>
          <a:prstGeom prst="rect">
            <a:avLst/>
          </a:prstGeom>
        </p:spPr>
        <p:txBody>
          <a:bodyPr lIns="91425" tIns="91425" rIns="91425" bIns="91425" anchor="t" anchorCtr="0"/>
          <a:lstStyle>
            <a:lvl1pPr lvl="0">
              <a:spcBef>
                <a:spcPts val="0"/>
              </a:spcBef>
              <a:buSzPct val="100000"/>
              <a:buChar char="▹"/>
              <a:defRPr sz="2400"/>
            </a:lvl1pPr>
            <a:lvl2pPr lvl="1">
              <a:spcBef>
                <a:spcPts val="0"/>
              </a:spcBef>
              <a:buChar char="▸"/>
              <a:defRPr/>
            </a:lvl2pPr>
            <a:lvl3pPr lvl="2">
              <a:spcBef>
                <a:spcPts val="0"/>
              </a:spcBef>
              <a:buChar char="◦"/>
              <a:defRPr/>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 picture">
    <p:bg>
      <p:bgPr>
        <a:solidFill>
          <a:srgbClr val="4D4A56"/>
        </a:solidFill>
        <a:effectLst/>
      </p:bgPr>
    </p:bg>
    <p:spTree>
      <p:nvGrpSpPr>
        <p:cNvPr id="1" name="Shape 42"/>
        <p:cNvGrpSpPr/>
        <p:nvPr/>
      </p:nvGrpSpPr>
      <p:grpSpPr>
        <a:xfrm>
          <a:off x="0" y="0"/>
          <a:ext cx="0" cy="0"/>
          <a:chOff x="0" y="0"/>
          <a:chExt cx="0" cy="0"/>
        </a:xfrm>
      </p:grpSpPr>
      <p:pic>
        <p:nvPicPr>
          <p:cNvPr id="43" name="Shape 43" descr="organic-01.png"/>
          <p:cNvPicPr preferRelativeResize="0"/>
          <p:nvPr/>
        </p:nvPicPr>
        <p:blipFill>
          <a:blip r:embed="rId2">
            <a:alphaModFix amt="4000"/>
          </a:blip>
          <a:stretch>
            <a:fillRect/>
          </a:stretch>
        </p:blipFill>
        <p:spPr>
          <a:xfrm>
            <a:off x="0" y="0"/>
            <a:ext cx="9144000" cy="5143500"/>
          </a:xfrm>
          <a:prstGeom prst="rect">
            <a:avLst/>
          </a:prstGeom>
          <a:noFill/>
          <a:ln>
            <a:noFill/>
          </a:ln>
        </p:spPr>
      </p:pic>
      <p:sp>
        <p:nvSpPr>
          <p:cNvPr id="44" name="Shape 44"/>
          <p:cNvSpPr/>
          <p:nvPr/>
        </p:nvSpPr>
        <p:spPr>
          <a:xfrm>
            <a:off x="671400" y="664730"/>
            <a:ext cx="7953600" cy="3910799"/>
          </a:xfrm>
          <a:prstGeom prst="rect">
            <a:avLst/>
          </a:prstGeom>
          <a:solidFill>
            <a:srgbClr val="1B1B46">
              <a:alpha val="10380"/>
            </a:srgbClr>
          </a:solidFill>
          <a:ln>
            <a:noFill/>
          </a:ln>
        </p:spPr>
        <p:txBody>
          <a:bodyPr lIns="91425" tIns="91425" rIns="91425" bIns="91425" anchor="ctr" anchorCtr="0">
            <a:noAutofit/>
          </a:bodyPr>
          <a:lstStyle/>
          <a:p>
            <a:pPr lvl="0">
              <a:spcBef>
                <a:spcPts val="0"/>
              </a:spcBef>
              <a:buNone/>
            </a:pPr>
            <a:endParaRPr/>
          </a:p>
        </p:txBody>
      </p:sp>
      <p:sp>
        <p:nvSpPr>
          <p:cNvPr id="45" name="Shape 45"/>
          <p:cNvSpPr/>
          <p:nvPr/>
        </p:nvSpPr>
        <p:spPr>
          <a:xfrm>
            <a:off x="595200" y="588530"/>
            <a:ext cx="7953600" cy="3910799"/>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6" name="Shape 46"/>
          <p:cNvSpPr txBox="1">
            <a:spLocks noGrp="1"/>
          </p:cNvSpPr>
          <p:nvPr>
            <p:ph type="body" idx="1"/>
          </p:nvPr>
        </p:nvSpPr>
        <p:spPr>
          <a:xfrm>
            <a:off x="1052400" y="1577225"/>
            <a:ext cx="2686199" cy="2622000"/>
          </a:xfrm>
          <a:prstGeom prst="rect">
            <a:avLst/>
          </a:prstGeom>
        </p:spPr>
        <p:txBody>
          <a:bodyPr lIns="91425" tIns="91425" rIns="91425" bIns="91425" anchor="t" anchorCtr="0"/>
          <a:lstStyle>
            <a:lvl1pPr lvl="0" algn="r" rtl="0">
              <a:spcBef>
                <a:spcPts val="0"/>
              </a:spcBef>
              <a:buSzPct val="100000"/>
              <a:buChar char="▹"/>
              <a:defRPr sz="1800"/>
            </a:lvl1pPr>
            <a:lvl2pPr lvl="1" algn="r" rtl="0">
              <a:spcBef>
                <a:spcPts val="0"/>
              </a:spcBef>
              <a:buSzPct val="100000"/>
              <a:buChar char="▸"/>
              <a:defRPr sz="1800"/>
            </a:lvl2pPr>
            <a:lvl3pPr lvl="2" algn="r" rtl="0">
              <a:spcBef>
                <a:spcPts val="0"/>
              </a:spcBef>
              <a:buSzPct val="100000"/>
              <a:buChar char="◦"/>
              <a:defRPr sz="1800"/>
            </a:lvl3pPr>
            <a:lvl4pPr lvl="3" algn="r" rtl="0">
              <a:spcBef>
                <a:spcPts val="0"/>
              </a:spcBef>
              <a:defRPr/>
            </a:lvl4pPr>
            <a:lvl5pPr lvl="4" algn="r" rtl="0">
              <a:spcBef>
                <a:spcPts val="0"/>
              </a:spcBef>
              <a:defRPr/>
            </a:lvl5pPr>
            <a:lvl6pPr lvl="5" algn="r" rtl="0">
              <a:spcBef>
                <a:spcPts val="0"/>
              </a:spcBef>
              <a:defRPr/>
            </a:lvl6pPr>
            <a:lvl7pPr lvl="6" algn="r" rtl="0">
              <a:spcBef>
                <a:spcPts val="0"/>
              </a:spcBef>
              <a:defRPr/>
            </a:lvl7pPr>
            <a:lvl8pPr lvl="7" algn="r" rtl="0">
              <a:spcBef>
                <a:spcPts val="0"/>
              </a:spcBef>
              <a:defRPr/>
            </a:lvl8pPr>
            <a:lvl9pPr lvl="8" algn="r" rtl="0">
              <a:spcBef>
                <a:spcPts val="0"/>
              </a:spcBef>
              <a:defRPr/>
            </a:lvl9pPr>
          </a:lstStyle>
          <a:p>
            <a:endParaRPr/>
          </a:p>
        </p:txBody>
      </p:sp>
      <p:sp>
        <p:nvSpPr>
          <p:cNvPr id="47" name="Shape 47"/>
          <p:cNvSpPr txBox="1">
            <a:spLocks noGrp="1"/>
          </p:cNvSpPr>
          <p:nvPr>
            <p:ph type="title"/>
          </p:nvPr>
        </p:nvSpPr>
        <p:spPr>
          <a:xfrm>
            <a:off x="1052325" y="757150"/>
            <a:ext cx="2686199" cy="870900"/>
          </a:xfrm>
          <a:prstGeom prst="rect">
            <a:avLst/>
          </a:prstGeom>
        </p:spPr>
        <p:txBody>
          <a:bodyPr lIns="91425" tIns="91425" rIns="91425" bIns="91425" anchor="b" anchorCtr="0"/>
          <a:lstStyle>
            <a:lvl1pPr lvl="0" algn="r" rtl="0">
              <a:spcBef>
                <a:spcPts val="0"/>
              </a:spcBef>
              <a:buClr>
                <a:srgbClr val="4D4A56"/>
              </a:buClr>
              <a:defRPr>
                <a:solidFill>
                  <a:srgbClr val="4D4A56"/>
                </a:solidFill>
              </a:defRPr>
            </a:lvl1pPr>
            <a:lvl2pPr lvl="1" algn="r" rtl="0">
              <a:spcBef>
                <a:spcPts val="0"/>
              </a:spcBef>
              <a:buClr>
                <a:srgbClr val="4D4A56"/>
              </a:buClr>
              <a:defRPr>
                <a:solidFill>
                  <a:srgbClr val="4D4A56"/>
                </a:solidFill>
              </a:defRPr>
            </a:lvl2pPr>
            <a:lvl3pPr lvl="2" algn="r" rtl="0">
              <a:spcBef>
                <a:spcPts val="0"/>
              </a:spcBef>
              <a:buClr>
                <a:srgbClr val="4D4A56"/>
              </a:buClr>
              <a:defRPr>
                <a:solidFill>
                  <a:srgbClr val="4D4A56"/>
                </a:solidFill>
              </a:defRPr>
            </a:lvl3pPr>
            <a:lvl4pPr lvl="3" algn="r" rtl="0">
              <a:spcBef>
                <a:spcPts val="0"/>
              </a:spcBef>
              <a:buClr>
                <a:srgbClr val="4D4A56"/>
              </a:buClr>
              <a:defRPr>
                <a:solidFill>
                  <a:srgbClr val="4D4A56"/>
                </a:solidFill>
              </a:defRPr>
            </a:lvl4pPr>
            <a:lvl5pPr lvl="4" algn="r" rtl="0">
              <a:spcBef>
                <a:spcPts val="0"/>
              </a:spcBef>
              <a:buClr>
                <a:srgbClr val="4D4A56"/>
              </a:buClr>
              <a:defRPr>
                <a:solidFill>
                  <a:srgbClr val="4D4A56"/>
                </a:solidFill>
              </a:defRPr>
            </a:lvl5pPr>
            <a:lvl6pPr lvl="5" algn="r" rtl="0">
              <a:spcBef>
                <a:spcPts val="0"/>
              </a:spcBef>
              <a:buClr>
                <a:srgbClr val="4D4A56"/>
              </a:buClr>
              <a:defRPr>
                <a:solidFill>
                  <a:srgbClr val="4D4A56"/>
                </a:solidFill>
              </a:defRPr>
            </a:lvl6pPr>
            <a:lvl7pPr lvl="6" algn="r" rtl="0">
              <a:spcBef>
                <a:spcPts val="0"/>
              </a:spcBef>
              <a:buClr>
                <a:srgbClr val="4D4A56"/>
              </a:buClr>
              <a:defRPr>
                <a:solidFill>
                  <a:srgbClr val="4D4A56"/>
                </a:solidFill>
              </a:defRPr>
            </a:lvl7pPr>
            <a:lvl8pPr lvl="7" algn="r" rtl="0">
              <a:spcBef>
                <a:spcPts val="0"/>
              </a:spcBef>
              <a:buClr>
                <a:srgbClr val="4D4A56"/>
              </a:buClr>
              <a:defRPr>
                <a:solidFill>
                  <a:srgbClr val="4D4A56"/>
                </a:solidFill>
              </a:defRPr>
            </a:lvl8pPr>
            <a:lvl9pPr lvl="8" algn="r" rtl="0">
              <a:spcBef>
                <a:spcPts val="0"/>
              </a:spcBef>
              <a:buClr>
                <a:srgbClr val="4D4A56"/>
              </a:buClr>
              <a:defRPr>
                <a:solidFill>
                  <a:srgbClr val="4D4A56"/>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ColTx">
  <p:cSld name="Title + 2 columns">
    <p:bg>
      <p:bgPr>
        <a:solidFill>
          <a:srgbClr val="4D4A56"/>
        </a:solidFill>
        <a:effectLst/>
      </p:bgPr>
    </p:bg>
    <p:spTree>
      <p:nvGrpSpPr>
        <p:cNvPr id="1" name="Shape 48"/>
        <p:cNvGrpSpPr/>
        <p:nvPr/>
      </p:nvGrpSpPr>
      <p:grpSpPr>
        <a:xfrm>
          <a:off x="0" y="0"/>
          <a:ext cx="0" cy="0"/>
          <a:chOff x="0" y="0"/>
          <a:chExt cx="0" cy="0"/>
        </a:xfrm>
      </p:grpSpPr>
      <p:pic>
        <p:nvPicPr>
          <p:cNvPr id="49" name="Shape 49" descr="organic-02.png"/>
          <p:cNvPicPr preferRelativeResize="0"/>
          <p:nvPr/>
        </p:nvPicPr>
        <p:blipFill>
          <a:blip r:embed="rId2">
            <a:alphaModFix amt="5000"/>
          </a:blip>
          <a:stretch>
            <a:fillRect/>
          </a:stretch>
        </p:blipFill>
        <p:spPr>
          <a:xfrm>
            <a:off x="0" y="0"/>
            <a:ext cx="9144000" cy="5143500"/>
          </a:xfrm>
          <a:prstGeom prst="rect">
            <a:avLst/>
          </a:prstGeom>
          <a:noFill/>
          <a:ln>
            <a:noFill/>
          </a:ln>
        </p:spPr>
      </p:pic>
      <p:grpSp>
        <p:nvGrpSpPr>
          <p:cNvPr id="50" name="Shape 50"/>
          <p:cNvGrpSpPr/>
          <p:nvPr/>
        </p:nvGrpSpPr>
        <p:grpSpPr>
          <a:xfrm>
            <a:off x="404975" y="441142"/>
            <a:ext cx="8334049" cy="4261215"/>
            <a:chOff x="428900" y="455934"/>
            <a:chExt cx="8334049" cy="4261215"/>
          </a:xfrm>
        </p:grpSpPr>
        <p:sp>
          <p:nvSpPr>
            <p:cNvPr id="51" name="Shape 51"/>
            <p:cNvSpPr/>
            <p:nvPr/>
          </p:nvSpPr>
          <p:spPr>
            <a:xfrm>
              <a:off x="2166250" y="806350"/>
              <a:ext cx="6596699" cy="3910799"/>
            </a:xfrm>
            <a:prstGeom prst="rect">
              <a:avLst/>
            </a:prstGeom>
            <a:solidFill>
              <a:srgbClr val="1B1B46">
                <a:alpha val="10380"/>
              </a:srgbClr>
            </a:solidFill>
            <a:ln>
              <a:noFill/>
            </a:ln>
          </p:spPr>
          <p:txBody>
            <a:bodyPr lIns="91425" tIns="91425" rIns="91425" bIns="91425" anchor="ctr" anchorCtr="0">
              <a:noAutofit/>
            </a:bodyPr>
            <a:lstStyle/>
            <a:p>
              <a:pPr lvl="0">
                <a:spcBef>
                  <a:spcPts val="0"/>
                </a:spcBef>
                <a:buNone/>
              </a:pPr>
              <a:endParaRPr/>
            </a:p>
          </p:txBody>
        </p:sp>
        <p:sp>
          <p:nvSpPr>
            <p:cNvPr id="52" name="Shape 52"/>
            <p:cNvSpPr/>
            <p:nvPr/>
          </p:nvSpPr>
          <p:spPr>
            <a:xfrm>
              <a:off x="2090050" y="730150"/>
              <a:ext cx="6596699" cy="3910799"/>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3" name="Shape 53"/>
            <p:cNvSpPr/>
            <p:nvPr/>
          </p:nvSpPr>
          <p:spPr>
            <a:xfrm>
              <a:off x="505100" y="532134"/>
              <a:ext cx="1980299" cy="1980299"/>
            </a:xfrm>
            <a:prstGeom prst="rect">
              <a:avLst/>
            </a:prstGeom>
            <a:solidFill>
              <a:srgbClr val="1B1B46">
                <a:alpha val="10380"/>
              </a:srgbClr>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a:off x="428900" y="455934"/>
              <a:ext cx="1980299" cy="1980299"/>
            </a:xfrm>
            <a:prstGeom prst="rect">
              <a:avLst/>
            </a:prstGeom>
            <a:solidFill>
              <a:srgbClr val="ECC1C8"/>
            </a:solidFill>
            <a:ln>
              <a:noFill/>
            </a:ln>
          </p:spPr>
          <p:txBody>
            <a:bodyPr lIns="91425" tIns="91425" rIns="91425" bIns="91425" anchor="ctr" anchorCtr="0">
              <a:noAutofit/>
            </a:bodyPr>
            <a:lstStyle/>
            <a:p>
              <a:pPr lvl="0">
                <a:spcBef>
                  <a:spcPts val="0"/>
                </a:spcBef>
                <a:buNone/>
              </a:pPr>
              <a:endParaRPr/>
            </a:p>
          </p:txBody>
        </p:sp>
      </p:grpSp>
      <p:sp>
        <p:nvSpPr>
          <p:cNvPr id="55" name="Shape 55"/>
          <p:cNvSpPr txBox="1">
            <a:spLocks noGrp="1"/>
          </p:cNvSpPr>
          <p:nvPr>
            <p:ph type="title"/>
          </p:nvPr>
        </p:nvSpPr>
        <p:spPr>
          <a:xfrm>
            <a:off x="534609" y="541178"/>
            <a:ext cx="1613400" cy="857400"/>
          </a:xfrm>
          <a:prstGeom prst="rect">
            <a:avLst/>
          </a:prstGeom>
        </p:spPr>
        <p:txBody>
          <a:bodyPr lIns="91425" tIns="91425" rIns="91425" bIns="91425" anchor="t" anchorCtr="0"/>
          <a:lstStyle>
            <a:lvl1pPr lvl="0" algn="r">
              <a:spcBef>
                <a:spcPts val="0"/>
              </a:spcBef>
              <a:buClr>
                <a:srgbClr val="FFFFFF"/>
              </a:buClr>
              <a:defRPr>
                <a:solidFill>
                  <a:srgbClr val="FFFFFF"/>
                </a:solidFill>
              </a:defRPr>
            </a:lvl1pPr>
            <a:lvl2pPr lvl="1" algn="r">
              <a:spcBef>
                <a:spcPts val="0"/>
              </a:spcBef>
              <a:buClr>
                <a:srgbClr val="FFFFFF"/>
              </a:buClr>
              <a:defRPr>
                <a:solidFill>
                  <a:srgbClr val="FFFFFF"/>
                </a:solidFill>
              </a:defRPr>
            </a:lvl2pPr>
            <a:lvl3pPr lvl="2" algn="r">
              <a:spcBef>
                <a:spcPts val="0"/>
              </a:spcBef>
              <a:buClr>
                <a:srgbClr val="FFFFFF"/>
              </a:buClr>
              <a:defRPr>
                <a:solidFill>
                  <a:srgbClr val="FFFFFF"/>
                </a:solidFill>
              </a:defRPr>
            </a:lvl3pPr>
            <a:lvl4pPr lvl="3" algn="r">
              <a:spcBef>
                <a:spcPts val="0"/>
              </a:spcBef>
              <a:buClr>
                <a:srgbClr val="FFFFFF"/>
              </a:buClr>
              <a:defRPr>
                <a:solidFill>
                  <a:srgbClr val="FFFFFF"/>
                </a:solidFill>
              </a:defRPr>
            </a:lvl4pPr>
            <a:lvl5pPr lvl="4" algn="r">
              <a:spcBef>
                <a:spcPts val="0"/>
              </a:spcBef>
              <a:buClr>
                <a:srgbClr val="FFFFFF"/>
              </a:buClr>
              <a:defRPr>
                <a:solidFill>
                  <a:srgbClr val="FFFFFF"/>
                </a:solidFill>
              </a:defRPr>
            </a:lvl5pPr>
            <a:lvl6pPr lvl="5" algn="r">
              <a:spcBef>
                <a:spcPts val="0"/>
              </a:spcBef>
              <a:buClr>
                <a:srgbClr val="FFFFFF"/>
              </a:buClr>
              <a:defRPr>
                <a:solidFill>
                  <a:srgbClr val="FFFFFF"/>
                </a:solidFill>
              </a:defRPr>
            </a:lvl6pPr>
            <a:lvl7pPr lvl="6" algn="r">
              <a:spcBef>
                <a:spcPts val="0"/>
              </a:spcBef>
              <a:buClr>
                <a:srgbClr val="FFFFFF"/>
              </a:buClr>
              <a:defRPr>
                <a:solidFill>
                  <a:srgbClr val="FFFFFF"/>
                </a:solidFill>
              </a:defRPr>
            </a:lvl7pPr>
            <a:lvl8pPr lvl="7" algn="r">
              <a:spcBef>
                <a:spcPts val="0"/>
              </a:spcBef>
              <a:buClr>
                <a:srgbClr val="FFFFFF"/>
              </a:buClr>
              <a:defRPr>
                <a:solidFill>
                  <a:srgbClr val="FFFFFF"/>
                </a:solidFill>
              </a:defRPr>
            </a:lvl8pPr>
            <a:lvl9pPr lvl="8" algn="r">
              <a:spcBef>
                <a:spcPts val="0"/>
              </a:spcBef>
              <a:buClr>
                <a:srgbClr val="FFFFFF"/>
              </a:buClr>
              <a:defRPr>
                <a:solidFill>
                  <a:srgbClr val="FFFFFF"/>
                </a:solidFill>
              </a:defRPr>
            </a:lvl9pPr>
          </a:lstStyle>
          <a:p>
            <a:endParaRPr/>
          </a:p>
        </p:txBody>
      </p:sp>
      <p:sp>
        <p:nvSpPr>
          <p:cNvPr id="56" name="Shape 56"/>
          <p:cNvSpPr txBox="1">
            <a:spLocks noGrp="1"/>
          </p:cNvSpPr>
          <p:nvPr>
            <p:ph type="body" idx="1"/>
          </p:nvPr>
        </p:nvSpPr>
        <p:spPr>
          <a:xfrm>
            <a:off x="2757725" y="1123950"/>
            <a:ext cx="2700600" cy="3095999"/>
          </a:xfrm>
          <a:prstGeom prst="rect">
            <a:avLst/>
          </a:prstGeom>
        </p:spPr>
        <p:txBody>
          <a:bodyPr lIns="91425" tIns="91425" rIns="91425" bIns="91425" anchor="t" anchorCtr="0"/>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57" name="Shape 57"/>
          <p:cNvSpPr txBox="1">
            <a:spLocks noGrp="1"/>
          </p:cNvSpPr>
          <p:nvPr>
            <p:ph type="body" idx="2"/>
          </p:nvPr>
        </p:nvSpPr>
        <p:spPr>
          <a:xfrm>
            <a:off x="5620903" y="1123950"/>
            <a:ext cx="2700600" cy="3095999"/>
          </a:xfrm>
          <a:prstGeom prst="rect">
            <a:avLst/>
          </a:prstGeom>
        </p:spPr>
        <p:txBody>
          <a:bodyPr lIns="91425" tIns="91425" rIns="91425" bIns="91425" anchor="t" anchorCtr="0"/>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3 columns">
    <p:bg>
      <p:bgPr>
        <a:solidFill>
          <a:srgbClr val="4D4A56"/>
        </a:solidFill>
        <a:effectLst/>
      </p:bgPr>
    </p:bg>
    <p:spTree>
      <p:nvGrpSpPr>
        <p:cNvPr id="1" name="Shape 58"/>
        <p:cNvGrpSpPr/>
        <p:nvPr/>
      </p:nvGrpSpPr>
      <p:grpSpPr>
        <a:xfrm>
          <a:off x="0" y="0"/>
          <a:ext cx="0" cy="0"/>
          <a:chOff x="0" y="0"/>
          <a:chExt cx="0" cy="0"/>
        </a:xfrm>
      </p:grpSpPr>
      <p:pic>
        <p:nvPicPr>
          <p:cNvPr id="59" name="Shape 59" descr="organic-03.png"/>
          <p:cNvPicPr preferRelativeResize="0"/>
          <p:nvPr/>
        </p:nvPicPr>
        <p:blipFill>
          <a:blip r:embed="rId2">
            <a:alphaModFix amt="5000"/>
          </a:blip>
          <a:stretch>
            <a:fillRect/>
          </a:stretch>
        </p:blipFill>
        <p:spPr>
          <a:xfrm>
            <a:off x="0" y="0"/>
            <a:ext cx="9144000" cy="5143500"/>
          </a:xfrm>
          <a:prstGeom prst="rect">
            <a:avLst/>
          </a:prstGeom>
          <a:noFill/>
          <a:ln>
            <a:noFill/>
          </a:ln>
        </p:spPr>
      </p:pic>
      <p:grpSp>
        <p:nvGrpSpPr>
          <p:cNvPr id="60" name="Shape 60"/>
          <p:cNvGrpSpPr/>
          <p:nvPr/>
        </p:nvGrpSpPr>
        <p:grpSpPr>
          <a:xfrm>
            <a:off x="404975" y="441142"/>
            <a:ext cx="8334049" cy="4261215"/>
            <a:chOff x="428900" y="455934"/>
            <a:chExt cx="8334049" cy="4261215"/>
          </a:xfrm>
        </p:grpSpPr>
        <p:sp>
          <p:nvSpPr>
            <p:cNvPr id="61" name="Shape 61"/>
            <p:cNvSpPr/>
            <p:nvPr/>
          </p:nvSpPr>
          <p:spPr>
            <a:xfrm>
              <a:off x="2166250" y="806350"/>
              <a:ext cx="6596699" cy="3910799"/>
            </a:xfrm>
            <a:prstGeom prst="rect">
              <a:avLst/>
            </a:prstGeom>
            <a:solidFill>
              <a:srgbClr val="1B1B46">
                <a:alpha val="10380"/>
              </a:srgbClr>
            </a:solidFill>
            <a:ln>
              <a:noFill/>
            </a:ln>
          </p:spPr>
          <p:txBody>
            <a:bodyPr lIns="91425" tIns="91425" rIns="91425" bIns="91425" anchor="ctr" anchorCtr="0">
              <a:noAutofit/>
            </a:bodyPr>
            <a:lstStyle/>
            <a:p>
              <a:pPr lvl="0">
                <a:spcBef>
                  <a:spcPts val="0"/>
                </a:spcBef>
                <a:buNone/>
              </a:pPr>
              <a:endParaRPr/>
            </a:p>
          </p:txBody>
        </p:sp>
        <p:sp>
          <p:nvSpPr>
            <p:cNvPr id="62" name="Shape 62"/>
            <p:cNvSpPr/>
            <p:nvPr/>
          </p:nvSpPr>
          <p:spPr>
            <a:xfrm>
              <a:off x="2090050" y="730150"/>
              <a:ext cx="6596699" cy="3910799"/>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63" name="Shape 63"/>
            <p:cNvSpPr/>
            <p:nvPr/>
          </p:nvSpPr>
          <p:spPr>
            <a:xfrm>
              <a:off x="505100" y="532134"/>
              <a:ext cx="1980299" cy="1980299"/>
            </a:xfrm>
            <a:prstGeom prst="rect">
              <a:avLst/>
            </a:prstGeom>
            <a:solidFill>
              <a:srgbClr val="1B1B46">
                <a:alpha val="10380"/>
              </a:srgbClr>
            </a:solidFill>
            <a:ln>
              <a:noFill/>
            </a:ln>
          </p:spPr>
          <p:txBody>
            <a:bodyPr lIns="91425" tIns="91425" rIns="91425" bIns="91425" anchor="ctr" anchorCtr="0">
              <a:noAutofit/>
            </a:bodyPr>
            <a:lstStyle/>
            <a:p>
              <a:pPr lvl="0">
                <a:spcBef>
                  <a:spcPts val="0"/>
                </a:spcBef>
                <a:buNone/>
              </a:pPr>
              <a:endParaRPr/>
            </a:p>
          </p:txBody>
        </p:sp>
        <p:sp>
          <p:nvSpPr>
            <p:cNvPr id="64" name="Shape 64"/>
            <p:cNvSpPr/>
            <p:nvPr/>
          </p:nvSpPr>
          <p:spPr>
            <a:xfrm>
              <a:off x="428900" y="455934"/>
              <a:ext cx="1980299" cy="1980299"/>
            </a:xfrm>
            <a:prstGeom prst="rect">
              <a:avLst/>
            </a:prstGeom>
            <a:solidFill>
              <a:srgbClr val="ECC1C8"/>
            </a:solidFill>
            <a:ln>
              <a:noFill/>
            </a:ln>
          </p:spPr>
          <p:txBody>
            <a:bodyPr lIns="91425" tIns="91425" rIns="91425" bIns="91425" anchor="ctr" anchorCtr="0">
              <a:noAutofit/>
            </a:bodyPr>
            <a:lstStyle/>
            <a:p>
              <a:pPr lvl="0">
                <a:spcBef>
                  <a:spcPts val="0"/>
                </a:spcBef>
                <a:buNone/>
              </a:pPr>
              <a:endParaRPr/>
            </a:p>
          </p:txBody>
        </p:sp>
      </p:grpSp>
      <p:sp>
        <p:nvSpPr>
          <p:cNvPr id="65" name="Shape 65"/>
          <p:cNvSpPr txBox="1">
            <a:spLocks noGrp="1"/>
          </p:cNvSpPr>
          <p:nvPr>
            <p:ph type="title"/>
          </p:nvPr>
        </p:nvSpPr>
        <p:spPr>
          <a:xfrm>
            <a:off x="381000" y="530127"/>
            <a:ext cx="1778100" cy="857400"/>
          </a:xfrm>
          <a:prstGeom prst="rect">
            <a:avLst/>
          </a:prstGeom>
        </p:spPr>
        <p:txBody>
          <a:bodyPr lIns="91425" tIns="91425" rIns="91425" bIns="91425" anchor="t" anchorCtr="0"/>
          <a:lstStyle>
            <a:lvl1pPr lvl="0" algn="r" rtl="0">
              <a:spcBef>
                <a:spcPts val="0"/>
              </a:spcBef>
              <a:buClr>
                <a:srgbClr val="FFFFFF"/>
              </a:buClr>
              <a:defRPr>
                <a:solidFill>
                  <a:srgbClr val="FFFFFF"/>
                </a:solidFill>
              </a:defRPr>
            </a:lvl1pPr>
            <a:lvl2pPr lvl="1" algn="r" rtl="0">
              <a:spcBef>
                <a:spcPts val="0"/>
              </a:spcBef>
              <a:buClr>
                <a:srgbClr val="FFFFFF"/>
              </a:buClr>
              <a:defRPr>
                <a:solidFill>
                  <a:srgbClr val="FFFFFF"/>
                </a:solidFill>
              </a:defRPr>
            </a:lvl2pPr>
            <a:lvl3pPr lvl="2" algn="r" rtl="0">
              <a:spcBef>
                <a:spcPts val="0"/>
              </a:spcBef>
              <a:buClr>
                <a:srgbClr val="FFFFFF"/>
              </a:buClr>
              <a:defRPr>
                <a:solidFill>
                  <a:srgbClr val="FFFFFF"/>
                </a:solidFill>
              </a:defRPr>
            </a:lvl3pPr>
            <a:lvl4pPr lvl="3" algn="r" rtl="0">
              <a:spcBef>
                <a:spcPts val="0"/>
              </a:spcBef>
              <a:buClr>
                <a:srgbClr val="FFFFFF"/>
              </a:buClr>
              <a:defRPr>
                <a:solidFill>
                  <a:srgbClr val="FFFFFF"/>
                </a:solidFill>
              </a:defRPr>
            </a:lvl4pPr>
            <a:lvl5pPr lvl="4" algn="r" rtl="0">
              <a:spcBef>
                <a:spcPts val="0"/>
              </a:spcBef>
              <a:buClr>
                <a:srgbClr val="FFFFFF"/>
              </a:buClr>
              <a:defRPr>
                <a:solidFill>
                  <a:srgbClr val="FFFFFF"/>
                </a:solidFill>
              </a:defRPr>
            </a:lvl5pPr>
            <a:lvl6pPr lvl="5" algn="r" rtl="0">
              <a:spcBef>
                <a:spcPts val="0"/>
              </a:spcBef>
              <a:buClr>
                <a:srgbClr val="FFFFFF"/>
              </a:buClr>
              <a:defRPr>
                <a:solidFill>
                  <a:srgbClr val="FFFFFF"/>
                </a:solidFill>
              </a:defRPr>
            </a:lvl6pPr>
            <a:lvl7pPr lvl="6" algn="r" rtl="0">
              <a:spcBef>
                <a:spcPts val="0"/>
              </a:spcBef>
              <a:buClr>
                <a:srgbClr val="FFFFFF"/>
              </a:buClr>
              <a:defRPr>
                <a:solidFill>
                  <a:srgbClr val="FFFFFF"/>
                </a:solidFill>
              </a:defRPr>
            </a:lvl7pPr>
            <a:lvl8pPr lvl="7" algn="r" rtl="0">
              <a:spcBef>
                <a:spcPts val="0"/>
              </a:spcBef>
              <a:buClr>
                <a:srgbClr val="FFFFFF"/>
              </a:buClr>
              <a:defRPr>
                <a:solidFill>
                  <a:srgbClr val="FFFFFF"/>
                </a:solidFill>
              </a:defRPr>
            </a:lvl8pPr>
            <a:lvl9pPr lvl="8" algn="r" rtl="0">
              <a:spcBef>
                <a:spcPts val="0"/>
              </a:spcBef>
              <a:buClr>
                <a:srgbClr val="FFFFFF"/>
              </a:buClr>
              <a:defRPr>
                <a:solidFill>
                  <a:srgbClr val="FFFFFF"/>
                </a:solidFill>
              </a:defRPr>
            </a:lvl9pPr>
          </a:lstStyle>
          <a:p>
            <a:endParaRPr/>
          </a:p>
        </p:txBody>
      </p:sp>
      <p:sp>
        <p:nvSpPr>
          <p:cNvPr id="66" name="Shape 66"/>
          <p:cNvSpPr txBox="1">
            <a:spLocks noGrp="1"/>
          </p:cNvSpPr>
          <p:nvPr>
            <p:ph type="body" idx="1"/>
          </p:nvPr>
        </p:nvSpPr>
        <p:spPr>
          <a:xfrm>
            <a:off x="2652480" y="1054700"/>
            <a:ext cx="1855499" cy="32898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a:endParaRPr/>
          </a:p>
        </p:txBody>
      </p:sp>
      <p:sp>
        <p:nvSpPr>
          <p:cNvPr id="67" name="Shape 67"/>
          <p:cNvSpPr txBox="1">
            <a:spLocks noGrp="1"/>
          </p:cNvSpPr>
          <p:nvPr>
            <p:ph type="body" idx="2"/>
          </p:nvPr>
        </p:nvSpPr>
        <p:spPr>
          <a:xfrm>
            <a:off x="4603343" y="1054700"/>
            <a:ext cx="1855499" cy="32898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a:endParaRPr/>
          </a:p>
        </p:txBody>
      </p:sp>
      <p:sp>
        <p:nvSpPr>
          <p:cNvPr id="68" name="Shape 68"/>
          <p:cNvSpPr txBox="1">
            <a:spLocks noGrp="1"/>
          </p:cNvSpPr>
          <p:nvPr>
            <p:ph type="body" idx="3"/>
          </p:nvPr>
        </p:nvSpPr>
        <p:spPr>
          <a:xfrm>
            <a:off x="6554205" y="1054700"/>
            <a:ext cx="1855499" cy="32898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bg>
      <p:bgPr>
        <a:solidFill>
          <a:srgbClr val="4D4A56"/>
        </a:solidFill>
        <a:effectLst/>
      </p:bgPr>
    </p:bg>
    <p:spTree>
      <p:nvGrpSpPr>
        <p:cNvPr id="1" name="Shape 69"/>
        <p:cNvGrpSpPr/>
        <p:nvPr/>
      </p:nvGrpSpPr>
      <p:grpSpPr>
        <a:xfrm>
          <a:off x="0" y="0"/>
          <a:ext cx="0" cy="0"/>
          <a:chOff x="0" y="0"/>
          <a:chExt cx="0" cy="0"/>
        </a:xfrm>
      </p:grpSpPr>
      <p:pic>
        <p:nvPicPr>
          <p:cNvPr id="70" name="Shape 70" descr="organic-01.png"/>
          <p:cNvPicPr preferRelativeResize="0"/>
          <p:nvPr/>
        </p:nvPicPr>
        <p:blipFill>
          <a:blip r:embed="rId2">
            <a:alphaModFix amt="4000"/>
          </a:blip>
          <a:stretch>
            <a:fillRect/>
          </a:stretch>
        </p:blipFill>
        <p:spPr>
          <a:xfrm>
            <a:off x="0" y="0"/>
            <a:ext cx="9144000" cy="5143500"/>
          </a:xfrm>
          <a:prstGeom prst="rect">
            <a:avLst/>
          </a:prstGeom>
          <a:noFill/>
          <a:ln>
            <a:noFill/>
          </a:ln>
        </p:spPr>
      </p:pic>
      <p:sp>
        <p:nvSpPr>
          <p:cNvPr id="71" name="Shape 71"/>
          <p:cNvSpPr/>
          <p:nvPr/>
        </p:nvSpPr>
        <p:spPr>
          <a:xfrm>
            <a:off x="481175" y="517341"/>
            <a:ext cx="1980299" cy="1980299"/>
          </a:xfrm>
          <a:prstGeom prst="rect">
            <a:avLst/>
          </a:prstGeom>
          <a:solidFill>
            <a:srgbClr val="1B1B46">
              <a:alpha val="10380"/>
            </a:srgbClr>
          </a:solidFill>
          <a:ln>
            <a:noFill/>
          </a:ln>
        </p:spPr>
        <p:txBody>
          <a:bodyPr lIns="91425" tIns="91425" rIns="91425" bIns="91425" anchor="ctr" anchorCtr="0">
            <a:noAutofit/>
          </a:bodyPr>
          <a:lstStyle/>
          <a:p>
            <a:pPr lvl="0">
              <a:spcBef>
                <a:spcPts val="0"/>
              </a:spcBef>
              <a:buNone/>
            </a:pPr>
            <a:endParaRPr/>
          </a:p>
        </p:txBody>
      </p:sp>
      <p:sp>
        <p:nvSpPr>
          <p:cNvPr id="72" name="Shape 72"/>
          <p:cNvSpPr/>
          <p:nvPr/>
        </p:nvSpPr>
        <p:spPr>
          <a:xfrm>
            <a:off x="404975" y="441141"/>
            <a:ext cx="1980299" cy="1980299"/>
          </a:xfrm>
          <a:prstGeom prst="rect">
            <a:avLst/>
          </a:prstGeom>
          <a:solidFill>
            <a:srgbClr val="ECC1C8"/>
          </a:solidFill>
          <a:ln>
            <a:noFill/>
          </a:ln>
        </p:spPr>
        <p:txBody>
          <a:bodyPr lIns="91425" tIns="91425" rIns="91425" bIns="91425" anchor="ctr" anchorCtr="0">
            <a:noAutofit/>
          </a:bodyPr>
          <a:lstStyle/>
          <a:p>
            <a:pPr lvl="0">
              <a:spcBef>
                <a:spcPts val="0"/>
              </a:spcBef>
              <a:buNone/>
            </a:pPr>
            <a:endParaRPr/>
          </a:p>
        </p:txBody>
      </p:sp>
      <p:sp>
        <p:nvSpPr>
          <p:cNvPr id="73" name="Shape 73"/>
          <p:cNvSpPr txBox="1">
            <a:spLocks noGrp="1"/>
          </p:cNvSpPr>
          <p:nvPr>
            <p:ph type="title"/>
          </p:nvPr>
        </p:nvSpPr>
        <p:spPr>
          <a:xfrm>
            <a:off x="428171" y="543066"/>
            <a:ext cx="1729499" cy="1616099"/>
          </a:xfrm>
          <a:prstGeom prst="rect">
            <a:avLst/>
          </a:prstGeom>
        </p:spPr>
        <p:txBody>
          <a:bodyPr lIns="91425" tIns="91425" rIns="91425" bIns="91425" anchor="t" anchorCtr="0"/>
          <a:lstStyle>
            <a:lvl1pPr lvl="0" algn="r">
              <a:spcBef>
                <a:spcPts val="0"/>
              </a:spcBef>
              <a:buClr>
                <a:srgbClr val="FFFFFF"/>
              </a:buClr>
              <a:defRPr>
                <a:solidFill>
                  <a:srgbClr val="FFFFFF"/>
                </a:solidFill>
              </a:defRPr>
            </a:lvl1pPr>
            <a:lvl2pPr lvl="1" algn="r">
              <a:spcBef>
                <a:spcPts val="0"/>
              </a:spcBef>
              <a:buClr>
                <a:srgbClr val="FFFFFF"/>
              </a:buClr>
              <a:defRPr>
                <a:solidFill>
                  <a:srgbClr val="FFFFFF"/>
                </a:solidFill>
              </a:defRPr>
            </a:lvl2pPr>
            <a:lvl3pPr lvl="2" algn="r">
              <a:spcBef>
                <a:spcPts val="0"/>
              </a:spcBef>
              <a:buClr>
                <a:srgbClr val="FFFFFF"/>
              </a:buClr>
              <a:defRPr>
                <a:solidFill>
                  <a:srgbClr val="FFFFFF"/>
                </a:solidFill>
              </a:defRPr>
            </a:lvl3pPr>
            <a:lvl4pPr lvl="3" algn="r">
              <a:spcBef>
                <a:spcPts val="0"/>
              </a:spcBef>
              <a:buClr>
                <a:srgbClr val="FFFFFF"/>
              </a:buClr>
              <a:defRPr>
                <a:solidFill>
                  <a:srgbClr val="FFFFFF"/>
                </a:solidFill>
              </a:defRPr>
            </a:lvl4pPr>
            <a:lvl5pPr lvl="4" algn="r">
              <a:spcBef>
                <a:spcPts val="0"/>
              </a:spcBef>
              <a:buClr>
                <a:srgbClr val="FFFFFF"/>
              </a:buClr>
              <a:defRPr>
                <a:solidFill>
                  <a:srgbClr val="FFFFFF"/>
                </a:solidFill>
              </a:defRPr>
            </a:lvl5pPr>
            <a:lvl6pPr lvl="5" algn="r">
              <a:spcBef>
                <a:spcPts val="0"/>
              </a:spcBef>
              <a:buClr>
                <a:srgbClr val="FFFFFF"/>
              </a:buClr>
              <a:defRPr>
                <a:solidFill>
                  <a:srgbClr val="FFFFFF"/>
                </a:solidFill>
              </a:defRPr>
            </a:lvl6pPr>
            <a:lvl7pPr lvl="6" algn="r">
              <a:spcBef>
                <a:spcPts val="0"/>
              </a:spcBef>
              <a:buClr>
                <a:srgbClr val="FFFFFF"/>
              </a:buClr>
              <a:defRPr>
                <a:solidFill>
                  <a:srgbClr val="FFFFFF"/>
                </a:solidFill>
              </a:defRPr>
            </a:lvl7pPr>
            <a:lvl8pPr lvl="7" algn="r">
              <a:spcBef>
                <a:spcPts val="0"/>
              </a:spcBef>
              <a:buClr>
                <a:srgbClr val="FFFFFF"/>
              </a:buClr>
              <a:defRPr>
                <a:solidFill>
                  <a:srgbClr val="FFFFFF"/>
                </a:solidFill>
              </a:defRPr>
            </a:lvl8pPr>
            <a:lvl9pPr lvl="8" algn="r">
              <a:spcBef>
                <a:spcPts val="0"/>
              </a:spcBef>
              <a:buClr>
                <a:srgbClr val="FFFFFF"/>
              </a:buClr>
              <a:defRPr>
                <a:solidFill>
                  <a:srgbClr val="FFFFFF"/>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Short Title only">
    <p:bg>
      <p:bgPr>
        <a:solidFill>
          <a:srgbClr val="4D4A56"/>
        </a:solidFill>
        <a:effectLst/>
      </p:bgPr>
    </p:bg>
    <p:spTree>
      <p:nvGrpSpPr>
        <p:cNvPr id="1" name="Shape 74"/>
        <p:cNvGrpSpPr/>
        <p:nvPr/>
      </p:nvGrpSpPr>
      <p:grpSpPr>
        <a:xfrm>
          <a:off x="0" y="0"/>
          <a:ext cx="0" cy="0"/>
          <a:chOff x="0" y="0"/>
          <a:chExt cx="0" cy="0"/>
        </a:xfrm>
      </p:grpSpPr>
      <p:pic>
        <p:nvPicPr>
          <p:cNvPr id="75" name="Shape 75" descr="organic-01.png"/>
          <p:cNvPicPr preferRelativeResize="0"/>
          <p:nvPr/>
        </p:nvPicPr>
        <p:blipFill>
          <a:blip r:embed="rId2">
            <a:alphaModFix amt="4000"/>
          </a:blip>
          <a:stretch>
            <a:fillRect/>
          </a:stretch>
        </p:blipFill>
        <p:spPr>
          <a:xfrm>
            <a:off x="0" y="0"/>
            <a:ext cx="9144000" cy="5143500"/>
          </a:xfrm>
          <a:prstGeom prst="rect">
            <a:avLst/>
          </a:prstGeom>
          <a:noFill/>
          <a:ln>
            <a:noFill/>
          </a:ln>
        </p:spPr>
      </p:pic>
      <p:sp>
        <p:nvSpPr>
          <p:cNvPr id="76" name="Shape 76"/>
          <p:cNvSpPr/>
          <p:nvPr/>
        </p:nvSpPr>
        <p:spPr>
          <a:xfrm>
            <a:off x="481175" y="517344"/>
            <a:ext cx="1980299" cy="671700"/>
          </a:xfrm>
          <a:prstGeom prst="rect">
            <a:avLst/>
          </a:prstGeom>
          <a:solidFill>
            <a:srgbClr val="1B1B46">
              <a:alpha val="10380"/>
            </a:srgbClr>
          </a:solidFill>
          <a:ln>
            <a:noFill/>
          </a:ln>
        </p:spPr>
        <p:txBody>
          <a:bodyPr lIns="91425" tIns="91425" rIns="91425" bIns="91425" anchor="ctr" anchorCtr="0">
            <a:noAutofit/>
          </a:bodyPr>
          <a:lstStyle/>
          <a:p>
            <a:pPr lvl="0">
              <a:spcBef>
                <a:spcPts val="0"/>
              </a:spcBef>
              <a:buNone/>
            </a:pPr>
            <a:endParaRPr/>
          </a:p>
        </p:txBody>
      </p:sp>
      <p:sp>
        <p:nvSpPr>
          <p:cNvPr id="77" name="Shape 77"/>
          <p:cNvSpPr/>
          <p:nvPr/>
        </p:nvSpPr>
        <p:spPr>
          <a:xfrm>
            <a:off x="404975" y="441144"/>
            <a:ext cx="1980299" cy="671700"/>
          </a:xfrm>
          <a:prstGeom prst="rect">
            <a:avLst/>
          </a:prstGeom>
          <a:solidFill>
            <a:srgbClr val="ECC1C8"/>
          </a:solidFill>
          <a:ln>
            <a:noFill/>
          </a:ln>
        </p:spPr>
        <p:txBody>
          <a:bodyPr lIns="91425" tIns="91425" rIns="91425" bIns="91425" anchor="ctr" anchorCtr="0">
            <a:noAutofit/>
          </a:bodyPr>
          <a:lstStyle/>
          <a:p>
            <a:pPr lvl="0">
              <a:spcBef>
                <a:spcPts val="0"/>
              </a:spcBef>
              <a:buNone/>
            </a:pPr>
            <a:endParaRPr/>
          </a:p>
        </p:txBody>
      </p:sp>
      <p:sp>
        <p:nvSpPr>
          <p:cNvPr id="78" name="Shape 78"/>
          <p:cNvSpPr txBox="1">
            <a:spLocks noGrp="1"/>
          </p:cNvSpPr>
          <p:nvPr>
            <p:ph type="title"/>
          </p:nvPr>
        </p:nvSpPr>
        <p:spPr>
          <a:xfrm>
            <a:off x="428171" y="543066"/>
            <a:ext cx="1729499" cy="1616099"/>
          </a:xfrm>
          <a:prstGeom prst="rect">
            <a:avLst/>
          </a:prstGeom>
        </p:spPr>
        <p:txBody>
          <a:bodyPr lIns="91425" tIns="91425" rIns="91425" bIns="91425" anchor="t" anchorCtr="0"/>
          <a:lstStyle>
            <a:lvl1pPr lvl="0" algn="r" rtl="0">
              <a:spcBef>
                <a:spcPts val="0"/>
              </a:spcBef>
              <a:buClr>
                <a:srgbClr val="FFFFFF"/>
              </a:buClr>
              <a:defRPr>
                <a:solidFill>
                  <a:srgbClr val="FFFFFF"/>
                </a:solidFill>
              </a:defRPr>
            </a:lvl1pPr>
            <a:lvl2pPr lvl="1" algn="r" rtl="0">
              <a:spcBef>
                <a:spcPts val="0"/>
              </a:spcBef>
              <a:buClr>
                <a:srgbClr val="FFFFFF"/>
              </a:buClr>
              <a:defRPr>
                <a:solidFill>
                  <a:srgbClr val="FFFFFF"/>
                </a:solidFill>
              </a:defRPr>
            </a:lvl2pPr>
            <a:lvl3pPr lvl="2" algn="r" rtl="0">
              <a:spcBef>
                <a:spcPts val="0"/>
              </a:spcBef>
              <a:buClr>
                <a:srgbClr val="FFFFFF"/>
              </a:buClr>
              <a:defRPr>
                <a:solidFill>
                  <a:srgbClr val="FFFFFF"/>
                </a:solidFill>
              </a:defRPr>
            </a:lvl3pPr>
            <a:lvl4pPr lvl="3" algn="r" rtl="0">
              <a:spcBef>
                <a:spcPts val="0"/>
              </a:spcBef>
              <a:buClr>
                <a:srgbClr val="FFFFFF"/>
              </a:buClr>
              <a:defRPr>
                <a:solidFill>
                  <a:srgbClr val="FFFFFF"/>
                </a:solidFill>
              </a:defRPr>
            </a:lvl4pPr>
            <a:lvl5pPr lvl="4" algn="r" rtl="0">
              <a:spcBef>
                <a:spcPts val="0"/>
              </a:spcBef>
              <a:buClr>
                <a:srgbClr val="FFFFFF"/>
              </a:buClr>
              <a:defRPr>
                <a:solidFill>
                  <a:srgbClr val="FFFFFF"/>
                </a:solidFill>
              </a:defRPr>
            </a:lvl5pPr>
            <a:lvl6pPr lvl="5" algn="r" rtl="0">
              <a:spcBef>
                <a:spcPts val="0"/>
              </a:spcBef>
              <a:buClr>
                <a:srgbClr val="FFFFFF"/>
              </a:buClr>
              <a:defRPr>
                <a:solidFill>
                  <a:srgbClr val="FFFFFF"/>
                </a:solidFill>
              </a:defRPr>
            </a:lvl6pPr>
            <a:lvl7pPr lvl="6" algn="r" rtl="0">
              <a:spcBef>
                <a:spcPts val="0"/>
              </a:spcBef>
              <a:buClr>
                <a:srgbClr val="FFFFFF"/>
              </a:buClr>
              <a:defRPr>
                <a:solidFill>
                  <a:srgbClr val="FFFFFF"/>
                </a:solidFill>
              </a:defRPr>
            </a:lvl7pPr>
            <a:lvl8pPr lvl="7" algn="r" rtl="0">
              <a:spcBef>
                <a:spcPts val="0"/>
              </a:spcBef>
              <a:buClr>
                <a:srgbClr val="FFFFFF"/>
              </a:buClr>
              <a:defRPr>
                <a:solidFill>
                  <a:srgbClr val="FFFFFF"/>
                </a:solidFill>
              </a:defRPr>
            </a:lvl8pPr>
            <a:lvl9pPr lvl="8" algn="r" rtl="0">
              <a:spcBef>
                <a:spcPts val="0"/>
              </a:spcBef>
              <a:buClr>
                <a:srgbClr val="FFFFFF"/>
              </a:buClr>
              <a:defRPr>
                <a:solidFill>
                  <a:srgbClr val="FFFFFF"/>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lvl="0">
              <a:spcBef>
                <a:spcPts val="0"/>
              </a:spcBef>
              <a:buClr>
                <a:srgbClr val="4D4A56"/>
              </a:buClr>
              <a:buSzPct val="100000"/>
              <a:buFont typeface="Playfair Display"/>
              <a:buNone/>
              <a:defRPr sz="1800" b="1" i="1">
                <a:solidFill>
                  <a:srgbClr val="4D4A56"/>
                </a:solidFill>
                <a:latin typeface="Playfair Display"/>
                <a:ea typeface="Playfair Display"/>
                <a:cs typeface="Playfair Display"/>
                <a:sym typeface="Playfair Display"/>
              </a:defRPr>
            </a:lvl1pPr>
            <a:lvl2pPr lvl="1">
              <a:spcBef>
                <a:spcPts val="0"/>
              </a:spcBef>
              <a:buClr>
                <a:srgbClr val="4D4A56"/>
              </a:buClr>
              <a:buSzPct val="100000"/>
              <a:buFont typeface="Playfair Display"/>
              <a:buNone/>
              <a:defRPr sz="1800" b="1" i="1">
                <a:solidFill>
                  <a:srgbClr val="4D4A56"/>
                </a:solidFill>
                <a:latin typeface="Playfair Display"/>
                <a:ea typeface="Playfair Display"/>
                <a:cs typeface="Playfair Display"/>
                <a:sym typeface="Playfair Display"/>
              </a:defRPr>
            </a:lvl2pPr>
            <a:lvl3pPr lvl="2">
              <a:spcBef>
                <a:spcPts val="0"/>
              </a:spcBef>
              <a:buClr>
                <a:srgbClr val="4D4A56"/>
              </a:buClr>
              <a:buSzPct val="100000"/>
              <a:buFont typeface="Playfair Display"/>
              <a:buNone/>
              <a:defRPr sz="1800" b="1" i="1">
                <a:solidFill>
                  <a:srgbClr val="4D4A56"/>
                </a:solidFill>
                <a:latin typeface="Playfair Display"/>
                <a:ea typeface="Playfair Display"/>
                <a:cs typeface="Playfair Display"/>
                <a:sym typeface="Playfair Display"/>
              </a:defRPr>
            </a:lvl3pPr>
            <a:lvl4pPr lvl="3">
              <a:spcBef>
                <a:spcPts val="0"/>
              </a:spcBef>
              <a:buClr>
                <a:srgbClr val="4D4A56"/>
              </a:buClr>
              <a:buSzPct val="100000"/>
              <a:buFont typeface="Playfair Display"/>
              <a:buNone/>
              <a:defRPr sz="1800" b="1" i="1">
                <a:solidFill>
                  <a:srgbClr val="4D4A56"/>
                </a:solidFill>
                <a:latin typeface="Playfair Display"/>
                <a:ea typeface="Playfair Display"/>
                <a:cs typeface="Playfair Display"/>
                <a:sym typeface="Playfair Display"/>
              </a:defRPr>
            </a:lvl4pPr>
            <a:lvl5pPr lvl="4">
              <a:spcBef>
                <a:spcPts val="0"/>
              </a:spcBef>
              <a:buClr>
                <a:srgbClr val="4D4A56"/>
              </a:buClr>
              <a:buSzPct val="100000"/>
              <a:buFont typeface="Playfair Display"/>
              <a:buNone/>
              <a:defRPr sz="1800" b="1" i="1">
                <a:solidFill>
                  <a:srgbClr val="4D4A56"/>
                </a:solidFill>
                <a:latin typeface="Playfair Display"/>
                <a:ea typeface="Playfair Display"/>
                <a:cs typeface="Playfair Display"/>
                <a:sym typeface="Playfair Display"/>
              </a:defRPr>
            </a:lvl5pPr>
            <a:lvl6pPr lvl="5">
              <a:spcBef>
                <a:spcPts val="0"/>
              </a:spcBef>
              <a:buClr>
                <a:srgbClr val="4D4A56"/>
              </a:buClr>
              <a:buSzPct val="100000"/>
              <a:buFont typeface="Playfair Display"/>
              <a:buNone/>
              <a:defRPr sz="1800" b="1" i="1">
                <a:solidFill>
                  <a:srgbClr val="4D4A56"/>
                </a:solidFill>
                <a:latin typeface="Playfair Display"/>
                <a:ea typeface="Playfair Display"/>
                <a:cs typeface="Playfair Display"/>
                <a:sym typeface="Playfair Display"/>
              </a:defRPr>
            </a:lvl6pPr>
            <a:lvl7pPr lvl="6">
              <a:spcBef>
                <a:spcPts val="0"/>
              </a:spcBef>
              <a:buClr>
                <a:srgbClr val="4D4A56"/>
              </a:buClr>
              <a:buSzPct val="100000"/>
              <a:buFont typeface="Playfair Display"/>
              <a:buNone/>
              <a:defRPr sz="1800" b="1" i="1">
                <a:solidFill>
                  <a:srgbClr val="4D4A56"/>
                </a:solidFill>
                <a:latin typeface="Playfair Display"/>
                <a:ea typeface="Playfair Display"/>
                <a:cs typeface="Playfair Display"/>
                <a:sym typeface="Playfair Display"/>
              </a:defRPr>
            </a:lvl7pPr>
            <a:lvl8pPr lvl="7">
              <a:spcBef>
                <a:spcPts val="0"/>
              </a:spcBef>
              <a:buClr>
                <a:srgbClr val="4D4A56"/>
              </a:buClr>
              <a:buSzPct val="100000"/>
              <a:buFont typeface="Playfair Display"/>
              <a:buNone/>
              <a:defRPr sz="1800" b="1" i="1">
                <a:solidFill>
                  <a:srgbClr val="4D4A56"/>
                </a:solidFill>
                <a:latin typeface="Playfair Display"/>
                <a:ea typeface="Playfair Display"/>
                <a:cs typeface="Playfair Display"/>
                <a:sym typeface="Playfair Display"/>
              </a:defRPr>
            </a:lvl8pPr>
            <a:lvl9pPr lvl="8">
              <a:spcBef>
                <a:spcPts val="0"/>
              </a:spcBef>
              <a:buClr>
                <a:srgbClr val="4D4A56"/>
              </a:buClr>
              <a:buSzPct val="100000"/>
              <a:buFont typeface="Playfair Display"/>
              <a:buNone/>
              <a:defRPr sz="1800" b="1" i="1">
                <a:solidFill>
                  <a:srgbClr val="4D4A56"/>
                </a:solidFill>
                <a:latin typeface="Playfair Display"/>
                <a:ea typeface="Playfair Display"/>
                <a:cs typeface="Playfair Display"/>
                <a:sym typeface="Playfair Display"/>
              </a:defRPr>
            </a:lvl9pPr>
          </a:lstStyle>
          <a:p>
            <a:endParaRPr/>
          </a:p>
        </p:txBody>
      </p:sp>
      <p:sp>
        <p:nvSpPr>
          <p:cNvPr id="7" name="Shape 7"/>
          <p:cNvSpPr txBox="1">
            <a:spLocks noGrp="1"/>
          </p:cNvSpPr>
          <p:nvPr>
            <p:ph type="body" idx="1"/>
          </p:nvPr>
        </p:nvSpPr>
        <p:spPr>
          <a:xfrm>
            <a:off x="457200" y="1200150"/>
            <a:ext cx="8229600" cy="3725699"/>
          </a:xfrm>
          <a:prstGeom prst="rect">
            <a:avLst/>
          </a:prstGeom>
          <a:noFill/>
          <a:ln>
            <a:noFill/>
          </a:ln>
        </p:spPr>
        <p:txBody>
          <a:bodyPr lIns="91425" tIns="91425" rIns="91425" bIns="91425" anchor="t" anchorCtr="0"/>
          <a:lstStyle>
            <a:lvl1pPr lvl="0">
              <a:spcBef>
                <a:spcPts val="600"/>
              </a:spcBef>
              <a:buClr>
                <a:srgbClr val="4D4A56"/>
              </a:buClr>
              <a:buSzPct val="100000"/>
              <a:buFont typeface="Tinos"/>
              <a:buChar char="▹"/>
              <a:defRPr sz="3000">
                <a:solidFill>
                  <a:srgbClr val="4D4A56"/>
                </a:solidFill>
                <a:latin typeface="Tinos"/>
                <a:ea typeface="Tinos"/>
                <a:cs typeface="Tinos"/>
                <a:sym typeface="Tinos"/>
              </a:defRPr>
            </a:lvl1pPr>
            <a:lvl2pPr lvl="1">
              <a:spcBef>
                <a:spcPts val="480"/>
              </a:spcBef>
              <a:buClr>
                <a:srgbClr val="4D4A56"/>
              </a:buClr>
              <a:buSzPct val="100000"/>
              <a:buFont typeface="Tinos"/>
              <a:buChar char="▸"/>
              <a:defRPr sz="2400">
                <a:solidFill>
                  <a:srgbClr val="4D4A56"/>
                </a:solidFill>
                <a:latin typeface="Tinos"/>
                <a:ea typeface="Tinos"/>
                <a:cs typeface="Tinos"/>
                <a:sym typeface="Tinos"/>
              </a:defRPr>
            </a:lvl2pPr>
            <a:lvl3pPr lvl="2">
              <a:spcBef>
                <a:spcPts val="480"/>
              </a:spcBef>
              <a:buClr>
                <a:srgbClr val="4D4A56"/>
              </a:buClr>
              <a:buSzPct val="100000"/>
              <a:buFont typeface="Tinos"/>
              <a:buChar char="◦"/>
              <a:defRPr sz="2400">
                <a:solidFill>
                  <a:srgbClr val="4D4A56"/>
                </a:solidFill>
                <a:latin typeface="Tinos"/>
                <a:ea typeface="Tinos"/>
                <a:cs typeface="Tinos"/>
                <a:sym typeface="Tinos"/>
              </a:defRPr>
            </a:lvl3pPr>
            <a:lvl4pPr lvl="3">
              <a:spcBef>
                <a:spcPts val="360"/>
              </a:spcBef>
              <a:buClr>
                <a:srgbClr val="4D4A56"/>
              </a:buClr>
              <a:buSzPct val="100000"/>
              <a:buFont typeface="Tinos"/>
              <a:defRPr sz="1800">
                <a:solidFill>
                  <a:srgbClr val="4D4A56"/>
                </a:solidFill>
                <a:latin typeface="Tinos"/>
                <a:ea typeface="Tinos"/>
                <a:cs typeface="Tinos"/>
                <a:sym typeface="Tinos"/>
              </a:defRPr>
            </a:lvl4pPr>
            <a:lvl5pPr lvl="4">
              <a:spcBef>
                <a:spcPts val="360"/>
              </a:spcBef>
              <a:buClr>
                <a:srgbClr val="4D4A56"/>
              </a:buClr>
              <a:buSzPct val="100000"/>
              <a:buFont typeface="Tinos"/>
              <a:defRPr sz="1800">
                <a:solidFill>
                  <a:srgbClr val="4D4A56"/>
                </a:solidFill>
                <a:latin typeface="Tinos"/>
                <a:ea typeface="Tinos"/>
                <a:cs typeface="Tinos"/>
                <a:sym typeface="Tinos"/>
              </a:defRPr>
            </a:lvl5pPr>
            <a:lvl6pPr lvl="5">
              <a:spcBef>
                <a:spcPts val="360"/>
              </a:spcBef>
              <a:buClr>
                <a:srgbClr val="4D4A56"/>
              </a:buClr>
              <a:buSzPct val="100000"/>
              <a:buFont typeface="Tinos"/>
              <a:defRPr sz="1800">
                <a:solidFill>
                  <a:srgbClr val="4D4A56"/>
                </a:solidFill>
                <a:latin typeface="Tinos"/>
                <a:ea typeface="Tinos"/>
                <a:cs typeface="Tinos"/>
                <a:sym typeface="Tinos"/>
              </a:defRPr>
            </a:lvl6pPr>
            <a:lvl7pPr lvl="6">
              <a:spcBef>
                <a:spcPts val="360"/>
              </a:spcBef>
              <a:buClr>
                <a:srgbClr val="4D4A56"/>
              </a:buClr>
              <a:buSzPct val="100000"/>
              <a:buFont typeface="Tinos"/>
              <a:defRPr sz="1800">
                <a:solidFill>
                  <a:srgbClr val="4D4A56"/>
                </a:solidFill>
                <a:latin typeface="Tinos"/>
                <a:ea typeface="Tinos"/>
                <a:cs typeface="Tinos"/>
                <a:sym typeface="Tinos"/>
              </a:defRPr>
            </a:lvl7pPr>
            <a:lvl8pPr lvl="7">
              <a:spcBef>
                <a:spcPts val="360"/>
              </a:spcBef>
              <a:buClr>
                <a:srgbClr val="4D4A56"/>
              </a:buClr>
              <a:buSzPct val="100000"/>
              <a:buFont typeface="Tinos"/>
              <a:defRPr sz="1800">
                <a:solidFill>
                  <a:srgbClr val="4D4A56"/>
                </a:solidFill>
                <a:latin typeface="Tinos"/>
                <a:ea typeface="Tinos"/>
                <a:cs typeface="Tinos"/>
                <a:sym typeface="Tinos"/>
              </a:defRPr>
            </a:lvl8pPr>
            <a:lvl9pPr lvl="8">
              <a:spcBef>
                <a:spcPts val="360"/>
              </a:spcBef>
              <a:buClr>
                <a:srgbClr val="4D4A56"/>
              </a:buClr>
              <a:buSzPct val="100000"/>
              <a:buFont typeface="Tinos"/>
              <a:defRPr sz="1800">
                <a:solidFill>
                  <a:srgbClr val="4D4A56"/>
                </a:solidFill>
                <a:latin typeface="Tinos"/>
                <a:ea typeface="Tinos"/>
                <a:cs typeface="Tinos"/>
                <a:sym typeface="Tino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hyperlink" Target="http://www.google.com/sheets/about/" TargetMode="External"/><Relationship Id="rId2" Type="http://schemas.openxmlformats.org/officeDocument/2006/relationships/notesSlide" Target="../notesSlides/notesSlide23.xml"/><Relationship Id="rId1" Type="http://schemas.openxmlformats.org/officeDocument/2006/relationships/slideLayout" Target="../slideLayouts/slideLayout10.xml"/><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hyperlink" Target="http://unsplash.com/"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www.google.com/fonts/#UsePlace:use/Collection:Playfair+Display:400,700,400italic,700italic|Tinos:400,700,400italic,700italic" TargetMode="External"/><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hyperlink" Target="https://twitter.com/googledocs/status/730087240156643328" TargetMode="External"/><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slide=id.g35ed75ccf_0141"/><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hyperlink" Target="http://creativecommons.org/licenses/by/4.0/" TargetMode="External"/><Relationship Id="rId4" Type="http://schemas.openxmlformats.org/officeDocument/2006/relationships/hyperlink" Target="http://www.slidescarnival.com/help-use-presentation-templat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5655" t="15501" r="45694" b="69602"/>
          <a:stretch/>
        </p:blipFill>
        <p:spPr bwMode="auto">
          <a:xfrm>
            <a:off x="4152309" y="720436"/>
            <a:ext cx="833334" cy="865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ítulo 1"/>
          <p:cNvSpPr>
            <a:spLocks noGrp="1"/>
          </p:cNvSpPr>
          <p:nvPr>
            <p:ph type="ctrTitle"/>
          </p:nvPr>
        </p:nvSpPr>
        <p:spPr/>
        <p:txBody>
          <a:bodyPr/>
          <a:lstStyle/>
          <a:p>
            <a:r>
              <a:rPr lang="pt-BR" dirty="0" smtClean="0"/>
              <a:t>.</a:t>
            </a:r>
            <a:endParaRPr lang="pt-BR" dirty="0"/>
          </a:p>
        </p:txBody>
      </p:sp>
      <p:grpSp>
        <p:nvGrpSpPr>
          <p:cNvPr id="4" name="Shape 392"/>
          <p:cNvGrpSpPr/>
          <p:nvPr/>
        </p:nvGrpSpPr>
        <p:grpSpPr>
          <a:xfrm>
            <a:off x="7380312" y="957338"/>
            <a:ext cx="1475764" cy="3228824"/>
            <a:chOff x="6310600" y="1679550"/>
            <a:chExt cx="883850" cy="1933775"/>
          </a:xfrm>
        </p:grpSpPr>
        <p:sp>
          <p:nvSpPr>
            <p:cNvPr id="5" name="Shape 393"/>
            <p:cNvSpPr/>
            <p:nvPr/>
          </p:nvSpPr>
          <p:spPr>
            <a:xfrm>
              <a:off x="6310600" y="1679550"/>
              <a:ext cx="883850" cy="1933775"/>
            </a:xfrm>
            <a:custGeom>
              <a:avLst/>
              <a:gdLst/>
              <a:ahLst/>
              <a:cxnLst/>
              <a:rect l="0" t="0" r="0" b="0"/>
              <a:pathLst>
                <a:path w="35354" h="77351" extrusionOk="0">
                  <a:moveTo>
                    <a:pt x="17860" y="37487"/>
                  </a:moveTo>
                  <a:lnTo>
                    <a:pt x="17799" y="39376"/>
                  </a:lnTo>
                  <a:lnTo>
                    <a:pt x="17738" y="41327"/>
                  </a:lnTo>
                  <a:lnTo>
                    <a:pt x="17738" y="41815"/>
                  </a:lnTo>
                  <a:lnTo>
                    <a:pt x="17738" y="41876"/>
                  </a:lnTo>
                  <a:lnTo>
                    <a:pt x="17677" y="42302"/>
                  </a:lnTo>
                  <a:lnTo>
                    <a:pt x="17616" y="39925"/>
                  </a:lnTo>
                  <a:lnTo>
                    <a:pt x="17555" y="37487"/>
                  </a:lnTo>
                  <a:close/>
                  <a:moveTo>
                    <a:pt x="17677" y="44436"/>
                  </a:moveTo>
                  <a:lnTo>
                    <a:pt x="17738" y="45837"/>
                  </a:lnTo>
                  <a:lnTo>
                    <a:pt x="17799" y="47178"/>
                  </a:lnTo>
                  <a:lnTo>
                    <a:pt x="17799" y="48641"/>
                  </a:lnTo>
                  <a:lnTo>
                    <a:pt x="17738" y="50043"/>
                  </a:lnTo>
                  <a:lnTo>
                    <a:pt x="17738" y="51628"/>
                  </a:lnTo>
                  <a:lnTo>
                    <a:pt x="17799" y="53213"/>
                  </a:lnTo>
                  <a:lnTo>
                    <a:pt x="17982" y="54737"/>
                  </a:lnTo>
                  <a:lnTo>
                    <a:pt x="18043" y="55102"/>
                  </a:lnTo>
                  <a:lnTo>
                    <a:pt x="17982" y="55529"/>
                  </a:lnTo>
                  <a:lnTo>
                    <a:pt x="17921" y="56321"/>
                  </a:lnTo>
                  <a:lnTo>
                    <a:pt x="17799" y="57967"/>
                  </a:lnTo>
                  <a:lnTo>
                    <a:pt x="17738" y="59552"/>
                  </a:lnTo>
                  <a:lnTo>
                    <a:pt x="17677" y="61198"/>
                  </a:lnTo>
                  <a:lnTo>
                    <a:pt x="17738" y="62782"/>
                  </a:lnTo>
                  <a:lnTo>
                    <a:pt x="17860" y="64306"/>
                  </a:lnTo>
                  <a:lnTo>
                    <a:pt x="17982" y="65891"/>
                  </a:lnTo>
                  <a:lnTo>
                    <a:pt x="18104" y="67476"/>
                  </a:lnTo>
                  <a:lnTo>
                    <a:pt x="18165" y="69061"/>
                  </a:lnTo>
                  <a:lnTo>
                    <a:pt x="18104" y="70828"/>
                  </a:lnTo>
                  <a:lnTo>
                    <a:pt x="18104" y="71438"/>
                  </a:lnTo>
                  <a:lnTo>
                    <a:pt x="18104" y="71743"/>
                  </a:lnTo>
                  <a:lnTo>
                    <a:pt x="18043" y="71986"/>
                  </a:lnTo>
                  <a:lnTo>
                    <a:pt x="17677" y="72535"/>
                  </a:lnTo>
                  <a:lnTo>
                    <a:pt x="17616" y="72474"/>
                  </a:lnTo>
                  <a:lnTo>
                    <a:pt x="17555" y="72352"/>
                  </a:lnTo>
                  <a:lnTo>
                    <a:pt x="17433" y="72108"/>
                  </a:lnTo>
                  <a:lnTo>
                    <a:pt x="17311" y="71864"/>
                  </a:lnTo>
                  <a:lnTo>
                    <a:pt x="17251" y="71743"/>
                  </a:lnTo>
                  <a:lnTo>
                    <a:pt x="17251" y="71499"/>
                  </a:lnTo>
                  <a:lnTo>
                    <a:pt x="17251" y="71133"/>
                  </a:lnTo>
                  <a:lnTo>
                    <a:pt x="17251" y="69792"/>
                  </a:lnTo>
                  <a:lnTo>
                    <a:pt x="17251" y="68329"/>
                  </a:lnTo>
                  <a:lnTo>
                    <a:pt x="17311" y="66805"/>
                  </a:lnTo>
                  <a:lnTo>
                    <a:pt x="17433" y="65221"/>
                  </a:lnTo>
                  <a:lnTo>
                    <a:pt x="17616" y="63636"/>
                  </a:lnTo>
                  <a:lnTo>
                    <a:pt x="17677" y="62051"/>
                  </a:lnTo>
                  <a:lnTo>
                    <a:pt x="17677" y="60405"/>
                  </a:lnTo>
                  <a:lnTo>
                    <a:pt x="17616" y="58820"/>
                  </a:lnTo>
                  <a:lnTo>
                    <a:pt x="17494" y="57175"/>
                  </a:lnTo>
                  <a:lnTo>
                    <a:pt x="17372" y="55529"/>
                  </a:lnTo>
                  <a:lnTo>
                    <a:pt x="17311" y="55163"/>
                  </a:lnTo>
                  <a:lnTo>
                    <a:pt x="17372" y="54798"/>
                  </a:lnTo>
                  <a:lnTo>
                    <a:pt x="17433" y="54066"/>
                  </a:lnTo>
                  <a:lnTo>
                    <a:pt x="17616" y="52481"/>
                  </a:lnTo>
                  <a:lnTo>
                    <a:pt x="17677" y="50897"/>
                  </a:lnTo>
                  <a:lnTo>
                    <a:pt x="17616" y="49129"/>
                  </a:lnTo>
                  <a:lnTo>
                    <a:pt x="17555" y="48215"/>
                  </a:lnTo>
                  <a:lnTo>
                    <a:pt x="17555" y="47300"/>
                  </a:lnTo>
                  <a:lnTo>
                    <a:pt x="17616" y="45898"/>
                  </a:lnTo>
                  <a:lnTo>
                    <a:pt x="17677" y="44436"/>
                  </a:lnTo>
                  <a:close/>
                  <a:moveTo>
                    <a:pt x="17555" y="1"/>
                  </a:moveTo>
                  <a:lnTo>
                    <a:pt x="16824" y="123"/>
                  </a:lnTo>
                  <a:lnTo>
                    <a:pt x="16214" y="245"/>
                  </a:lnTo>
                  <a:lnTo>
                    <a:pt x="15666" y="488"/>
                  </a:lnTo>
                  <a:lnTo>
                    <a:pt x="15178" y="854"/>
                  </a:lnTo>
                  <a:lnTo>
                    <a:pt x="14751" y="1281"/>
                  </a:lnTo>
                  <a:lnTo>
                    <a:pt x="14508" y="1586"/>
                  </a:lnTo>
                  <a:lnTo>
                    <a:pt x="14325" y="1951"/>
                  </a:lnTo>
                  <a:lnTo>
                    <a:pt x="14020" y="2683"/>
                  </a:lnTo>
                  <a:lnTo>
                    <a:pt x="13837" y="3475"/>
                  </a:lnTo>
                  <a:lnTo>
                    <a:pt x="13776" y="4268"/>
                  </a:lnTo>
                  <a:lnTo>
                    <a:pt x="13776" y="5060"/>
                  </a:lnTo>
                  <a:lnTo>
                    <a:pt x="13837" y="5852"/>
                  </a:lnTo>
                  <a:lnTo>
                    <a:pt x="13959" y="6645"/>
                  </a:lnTo>
                  <a:lnTo>
                    <a:pt x="14142" y="7376"/>
                  </a:lnTo>
                  <a:lnTo>
                    <a:pt x="14386" y="8108"/>
                  </a:lnTo>
                  <a:lnTo>
                    <a:pt x="14751" y="8839"/>
                  </a:lnTo>
                  <a:lnTo>
                    <a:pt x="15056" y="9388"/>
                  </a:lnTo>
                  <a:lnTo>
                    <a:pt x="15300" y="9631"/>
                  </a:lnTo>
                  <a:lnTo>
                    <a:pt x="15544" y="9875"/>
                  </a:lnTo>
                  <a:lnTo>
                    <a:pt x="15605" y="9997"/>
                  </a:lnTo>
                  <a:lnTo>
                    <a:pt x="15605" y="10119"/>
                  </a:lnTo>
                  <a:lnTo>
                    <a:pt x="15605" y="10424"/>
                  </a:lnTo>
                  <a:lnTo>
                    <a:pt x="15605" y="11155"/>
                  </a:lnTo>
                  <a:lnTo>
                    <a:pt x="15544" y="11399"/>
                  </a:lnTo>
                  <a:lnTo>
                    <a:pt x="15422" y="11643"/>
                  </a:lnTo>
                  <a:lnTo>
                    <a:pt x="15239" y="11887"/>
                  </a:lnTo>
                  <a:lnTo>
                    <a:pt x="15056" y="12070"/>
                  </a:lnTo>
                  <a:lnTo>
                    <a:pt x="14690" y="12252"/>
                  </a:lnTo>
                  <a:lnTo>
                    <a:pt x="14325" y="12313"/>
                  </a:lnTo>
                  <a:lnTo>
                    <a:pt x="13532" y="12496"/>
                  </a:lnTo>
                  <a:lnTo>
                    <a:pt x="12801" y="12740"/>
                  </a:lnTo>
                  <a:lnTo>
                    <a:pt x="12069" y="12984"/>
                  </a:lnTo>
                  <a:lnTo>
                    <a:pt x="11399" y="13350"/>
                  </a:lnTo>
                  <a:lnTo>
                    <a:pt x="10729" y="13776"/>
                  </a:lnTo>
                  <a:lnTo>
                    <a:pt x="10180" y="14325"/>
                  </a:lnTo>
                  <a:lnTo>
                    <a:pt x="9753" y="14873"/>
                  </a:lnTo>
                  <a:lnTo>
                    <a:pt x="9570" y="15239"/>
                  </a:lnTo>
                  <a:lnTo>
                    <a:pt x="9388" y="15544"/>
                  </a:lnTo>
                  <a:lnTo>
                    <a:pt x="9266" y="15971"/>
                  </a:lnTo>
                  <a:lnTo>
                    <a:pt x="9205" y="16336"/>
                  </a:lnTo>
                  <a:lnTo>
                    <a:pt x="9144" y="16946"/>
                  </a:lnTo>
                  <a:lnTo>
                    <a:pt x="9083" y="17555"/>
                  </a:lnTo>
                  <a:lnTo>
                    <a:pt x="9022" y="18348"/>
                  </a:lnTo>
                  <a:lnTo>
                    <a:pt x="8961" y="19140"/>
                  </a:lnTo>
                  <a:lnTo>
                    <a:pt x="8778" y="19932"/>
                  </a:lnTo>
                  <a:lnTo>
                    <a:pt x="8108" y="23102"/>
                  </a:lnTo>
                  <a:lnTo>
                    <a:pt x="7803" y="24687"/>
                  </a:lnTo>
                  <a:lnTo>
                    <a:pt x="7742" y="25235"/>
                  </a:lnTo>
                  <a:lnTo>
                    <a:pt x="7559" y="25784"/>
                  </a:lnTo>
                  <a:lnTo>
                    <a:pt x="7376" y="26211"/>
                  </a:lnTo>
                  <a:lnTo>
                    <a:pt x="7071" y="26637"/>
                  </a:lnTo>
                  <a:lnTo>
                    <a:pt x="6767" y="27003"/>
                  </a:lnTo>
                  <a:lnTo>
                    <a:pt x="6523" y="27430"/>
                  </a:lnTo>
                  <a:lnTo>
                    <a:pt x="6218" y="27917"/>
                  </a:lnTo>
                  <a:lnTo>
                    <a:pt x="5974" y="28405"/>
                  </a:lnTo>
                  <a:lnTo>
                    <a:pt x="5608" y="29502"/>
                  </a:lnTo>
                  <a:lnTo>
                    <a:pt x="5304" y="30599"/>
                  </a:lnTo>
                  <a:lnTo>
                    <a:pt x="5060" y="31696"/>
                  </a:lnTo>
                  <a:lnTo>
                    <a:pt x="4755" y="33037"/>
                  </a:lnTo>
                  <a:lnTo>
                    <a:pt x="4572" y="33647"/>
                  </a:lnTo>
                  <a:lnTo>
                    <a:pt x="4389" y="34256"/>
                  </a:lnTo>
                  <a:lnTo>
                    <a:pt x="4267" y="34561"/>
                  </a:lnTo>
                  <a:lnTo>
                    <a:pt x="4085" y="34927"/>
                  </a:lnTo>
                  <a:lnTo>
                    <a:pt x="4024" y="35049"/>
                  </a:lnTo>
                  <a:lnTo>
                    <a:pt x="3902" y="35110"/>
                  </a:lnTo>
                  <a:lnTo>
                    <a:pt x="3597" y="35110"/>
                  </a:lnTo>
                  <a:lnTo>
                    <a:pt x="3292" y="35232"/>
                  </a:lnTo>
                  <a:lnTo>
                    <a:pt x="2987" y="35354"/>
                  </a:lnTo>
                  <a:lnTo>
                    <a:pt x="2683" y="35536"/>
                  </a:lnTo>
                  <a:lnTo>
                    <a:pt x="2439" y="35719"/>
                  </a:lnTo>
                  <a:lnTo>
                    <a:pt x="1890" y="36268"/>
                  </a:lnTo>
                  <a:lnTo>
                    <a:pt x="1464" y="36755"/>
                  </a:lnTo>
                  <a:lnTo>
                    <a:pt x="1037" y="37243"/>
                  </a:lnTo>
                  <a:lnTo>
                    <a:pt x="793" y="37426"/>
                  </a:lnTo>
                  <a:lnTo>
                    <a:pt x="488" y="37609"/>
                  </a:lnTo>
                  <a:lnTo>
                    <a:pt x="245" y="37792"/>
                  </a:lnTo>
                  <a:lnTo>
                    <a:pt x="123" y="37914"/>
                  </a:lnTo>
                  <a:lnTo>
                    <a:pt x="1" y="38036"/>
                  </a:lnTo>
                  <a:lnTo>
                    <a:pt x="1" y="38218"/>
                  </a:lnTo>
                  <a:lnTo>
                    <a:pt x="123" y="38401"/>
                  </a:lnTo>
                  <a:lnTo>
                    <a:pt x="366" y="38523"/>
                  </a:lnTo>
                  <a:lnTo>
                    <a:pt x="671" y="38523"/>
                  </a:lnTo>
                  <a:lnTo>
                    <a:pt x="976" y="38462"/>
                  </a:lnTo>
                  <a:lnTo>
                    <a:pt x="1220" y="38401"/>
                  </a:lnTo>
                  <a:lnTo>
                    <a:pt x="1464" y="38218"/>
                  </a:lnTo>
                  <a:lnTo>
                    <a:pt x="1646" y="38036"/>
                  </a:lnTo>
                  <a:lnTo>
                    <a:pt x="1829" y="37853"/>
                  </a:lnTo>
                  <a:lnTo>
                    <a:pt x="1890" y="37792"/>
                  </a:lnTo>
                  <a:lnTo>
                    <a:pt x="1951" y="37792"/>
                  </a:lnTo>
                  <a:lnTo>
                    <a:pt x="1890" y="38036"/>
                  </a:lnTo>
                  <a:lnTo>
                    <a:pt x="1829" y="38218"/>
                  </a:lnTo>
                  <a:lnTo>
                    <a:pt x="1403" y="39011"/>
                  </a:lnTo>
                  <a:lnTo>
                    <a:pt x="915" y="39803"/>
                  </a:lnTo>
                  <a:lnTo>
                    <a:pt x="427" y="40596"/>
                  </a:lnTo>
                  <a:lnTo>
                    <a:pt x="366" y="40778"/>
                  </a:lnTo>
                  <a:lnTo>
                    <a:pt x="305" y="40961"/>
                  </a:lnTo>
                  <a:lnTo>
                    <a:pt x="366" y="41144"/>
                  </a:lnTo>
                  <a:lnTo>
                    <a:pt x="488" y="41266"/>
                  </a:lnTo>
                  <a:lnTo>
                    <a:pt x="671" y="41266"/>
                  </a:lnTo>
                  <a:lnTo>
                    <a:pt x="854" y="41144"/>
                  </a:lnTo>
                  <a:lnTo>
                    <a:pt x="1098" y="40900"/>
                  </a:lnTo>
                  <a:lnTo>
                    <a:pt x="2012" y="39620"/>
                  </a:lnTo>
                  <a:lnTo>
                    <a:pt x="1281" y="41083"/>
                  </a:lnTo>
                  <a:lnTo>
                    <a:pt x="1098" y="41510"/>
                  </a:lnTo>
                  <a:lnTo>
                    <a:pt x="1037" y="41754"/>
                  </a:lnTo>
                  <a:lnTo>
                    <a:pt x="1037" y="41997"/>
                  </a:lnTo>
                  <a:lnTo>
                    <a:pt x="1098" y="42119"/>
                  </a:lnTo>
                  <a:lnTo>
                    <a:pt x="1220" y="42241"/>
                  </a:lnTo>
                  <a:lnTo>
                    <a:pt x="1403" y="42241"/>
                  </a:lnTo>
                  <a:lnTo>
                    <a:pt x="1525" y="42180"/>
                  </a:lnTo>
                  <a:lnTo>
                    <a:pt x="1707" y="42058"/>
                  </a:lnTo>
                  <a:lnTo>
                    <a:pt x="1829" y="41936"/>
                  </a:lnTo>
                  <a:lnTo>
                    <a:pt x="2012" y="41571"/>
                  </a:lnTo>
                  <a:lnTo>
                    <a:pt x="2317" y="40839"/>
                  </a:lnTo>
                  <a:lnTo>
                    <a:pt x="2561" y="40230"/>
                  </a:lnTo>
                  <a:lnTo>
                    <a:pt x="2744" y="39925"/>
                  </a:lnTo>
                  <a:lnTo>
                    <a:pt x="2926" y="39620"/>
                  </a:lnTo>
                  <a:lnTo>
                    <a:pt x="2866" y="39925"/>
                  </a:lnTo>
                  <a:lnTo>
                    <a:pt x="2805" y="40230"/>
                  </a:lnTo>
                  <a:lnTo>
                    <a:pt x="2561" y="40778"/>
                  </a:lnTo>
                  <a:lnTo>
                    <a:pt x="2256" y="41571"/>
                  </a:lnTo>
                  <a:lnTo>
                    <a:pt x="2134" y="41876"/>
                  </a:lnTo>
                  <a:lnTo>
                    <a:pt x="2134" y="42058"/>
                  </a:lnTo>
                  <a:lnTo>
                    <a:pt x="2195" y="42241"/>
                  </a:lnTo>
                  <a:lnTo>
                    <a:pt x="2317" y="42363"/>
                  </a:lnTo>
                  <a:lnTo>
                    <a:pt x="2622" y="42363"/>
                  </a:lnTo>
                  <a:lnTo>
                    <a:pt x="2744" y="42241"/>
                  </a:lnTo>
                  <a:lnTo>
                    <a:pt x="2926" y="41997"/>
                  </a:lnTo>
                  <a:lnTo>
                    <a:pt x="3109" y="41693"/>
                  </a:lnTo>
                  <a:lnTo>
                    <a:pt x="3414" y="40900"/>
                  </a:lnTo>
                  <a:lnTo>
                    <a:pt x="3719" y="40108"/>
                  </a:lnTo>
                  <a:lnTo>
                    <a:pt x="3597" y="40717"/>
                  </a:lnTo>
                  <a:lnTo>
                    <a:pt x="3536" y="41022"/>
                  </a:lnTo>
                  <a:lnTo>
                    <a:pt x="3536" y="41388"/>
                  </a:lnTo>
                  <a:lnTo>
                    <a:pt x="3536" y="41571"/>
                  </a:lnTo>
                  <a:lnTo>
                    <a:pt x="3597" y="41754"/>
                  </a:lnTo>
                  <a:lnTo>
                    <a:pt x="3780" y="41815"/>
                  </a:lnTo>
                  <a:lnTo>
                    <a:pt x="3902" y="41815"/>
                  </a:lnTo>
                  <a:lnTo>
                    <a:pt x="3963" y="41754"/>
                  </a:lnTo>
                  <a:lnTo>
                    <a:pt x="4085" y="41632"/>
                  </a:lnTo>
                  <a:lnTo>
                    <a:pt x="4206" y="41449"/>
                  </a:lnTo>
                  <a:lnTo>
                    <a:pt x="4328" y="41144"/>
                  </a:lnTo>
                  <a:lnTo>
                    <a:pt x="4694" y="39864"/>
                  </a:lnTo>
                  <a:lnTo>
                    <a:pt x="4938" y="39316"/>
                  </a:lnTo>
                  <a:lnTo>
                    <a:pt x="5243" y="38767"/>
                  </a:lnTo>
                  <a:lnTo>
                    <a:pt x="5547" y="37975"/>
                  </a:lnTo>
                  <a:lnTo>
                    <a:pt x="5730" y="37548"/>
                  </a:lnTo>
                  <a:lnTo>
                    <a:pt x="5852" y="37121"/>
                  </a:lnTo>
                  <a:lnTo>
                    <a:pt x="5852" y="36755"/>
                  </a:lnTo>
                  <a:lnTo>
                    <a:pt x="5852" y="36390"/>
                  </a:lnTo>
                  <a:lnTo>
                    <a:pt x="5791" y="36329"/>
                  </a:lnTo>
                  <a:lnTo>
                    <a:pt x="5791" y="36268"/>
                  </a:lnTo>
                  <a:lnTo>
                    <a:pt x="5913" y="36085"/>
                  </a:lnTo>
                  <a:lnTo>
                    <a:pt x="6218" y="35597"/>
                  </a:lnTo>
                  <a:lnTo>
                    <a:pt x="7620" y="33464"/>
                  </a:lnTo>
                  <a:lnTo>
                    <a:pt x="8351" y="32245"/>
                  </a:lnTo>
                  <a:lnTo>
                    <a:pt x="9083" y="30965"/>
                  </a:lnTo>
                  <a:lnTo>
                    <a:pt x="9388" y="30355"/>
                  </a:lnTo>
                  <a:lnTo>
                    <a:pt x="9692" y="29746"/>
                  </a:lnTo>
                  <a:lnTo>
                    <a:pt x="9936" y="29075"/>
                  </a:lnTo>
                  <a:lnTo>
                    <a:pt x="10119" y="28405"/>
                  </a:lnTo>
                  <a:lnTo>
                    <a:pt x="10241" y="27673"/>
                  </a:lnTo>
                  <a:lnTo>
                    <a:pt x="10363" y="27369"/>
                  </a:lnTo>
                  <a:lnTo>
                    <a:pt x="10546" y="27003"/>
                  </a:lnTo>
                  <a:lnTo>
                    <a:pt x="10911" y="26333"/>
                  </a:lnTo>
                  <a:lnTo>
                    <a:pt x="11277" y="25601"/>
                  </a:lnTo>
                  <a:lnTo>
                    <a:pt x="11765" y="24321"/>
                  </a:lnTo>
                  <a:lnTo>
                    <a:pt x="12252" y="22980"/>
                  </a:lnTo>
                  <a:lnTo>
                    <a:pt x="12496" y="24016"/>
                  </a:lnTo>
                  <a:lnTo>
                    <a:pt x="12740" y="25113"/>
                  </a:lnTo>
                  <a:lnTo>
                    <a:pt x="12862" y="25662"/>
                  </a:lnTo>
                  <a:lnTo>
                    <a:pt x="12923" y="26272"/>
                  </a:lnTo>
                  <a:lnTo>
                    <a:pt x="12923" y="26881"/>
                  </a:lnTo>
                  <a:lnTo>
                    <a:pt x="12801" y="27430"/>
                  </a:lnTo>
                  <a:lnTo>
                    <a:pt x="12618" y="28222"/>
                  </a:lnTo>
                  <a:lnTo>
                    <a:pt x="12374" y="29014"/>
                  </a:lnTo>
                  <a:lnTo>
                    <a:pt x="11765" y="30477"/>
                  </a:lnTo>
                  <a:lnTo>
                    <a:pt x="11155" y="32001"/>
                  </a:lnTo>
                  <a:lnTo>
                    <a:pt x="10729" y="33525"/>
                  </a:lnTo>
                  <a:lnTo>
                    <a:pt x="10546" y="34317"/>
                  </a:lnTo>
                  <a:lnTo>
                    <a:pt x="10363" y="35171"/>
                  </a:lnTo>
                  <a:lnTo>
                    <a:pt x="10302" y="35963"/>
                  </a:lnTo>
                  <a:lnTo>
                    <a:pt x="10241" y="36755"/>
                  </a:lnTo>
                  <a:lnTo>
                    <a:pt x="10180" y="37609"/>
                  </a:lnTo>
                  <a:lnTo>
                    <a:pt x="10241" y="38401"/>
                  </a:lnTo>
                  <a:lnTo>
                    <a:pt x="10302" y="39255"/>
                  </a:lnTo>
                  <a:lnTo>
                    <a:pt x="10424" y="40047"/>
                  </a:lnTo>
                  <a:lnTo>
                    <a:pt x="10668" y="41693"/>
                  </a:lnTo>
                  <a:lnTo>
                    <a:pt x="11033" y="43338"/>
                  </a:lnTo>
                  <a:lnTo>
                    <a:pt x="11948" y="46508"/>
                  </a:lnTo>
                  <a:lnTo>
                    <a:pt x="12374" y="48093"/>
                  </a:lnTo>
                  <a:lnTo>
                    <a:pt x="12740" y="49678"/>
                  </a:lnTo>
                  <a:lnTo>
                    <a:pt x="12984" y="51323"/>
                  </a:lnTo>
                  <a:lnTo>
                    <a:pt x="13045" y="52116"/>
                  </a:lnTo>
                  <a:lnTo>
                    <a:pt x="13106" y="52908"/>
                  </a:lnTo>
                  <a:lnTo>
                    <a:pt x="13045" y="54249"/>
                  </a:lnTo>
                  <a:lnTo>
                    <a:pt x="12984" y="55529"/>
                  </a:lnTo>
                  <a:lnTo>
                    <a:pt x="12801" y="57175"/>
                  </a:lnTo>
                  <a:lnTo>
                    <a:pt x="12679" y="58028"/>
                  </a:lnTo>
                  <a:lnTo>
                    <a:pt x="12618" y="58820"/>
                  </a:lnTo>
                  <a:lnTo>
                    <a:pt x="12618" y="59674"/>
                  </a:lnTo>
                  <a:lnTo>
                    <a:pt x="12679" y="60527"/>
                  </a:lnTo>
                  <a:lnTo>
                    <a:pt x="12801" y="61320"/>
                  </a:lnTo>
                  <a:lnTo>
                    <a:pt x="12923" y="62173"/>
                  </a:lnTo>
                  <a:lnTo>
                    <a:pt x="13289" y="63819"/>
                  </a:lnTo>
                  <a:lnTo>
                    <a:pt x="13654" y="65464"/>
                  </a:lnTo>
                  <a:lnTo>
                    <a:pt x="14447" y="68756"/>
                  </a:lnTo>
                  <a:lnTo>
                    <a:pt x="14812" y="70402"/>
                  </a:lnTo>
                  <a:lnTo>
                    <a:pt x="14934" y="71255"/>
                  </a:lnTo>
                  <a:lnTo>
                    <a:pt x="15056" y="72047"/>
                  </a:lnTo>
                  <a:lnTo>
                    <a:pt x="15117" y="72474"/>
                  </a:lnTo>
                  <a:lnTo>
                    <a:pt x="15056" y="72840"/>
                  </a:lnTo>
                  <a:lnTo>
                    <a:pt x="14873" y="73632"/>
                  </a:lnTo>
                  <a:lnTo>
                    <a:pt x="14569" y="74363"/>
                  </a:lnTo>
                  <a:lnTo>
                    <a:pt x="14203" y="75034"/>
                  </a:lnTo>
                  <a:lnTo>
                    <a:pt x="13837" y="75522"/>
                  </a:lnTo>
                  <a:lnTo>
                    <a:pt x="13410" y="75887"/>
                  </a:lnTo>
                  <a:lnTo>
                    <a:pt x="13289" y="76070"/>
                  </a:lnTo>
                  <a:lnTo>
                    <a:pt x="13289" y="76253"/>
                  </a:lnTo>
                  <a:lnTo>
                    <a:pt x="13289" y="76497"/>
                  </a:lnTo>
                  <a:lnTo>
                    <a:pt x="13410" y="76619"/>
                  </a:lnTo>
                  <a:lnTo>
                    <a:pt x="13593" y="76741"/>
                  </a:lnTo>
                  <a:lnTo>
                    <a:pt x="13776" y="76802"/>
                  </a:lnTo>
                  <a:lnTo>
                    <a:pt x="14264" y="76802"/>
                  </a:lnTo>
                  <a:lnTo>
                    <a:pt x="14508" y="76984"/>
                  </a:lnTo>
                  <a:lnTo>
                    <a:pt x="14812" y="77045"/>
                  </a:lnTo>
                  <a:lnTo>
                    <a:pt x="15239" y="77167"/>
                  </a:lnTo>
                  <a:lnTo>
                    <a:pt x="15605" y="77167"/>
                  </a:lnTo>
                  <a:lnTo>
                    <a:pt x="15971" y="77106"/>
                  </a:lnTo>
                  <a:lnTo>
                    <a:pt x="16092" y="77106"/>
                  </a:lnTo>
                  <a:lnTo>
                    <a:pt x="16214" y="77167"/>
                  </a:lnTo>
                  <a:lnTo>
                    <a:pt x="16397" y="77289"/>
                  </a:lnTo>
                  <a:lnTo>
                    <a:pt x="16580" y="77289"/>
                  </a:lnTo>
                  <a:lnTo>
                    <a:pt x="16946" y="77350"/>
                  </a:lnTo>
                  <a:lnTo>
                    <a:pt x="17311" y="77289"/>
                  </a:lnTo>
                  <a:lnTo>
                    <a:pt x="17433" y="77228"/>
                  </a:lnTo>
                  <a:lnTo>
                    <a:pt x="17494" y="77106"/>
                  </a:lnTo>
                  <a:lnTo>
                    <a:pt x="17555" y="76863"/>
                  </a:lnTo>
                  <a:lnTo>
                    <a:pt x="17677" y="76131"/>
                  </a:lnTo>
                  <a:lnTo>
                    <a:pt x="17677" y="75339"/>
                  </a:lnTo>
                  <a:lnTo>
                    <a:pt x="17738" y="76131"/>
                  </a:lnTo>
                  <a:lnTo>
                    <a:pt x="17799" y="76924"/>
                  </a:lnTo>
                  <a:lnTo>
                    <a:pt x="17860" y="77106"/>
                  </a:lnTo>
                  <a:lnTo>
                    <a:pt x="17921" y="77228"/>
                  </a:lnTo>
                  <a:lnTo>
                    <a:pt x="18043" y="77289"/>
                  </a:lnTo>
                  <a:lnTo>
                    <a:pt x="18226" y="77350"/>
                  </a:lnTo>
                  <a:lnTo>
                    <a:pt x="18470" y="77350"/>
                  </a:lnTo>
                  <a:lnTo>
                    <a:pt x="18835" y="77289"/>
                  </a:lnTo>
                  <a:lnTo>
                    <a:pt x="19140" y="77167"/>
                  </a:lnTo>
                  <a:lnTo>
                    <a:pt x="19262" y="77106"/>
                  </a:lnTo>
                  <a:lnTo>
                    <a:pt x="19384" y="77106"/>
                  </a:lnTo>
                  <a:lnTo>
                    <a:pt x="19750" y="77167"/>
                  </a:lnTo>
                  <a:lnTo>
                    <a:pt x="20176" y="77167"/>
                  </a:lnTo>
                  <a:lnTo>
                    <a:pt x="20542" y="77106"/>
                  </a:lnTo>
                  <a:lnTo>
                    <a:pt x="20847" y="76924"/>
                  </a:lnTo>
                  <a:lnTo>
                    <a:pt x="21152" y="76802"/>
                  </a:lnTo>
                  <a:lnTo>
                    <a:pt x="21578" y="76802"/>
                  </a:lnTo>
                  <a:lnTo>
                    <a:pt x="21761" y="76741"/>
                  </a:lnTo>
                  <a:lnTo>
                    <a:pt x="21944" y="76619"/>
                  </a:lnTo>
                  <a:lnTo>
                    <a:pt x="22066" y="76436"/>
                  </a:lnTo>
                  <a:lnTo>
                    <a:pt x="22127" y="76253"/>
                  </a:lnTo>
                  <a:lnTo>
                    <a:pt x="22066" y="76070"/>
                  </a:lnTo>
                  <a:lnTo>
                    <a:pt x="21883" y="75887"/>
                  </a:lnTo>
                  <a:lnTo>
                    <a:pt x="21639" y="75704"/>
                  </a:lnTo>
                  <a:lnTo>
                    <a:pt x="21395" y="75461"/>
                  </a:lnTo>
                  <a:lnTo>
                    <a:pt x="21030" y="74851"/>
                  </a:lnTo>
                  <a:lnTo>
                    <a:pt x="20725" y="74242"/>
                  </a:lnTo>
                  <a:lnTo>
                    <a:pt x="20481" y="73571"/>
                  </a:lnTo>
                  <a:lnTo>
                    <a:pt x="20298" y="72901"/>
                  </a:lnTo>
                  <a:lnTo>
                    <a:pt x="20237" y="72718"/>
                  </a:lnTo>
                  <a:lnTo>
                    <a:pt x="20237" y="72474"/>
                  </a:lnTo>
                  <a:lnTo>
                    <a:pt x="20298" y="72047"/>
                  </a:lnTo>
                  <a:lnTo>
                    <a:pt x="20420" y="71194"/>
                  </a:lnTo>
                  <a:lnTo>
                    <a:pt x="20603" y="70402"/>
                  </a:lnTo>
                  <a:lnTo>
                    <a:pt x="20908" y="68756"/>
                  </a:lnTo>
                  <a:lnTo>
                    <a:pt x="21334" y="67110"/>
                  </a:lnTo>
                  <a:lnTo>
                    <a:pt x="22127" y="63819"/>
                  </a:lnTo>
                  <a:lnTo>
                    <a:pt x="22432" y="62173"/>
                  </a:lnTo>
                  <a:lnTo>
                    <a:pt x="22736" y="60527"/>
                  </a:lnTo>
                  <a:lnTo>
                    <a:pt x="22736" y="59674"/>
                  </a:lnTo>
                  <a:lnTo>
                    <a:pt x="22736" y="58820"/>
                  </a:lnTo>
                  <a:lnTo>
                    <a:pt x="22675" y="57967"/>
                  </a:lnTo>
                  <a:lnTo>
                    <a:pt x="22554" y="57114"/>
                  </a:lnTo>
                  <a:lnTo>
                    <a:pt x="22371" y="55468"/>
                  </a:lnTo>
                  <a:lnTo>
                    <a:pt x="22310" y="53822"/>
                  </a:lnTo>
                  <a:lnTo>
                    <a:pt x="22310" y="52359"/>
                  </a:lnTo>
                  <a:lnTo>
                    <a:pt x="22432" y="50958"/>
                  </a:lnTo>
                  <a:lnTo>
                    <a:pt x="22675" y="49556"/>
                  </a:lnTo>
                  <a:lnTo>
                    <a:pt x="22980" y="48154"/>
                  </a:lnTo>
                  <a:lnTo>
                    <a:pt x="23894" y="44923"/>
                  </a:lnTo>
                  <a:lnTo>
                    <a:pt x="24321" y="43338"/>
                  </a:lnTo>
                  <a:lnTo>
                    <a:pt x="24687" y="41693"/>
                  </a:lnTo>
                  <a:lnTo>
                    <a:pt x="24931" y="40047"/>
                  </a:lnTo>
                  <a:lnTo>
                    <a:pt x="25114" y="38401"/>
                  </a:lnTo>
                  <a:lnTo>
                    <a:pt x="25175" y="37609"/>
                  </a:lnTo>
                  <a:lnTo>
                    <a:pt x="25175" y="36755"/>
                  </a:lnTo>
                  <a:lnTo>
                    <a:pt x="25114" y="35902"/>
                  </a:lnTo>
                  <a:lnTo>
                    <a:pt x="24992" y="35049"/>
                  </a:lnTo>
                  <a:lnTo>
                    <a:pt x="24870" y="34256"/>
                  </a:lnTo>
                  <a:lnTo>
                    <a:pt x="24626" y="33464"/>
                  </a:lnTo>
                  <a:lnTo>
                    <a:pt x="24199" y="31940"/>
                  </a:lnTo>
                  <a:lnTo>
                    <a:pt x="23894" y="31209"/>
                  </a:lnTo>
                  <a:lnTo>
                    <a:pt x="23590" y="30477"/>
                  </a:lnTo>
                  <a:lnTo>
                    <a:pt x="23285" y="29746"/>
                  </a:lnTo>
                  <a:lnTo>
                    <a:pt x="22980" y="29014"/>
                  </a:lnTo>
                  <a:lnTo>
                    <a:pt x="22736" y="28222"/>
                  </a:lnTo>
                  <a:lnTo>
                    <a:pt x="22554" y="27430"/>
                  </a:lnTo>
                  <a:lnTo>
                    <a:pt x="22432" y="26576"/>
                  </a:lnTo>
                  <a:lnTo>
                    <a:pt x="22493" y="25784"/>
                  </a:lnTo>
                  <a:lnTo>
                    <a:pt x="22614" y="25174"/>
                  </a:lnTo>
                  <a:lnTo>
                    <a:pt x="22736" y="24565"/>
                  </a:lnTo>
                  <a:lnTo>
                    <a:pt x="23163" y="22980"/>
                  </a:lnTo>
                  <a:lnTo>
                    <a:pt x="23529" y="24138"/>
                  </a:lnTo>
                  <a:lnTo>
                    <a:pt x="23955" y="25296"/>
                  </a:lnTo>
                  <a:lnTo>
                    <a:pt x="24260" y="25967"/>
                  </a:lnTo>
                  <a:lnTo>
                    <a:pt x="24565" y="26576"/>
                  </a:lnTo>
                  <a:lnTo>
                    <a:pt x="24870" y="27125"/>
                  </a:lnTo>
                  <a:lnTo>
                    <a:pt x="25114" y="27734"/>
                  </a:lnTo>
                  <a:lnTo>
                    <a:pt x="25418" y="29075"/>
                  </a:lnTo>
                  <a:lnTo>
                    <a:pt x="25662" y="29685"/>
                  </a:lnTo>
                  <a:lnTo>
                    <a:pt x="25967" y="30355"/>
                  </a:lnTo>
                  <a:lnTo>
                    <a:pt x="26637" y="31635"/>
                  </a:lnTo>
                  <a:lnTo>
                    <a:pt x="27369" y="32855"/>
                  </a:lnTo>
                  <a:lnTo>
                    <a:pt x="28832" y="35171"/>
                  </a:lnTo>
                  <a:lnTo>
                    <a:pt x="29441" y="36085"/>
                  </a:lnTo>
                  <a:lnTo>
                    <a:pt x="29563" y="36207"/>
                  </a:lnTo>
                  <a:lnTo>
                    <a:pt x="29563" y="36329"/>
                  </a:lnTo>
                  <a:lnTo>
                    <a:pt x="29502" y="36390"/>
                  </a:lnTo>
                  <a:lnTo>
                    <a:pt x="29502" y="36755"/>
                  </a:lnTo>
                  <a:lnTo>
                    <a:pt x="29502" y="37121"/>
                  </a:lnTo>
                  <a:lnTo>
                    <a:pt x="29624" y="37487"/>
                  </a:lnTo>
                  <a:lnTo>
                    <a:pt x="29868" y="38157"/>
                  </a:lnTo>
                  <a:lnTo>
                    <a:pt x="30538" y="39498"/>
                  </a:lnTo>
                  <a:lnTo>
                    <a:pt x="30660" y="39803"/>
                  </a:lnTo>
                  <a:lnTo>
                    <a:pt x="30721" y="40108"/>
                  </a:lnTo>
                  <a:lnTo>
                    <a:pt x="30904" y="40717"/>
                  </a:lnTo>
                  <a:lnTo>
                    <a:pt x="31026" y="41205"/>
                  </a:lnTo>
                  <a:lnTo>
                    <a:pt x="31148" y="41449"/>
                  </a:lnTo>
                  <a:lnTo>
                    <a:pt x="31270" y="41632"/>
                  </a:lnTo>
                  <a:lnTo>
                    <a:pt x="31453" y="41754"/>
                  </a:lnTo>
                  <a:lnTo>
                    <a:pt x="31636" y="41815"/>
                  </a:lnTo>
                  <a:lnTo>
                    <a:pt x="31757" y="41693"/>
                  </a:lnTo>
                  <a:lnTo>
                    <a:pt x="31879" y="41449"/>
                  </a:lnTo>
                  <a:lnTo>
                    <a:pt x="31818" y="41144"/>
                  </a:lnTo>
                  <a:lnTo>
                    <a:pt x="31757" y="40778"/>
                  </a:lnTo>
                  <a:lnTo>
                    <a:pt x="31636" y="40108"/>
                  </a:lnTo>
                  <a:lnTo>
                    <a:pt x="31940" y="40900"/>
                  </a:lnTo>
                  <a:lnTo>
                    <a:pt x="32245" y="41632"/>
                  </a:lnTo>
                  <a:lnTo>
                    <a:pt x="32428" y="41997"/>
                  </a:lnTo>
                  <a:lnTo>
                    <a:pt x="32611" y="42241"/>
                  </a:lnTo>
                  <a:lnTo>
                    <a:pt x="32733" y="42363"/>
                  </a:lnTo>
                  <a:lnTo>
                    <a:pt x="33038" y="42363"/>
                  </a:lnTo>
                  <a:lnTo>
                    <a:pt x="33159" y="42241"/>
                  </a:lnTo>
                  <a:lnTo>
                    <a:pt x="33220" y="42058"/>
                  </a:lnTo>
                  <a:lnTo>
                    <a:pt x="33220" y="41876"/>
                  </a:lnTo>
                  <a:lnTo>
                    <a:pt x="33098" y="41571"/>
                  </a:lnTo>
                  <a:lnTo>
                    <a:pt x="32794" y="40778"/>
                  </a:lnTo>
                  <a:lnTo>
                    <a:pt x="32550" y="40230"/>
                  </a:lnTo>
                  <a:lnTo>
                    <a:pt x="32489" y="39925"/>
                  </a:lnTo>
                  <a:lnTo>
                    <a:pt x="32428" y="39620"/>
                  </a:lnTo>
                  <a:lnTo>
                    <a:pt x="32611" y="39925"/>
                  </a:lnTo>
                  <a:lnTo>
                    <a:pt x="32794" y="40230"/>
                  </a:lnTo>
                  <a:lnTo>
                    <a:pt x="33098" y="40900"/>
                  </a:lnTo>
                  <a:lnTo>
                    <a:pt x="33403" y="41632"/>
                  </a:lnTo>
                  <a:lnTo>
                    <a:pt x="33586" y="41936"/>
                  </a:lnTo>
                  <a:lnTo>
                    <a:pt x="33708" y="42119"/>
                  </a:lnTo>
                  <a:lnTo>
                    <a:pt x="33830" y="42180"/>
                  </a:lnTo>
                  <a:lnTo>
                    <a:pt x="34013" y="42241"/>
                  </a:lnTo>
                  <a:lnTo>
                    <a:pt x="34135" y="42180"/>
                  </a:lnTo>
                  <a:lnTo>
                    <a:pt x="34257" y="42119"/>
                  </a:lnTo>
                  <a:lnTo>
                    <a:pt x="34318" y="41936"/>
                  </a:lnTo>
                  <a:lnTo>
                    <a:pt x="34318" y="41754"/>
                  </a:lnTo>
                  <a:lnTo>
                    <a:pt x="34257" y="41510"/>
                  </a:lnTo>
                  <a:lnTo>
                    <a:pt x="34074" y="41083"/>
                  </a:lnTo>
                  <a:lnTo>
                    <a:pt x="33342" y="39620"/>
                  </a:lnTo>
                  <a:lnTo>
                    <a:pt x="34257" y="40839"/>
                  </a:lnTo>
                  <a:lnTo>
                    <a:pt x="34500" y="41144"/>
                  </a:lnTo>
                  <a:lnTo>
                    <a:pt x="34683" y="41266"/>
                  </a:lnTo>
                  <a:lnTo>
                    <a:pt x="34866" y="41266"/>
                  </a:lnTo>
                  <a:lnTo>
                    <a:pt x="34927" y="41205"/>
                  </a:lnTo>
                  <a:lnTo>
                    <a:pt x="34988" y="41144"/>
                  </a:lnTo>
                  <a:lnTo>
                    <a:pt x="35049" y="40961"/>
                  </a:lnTo>
                  <a:lnTo>
                    <a:pt x="34988" y="40778"/>
                  </a:lnTo>
                  <a:lnTo>
                    <a:pt x="34927" y="40596"/>
                  </a:lnTo>
                  <a:lnTo>
                    <a:pt x="34439" y="39803"/>
                  </a:lnTo>
                  <a:lnTo>
                    <a:pt x="34013" y="39011"/>
                  </a:lnTo>
                  <a:lnTo>
                    <a:pt x="33586" y="38218"/>
                  </a:lnTo>
                  <a:lnTo>
                    <a:pt x="33464" y="38036"/>
                  </a:lnTo>
                  <a:lnTo>
                    <a:pt x="33403" y="37792"/>
                  </a:lnTo>
                  <a:lnTo>
                    <a:pt x="33525" y="37792"/>
                  </a:lnTo>
                  <a:lnTo>
                    <a:pt x="33647" y="37914"/>
                  </a:lnTo>
                  <a:lnTo>
                    <a:pt x="33830" y="38218"/>
                  </a:lnTo>
                  <a:lnTo>
                    <a:pt x="34074" y="38340"/>
                  </a:lnTo>
                  <a:lnTo>
                    <a:pt x="34257" y="38401"/>
                  </a:lnTo>
                  <a:lnTo>
                    <a:pt x="34744" y="38523"/>
                  </a:lnTo>
                  <a:lnTo>
                    <a:pt x="35049" y="38523"/>
                  </a:lnTo>
                  <a:lnTo>
                    <a:pt x="35171" y="38462"/>
                  </a:lnTo>
                  <a:lnTo>
                    <a:pt x="35293" y="38340"/>
                  </a:lnTo>
                  <a:lnTo>
                    <a:pt x="35354" y="38157"/>
                  </a:lnTo>
                  <a:lnTo>
                    <a:pt x="35293" y="38036"/>
                  </a:lnTo>
                  <a:lnTo>
                    <a:pt x="35232" y="37853"/>
                  </a:lnTo>
                  <a:lnTo>
                    <a:pt x="35049" y="37731"/>
                  </a:lnTo>
                  <a:lnTo>
                    <a:pt x="34744" y="37548"/>
                  </a:lnTo>
                  <a:lnTo>
                    <a:pt x="34500" y="37365"/>
                  </a:lnTo>
                  <a:lnTo>
                    <a:pt x="34013" y="36877"/>
                  </a:lnTo>
                  <a:lnTo>
                    <a:pt x="33586" y="36390"/>
                  </a:lnTo>
                  <a:lnTo>
                    <a:pt x="33098" y="35902"/>
                  </a:lnTo>
                  <a:lnTo>
                    <a:pt x="32550" y="35415"/>
                  </a:lnTo>
                  <a:lnTo>
                    <a:pt x="32184" y="35293"/>
                  </a:lnTo>
                  <a:lnTo>
                    <a:pt x="31879" y="35110"/>
                  </a:lnTo>
                  <a:lnTo>
                    <a:pt x="31392" y="35110"/>
                  </a:lnTo>
                  <a:lnTo>
                    <a:pt x="31270" y="34988"/>
                  </a:lnTo>
                  <a:lnTo>
                    <a:pt x="31148" y="34805"/>
                  </a:lnTo>
                  <a:lnTo>
                    <a:pt x="31026" y="34439"/>
                  </a:lnTo>
                  <a:lnTo>
                    <a:pt x="30721" y="33647"/>
                  </a:lnTo>
                  <a:lnTo>
                    <a:pt x="30538" y="32794"/>
                  </a:lnTo>
                  <a:lnTo>
                    <a:pt x="30112" y="31026"/>
                  </a:lnTo>
                  <a:lnTo>
                    <a:pt x="29868" y="29990"/>
                  </a:lnTo>
                  <a:lnTo>
                    <a:pt x="29563" y="28954"/>
                  </a:lnTo>
                  <a:lnTo>
                    <a:pt x="29380" y="28405"/>
                  </a:lnTo>
                  <a:lnTo>
                    <a:pt x="29136" y="27917"/>
                  </a:lnTo>
                  <a:lnTo>
                    <a:pt x="28893" y="27430"/>
                  </a:lnTo>
                  <a:lnTo>
                    <a:pt x="28588" y="27003"/>
                  </a:lnTo>
                  <a:lnTo>
                    <a:pt x="28222" y="26515"/>
                  </a:lnTo>
                  <a:lnTo>
                    <a:pt x="28039" y="26272"/>
                  </a:lnTo>
                  <a:lnTo>
                    <a:pt x="27856" y="25967"/>
                  </a:lnTo>
                  <a:lnTo>
                    <a:pt x="27674" y="25479"/>
                  </a:lnTo>
                  <a:lnTo>
                    <a:pt x="27552" y="24931"/>
                  </a:lnTo>
                  <a:lnTo>
                    <a:pt x="27308" y="23468"/>
                  </a:lnTo>
                  <a:lnTo>
                    <a:pt x="27003" y="22066"/>
                  </a:lnTo>
                  <a:lnTo>
                    <a:pt x="26698" y="20664"/>
                  </a:lnTo>
                  <a:lnTo>
                    <a:pt x="26455" y="19262"/>
                  </a:lnTo>
                  <a:lnTo>
                    <a:pt x="26333" y="18470"/>
                  </a:lnTo>
                  <a:lnTo>
                    <a:pt x="26272" y="17616"/>
                  </a:lnTo>
                  <a:lnTo>
                    <a:pt x="26211" y="17129"/>
                  </a:lnTo>
                  <a:lnTo>
                    <a:pt x="26211" y="16580"/>
                  </a:lnTo>
                  <a:lnTo>
                    <a:pt x="26028" y="15849"/>
                  </a:lnTo>
                  <a:lnTo>
                    <a:pt x="25906" y="15483"/>
                  </a:lnTo>
                  <a:lnTo>
                    <a:pt x="25784" y="15178"/>
                  </a:lnTo>
                  <a:lnTo>
                    <a:pt x="25540" y="14812"/>
                  </a:lnTo>
                  <a:lnTo>
                    <a:pt x="25357" y="14508"/>
                  </a:lnTo>
                  <a:lnTo>
                    <a:pt x="24809" y="13959"/>
                  </a:lnTo>
                  <a:lnTo>
                    <a:pt x="24199" y="13471"/>
                  </a:lnTo>
                  <a:lnTo>
                    <a:pt x="23468" y="13106"/>
                  </a:lnTo>
                  <a:lnTo>
                    <a:pt x="22797" y="12801"/>
                  </a:lnTo>
                  <a:lnTo>
                    <a:pt x="22005" y="12557"/>
                  </a:lnTo>
                  <a:lnTo>
                    <a:pt x="21273" y="12374"/>
                  </a:lnTo>
                  <a:lnTo>
                    <a:pt x="20908" y="12313"/>
                  </a:lnTo>
                  <a:lnTo>
                    <a:pt x="20542" y="12191"/>
                  </a:lnTo>
                  <a:lnTo>
                    <a:pt x="20237" y="12009"/>
                  </a:lnTo>
                  <a:lnTo>
                    <a:pt x="19993" y="11765"/>
                  </a:lnTo>
                  <a:lnTo>
                    <a:pt x="19811" y="11521"/>
                  </a:lnTo>
                  <a:lnTo>
                    <a:pt x="19750" y="11155"/>
                  </a:lnTo>
                  <a:lnTo>
                    <a:pt x="19689" y="10850"/>
                  </a:lnTo>
                  <a:lnTo>
                    <a:pt x="19689" y="10485"/>
                  </a:lnTo>
                  <a:lnTo>
                    <a:pt x="19689" y="10119"/>
                  </a:lnTo>
                  <a:lnTo>
                    <a:pt x="19750" y="9997"/>
                  </a:lnTo>
                  <a:lnTo>
                    <a:pt x="19872" y="9875"/>
                  </a:lnTo>
                  <a:lnTo>
                    <a:pt x="20359" y="9327"/>
                  </a:lnTo>
                  <a:lnTo>
                    <a:pt x="20664" y="8717"/>
                  </a:lnTo>
                  <a:lnTo>
                    <a:pt x="21030" y="8047"/>
                  </a:lnTo>
                  <a:lnTo>
                    <a:pt x="21273" y="7315"/>
                  </a:lnTo>
                  <a:lnTo>
                    <a:pt x="21395" y="6523"/>
                  </a:lnTo>
                  <a:lnTo>
                    <a:pt x="21517" y="5730"/>
                  </a:lnTo>
                  <a:lnTo>
                    <a:pt x="21578" y="4938"/>
                  </a:lnTo>
                  <a:lnTo>
                    <a:pt x="21578" y="4085"/>
                  </a:lnTo>
                  <a:lnTo>
                    <a:pt x="21456" y="3292"/>
                  </a:lnTo>
                  <a:lnTo>
                    <a:pt x="21273" y="2500"/>
                  </a:lnTo>
                  <a:lnTo>
                    <a:pt x="21030" y="1951"/>
                  </a:lnTo>
                  <a:lnTo>
                    <a:pt x="20725" y="1403"/>
                  </a:lnTo>
                  <a:lnTo>
                    <a:pt x="20298" y="976"/>
                  </a:lnTo>
                  <a:lnTo>
                    <a:pt x="19811" y="610"/>
                  </a:lnTo>
                  <a:lnTo>
                    <a:pt x="19506" y="428"/>
                  </a:lnTo>
                  <a:lnTo>
                    <a:pt x="19140" y="245"/>
                  </a:lnTo>
                  <a:lnTo>
                    <a:pt x="18774" y="123"/>
                  </a:lnTo>
                  <a:lnTo>
                    <a:pt x="18348" y="62"/>
                  </a:lnTo>
                  <a:lnTo>
                    <a:pt x="17555" y="1"/>
                  </a:lnTo>
                  <a:close/>
                </a:path>
              </a:pathLst>
            </a:custGeom>
            <a:solidFill>
              <a:srgbClr val="FFFFFF"/>
            </a:solidFill>
            <a:ln>
              <a:solidFill>
                <a:srgbClr val="CBB1C2"/>
              </a:solidFill>
            </a:ln>
          </p:spPr>
          <p:txBody>
            <a:bodyPr lIns="91425" tIns="91425" rIns="91425" bIns="91425" anchor="ctr" anchorCtr="0">
              <a:noAutofit/>
            </a:bodyPr>
            <a:lstStyle/>
            <a:p>
              <a:pPr lvl="0">
                <a:spcBef>
                  <a:spcPts val="0"/>
                </a:spcBef>
                <a:buNone/>
              </a:pPr>
              <a:endParaRPr/>
            </a:p>
          </p:txBody>
        </p:sp>
        <p:sp>
          <p:nvSpPr>
            <p:cNvPr id="6" name="Shape 394"/>
            <p:cNvSpPr/>
            <p:nvPr/>
          </p:nvSpPr>
          <p:spPr>
            <a:xfrm>
              <a:off x="6310600" y="1679550"/>
              <a:ext cx="883850" cy="1933775"/>
            </a:xfrm>
            <a:custGeom>
              <a:avLst/>
              <a:gdLst/>
              <a:ahLst/>
              <a:cxnLst/>
              <a:rect l="0" t="0" r="0" b="0"/>
              <a:pathLst>
                <a:path w="35354" h="77351" extrusionOk="0">
                  <a:moveTo>
                    <a:pt x="17433" y="367"/>
                  </a:moveTo>
                  <a:lnTo>
                    <a:pt x="18165" y="428"/>
                  </a:lnTo>
                  <a:lnTo>
                    <a:pt x="18896" y="549"/>
                  </a:lnTo>
                  <a:lnTo>
                    <a:pt x="19201" y="671"/>
                  </a:lnTo>
                  <a:lnTo>
                    <a:pt x="19567" y="854"/>
                  </a:lnTo>
                  <a:lnTo>
                    <a:pt x="19872" y="1037"/>
                  </a:lnTo>
                  <a:lnTo>
                    <a:pt x="20115" y="1281"/>
                  </a:lnTo>
                  <a:lnTo>
                    <a:pt x="20359" y="1525"/>
                  </a:lnTo>
                  <a:lnTo>
                    <a:pt x="20542" y="1768"/>
                  </a:lnTo>
                  <a:lnTo>
                    <a:pt x="20847" y="2378"/>
                  </a:lnTo>
                  <a:lnTo>
                    <a:pt x="21091" y="3048"/>
                  </a:lnTo>
                  <a:lnTo>
                    <a:pt x="21213" y="3719"/>
                  </a:lnTo>
                  <a:lnTo>
                    <a:pt x="21273" y="4389"/>
                  </a:lnTo>
                  <a:lnTo>
                    <a:pt x="21273" y="5121"/>
                  </a:lnTo>
                  <a:lnTo>
                    <a:pt x="21273" y="5852"/>
                  </a:lnTo>
                  <a:lnTo>
                    <a:pt x="21152" y="6584"/>
                  </a:lnTo>
                  <a:lnTo>
                    <a:pt x="21030" y="7315"/>
                  </a:lnTo>
                  <a:lnTo>
                    <a:pt x="20786" y="7986"/>
                  </a:lnTo>
                  <a:lnTo>
                    <a:pt x="20481" y="8656"/>
                  </a:lnTo>
                  <a:lnTo>
                    <a:pt x="20115" y="9266"/>
                  </a:lnTo>
                  <a:lnTo>
                    <a:pt x="19628" y="9814"/>
                  </a:lnTo>
                  <a:lnTo>
                    <a:pt x="19018" y="10302"/>
                  </a:lnTo>
                  <a:lnTo>
                    <a:pt x="18470" y="10607"/>
                  </a:lnTo>
                  <a:lnTo>
                    <a:pt x="18104" y="10729"/>
                  </a:lnTo>
                  <a:lnTo>
                    <a:pt x="17799" y="10790"/>
                  </a:lnTo>
                  <a:lnTo>
                    <a:pt x="17251" y="10668"/>
                  </a:lnTo>
                  <a:lnTo>
                    <a:pt x="16946" y="10607"/>
                  </a:lnTo>
                  <a:lnTo>
                    <a:pt x="16702" y="10485"/>
                  </a:lnTo>
                  <a:lnTo>
                    <a:pt x="16336" y="10302"/>
                  </a:lnTo>
                  <a:lnTo>
                    <a:pt x="16031" y="10058"/>
                  </a:lnTo>
                  <a:lnTo>
                    <a:pt x="15483" y="9570"/>
                  </a:lnTo>
                  <a:lnTo>
                    <a:pt x="15056" y="8961"/>
                  </a:lnTo>
                  <a:lnTo>
                    <a:pt x="14751" y="8351"/>
                  </a:lnTo>
                  <a:lnTo>
                    <a:pt x="14508" y="7742"/>
                  </a:lnTo>
                  <a:lnTo>
                    <a:pt x="14325" y="7071"/>
                  </a:lnTo>
                  <a:lnTo>
                    <a:pt x="14142" y="6340"/>
                  </a:lnTo>
                  <a:lnTo>
                    <a:pt x="14081" y="5548"/>
                  </a:lnTo>
                  <a:lnTo>
                    <a:pt x="14081" y="4816"/>
                  </a:lnTo>
                  <a:lnTo>
                    <a:pt x="14081" y="4085"/>
                  </a:lnTo>
                  <a:lnTo>
                    <a:pt x="14203" y="3414"/>
                  </a:lnTo>
                  <a:lnTo>
                    <a:pt x="14386" y="2744"/>
                  </a:lnTo>
                  <a:lnTo>
                    <a:pt x="14630" y="2134"/>
                  </a:lnTo>
                  <a:lnTo>
                    <a:pt x="14812" y="1829"/>
                  </a:lnTo>
                  <a:lnTo>
                    <a:pt x="14995" y="1525"/>
                  </a:lnTo>
                  <a:lnTo>
                    <a:pt x="15239" y="1281"/>
                  </a:lnTo>
                  <a:lnTo>
                    <a:pt x="15483" y="1037"/>
                  </a:lnTo>
                  <a:lnTo>
                    <a:pt x="15788" y="854"/>
                  </a:lnTo>
                  <a:lnTo>
                    <a:pt x="16092" y="671"/>
                  </a:lnTo>
                  <a:lnTo>
                    <a:pt x="16763" y="488"/>
                  </a:lnTo>
                  <a:lnTo>
                    <a:pt x="17433" y="367"/>
                  </a:lnTo>
                  <a:close/>
                  <a:moveTo>
                    <a:pt x="17494" y="29197"/>
                  </a:moveTo>
                  <a:lnTo>
                    <a:pt x="17372" y="29319"/>
                  </a:lnTo>
                  <a:lnTo>
                    <a:pt x="17311" y="29502"/>
                  </a:lnTo>
                  <a:lnTo>
                    <a:pt x="17311" y="29685"/>
                  </a:lnTo>
                  <a:lnTo>
                    <a:pt x="17311" y="29807"/>
                  </a:lnTo>
                  <a:lnTo>
                    <a:pt x="17433" y="29929"/>
                  </a:lnTo>
                  <a:lnTo>
                    <a:pt x="17738" y="29929"/>
                  </a:lnTo>
                  <a:lnTo>
                    <a:pt x="17799" y="29807"/>
                  </a:lnTo>
                  <a:lnTo>
                    <a:pt x="17799" y="29746"/>
                  </a:lnTo>
                  <a:lnTo>
                    <a:pt x="17799" y="29563"/>
                  </a:lnTo>
                  <a:lnTo>
                    <a:pt x="17677" y="29746"/>
                  </a:lnTo>
                  <a:lnTo>
                    <a:pt x="17555" y="29746"/>
                  </a:lnTo>
                  <a:lnTo>
                    <a:pt x="17494" y="29563"/>
                  </a:lnTo>
                  <a:lnTo>
                    <a:pt x="17494" y="29380"/>
                  </a:lnTo>
                  <a:lnTo>
                    <a:pt x="17555" y="29319"/>
                  </a:lnTo>
                  <a:lnTo>
                    <a:pt x="17616" y="29258"/>
                  </a:lnTo>
                  <a:lnTo>
                    <a:pt x="17555" y="29197"/>
                  </a:lnTo>
                  <a:close/>
                  <a:moveTo>
                    <a:pt x="30599" y="35963"/>
                  </a:moveTo>
                  <a:lnTo>
                    <a:pt x="30599" y="35963"/>
                  </a:lnTo>
                  <a:lnTo>
                    <a:pt x="30599" y="35963"/>
                  </a:lnTo>
                  <a:close/>
                  <a:moveTo>
                    <a:pt x="4755" y="35963"/>
                  </a:moveTo>
                  <a:lnTo>
                    <a:pt x="4511" y="36268"/>
                  </a:lnTo>
                  <a:lnTo>
                    <a:pt x="4206" y="36695"/>
                  </a:lnTo>
                  <a:lnTo>
                    <a:pt x="3841" y="37121"/>
                  </a:lnTo>
                  <a:lnTo>
                    <a:pt x="3414" y="37426"/>
                  </a:lnTo>
                  <a:lnTo>
                    <a:pt x="3170" y="37548"/>
                  </a:lnTo>
                  <a:lnTo>
                    <a:pt x="2926" y="37670"/>
                  </a:lnTo>
                  <a:lnTo>
                    <a:pt x="3292" y="37670"/>
                  </a:lnTo>
                  <a:lnTo>
                    <a:pt x="3597" y="37609"/>
                  </a:lnTo>
                  <a:lnTo>
                    <a:pt x="3902" y="37426"/>
                  </a:lnTo>
                  <a:lnTo>
                    <a:pt x="4146" y="37182"/>
                  </a:lnTo>
                  <a:lnTo>
                    <a:pt x="4328" y="36877"/>
                  </a:lnTo>
                  <a:lnTo>
                    <a:pt x="4511" y="36573"/>
                  </a:lnTo>
                  <a:lnTo>
                    <a:pt x="4633" y="36268"/>
                  </a:lnTo>
                  <a:lnTo>
                    <a:pt x="4755" y="35963"/>
                  </a:lnTo>
                  <a:close/>
                  <a:moveTo>
                    <a:pt x="30599" y="35963"/>
                  </a:moveTo>
                  <a:lnTo>
                    <a:pt x="30721" y="36268"/>
                  </a:lnTo>
                  <a:lnTo>
                    <a:pt x="30843" y="36573"/>
                  </a:lnTo>
                  <a:lnTo>
                    <a:pt x="31026" y="36877"/>
                  </a:lnTo>
                  <a:lnTo>
                    <a:pt x="31209" y="37182"/>
                  </a:lnTo>
                  <a:lnTo>
                    <a:pt x="31453" y="37365"/>
                  </a:lnTo>
                  <a:lnTo>
                    <a:pt x="31757" y="37548"/>
                  </a:lnTo>
                  <a:lnTo>
                    <a:pt x="32123" y="37670"/>
                  </a:lnTo>
                  <a:lnTo>
                    <a:pt x="32428" y="37670"/>
                  </a:lnTo>
                  <a:lnTo>
                    <a:pt x="32123" y="37548"/>
                  </a:lnTo>
                  <a:lnTo>
                    <a:pt x="31879" y="37426"/>
                  </a:lnTo>
                  <a:lnTo>
                    <a:pt x="31514" y="37121"/>
                  </a:lnTo>
                  <a:lnTo>
                    <a:pt x="31209" y="36755"/>
                  </a:lnTo>
                  <a:lnTo>
                    <a:pt x="30599" y="35963"/>
                  </a:lnTo>
                  <a:close/>
                  <a:moveTo>
                    <a:pt x="17860" y="37487"/>
                  </a:moveTo>
                  <a:lnTo>
                    <a:pt x="17799" y="39681"/>
                  </a:lnTo>
                  <a:lnTo>
                    <a:pt x="17738" y="41815"/>
                  </a:lnTo>
                  <a:lnTo>
                    <a:pt x="17738" y="41876"/>
                  </a:lnTo>
                  <a:lnTo>
                    <a:pt x="17677" y="42302"/>
                  </a:lnTo>
                  <a:lnTo>
                    <a:pt x="17616" y="39925"/>
                  </a:lnTo>
                  <a:lnTo>
                    <a:pt x="17555" y="37487"/>
                  </a:lnTo>
                  <a:close/>
                  <a:moveTo>
                    <a:pt x="18774" y="54980"/>
                  </a:moveTo>
                  <a:lnTo>
                    <a:pt x="18774" y="54980"/>
                  </a:lnTo>
                  <a:lnTo>
                    <a:pt x="18774" y="54980"/>
                  </a:lnTo>
                  <a:close/>
                  <a:moveTo>
                    <a:pt x="13959" y="53457"/>
                  </a:moveTo>
                  <a:lnTo>
                    <a:pt x="13898" y="53761"/>
                  </a:lnTo>
                  <a:lnTo>
                    <a:pt x="13837" y="54066"/>
                  </a:lnTo>
                  <a:lnTo>
                    <a:pt x="13837" y="54432"/>
                  </a:lnTo>
                  <a:lnTo>
                    <a:pt x="13898" y="54737"/>
                  </a:lnTo>
                  <a:lnTo>
                    <a:pt x="14020" y="55041"/>
                  </a:lnTo>
                  <a:lnTo>
                    <a:pt x="14142" y="55346"/>
                  </a:lnTo>
                  <a:lnTo>
                    <a:pt x="14386" y="55590"/>
                  </a:lnTo>
                  <a:lnTo>
                    <a:pt x="14690" y="55712"/>
                  </a:lnTo>
                  <a:lnTo>
                    <a:pt x="14934" y="55834"/>
                  </a:lnTo>
                  <a:lnTo>
                    <a:pt x="15483" y="55834"/>
                  </a:lnTo>
                  <a:lnTo>
                    <a:pt x="15788" y="55773"/>
                  </a:lnTo>
                  <a:lnTo>
                    <a:pt x="16092" y="55651"/>
                  </a:lnTo>
                  <a:lnTo>
                    <a:pt x="16336" y="55468"/>
                  </a:lnTo>
                  <a:lnTo>
                    <a:pt x="16458" y="55285"/>
                  </a:lnTo>
                  <a:lnTo>
                    <a:pt x="16580" y="54980"/>
                  </a:lnTo>
                  <a:lnTo>
                    <a:pt x="16458" y="55163"/>
                  </a:lnTo>
                  <a:lnTo>
                    <a:pt x="16336" y="55285"/>
                  </a:lnTo>
                  <a:lnTo>
                    <a:pt x="16092" y="55468"/>
                  </a:lnTo>
                  <a:lnTo>
                    <a:pt x="15849" y="55590"/>
                  </a:lnTo>
                  <a:lnTo>
                    <a:pt x="14934" y="55590"/>
                  </a:lnTo>
                  <a:lnTo>
                    <a:pt x="14690" y="55468"/>
                  </a:lnTo>
                  <a:lnTo>
                    <a:pt x="14508" y="55346"/>
                  </a:lnTo>
                  <a:lnTo>
                    <a:pt x="14325" y="55163"/>
                  </a:lnTo>
                  <a:lnTo>
                    <a:pt x="14142" y="54798"/>
                  </a:lnTo>
                  <a:lnTo>
                    <a:pt x="14020" y="54371"/>
                  </a:lnTo>
                  <a:lnTo>
                    <a:pt x="13959" y="53883"/>
                  </a:lnTo>
                  <a:lnTo>
                    <a:pt x="13959" y="53457"/>
                  </a:lnTo>
                  <a:close/>
                  <a:moveTo>
                    <a:pt x="21395" y="53457"/>
                  </a:moveTo>
                  <a:lnTo>
                    <a:pt x="21395" y="54005"/>
                  </a:lnTo>
                  <a:lnTo>
                    <a:pt x="21334" y="54554"/>
                  </a:lnTo>
                  <a:lnTo>
                    <a:pt x="21213" y="54798"/>
                  </a:lnTo>
                  <a:lnTo>
                    <a:pt x="21091" y="55041"/>
                  </a:lnTo>
                  <a:lnTo>
                    <a:pt x="20908" y="55285"/>
                  </a:lnTo>
                  <a:lnTo>
                    <a:pt x="20725" y="55468"/>
                  </a:lnTo>
                  <a:lnTo>
                    <a:pt x="20481" y="55529"/>
                  </a:lnTo>
                  <a:lnTo>
                    <a:pt x="20237" y="55590"/>
                  </a:lnTo>
                  <a:lnTo>
                    <a:pt x="19933" y="55651"/>
                  </a:lnTo>
                  <a:lnTo>
                    <a:pt x="19628" y="55590"/>
                  </a:lnTo>
                  <a:lnTo>
                    <a:pt x="19384" y="55529"/>
                  </a:lnTo>
                  <a:lnTo>
                    <a:pt x="19140" y="55407"/>
                  </a:lnTo>
                  <a:lnTo>
                    <a:pt x="18957" y="55224"/>
                  </a:lnTo>
                  <a:lnTo>
                    <a:pt x="18774" y="54980"/>
                  </a:lnTo>
                  <a:lnTo>
                    <a:pt x="18896" y="55285"/>
                  </a:lnTo>
                  <a:lnTo>
                    <a:pt x="19079" y="55468"/>
                  </a:lnTo>
                  <a:lnTo>
                    <a:pt x="19262" y="55651"/>
                  </a:lnTo>
                  <a:lnTo>
                    <a:pt x="19567" y="55773"/>
                  </a:lnTo>
                  <a:lnTo>
                    <a:pt x="19872" y="55834"/>
                  </a:lnTo>
                  <a:lnTo>
                    <a:pt x="20420" y="55834"/>
                  </a:lnTo>
                  <a:lnTo>
                    <a:pt x="20725" y="55712"/>
                  </a:lnTo>
                  <a:lnTo>
                    <a:pt x="20969" y="55590"/>
                  </a:lnTo>
                  <a:lnTo>
                    <a:pt x="21213" y="55346"/>
                  </a:lnTo>
                  <a:lnTo>
                    <a:pt x="21334" y="55041"/>
                  </a:lnTo>
                  <a:lnTo>
                    <a:pt x="21456" y="54737"/>
                  </a:lnTo>
                  <a:lnTo>
                    <a:pt x="21517" y="54432"/>
                  </a:lnTo>
                  <a:lnTo>
                    <a:pt x="21517" y="54066"/>
                  </a:lnTo>
                  <a:lnTo>
                    <a:pt x="21456" y="53761"/>
                  </a:lnTo>
                  <a:lnTo>
                    <a:pt x="21395" y="53457"/>
                  </a:lnTo>
                  <a:close/>
                  <a:moveTo>
                    <a:pt x="17677" y="44436"/>
                  </a:moveTo>
                  <a:lnTo>
                    <a:pt x="17738" y="45837"/>
                  </a:lnTo>
                  <a:lnTo>
                    <a:pt x="17799" y="47178"/>
                  </a:lnTo>
                  <a:lnTo>
                    <a:pt x="17799" y="48641"/>
                  </a:lnTo>
                  <a:lnTo>
                    <a:pt x="17738" y="50043"/>
                  </a:lnTo>
                  <a:lnTo>
                    <a:pt x="17738" y="51628"/>
                  </a:lnTo>
                  <a:lnTo>
                    <a:pt x="17799" y="53213"/>
                  </a:lnTo>
                  <a:lnTo>
                    <a:pt x="17982" y="54737"/>
                  </a:lnTo>
                  <a:lnTo>
                    <a:pt x="18043" y="55102"/>
                  </a:lnTo>
                  <a:lnTo>
                    <a:pt x="17982" y="55529"/>
                  </a:lnTo>
                  <a:lnTo>
                    <a:pt x="17921" y="56321"/>
                  </a:lnTo>
                  <a:lnTo>
                    <a:pt x="17799" y="57967"/>
                  </a:lnTo>
                  <a:lnTo>
                    <a:pt x="17738" y="59552"/>
                  </a:lnTo>
                  <a:lnTo>
                    <a:pt x="17677" y="61198"/>
                  </a:lnTo>
                  <a:lnTo>
                    <a:pt x="17738" y="62782"/>
                  </a:lnTo>
                  <a:lnTo>
                    <a:pt x="17860" y="64306"/>
                  </a:lnTo>
                  <a:lnTo>
                    <a:pt x="17982" y="65891"/>
                  </a:lnTo>
                  <a:lnTo>
                    <a:pt x="18104" y="67476"/>
                  </a:lnTo>
                  <a:lnTo>
                    <a:pt x="18165" y="69061"/>
                  </a:lnTo>
                  <a:lnTo>
                    <a:pt x="18104" y="70828"/>
                  </a:lnTo>
                  <a:lnTo>
                    <a:pt x="18104" y="71438"/>
                  </a:lnTo>
                  <a:lnTo>
                    <a:pt x="18104" y="71743"/>
                  </a:lnTo>
                  <a:lnTo>
                    <a:pt x="18043" y="71986"/>
                  </a:lnTo>
                  <a:lnTo>
                    <a:pt x="17677" y="72535"/>
                  </a:lnTo>
                  <a:lnTo>
                    <a:pt x="17616" y="72474"/>
                  </a:lnTo>
                  <a:lnTo>
                    <a:pt x="17555" y="72352"/>
                  </a:lnTo>
                  <a:lnTo>
                    <a:pt x="17433" y="72108"/>
                  </a:lnTo>
                  <a:lnTo>
                    <a:pt x="17311" y="71864"/>
                  </a:lnTo>
                  <a:lnTo>
                    <a:pt x="17251" y="71743"/>
                  </a:lnTo>
                  <a:lnTo>
                    <a:pt x="17251" y="71499"/>
                  </a:lnTo>
                  <a:lnTo>
                    <a:pt x="17251" y="71133"/>
                  </a:lnTo>
                  <a:lnTo>
                    <a:pt x="17251" y="69792"/>
                  </a:lnTo>
                  <a:lnTo>
                    <a:pt x="17251" y="68329"/>
                  </a:lnTo>
                  <a:lnTo>
                    <a:pt x="17311" y="66805"/>
                  </a:lnTo>
                  <a:lnTo>
                    <a:pt x="17433" y="65221"/>
                  </a:lnTo>
                  <a:lnTo>
                    <a:pt x="17616" y="63636"/>
                  </a:lnTo>
                  <a:lnTo>
                    <a:pt x="17677" y="62051"/>
                  </a:lnTo>
                  <a:lnTo>
                    <a:pt x="17677" y="60405"/>
                  </a:lnTo>
                  <a:lnTo>
                    <a:pt x="17616" y="58820"/>
                  </a:lnTo>
                  <a:lnTo>
                    <a:pt x="17494" y="57175"/>
                  </a:lnTo>
                  <a:lnTo>
                    <a:pt x="17372" y="55529"/>
                  </a:lnTo>
                  <a:lnTo>
                    <a:pt x="17311" y="55163"/>
                  </a:lnTo>
                  <a:lnTo>
                    <a:pt x="17372" y="54798"/>
                  </a:lnTo>
                  <a:lnTo>
                    <a:pt x="17433" y="54066"/>
                  </a:lnTo>
                  <a:lnTo>
                    <a:pt x="17616" y="52481"/>
                  </a:lnTo>
                  <a:lnTo>
                    <a:pt x="17677" y="50897"/>
                  </a:lnTo>
                  <a:lnTo>
                    <a:pt x="17616" y="49129"/>
                  </a:lnTo>
                  <a:lnTo>
                    <a:pt x="17555" y="48215"/>
                  </a:lnTo>
                  <a:lnTo>
                    <a:pt x="17555" y="47300"/>
                  </a:lnTo>
                  <a:lnTo>
                    <a:pt x="17616" y="45898"/>
                  </a:lnTo>
                  <a:lnTo>
                    <a:pt x="17677" y="44436"/>
                  </a:lnTo>
                  <a:close/>
                  <a:moveTo>
                    <a:pt x="15788" y="10180"/>
                  </a:moveTo>
                  <a:lnTo>
                    <a:pt x="16214" y="10485"/>
                  </a:lnTo>
                  <a:lnTo>
                    <a:pt x="16702" y="10729"/>
                  </a:lnTo>
                  <a:lnTo>
                    <a:pt x="17190" y="10911"/>
                  </a:lnTo>
                  <a:lnTo>
                    <a:pt x="17677" y="10972"/>
                  </a:lnTo>
                  <a:lnTo>
                    <a:pt x="18165" y="10911"/>
                  </a:lnTo>
                  <a:lnTo>
                    <a:pt x="18652" y="10790"/>
                  </a:lnTo>
                  <a:lnTo>
                    <a:pt x="19079" y="10546"/>
                  </a:lnTo>
                  <a:lnTo>
                    <a:pt x="19506" y="10241"/>
                  </a:lnTo>
                  <a:lnTo>
                    <a:pt x="19506" y="11033"/>
                  </a:lnTo>
                  <a:lnTo>
                    <a:pt x="19567" y="11399"/>
                  </a:lnTo>
                  <a:lnTo>
                    <a:pt x="19750" y="11765"/>
                  </a:lnTo>
                  <a:lnTo>
                    <a:pt x="19993" y="12070"/>
                  </a:lnTo>
                  <a:lnTo>
                    <a:pt x="20298" y="12313"/>
                  </a:lnTo>
                  <a:lnTo>
                    <a:pt x="20664" y="12496"/>
                  </a:lnTo>
                  <a:lnTo>
                    <a:pt x="21030" y="12557"/>
                  </a:lnTo>
                  <a:lnTo>
                    <a:pt x="21883" y="12801"/>
                  </a:lnTo>
                  <a:lnTo>
                    <a:pt x="22736" y="13106"/>
                  </a:lnTo>
                  <a:lnTo>
                    <a:pt x="23468" y="13410"/>
                  </a:lnTo>
                  <a:lnTo>
                    <a:pt x="24138" y="13837"/>
                  </a:lnTo>
                  <a:lnTo>
                    <a:pt x="24748" y="14325"/>
                  </a:lnTo>
                  <a:lnTo>
                    <a:pt x="24992" y="14630"/>
                  </a:lnTo>
                  <a:lnTo>
                    <a:pt x="25235" y="14934"/>
                  </a:lnTo>
                  <a:lnTo>
                    <a:pt x="25479" y="15300"/>
                  </a:lnTo>
                  <a:lnTo>
                    <a:pt x="25601" y="15605"/>
                  </a:lnTo>
                  <a:lnTo>
                    <a:pt x="25723" y="15971"/>
                  </a:lnTo>
                  <a:lnTo>
                    <a:pt x="25845" y="16336"/>
                  </a:lnTo>
                  <a:lnTo>
                    <a:pt x="25906" y="16946"/>
                  </a:lnTo>
                  <a:lnTo>
                    <a:pt x="25906" y="17555"/>
                  </a:lnTo>
                  <a:lnTo>
                    <a:pt x="26028" y="18957"/>
                  </a:lnTo>
                  <a:lnTo>
                    <a:pt x="26272" y="20298"/>
                  </a:lnTo>
                  <a:lnTo>
                    <a:pt x="26820" y="22980"/>
                  </a:lnTo>
                  <a:lnTo>
                    <a:pt x="27186" y="24870"/>
                  </a:lnTo>
                  <a:lnTo>
                    <a:pt x="27308" y="25418"/>
                  </a:lnTo>
                  <a:lnTo>
                    <a:pt x="27491" y="25967"/>
                  </a:lnTo>
                  <a:lnTo>
                    <a:pt x="27735" y="26454"/>
                  </a:lnTo>
                  <a:lnTo>
                    <a:pt x="28039" y="26881"/>
                  </a:lnTo>
                  <a:lnTo>
                    <a:pt x="28405" y="27308"/>
                  </a:lnTo>
                  <a:lnTo>
                    <a:pt x="28649" y="27795"/>
                  </a:lnTo>
                  <a:lnTo>
                    <a:pt x="29076" y="28710"/>
                  </a:lnTo>
                  <a:lnTo>
                    <a:pt x="29441" y="29624"/>
                  </a:lnTo>
                  <a:lnTo>
                    <a:pt x="29685" y="30599"/>
                  </a:lnTo>
                  <a:lnTo>
                    <a:pt x="29929" y="31574"/>
                  </a:lnTo>
                  <a:lnTo>
                    <a:pt x="30477" y="33586"/>
                  </a:lnTo>
                  <a:lnTo>
                    <a:pt x="30782" y="34439"/>
                  </a:lnTo>
                  <a:lnTo>
                    <a:pt x="30965" y="34805"/>
                  </a:lnTo>
                  <a:lnTo>
                    <a:pt x="31148" y="35171"/>
                  </a:lnTo>
                  <a:lnTo>
                    <a:pt x="30843" y="35293"/>
                  </a:lnTo>
                  <a:lnTo>
                    <a:pt x="30721" y="35415"/>
                  </a:lnTo>
                  <a:lnTo>
                    <a:pt x="30660" y="35475"/>
                  </a:lnTo>
                  <a:lnTo>
                    <a:pt x="30660" y="35536"/>
                  </a:lnTo>
                  <a:lnTo>
                    <a:pt x="30721" y="35658"/>
                  </a:lnTo>
                  <a:lnTo>
                    <a:pt x="30782" y="35658"/>
                  </a:lnTo>
                  <a:lnTo>
                    <a:pt x="30965" y="35536"/>
                  </a:lnTo>
                  <a:lnTo>
                    <a:pt x="31209" y="35354"/>
                  </a:lnTo>
                  <a:lnTo>
                    <a:pt x="31514" y="35354"/>
                  </a:lnTo>
                  <a:lnTo>
                    <a:pt x="31818" y="35415"/>
                  </a:lnTo>
                  <a:lnTo>
                    <a:pt x="32123" y="35475"/>
                  </a:lnTo>
                  <a:lnTo>
                    <a:pt x="32550" y="35780"/>
                  </a:lnTo>
                  <a:lnTo>
                    <a:pt x="32977" y="36146"/>
                  </a:lnTo>
                  <a:lnTo>
                    <a:pt x="33708" y="36877"/>
                  </a:lnTo>
                  <a:lnTo>
                    <a:pt x="34013" y="37243"/>
                  </a:lnTo>
                  <a:lnTo>
                    <a:pt x="34378" y="37548"/>
                  </a:lnTo>
                  <a:lnTo>
                    <a:pt x="34805" y="37914"/>
                  </a:lnTo>
                  <a:lnTo>
                    <a:pt x="34988" y="37975"/>
                  </a:lnTo>
                  <a:lnTo>
                    <a:pt x="35110" y="38096"/>
                  </a:lnTo>
                  <a:lnTo>
                    <a:pt x="35110" y="38157"/>
                  </a:lnTo>
                  <a:lnTo>
                    <a:pt x="34988" y="38279"/>
                  </a:lnTo>
                  <a:lnTo>
                    <a:pt x="34805" y="38279"/>
                  </a:lnTo>
                  <a:lnTo>
                    <a:pt x="34500" y="38218"/>
                  </a:lnTo>
                  <a:lnTo>
                    <a:pt x="34257" y="38157"/>
                  </a:lnTo>
                  <a:lnTo>
                    <a:pt x="34013" y="38036"/>
                  </a:lnTo>
                  <a:lnTo>
                    <a:pt x="33708" y="37670"/>
                  </a:lnTo>
                  <a:lnTo>
                    <a:pt x="33525" y="37548"/>
                  </a:lnTo>
                  <a:lnTo>
                    <a:pt x="33342" y="37548"/>
                  </a:lnTo>
                  <a:lnTo>
                    <a:pt x="33220" y="37609"/>
                  </a:lnTo>
                  <a:lnTo>
                    <a:pt x="33159" y="37670"/>
                  </a:lnTo>
                  <a:lnTo>
                    <a:pt x="33159" y="37731"/>
                  </a:lnTo>
                  <a:lnTo>
                    <a:pt x="33220" y="38036"/>
                  </a:lnTo>
                  <a:lnTo>
                    <a:pt x="33281" y="38218"/>
                  </a:lnTo>
                  <a:lnTo>
                    <a:pt x="33647" y="38950"/>
                  </a:lnTo>
                  <a:lnTo>
                    <a:pt x="34074" y="39681"/>
                  </a:lnTo>
                  <a:lnTo>
                    <a:pt x="34439" y="40291"/>
                  </a:lnTo>
                  <a:lnTo>
                    <a:pt x="34683" y="40596"/>
                  </a:lnTo>
                  <a:lnTo>
                    <a:pt x="34805" y="40778"/>
                  </a:lnTo>
                  <a:lnTo>
                    <a:pt x="34805" y="40961"/>
                  </a:lnTo>
                  <a:lnTo>
                    <a:pt x="34805" y="41022"/>
                  </a:lnTo>
                  <a:lnTo>
                    <a:pt x="34744" y="41022"/>
                  </a:lnTo>
                  <a:lnTo>
                    <a:pt x="34683" y="40961"/>
                  </a:lnTo>
                  <a:lnTo>
                    <a:pt x="34500" y="40778"/>
                  </a:lnTo>
                  <a:lnTo>
                    <a:pt x="33830" y="39864"/>
                  </a:lnTo>
                  <a:lnTo>
                    <a:pt x="33464" y="39316"/>
                  </a:lnTo>
                  <a:lnTo>
                    <a:pt x="33342" y="39194"/>
                  </a:lnTo>
                  <a:lnTo>
                    <a:pt x="33220" y="39072"/>
                  </a:lnTo>
                  <a:lnTo>
                    <a:pt x="33098" y="39072"/>
                  </a:lnTo>
                  <a:lnTo>
                    <a:pt x="32977" y="39133"/>
                  </a:lnTo>
                  <a:lnTo>
                    <a:pt x="32977" y="39255"/>
                  </a:lnTo>
                  <a:lnTo>
                    <a:pt x="32977" y="39376"/>
                  </a:lnTo>
                  <a:lnTo>
                    <a:pt x="33038" y="39620"/>
                  </a:lnTo>
                  <a:lnTo>
                    <a:pt x="33281" y="40047"/>
                  </a:lnTo>
                  <a:lnTo>
                    <a:pt x="33708" y="40839"/>
                  </a:lnTo>
                  <a:lnTo>
                    <a:pt x="33891" y="41266"/>
                  </a:lnTo>
                  <a:lnTo>
                    <a:pt x="34013" y="41693"/>
                  </a:lnTo>
                  <a:lnTo>
                    <a:pt x="34074" y="41936"/>
                  </a:lnTo>
                  <a:lnTo>
                    <a:pt x="34013" y="41997"/>
                  </a:lnTo>
                  <a:lnTo>
                    <a:pt x="33891" y="41936"/>
                  </a:lnTo>
                  <a:lnTo>
                    <a:pt x="33769" y="41815"/>
                  </a:lnTo>
                  <a:lnTo>
                    <a:pt x="33647" y="41632"/>
                  </a:lnTo>
                  <a:lnTo>
                    <a:pt x="33525" y="41266"/>
                  </a:lnTo>
                  <a:lnTo>
                    <a:pt x="33098" y="40413"/>
                  </a:lnTo>
                  <a:lnTo>
                    <a:pt x="32916" y="39986"/>
                  </a:lnTo>
                  <a:lnTo>
                    <a:pt x="32672" y="39559"/>
                  </a:lnTo>
                  <a:lnTo>
                    <a:pt x="32489" y="39376"/>
                  </a:lnTo>
                  <a:lnTo>
                    <a:pt x="32367" y="39316"/>
                  </a:lnTo>
                  <a:lnTo>
                    <a:pt x="32245" y="39376"/>
                  </a:lnTo>
                  <a:lnTo>
                    <a:pt x="32184" y="39498"/>
                  </a:lnTo>
                  <a:lnTo>
                    <a:pt x="32184" y="39681"/>
                  </a:lnTo>
                  <a:lnTo>
                    <a:pt x="32245" y="40108"/>
                  </a:lnTo>
                  <a:lnTo>
                    <a:pt x="32428" y="40535"/>
                  </a:lnTo>
                  <a:lnTo>
                    <a:pt x="32794" y="41388"/>
                  </a:lnTo>
                  <a:lnTo>
                    <a:pt x="32916" y="41693"/>
                  </a:lnTo>
                  <a:lnTo>
                    <a:pt x="32977" y="41876"/>
                  </a:lnTo>
                  <a:lnTo>
                    <a:pt x="32977" y="42058"/>
                  </a:lnTo>
                  <a:lnTo>
                    <a:pt x="32916" y="42119"/>
                  </a:lnTo>
                  <a:lnTo>
                    <a:pt x="32855" y="42119"/>
                  </a:lnTo>
                  <a:lnTo>
                    <a:pt x="32733" y="42058"/>
                  </a:lnTo>
                  <a:lnTo>
                    <a:pt x="32611" y="41876"/>
                  </a:lnTo>
                  <a:lnTo>
                    <a:pt x="32489" y="41632"/>
                  </a:lnTo>
                  <a:lnTo>
                    <a:pt x="32367" y="41205"/>
                  </a:lnTo>
                  <a:lnTo>
                    <a:pt x="31940" y="40291"/>
                  </a:lnTo>
                  <a:lnTo>
                    <a:pt x="31757" y="39864"/>
                  </a:lnTo>
                  <a:lnTo>
                    <a:pt x="31697" y="39681"/>
                  </a:lnTo>
                  <a:lnTo>
                    <a:pt x="31514" y="39620"/>
                  </a:lnTo>
                  <a:lnTo>
                    <a:pt x="31392" y="39620"/>
                  </a:lnTo>
                  <a:lnTo>
                    <a:pt x="31331" y="39681"/>
                  </a:lnTo>
                  <a:lnTo>
                    <a:pt x="31331" y="39803"/>
                  </a:lnTo>
                  <a:lnTo>
                    <a:pt x="31331" y="39925"/>
                  </a:lnTo>
                  <a:lnTo>
                    <a:pt x="31453" y="40474"/>
                  </a:lnTo>
                  <a:lnTo>
                    <a:pt x="31514" y="40839"/>
                  </a:lnTo>
                  <a:lnTo>
                    <a:pt x="31575" y="41266"/>
                  </a:lnTo>
                  <a:lnTo>
                    <a:pt x="31575" y="41510"/>
                  </a:lnTo>
                  <a:lnTo>
                    <a:pt x="31514" y="41510"/>
                  </a:lnTo>
                  <a:lnTo>
                    <a:pt x="31453" y="41449"/>
                  </a:lnTo>
                  <a:lnTo>
                    <a:pt x="31209" y="40961"/>
                  </a:lnTo>
                  <a:lnTo>
                    <a:pt x="31087" y="40413"/>
                  </a:lnTo>
                  <a:lnTo>
                    <a:pt x="30965" y="39925"/>
                  </a:lnTo>
                  <a:lnTo>
                    <a:pt x="30782" y="39437"/>
                  </a:lnTo>
                  <a:lnTo>
                    <a:pt x="30417" y="38706"/>
                  </a:lnTo>
                  <a:lnTo>
                    <a:pt x="30051" y="38036"/>
                  </a:lnTo>
                  <a:lnTo>
                    <a:pt x="29807" y="37304"/>
                  </a:lnTo>
                  <a:lnTo>
                    <a:pt x="29746" y="36877"/>
                  </a:lnTo>
                  <a:lnTo>
                    <a:pt x="29746" y="36512"/>
                  </a:lnTo>
                  <a:lnTo>
                    <a:pt x="29868" y="36390"/>
                  </a:lnTo>
                  <a:lnTo>
                    <a:pt x="29990" y="36268"/>
                  </a:lnTo>
                  <a:lnTo>
                    <a:pt x="29990" y="36146"/>
                  </a:lnTo>
                  <a:lnTo>
                    <a:pt x="29990" y="36024"/>
                  </a:lnTo>
                  <a:lnTo>
                    <a:pt x="29807" y="36024"/>
                  </a:lnTo>
                  <a:lnTo>
                    <a:pt x="29685" y="36146"/>
                  </a:lnTo>
                  <a:lnTo>
                    <a:pt x="27978" y="33220"/>
                  </a:lnTo>
                  <a:lnTo>
                    <a:pt x="26820" y="31270"/>
                  </a:lnTo>
                  <a:lnTo>
                    <a:pt x="26333" y="30294"/>
                  </a:lnTo>
                  <a:lnTo>
                    <a:pt x="25906" y="29258"/>
                  </a:lnTo>
                  <a:lnTo>
                    <a:pt x="25723" y="28771"/>
                  </a:lnTo>
                  <a:lnTo>
                    <a:pt x="25601" y="28283"/>
                  </a:lnTo>
                  <a:lnTo>
                    <a:pt x="25479" y="27795"/>
                  </a:lnTo>
                  <a:lnTo>
                    <a:pt x="25357" y="27308"/>
                  </a:lnTo>
                  <a:lnTo>
                    <a:pt x="25114" y="26820"/>
                  </a:lnTo>
                  <a:lnTo>
                    <a:pt x="24870" y="26393"/>
                  </a:lnTo>
                  <a:lnTo>
                    <a:pt x="24626" y="25906"/>
                  </a:lnTo>
                  <a:lnTo>
                    <a:pt x="24382" y="25479"/>
                  </a:lnTo>
                  <a:lnTo>
                    <a:pt x="23955" y="24504"/>
                  </a:lnTo>
                  <a:lnTo>
                    <a:pt x="23590" y="23590"/>
                  </a:lnTo>
                  <a:lnTo>
                    <a:pt x="23346" y="22919"/>
                  </a:lnTo>
                  <a:lnTo>
                    <a:pt x="23285" y="22736"/>
                  </a:lnTo>
                  <a:lnTo>
                    <a:pt x="23224" y="22553"/>
                  </a:lnTo>
                  <a:lnTo>
                    <a:pt x="23224" y="22310"/>
                  </a:lnTo>
                  <a:lnTo>
                    <a:pt x="23285" y="22005"/>
                  </a:lnTo>
                  <a:lnTo>
                    <a:pt x="23346" y="21761"/>
                  </a:lnTo>
                  <a:lnTo>
                    <a:pt x="23407" y="21517"/>
                  </a:lnTo>
                  <a:lnTo>
                    <a:pt x="23651" y="20969"/>
                  </a:lnTo>
                  <a:lnTo>
                    <a:pt x="23773" y="20664"/>
                  </a:lnTo>
                  <a:lnTo>
                    <a:pt x="23834" y="20359"/>
                  </a:lnTo>
                  <a:lnTo>
                    <a:pt x="23834" y="19811"/>
                  </a:lnTo>
                  <a:lnTo>
                    <a:pt x="23773" y="19262"/>
                  </a:lnTo>
                  <a:lnTo>
                    <a:pt x="23651" y="18957"/>
                  </a:lnTo>
                  <a:lnTo>
                    <a:pt x="23590" y="18652"/>
                  </a:lnTo>
                  <a:lnTo>
                    <a:pt x="23651" y="18348"/>
                  </a:lnTo>
                  <a:lnTo>
                    <a:pt x="23712" y="18104"/>
                  </a:lnTo>
                  <a:lnTo>
                    <a:pt x="23529" y="18652"/>
                  </a:lnTo>
                  <a:lnTo>
                    <a:pt x="23468" y="18774"/>
                  </a:lnTo>
                  <a:lnTo>
                    <a:pt x="23529" y="18957"/>
                  </a:lnTo>
                  <a:lnTo>
                    <a:pt x="23590" y="19506"/>
                  </a:lnTo>
                  <a:lnTo>
                    <a:pt x="23590" y="20054"/>
                  </a:lnTo>
                  <a:lnTo>
                    <a:pt x="23468" y="20542"/>
                  </a:lnTo>
                  <a:lnTo>
                    <a:pt x="23285" y="21030"/>
                  </a:lnTo>
                  <a:lnTo>
                    <a:pt x="22980" y="21456"/>
                  </a:lnTo>
                  <a:lnTo>
                    <a:pt x="22675" y="21822"/>
                  </a:lnTo>
                  <a:lnTo>
                    <a:pt x="22249" y="22127"/>
                  </a:lnTo>
                  <a:lnTo>
                    <a:pt x="21883" y="22310"/>
                  </a:lnTo>
                  <a:lnTo>
                    <a:pt x="21395" y="22371"/>
                  </a:lnTo>
                  <a:lnTo>
                    <a:pt x="20969" y="22432"/>
                  </a:lnTo>
                  <a:lnTo>
                    <a:pt x="20664" y="22371"/>
                  </a:lnTo>
                  <a:lnTo>
                    <a:pt x="20359" y="22310"/>
                  </a:lnTo>
                  <a:lnTo>
                    <a:pt x="20054" y="22188"/>
                  </a:lnTo>
                  <a:lnTo>
                    <a:pt x="19811" y="22066"/>
                  </a:lnTo>
                  <a:lnTo>
                    <a:pt x="19323" y="21700"/>
                  </a:lnTo>
                  <a:lnTo>
                    <a:pt x="18896" y="21212"/>
                  </a:lnTo>
                  <a:lnTo>
                    <a:pt x="19079" y="21517"/>
                  </a:lnTo>
                  <a:lnTo>
                    <a:pt x="19262" y="21822"/>
                  </a:lnTo>
                  <a:lnTo>
                    <a:pt x="19445" y="22066"/>
                  </a:lnTo>
                  <a:lnTo>
                    <a:pt x="19689" y="22249"/>
                  </a:lnTo>
                  <a:lnTo>
                    <a:pt x="19993" y="22432"/>
                  </a:lnTo>
                  <a:lnTo>
                    <a:pt x="20237" y="22553"/>
                  </a:lnTo>
                  <a:lnTo>
                    <a:pt x="20542" y="22614"/>
                  </a:lnTo>
                  <a:lnTo>
                    <a:pt x="20847" y="22675"/>
                  </a:lnTo>
                  <a:lnTo>
                    <a:pt x="21456" y="22736"/>
                  </a:lnTo>
                  <a:lnTo>
                    <a:pt x="21761" y="22675"/>
                  </a:lnTo>
                  <a:lnTo>
                    <a:pt x="22066" y="22553"/>
                  </a:lnTo>
                  <a:lnTo>
                    <a:pt x="22310" y="22492"/>
                  </a:lnTo>
                  <a:lnTo>
                    <a:pt x="22614" y="22310"/>
                  </a:lnTo>
                  <a:lnTo>
                    <a:pt x="22858" y="22127"/>
                  </a:lnTo>
                  <a:lnTo>
                    <a:pt x="23102" y="21883"/>
                  </a:lnTo>
                  <a:lnTo>
                    <a:pt x="22858" y="23285"/>
                  </a:lnTo>
                  <a:lnTo>
                    <a:pt x="22493" y="24626"/>
                  </a:lnTo>
                  <a:lnTo>
                    <a:pt x="22310" y="25357"/>
                  </a:lnTo>
                  <a:lnTo>
                    <a:pt x="22188" y="26089"/>
                  </a:lnTo>
                  <a:lnTo>
                    <a:pt x="22188" y="26820"/>
                  </a:lnTo>
                  <a:lnTo>
                    <a:pt x="22310" y="27613"/>
                  </a:lnTo>
                  <a:lnTo>
                    <a:pt x="22432" y="28344"/>
                  </a:lnTo>
                  <a:lnTo>
                    <a:pt x="22675" y="29014"/>
                  </a:lnTo>
                  <a:lnTo>
                    <a:pt x="22980" y="29746"/>
                  </a:lnTo>
                  <a:lnTo>
                    <a:pt x="23224" y="30416"/>
                  </a:lnTo>
                  <a:lnTo>
                    <a:pt x="23834" y="31818"/>
                  </a:lnTo>
                  <a:lnTo>
                    <a:pt x="24260" y="33281"/>
                  </a:lnTo>
                  <a:lnTo>
                    <a:pt x="24626" y="34744"/>
                  </a:lnTo>
                  <a:lnTo>
                    <a:pt x="24748" y="35475"/>
                  </a:lnTo>
                  <a:lnTo>
                    <a:pt x="24809" y="36207"/>
                  </a:lnTo>
                  <a:lnTo>
                    <a:pt x="24870" y="36999"/>
                  </a:lnTo>
                  <a:lnTo>
                    <a:pt x="24870" y="37731"/>
                  </a:lnTo>
                  <a:lnTo>
                    <a:pt x="24748" y="39316"/>
                  </a:lnTo>
                  <a:lnTo>
                    <a:pt x="24504" y="40839"/>
                  </a:lnTo>
                  <a:lnTo>
                    <a:pt x="24199" y="42363"/>
                  </a:lnTo>
                  <a:lnTo>
                    <a:pt x="23773" y="43887"/>
                  </a:lnTo>
                  <a:lnTo>
                    <a:pt x="22980" y="46874"/>
                  </a:lnTo>
                  <a:lnTo>
                    <a:pt x="22554" y="48398"/>
                  </a:lnTo>
                  <a:lnTo>
                    <a:pt x="22249" y="49921"/>
                  </a:lnTo>
                  <a:lnTo>
                    <a:pt x="22005" y="51384"/>
                  </a:lnTo>
                  <a:lnTo>
                    <a:pt x="21944" y="52908"/>
                  </a:lnTo>
                  <a:lnTo>
                    <a:pt x="21944" y="54432"/>
                  </a:lnTo>
                  <a:lnTo>
                    <a:pt x="22066" y="55956"/>
                  </a:lnTo>
                  <a:lnTo>
                    <a:pt x="22310" y="57540"/>
                  </a:lnTo>
                  <a:lnTo>
                    <a:pt x="22371" y="58333"/>
                  </a:lnTo>
                  <a:lnTo>
                    <a:pt x="22432" y="59125"/>
                  </a:lnTo>
                  <a:lnTo>
                    <a:pt x="22432" y="59918"/>
                  </a:lnTo>
                  <a:lnTo>
                    <a:pt x="22371" y="60649"/>
                  </a:lnTo>
                  <a:lnTo>
                    <a:pt x="22127" y="62234"/>
                  </a:lnTo>
                  <a:lnTo>
                    <a:pt x="21395" y="65342"/>
                  </a:lnTo>
                  <a:lnTo>
                    <a:pt x="20725" y="68390"/>
                  </a:lnTo>
                  <a:lnTo>
                    <a:pt x="20359" y="69853"/>
                  </a:lnTo>
                  <a:lnTo>
                    <a:pt x="20115" y="71377"/>
                  </a:lnTo>
                  <a:lnTo>
                    <a:pt x="19993" y="72047"/>
                  </a:lnTo>
                  <a:lnTo>
                    <a:pt x="19993" y="72413"/>
                  </a:lnTo>
                  <a:lnTo>
                    <a:pt x="19993" y="72779"/>
                  </a:lnTo>
                  <a:lnTo>
                    <a:pt x="20054" y="73083"/>
                  </a:lnTo>
                  <a:lnTo>
                    <a:pt x="20176" y="73449"/>
                  </a:lnTo>
                  <a:lnTo>
                    <a:pt x="20420" y="74120"/>
                  </a:lnTo>
                  <a:lnTo>
                    <a:pt x="20725" y="74729"/>
                  </a:lnTo>
                  <a:lnTo>
                    <a:pt x="21030" y="75339"/>
                  </a:lnTo>
                  <a:lnTo>
                    <a:pt x="21273" y="75644"/>
                  </a:lnTo>
                  <a:lnTo>
                    <a:pt x="21456" y="75887"/>
                  </a:lnTo>
                  <a:lnTo>
                    <a:pt x="21639" y="76009"/>
                  </a:lnTo>
                  <a:lnTo>
                    <a:pt x="21822" y="76131"/>
                  </a:lnTo>
                  <a:lnTo>
                    <a:pt x="21883" y="76192"/>
                  </a:lnTo>
                  <a:lnTo>
                    <a:pt x="21883" y="76253"/>
                  </a:lnTo>
                  <a:lnTo>
                    <a:pt x="21822" y="76436"/>
                  </a:lnTo>
                  <a:lnTo>
                    <a:pt x="21700" y="76558"/>
                  </a:lnTo>
                  <a:lnTo>
                    <a:pt x="21517" y="76619"/>
                  </a:lnTo>
                  <a:lnTo>
                    <a:pt x="21091" y="76619"/>
                  </a:lnTo>
                  <a:lnTo>
                    <a:pt x="20908" y="76680"/>
                  </a:lnTo>
                  <a:lnTo>
                    <a:pt x="20725" y="76802"/>
                  </a:lnTo>
                  <a:lnTo>
                    <a:pt x="20359" y="76924"/>
                  </a:lnTo>
                  <a:lnTo>
                    <a:pt x="20054" y="76924"/>
                  </a:lnTo>
                  <a:lnTo>
                    <a:pt x="19689" y="76984"/>
                  </a:lnTo>
                  <a:lnTo>
                    <a:pt x="19384" y="76924"/>
                  </a:lnTo>
                  <a:lnTo>
                    <a:pt x="19384" y="76741"/>
                  </a:lnTo>
                  <a:lnTo>
                    <a:pt x="19384" y="76558"/>
                  </a:lnTo>
                  <a:lnTo>
                    <a:pt x="19384" y="76375"/>
                  </a:lnTo>
                  <a:lnTo>
                    <a:pt x="19323" y="76192"/>
                  </a:lnTo>
                  <a:lnTo>
                    <a:pt x="19201" y="76131"/>
                  </a:lnTo>
                  <a:lnTo>
                    <a:pt x="19140" y="76131"/>
                  </a:lnTo>
                  <a:lnTo>
                    <a:pt x="19079" y="76253"/>
                  </a:lnTo>
                  <a:lnTo>
                    <a:pt x="19140" y="76314"/>
                  </a:lnTo>
                  <a:lnTo>
                    <a:pt x="19201" y="76436"/>
                  </a:lnTo>
                  <a:lnTo>
                    <a:pt x="19201" y="76680"/>
                  </a:lnTo>
                  <a:lnTo>
                    <a:pt x="19140" y="76863"/>
                  </a:lnTo>
                  <a:lnTo>
                    <a:pt x="19018" y="76984"/>
                  </a:lnTo>
                  <a:lnTo>
                    <a:pt x="18774" y="77106"/>
                  </a:lnTo>
                  <a:lnTo>
                    <a:pt x="18226" y="77106"/>
                  </a:lnTo>
                  <a:lnTo>
                    <a:pt x="18104" y="77045"/>
                  </a:lnTo>
                  <a:lnTo>
                    <a:pt x="18043" y="76863"/>
                  </a:lnTo>
                  <a:lnTo>
                    <a:pt x="17982" y="76619"/>
                  </a:lnTo>
                  <a:lnTo>
                    <a:pt x="17982" y="76009"/>
                  </a:lnTo>
                  <a:lnTo>
                    <a:pt x="17921" y="74790"/>
                  </a:lnTo>
                  <a:lnTo>
                    <a:pt x="17921" y="73510"/>
                  </a:lnTo>
                  <a:lnTo>
                    <a:pt x="17921" y="73083"/>
                  </a:lnTo>
                  <a:lnTo>
                    <a:pt x="17921" y="72840"/>
                  </a:lnTo>
                  <a:lnTo>
                    <a:pt x="17982" y="72596"/>
                  </a:lnTo>
                  <a:lnTo>
                    <a:pt x="18287" y="72108"/>
                  </a:lnTo>
                  <a:lnTo>
                    <a:pt x="18348" y="71925"/>
                  </a:lnTo>
                  <a:lnTo>
                    <a:pt x="18348" y="71682"/>
                  </a:lnTo>
                  <a:lnTo>
                    <a:pt x="18409" y="70341"/>
                  </a:lnTo>
                  <a:lnTo>
                    <a:pt x="18409" y="68268"/>
                  </a:lnTo>
                  <a:lnTo>
                    <a:pt x="18348" y="66257"/>
                  </a:lnTo>
                  <a:lnTo>
                    <a:pt x="18104" y="63819"/>
                  </a:lnTo>
                  <a:lnTo>
                    <a:pt x="18043" y="62539"/>
                  </a:lnTo>
                  <a:lnTo>
                    <a:pt x="18043" y="61259"/>
                  </a:lnTo>
                  <a:lnTo>
                    <a:pt x="18104" y="58760"/>
                  </a:lnTo>
                  <a:lnTo>
                    <a:pt x="18287" y="56260"/>
                  </a:lnTo>
                  <a:lnTo>
                    <a:pt x="18348" y="55590"/>
                  </a:lnTo>
                  <a:lnTo>
                    <a:pt x="18409" y="54980"/>
                  </a:lnTo>
                  <a:lnTo>
                    <a:pt x="18348" y="54554"/>
                  </a:lnTo>
                  <a:lnTo>
                    <a:pt x="18287" y="54127"/>
                  </a:lnTo>
                  <a:lnTo>
                    <a:pt x="18165" y="52908"/>
                  </a:lnTo>
                  <a:lnTo>
                    <a:pt x="18043" y="51628"/>
                  </a:lnTo>
                  <a:lnTo>
                    <a:pt x="18043" y="50531"/>
                  </a:lnTo>
                  <a:lnTo>
                    <a:pt x="18104" y="49373"/>
                  </a:lnTo>
                  <a:lnTo>
                    <a:pt x="18104" y="48215"/>
                  </a:lnTo>
                  <a:lnTo>
                    <a:pt x="18104" y="47118"/>
                  </a:lnTo>
                  <a:lnTo>
                    <a:pt x="17982" y="44862"/>
                  </a:lnTo>
                  <a:lnTo>
                    <a:pt x="17982" y="42424"/>
                  </a:lnTo>
                  <a:lnTo>
                    <a:pt x="17982" y="39864"/>
                  </a:lnTo>
                  <a:lnTo>
                    <a:pt x="17982" y="38645"/>
                  </a:lnTo>
                  <a:lnTo>
                    <a:pt x="18043" y="38036"/>
                  </a:lnTo>
                  <a:lnTo>
                    <a:pt x="18043" y="37731"/>
                  </a:lnTo>
                  <a:lnTo>
                    <a:pt x="18043" y="37548"/>
                  </a:lnTo>
                  <a:lnTo>
                    <a:pt x="18043" y="37426"/>
                  </a:lnTo>
                  <a:lnTo>
                    <a:pt x="18226" y="37365"/>
                  </a:lnTo>
                  <a:lnTo>
                    <a:pt x="18409" y="37243"/>
                  </a:lnTo>
                  <a:lnTo>
                    <a:pt x="18652" y="36999"/>
                  </a:lnTo>
                  <a:lnTo>
                    <a:pt x="18165" y="37121"/>
                  </a:lnTo>
                  <a:lnTo>
                    <a:pt x="17677" y="37121"/>
                  </a:lnTo>
                  <a:lnTo>
                    <a:pt x="17129" y="37060"/>
                  </a:lnTo>
                  <a:lnTo>
                    <a:pt x="16641" y="36999"/>
                  </a:lnTo>
                  <a:lnTo>
                    <a:pt x="16885" y="37243"/>
                  </a:lnTo>
                  <a:lnTo>
                    <a:pt x="17068" y="37304"/>
                  </a:lnTo>
                  <a:lnTo>
                    <a:pt x="17251" y="37426"/>
                  </a:lnTo>
                  <a:lnTo>
                    <a:pt x="17311" y="37548"/>
                  </a:lnTo>
                  <a:lnTo>
                    <a:pt x="17311" y="37670"/>
                  </a:lnTo>
                  <a:lnTo>
                    <a:pt x="17311" y="37914"/>
                  </a:lnTo>
                  <a:lnTo>
                    <a:pt x="17372" y="38584"/>
                  </a:lnTo>
                  <a:lnTo>
                    <a:pt x="17372" y="41083"/>
                  </a:lnTo>
                  <a:lnTo>
                    <a:pt x="17433" y="43582"/>
                  </a:lnTo>
                  <a:lnTo>
                    <a:pt x="17311" y="46081"/>
                  </a:lnTo>
                  <a:lnTo>
                    <a:pt x="17251" y="46996"/>
                  </a:lnTo>
                  <a:lnTo>
                    <a:pt x="17251" y="47849"/>
                  </a:lnTo>
                  <a:lnTo>
                    <a:pt x="17311" y="49129"/>
                  </a:lnTo>
                  <a:lnTo>
                    <a:pt x="17311" y="50348"/>
                  </a:lnTo>
                  <a:lnTo>
                    <a:pt x="17311" y="51628"/>
                  </a:lnTo>
                  <a:lnTo>
                    <a:pt x="17251" y="52908"/>
                  </a:lnTo>
                  <a:lnTo>
                    <a:pt x="17129" y="54066"/>
                  </a:lnTo>
                  <a:lnTo>
                    <a:pt x="17007" y="54493"/>
                  </a:lnTo>
                  <a:lnTo>
                    <a:pt x="16946" y="54980"/>
                  </a:lnTo>
                  <a:lnTo>
                    <a:pt x="17007" y="55590"/>
                  </a:lnTo>
                  <a:lnTo>
                    <a:pt x="17068" y="56199"/>
                  </a:lnTo>
                  <a:lnTo>
                    <a:pt x="17190" y="57419"/>
                  </a:lnTo>
                  <a:lnTo>
                    <a:pt x="17311" y="59979"/>
                  </a:lnTo>
                  <a:lnTo>
                    <a:pt x="17311" y="61259"/>
                  </a:lnTo>
                  <a:lnTo>
                    <a:pt x="17311" y="62478"/>
                  </a:lnTo>
                  <a:lnTo>
                    <a:pt x="17251" y="63697"/>
                  </a:lnTo>
                  <a:lnTo>
                    <a:pt x="17129" y="64977"/>
                  </a:lnTo>
                  <a:lnTo>
                    <a:pt x="17007" y="66135"/>
                  </a:lnTo>
                  <a:lnTo>
                    <a:pt x="16946" y="67354"/>
                  </a:lnTo>
                  <a:lnTo>
                    <a:pt x="16946" y="68634"/>
                  </a:lnTo>
                  <a:lnTo>
                    <a:pt x="16946" y="69853"/>
                  </a:lnTo>
                  <a:lnTo>
                    <a:pt x="16946" y="70828"/>
                  </a:lnTo>
                  <a:lnTo>
                    <a:pt x="17007" y="71682"/>
                  </a:lnTo>
                  <a:lnTo>
                    <a:pt x="17007" y="71925"/>
                  </a:lnTo>
                  <a:lnTo>
                    <a:pt x="17068" y="72108"/>
                  </a:lnTo>
                  <a:lnTo>
                    <a:pt x="17372" y="72596"/>
                  </a:lnTo>
                  <a:lnTo>
                    <a:pt x="17433" y="72779"/>
                  </a:lnTo>
                  <a:lnTo>
                    <a:pt x="17433" y="73023"/>
                  </a:lnTo>
                  <a:lnTo>
                    <a:pt x="17433" y="73510"/>
                  </a:lnTo>
                  <a:lnTo>
                    <a:pt x="17433" y="74729"/>
                  </a:lnTo>
                  <a:lnTo>
                    <a:pt x="17433" y="76009"/>
                  </a:lnTo>
                  <a:lnTo>
                    <a:pt x="17372" y="76619"/>
                  </a:lnTo>
                  <a:lnTo>
                    <a:pt x="17311" y="76802"/>
                  </a:lnTo>
                  <a:lnTo>
                    <a:pt x="17251" y="77045"/>
                  </a:lnTo>
                  <a:lnTo>
                    <a:pt x="17129" y="77106"/>
                  </a:lnTo>
                  <a:lnTo>
                    <a:pt x="16580" y="77106"/>
                  </a:lnTo>
                  <a:lnTo>
                    <a:pt x="16336" y="76984"/>
                  </a:lnTo>
                  <a:lnTo>
                    <a:pt x="16214" y="76863"/>
                  </a:lnTo>
                  <a:lnTo>
                    <a:pt x="16153" y="76680"/>
                  </a:lnTo>
                  <a:lnTo>
                    <a:pt x="16214" y="76436"/>
                  </a:lnTo>
                  <a:lnTo>
                    <a:pt x="16275" y="76253"/>
                  </a:lnTo>
                  <a:lnTo>
                    <a:pt x="16214" y="76192"/>
                  </a:lnTo>
                  <a:lnTo>
                    <a:pt x="16214" y="76131"/>
                  </a:lnTo>
                  <a:lnTo>
                    <a:pt x="16153" y="76131"/>
                  </a:lnTo>
                  <a:lnTo>
                    <a:pt x="16092" y="76192"/>
                  </a:lnTo>
                  <a:lnTo>
                    <a:pt x="15971" y="76375"/>
                  </a:lnTo>
                  <a:lnTo>
                    <a:pt x="15971" y="76558"/>
                  </a:lnTo>
                  <a:lnTo>
                    <a:pt x="15971" y="76741"/>
                  </a:lnTo>
                  <a:lnTo>
                    <a:pt x="15971" y="76924"/>
                  </a:lnTo>
                  <a:lnTo>
                    <a:pt x="15666" y="76984"/>
                  </a:lnTo>
                  <a:lnTo>
                    <a:pt x="15300" y="76924"/>
                  </a:lnTo>
                  <a:lnTo>
                    <a:pt x="14934" y="76863"/>
                  </a:lnTo>
                  <a:lnTo>
                    <a:pt x="14630" y="76802"/>
                  </a:lnTo>
                  <a:lnTo>
                    <a:pt x="14447" y="76680"/>
                  </a:lnTo>
                  <a:lnTo>
                    <a:pt x="14264" y="76619"/>
                  </a:lnTo>
                  <a:lnTo>
                    <a:pt x="13837" y="76619"/>
                  </a:lnTo>
                  <a:lnTo>
                    <a:pt x="13715" y="76558"/>
                  </a:lnTo>
                  <a:lnTo>
                    <a:pt x="13532" y="76436"/>
                  </a:lnTo>
                  <a:lnTo>
                    <a:pt x="13471" y="76253"/>
                  </a:lnTo>
                  <a:lnTo>
                    <a:pt x="13532" y="76192"/>
                  </a:lnTo>
                  <a:lnTo>
                    <a:pt x="13532" y="76131"/>
                  </a:lnTo>
                  <a:lnTo>
                    <a:pt x="13837" y="75887"/>
                  </a:lnTo>
                  <a:lnTo>
                    <a:pt x="14142" y="75644"/>
                  </a:lnTo>
                  <a:lnTo>
                    <a:pt x="14325" y="75339"/>
                  </a:lnTo>
                  <a:lnTo>
                    <a:pt x="14690" y="74729"/>
                  </a:lnTo>
                  <a:lnTo>
                    <a:pt x="14934" y="74120"/>
                  </a:lnTo>
                  <a:lnTo>
                    <a:pt x="15239" y="73449"/>
                  </a:lnTo>
                  <a:lnTo>
                    <a:pt x="15300" y="73083"/>
                  </a:lnTo>
                  <a:lnTo>
                    <a:pt x="15361" y="72779"/>
                  </a:lnTo>
                  <a:lnTo>
                    <a:pt x="15422" y="72413"/>
                  </a:lnTo>
                  <a:lnTo>
                    <a:pt x="15361" y="72047"/>
                  </a:lnTo>
                  <a:lnTo>
                    <a:pt x="15239" y="71377"/>
                  </a:lnTo>
                  <a:lnTo>
                    <a:pt x="14995" y="69853"/>
                  </a:lnTo>
                  <a:lnTo>
                    <a:pt x="14325" y="66805"/>
                  </a:lnTo>
                  <a:lnTo>
                    <a:pt x="13593" y="63758"/>
                  </a:lnTo>
                  <a:lnTo>
                    <a:pt x="13228" y="62173"/>
                  </a:lnTo>
                  <a:lnTo>
                    <a:pt x="12984" y="60649"/>
                  </a:lnTo>
                  <a:lnTo>
                    <a:pt x="12923" y="59857"/>
                  </a:lnTo>
                  <a:lnTo>
                    <a:pt x="12923" y="59064"/>
                  </a:lnTo>
                  <a:lnTo>
                    <a:pt x="12984" y="58272"/>
                  </a:lnTo>
                  <a:lnTo>
                    <a:pt x="13106" y="57480"/>
                  </a:lnTo>
                  <a:lnTo>
                    <a:pt x="13289" y="55956"/>
                  </a:lnTo>
                  <a:lnTo>
                    <a:pt x="13410" y="54432"/>
                  </a:lnTo>
                  <a:lnTo>
                    <a:pt x="13471" y="52908"/>
                  </a:lnTo>
                  <a:lnTo>
                    <a:pt x="13410" y="52116"/>
                  </a:lnTo>
                  <a:lnTo>
                    <a:pt x="13350" y="51384"/>
                  </a:lnTo>
                  <a:lnTo>
                    <a:pt x="13106" y="49860"/>
                  </a:lnTo>
                  <a:lnTo>
                    <a:pt x="12801" y="48337"/>
                  </a:lnTo>
                  <a:lnTo>
                    <a:pt x="11948" y="45350"/>
                  </a:lnTo>
                  <a:lnTo>
                    <a:pt x="11582" y="43887"/>
                  </a:lnTo>
                  <a:lnTo>
                    <a:pt x="11155" y="42363"/>
                  </a:lnTo>
                  <a:lnTo>
                    <a:pt x="10850" y="40778"/>
                  </a:lnTo>
                  <a:lnTo>
                    <a:pt x="10607" y="39255"/>
                  </a:lnTo>
                  <a:lnTo>
                    <a:pt x="10546" y="37731"/>
                  </a:lnTo>
                  <a:lnTo>
                    <a:pt x="10546" y="36207"/>
                  </a:lnTo>
                  <a:lnTo>
                    <a:pt x="10668" y="35475"/>
                  </a:lnTo>
                  <a:lnTo>
                    <a:pt x="10789" y="34683"/>
                  </a:lnTo>
                  <a:lnTo>
                    <a:pt x="10911" y="33952"/>
                  </a:lnTo>
                  <a:lnTo>
                    <a:pt x="11094" y="33220"/>
                  </a:lnTo>
                  <a:lnTo>
                    <a:pt x="11521" y="31818"/>
                  </a:lnTo>
                  <a:lnTo>
                    <a:pt x="12130" y="30416"/>
                  </a:lnTo>
                  <a:lnTo>
                    <a:pt x="12435" y="29746"/>
                  </a:lnTo>
                  <a:lnTo>
                    <a:pt x="12679" y="29014"/>
                  </a:lnTo>
                  <a:lnTo>
                    <a:pt x="12923" y="28283"/>
                  </a:lnTo>
                  <a:lnTo>
                    <a:pt x="13045" y="27552"/>
                  </a:lnTo>
                  <a:lnTo>
                    <a:pt x="13167" y="26942"/>
                  </a:lnTo>
                  <a:lnTo>
                    <a:pt x="13167" y="26333"/>
                  </a:lnTo>
                  <a:lnTo>
                    <a:pt x="13106" y="25723"/>
                  </a:lnTo>
                  <a:lnTo>
                    <a:pt x="12984" y="25113"/>
                  </a:lnTo>
                  <a:lnTo>
                    <a:pt x="12557" y="23346"/>
                  </a:lnTo>
                  <a:lnTo>
                    <a:pt x="12252" y="21883"/>
                  </a:lnTo>
                  <a:lnTo>
                    <a:pt x="12496" y="22127"/>
                  </a:lnTo>
                  <a:lnTo>
                    <a:pt x="12740" y="22310"/>
                  </a:lnTo>
                  <a:lnTo>
                    <a:pt x="13045" y="22492"/>
                  </a:lnTo>
                  <a:lnTo>
                    <a:pt x="13289" y="22553"/>
                  </a:lnTo>
                  <a:lnTo>
                    <a:pt x="13593" y="22675"/>
                  </a:lnTo>
                  <a:lnTo>
                    <a:pt x="13898" y="22736"/>
                  </a:lnTo>
                  <a:lnTo>
                    <a:pt x="14508" y="22675"/>
                  </a:lnTo>
                  <a:lnTo>
                    <a:pt x="14812" y="22614"/>
                  </a:lnTo>
                  <a:lnTo>
                    <a:pt x="15117" y="22553"/>
                  </a:lnTo>
                  <a:lnTo>
                    <a:pt x="15422" y="22432"/>
                  </a:lnTo>
                  <a:lnTo>
                    <a:pt x="15666" y="22249"/>
                  </a:lnTo>
                  <a:lnTo>
                    <a:pt x="15910" y="22066"/>
                  </a:lnTo>
                  <a:lnTo>
                    <a:pt x="16092" y="21822"/>
                  </a:lnTo>
                  <a:lnTo>
                    <a:pt x="16275" y="21517"/>
                  </a:lnTo>
                  <a:lnTo>
                    <a:pt x="16458" y="21212"/>
                  </a:lnTo>
                  <a:lnTo>
                    <a:pt x="16153" y="21517"/>
                  </a:lnTo>
                  <a:lnTo>
                    <a:pt x="15910" y="21822"/>
                  </a:lnTo>
                  <a:lnTo>
                    <a:pt x="15544" y="22066"/>
                  </a:lnTo>
                  <a:lnTo>
                    <a:pt x="15178" y="22249"/>
                  </a:lnTo>
                  <a:lnTo>
                    <a:pt x="14812" y="22371"/>
                  </a:lnTo>
                  <a:lnTo>
                    <a:pt x="14386" y="22432"/>
                  </a:lnTo>
                  <a:lnTo>
                    <a:pt x="14020" y="22432"/>
                  </a:lnTo>
                  <a:lnTo>
                    <a:pt x="13593" y="22310"/>
                  </a:lnTo>
                  <a:lnTo>
                    <a:pt x="13289" y="22188"/>
                  </a:lnTo>
                  <a:lnTo>
                    <a:pt x="12984" y="22005"/>
                  </a:lnTo>
                  <a:lnTo>
                    <a:pt x="12679" y="21822"/>
                  </a:lnTo>
                  <a:lnTo>
                    <a:pt x="12435" y="21578"/>
                  </a:lnTo>
                  <a:lnTo>
                    <a:pt x="12252" y="21273"/>
                  </a:lnTo>
                  <a:lnTo>
                    <a:pt x="12069" y="20969"/>
                  </a:lnTo>
                  <a:lnTo>
                    <a:pt x="11948" y="20664"/>
                  </a:lnTo>
                  <a:lnTo>
                    <a:pt x="11826" y="20359"/>
                  </a:lnTo>
                  <a:lnTo>
                    <a:pt x="11765" y="19750"/>
                  </a:lnTo>
                  <a:lnTo>
                    <a:pt x="11826" y="19140"/>
                  </a:lnTo>
                  <a:lnTo>
                    <a:pt x="11887" y="18957"/>
                  </a:lnTo>
                  <a:lnTo>
                    <a:pt x="11887" y="18774"/>
                  </a:lnTo>
                  <a:lnTo>
                    <a:pt x="11887" y="18592"/>
                  </a:lnTo>
                  <a:lnTo>
                    <a:pt x="11826" y="18409"/>
                  </a:lnTo>
                  <a:lnTo>
                    <a:pt x="11643" y="18104"/>
                  </a:lnTo>
                  <a:lnTo>
                    <a:pt x="11765" y="18592"/>
                  </a:lnTo>
                  <a:lnTo>
                    <a:pt x="11765" y="18713"/>
                  </a:lnTo>
                  <a:lnTo>
                    <a:pt x="11765" y="18835"/>
                  </a:lnTo>
                  <a:lnTo>
                    <a:pt x="11643" y="19079"/>
                  </a:lnTo>
                  <a:lnTo>
                    <a:pt x="11521" y="19567"/>
                  </a:lnTo>
                  <a:lnTo>
                    <a:pt x="11521" y="20115"/>
                  </a:lnTo>
                  <a:lnTo>
                    <a:pt x="11582" y="20603"/>
                  </a:lnTo>
                  <a:lnTo>
                    <a:pt x="11765" y="21091"/>
                  </a:lnTo>
                  <a:lnTo>
                    <a:pt x="12009" y="21578"/>
                  </a:lnTo>
                  <a:lnTo>
                    <a:pt x="12069" y="21822"/>
                  </a:lnTo>
                  <a:lnTo>
                    <a:pt x="12069" y="22127"/>
                  </a:lnTo>
                  <a:lnTo>
                    <a:pt x="12130" y="22371"/>
                  </a:lnTo>
                  <a:lnTo>
                    <a:pt x="12130" y="22553"/>
                  </a:lnTo>
                  <a:lnTo>
                    <a:pt x="12130" y="22675"/>
                  </a:lnTo>
                  <a:lnTo>
                    <a:pt x="11887" y="23163"/>
                  </a:lnTo>
                  <a:lnTo>
                    <a:pt x="11216" y="24992"/>
                  </a:lnTo>
                  <a:lnTo>
                    <a:pt x="10729" y="25906"/>
                  </a:lnTo>
                  <a:lnTo>
                    <a:pt x="10241" y="26820"/>
                  </a:lnTo>
                  <a:lnTo>
                    <a:pt x="10058" y="27308"/>
                  </a:lnTo>
                  <a:lnTo>
                    <a:pt x="9875" y="27795"/>
                  </a:lnTo>
                  <a:lnTo>
                    <a:pt x="9631" y="28771"/>
                  </a:lnTo>
                  <a:lnTo>
                    <a:pt x="9448" y="29319"/>
                  </a:lnTo>
                  <a:lnTo>
                    <a:pt x="9266" y="29807"/>
                  </a:lnTo>
                  <a:lnTo>
                    <a:pt x="8778" y="30843"/>
                  </a:lnTo>
                  <a:lnTo>
                    <a:pt x="7681" y="32733"/>
                  </a:lnTo>
                  <a:lnTo>
                    <a:pt x="5669" y="36146"/>
                  </a:lnTo>
                  <a:lnTo>
                    <a:pt x="5487" y="36024"/>
                  </a:lnTo>
                  <a:lnTo>
                    <a:pt x="5426" y="36085"/>
                  </a:lnTo>
                  <a:lnTo>
                    <a:pt x="5365" y="36146"/>
                  </a:lnTo>
                  <a:lnTo>
                    <a:pt x="5426" y="36268"/>
                  </a:lnTo>
                  <a:lnTo>
                    <a:pt x="5547" y="36451"/>
                  </a:lnTo>
                  <a:lnTo>
                    <a:pt x="5608" y="36634"/>
                  </a:lnTo>
                  <a:lnTo>
                    <a:pt x="5608" y="36816"/>
                  </a:lnTo>
                  <a:lnTo>
                    <a:pt x="5608" y="37060"/>
                  </a:lnTo>
                  <a:lnTo>
                    <a:pt x="5487" y="37487"/>
                  </a:lnTo>
                  <a:lnTo>
                    <a:pt x="5121" y="38401"/>
                  </a:lnTo>
                  <a:lnTo>
                    <a:pt x="4633" y="39316"/>
                  </a:lnTo>
                  <a:lnTo>
                    <a:pt x="4511" y="39559"/>
                  </a:lnTo>
                  <a:lnTo>
                    <a:pt x="4450" y="39864"/>
                  </a:lnTo>
                  <a:lnTo>
                    <a:pt x="4267" y="40413"/>
                  </a:lnTo>
                  <a:lnTo>
                    <a:pt x="4085" y="41022"/>
                  </a:lnTo>
                  <a:lnTo>
                    <a:pt x="4024" y="41266"/>
                  </a:lnTo>
                  <a:lnTo>
                    <a:pt x="3902" y="41510"/>
                  </a:lnTo>
                  <a:lnTo>
                    <a:pt x="3841" y="41571"/>
                  </a:lnTo>
                  <a:lnTo>
                    <a:pt x="3780" y="41510"/>
                  </a:lnTo>
                  <a:lnTo>
                    <a:pt x="3780" y="41388"/>
                  </a:lnTo>
                  <a:lnTo>
                    <a:pt x="3780" y="41022"/>
                  </a:lnTo>
                  <a:lnTo>
                    <a:pt x="4024" y="39986"/>
                  </a:lnTo>
                  <a:lnTo>
                    <a:pt x="4024" y="39742"/>
                  </a:lnTo>
                  <a:lnTo>
                    <a:pt x="4024" y="39620"/>
                  </a:lnTo>
                  <a:lnTo>
                    <a:pt x="3902" y="39559"/>
                  </a:lnTo>
                  <a:lnTo>
                    <a:pt x="3780" y="39620"/>
                  </a:lnTo>
                  <a:lnTo>
                    <a:pt x="3719" y="39742"/>
                  </a:lnTo>
                  <a:lnTo>
                    <a:pt x="3536" y="39986"/>
                  </a:lnTo>
                  <a:lnTo>
                    <a:pt x="3414" y="40291"/>
                  </a:lnTo>
                  <a:lnTo>
                    <a:pt x="2926" y="41449"/>
                  </a:lnTo>
                  <a:lnTo>
                    <a:pt x="2744" y="41876"/>
                  </a:lnTo>
                  <a:lnTo>
                    <a:pt x="2622" y="42119"/>
                  </a:lnTo>
                  <a:lnTo>
                    <a:pt x="2439" y="42119"/>
                  </a:lnTo>
                  <a:lnTo>
                    <a:pt x="2378" y="42058"/>
                  </a:lnTo>
                  <a:lnTo>
                    <a:pt x="2378" y="41997"/>
                  </a:lnTo>
                  <a:lnTo>
                    <a:pt x="2439" y="41815"/>
                  </a:lnTo>
                  <a:lnTo>
                    <a:pt x="2622" y="41266"/>
                  </a:lnTo>
                  <a:lnTo>
                    <a:pt x="2866" y="40778"/>
                  </a:lnTo>
                  <a:lnTo>
                    <a:pt x="3048" y="40230"/>
                  </a:lnTo>
                  <a:lnTo>
                    <a:pt x="3170" y="39681"/>
                  </a:lnTo>
                  <a:lnTo>
                    <a:pt x="3170" y="39498"/>
                  </a:lnTo>
                  <a:lnTo>
                    <a:pt x="3109" y="39437"/>
                  </a:lnTo>
                  <a:lnTo>
                    <a:pt x="3048" y="39376"/>
                  </a:lnTo>
                  <a:lnTo>
                    <a:pt x="2987" y="39316"/>
                  </a:lnTo>
                  <a:lnTo>
                    <a:pt x="2926" y="39376"/>
                  </a:lnTo>
                  <a:lnTo>
                    <a:pt x="2744" y="39437"/>
                  </a:lnTo>
                  <a:lnTo>
                    <a:pt x="2561" y="39742"/>
                  </a:lnTo>
                  <a:lnTo>
                    <a:pt x="2317" y="40291"/>
                  </a:lnTo>
                  <a:lnTo>
                    <a:pt x="2073" y="40778"/>
                  </a:lnTo>
                  <a:lnTo>
                    <a:pt x="1829" y="41327"/>
                  </a:lnTo>
                  <a:lnTo>
                    <a:pt x="1585" y="41815"/>
                  </a:lnTo>
                  <a:lnTo>
                    <a:pt x="1403" y="41997"/>
                  </a:lnTo>
                  <a:lnTo>
                    <a:pt x="1281" y="41936"/>
                  </a:lnTo>
                  <a:lnTo>
                    <a:pt x="1281" y="41815"/>
                  </a:lnTo>
                  <a:lnTo>
                    <a:pt x="1342" y="41571"/>
                  </a:lnTo>
                  <a:lnTo>
                    <a:pt x="1403" y="41388"/>
                  </a:lnTo>
                  <a:lnTo>
                    <a:pt x="1646" y="40961"/>
                  </a:lnTo>
                  <a:lnTo>
                    <a:pt x="2195" y="39864"/>
                  </a:lnTo>
                  <a:lnTo>
                    <a:pt x="2317" y="39559"/>
                  </a:lnTo>
                  <a:lnTo>
                    <a:pt x="2378" y="39255"/>
                  </a:lnTo>
                  <a:lnTo>
                    <a:pt x="2378" y="39133"/>
                  </a:lnTo>
                  <a:lnTo>
                    <a:pt x="2195" y="39072"/>
                  </a:lnTo>
                  <a:lnTo>
                    <a:pt x="2134" y="39072"/>
                  </a:lnTo>
                  <a:lnTo>
                    <a:pt x="2012" y="39133"/>
                  </a:lnTo>
                  <a:lnTo>
                    <a:pt x="1890" y="39316"/>
                  </a:lnTo>
                  <a:lnTo>
                    <a:pt x="1646" y="39742"/>
                  </a:lnTo>
                  <a:lnTo>
                    <a:pt x="915" y="40717"/>
                  </a:lnTo>
                  <a:lnTo>
                    <a:pt x="671" y="40961"/>
                  </a:lnTo>
                  <a:lnTo>
                    <a:pt x="549" y="41022"/>
                  </a:lnTo>
                  <a:lnTo>
                    <a:pt x="549" y="40961"/>
                  </a:lnTo>
                  <a:lnTo>
                    <a:pt x="549" y="40839"/>
                  </a:lnTo>
                  <a:lnTo>
                    <a:pt x="671" y="40656"/>
                  </a:lnTo>
                  <a:lnTo>
                    <a:pt x="732" y="40474"/>
                  </a:lnTo>
                  <a:lnTo>
                    <a:pt x="976" y="40169"/>
                  </a:lnTo>
                  <a:lnTo>
                    <a:pt x="1464" y="39376"/>
                  </a:lnTo>
                  <a:lnTo>
                    <a:pt x="1890" y="38645"/>
                  </a:lnTo>
                  <a:lnTo>
                    <a:pt x="2073" y="38218"/>
                  </a:lnTo>
                  <a:lnTo>
                    <a:pt x="2195" y="37853"/>
                  </a:lnTo>
                  <a:lnTo>
                    <a:pt x="2195" y="37670"/>
                  </a:lnTo>
                  <a:lnTo>
                    <a:pt x="2073" y="37548"/>
                  </a:lnTo>
                  <a:lnTo>
                    <a:pt x="1890" y="37548"/>
                  </a:lnTo>
                  <a:lnTo>
                    <a:pt x="1707" y="37670"/>
                  </a:lnTo>
                  <a:lnTo>
                    <a:pt x="1342" y="37975"/>
                  </a:lnTo>
                  <a:lnTo>
                    <a:pt x="1037" y="38157"/>
                  </a:lnTo>
                  <a:lnTo>
                    <a:pt x="732" y="38279"/>
                  </a:lnTo>
                  <a:lnTo>
                    <a:pt x="549" y="38279"/>
                  </a:lnTo>
                  <a:lnTo>
                    <a:pt x="366" y="38218"/>
                  </a:lnTo>
                  <a:lnTo>
                    <a:pt x="305" y="38218"/>
                  </a:lnTo>
                  <a:lnTo>
                    <a:pt x="245" y="38157"/>
                  </a:lnTo>
                  <a:lnTo>
                    <a:pt x="305" y="38096"/>
                  </a:lnTo>
                  <a:lnTo>
                    <a:pt x="366" y="37975"/>
                  </a:lnTo>
                  <a:lnTo>
                    <a:pt x="976" y="37609"/>
                  </a:lnTo>
                  <a:lnTo>
                    <a:pt x="1403" y="37182"/>
                  </a:lnTo>
                  <a:lnTo>
                    <a:pt x="2317" y="36207"/>
                  </a:lnTo>
                  <a:lnTo>
                    <a:pt x="2805" y="35780"/>
                  </a:lnTo>
                  <a:lnTo>
                    <a:pt x="3048" y="35597"/>
                  </a:lnTo>
                  <a:lnTo>
                    <a:pt x="3353" y="35415"/>
                  </a:lnTo>
                  <a:lnTo>
                    <a:pt x="3780" y="35354"/>
                  </a:lnTo>
                  <a:lnTo>
                    <a:pt x="4024" y="35354"/>
                  </a:lnTo>
                  <a:lnTo>
                    <a:pt x="4206" y="35415"/>
                  </a:lnTo>
                  <a:lnTo>
                    <a:pt x="4389" y="35536"/>
                  </a:lnTo>
                  <a:lnTo>
                    <a:pt x="4511" y="35658"/>
                  </a:lnTo>
                  <a:lnTo>
                    <a:pt x="4633" y="35658"/>
                  </a:lnTo>
                  <a:lnTo>
                    <a:pt x="4694" y="35597"/>
                  </a:lnTo>
                  <a:lnTo>
                    <a:pt x="4694" y="35475"/>
                  </a:lnTo>
                  <a:lnTo>
                    <a:pt x="4633" y="35415"/>
                  </a:lnTo>
                  <a:lnTo>
                    <a:pt x="4450" y="35232"/>
                  </a:lnTo>
                  <a:lnTo>
                    <a:pt x="4206" y="35171"/>
                  </a:lnTo>
                  <a:lnTo>
                    <a:pt x="4389" y="34866"/>
                  </a:lnTo>
                  <a:lnTo>
                    <a:pt x="4511" y="34500"/>
                  </a:lnTo>
                  <a:lnTo>
                    <a:pt x="4755" y="33830"/>
                  </a:lnTo>
                  <a:lnTo>
                    <a:pt x="5060" y="32915"/>
                  </a:lnTo>
                  <a:lnTo>
                    <a:pt x="5304" y="32001"/>
                  </a:lnTo>
                  <a:lnTo>
                    <a:pt x="5730" y="30294"/>
                  </a:lnTo>
                  <a:lnTo>
                    <a:pt x="5974" y="29380"/>
                  </a:lnTo>
                  <a:lnTo>
                    <a:pt x="6340" y="28588"/>
                  </a:lnTo>
                  <a:lnTo>
                    <a:pt x="6584" y="27978"/>
                  </a:lnTo>
                  <a:lnTo>
                    <a:pt x="6949" y="27369"/>
                  </a:lnTo>
                  <a:lnTo>
                    <a:pt x="7498" y="26637"/>
                  </a:lnTo>
                  <a:lnTo>
                    <a:pt x="7742" y="26333"/>
                  </a:lnTo>
                  <a:lnTo>
                    <a:pt x="7864" y="25967"/>
                  </a:lnTo>
                  <a:lnTo>
                    <a:pt x="8108" y="25296"/>
                  </a:lnTo>
                  <a:lnTo>
                    <a:pt x="8351" y="23833"/>
                  </a:lnTo>
                  <a:lnTo>
                    <a:pt x="9144" y="20054"/>
                  </a:lnTo>
                  <a:lnTo>
                    <a:pt x="9327" y="18957"/>
                  </a:lnTo>
                  <a:lnTo>
                    <a:pt x="9448" y="17799"/>
                  </a:lnTo>
                  <a:lnTo>
                    <a:pt x="9448" y="17007"/>
                  </a:lnTo>
                  <a:lnTo>
                    <a:pt x="9570" y="16275"/>
                  </a:lnTo>
                  <a:lnTo>
                    <a:pt x="9631" y="15910"/>
                  </a:lnTo>
                  <a:lnTo>
                    <a:pt x="9753" y="15544"/>
                  </a:lnTo>
                  <a:lnTo>
                    <a:pt x="9936" y="15178"/>
                  </a:lnTo>
                  <a:lnTo>
                    <a:pt x="10180" y="14873"/>
                  </a:lnTo>
                  <a:lnTo>
                    <a:pt x="10424" y="14569"/>
                  </a:lnTo>
                  <a:lnTo>
                    <a:pt x="10668" y="14264"/>
                  </a:lnTo>
                  <a:lnTo>
                    <a:pt x="11338" y="13776"/>
                  </a:lnTo>
                  <a:lnTo>
                    <a:pt x="12009" y="13350"/>
                  </a:lnTo>
                  <a:lnTo>
                    <a:pt x="12862" y="12984"/>
                  </a:lnTo>
                  <a:lnTo>
                    <a:pt x="13776" y="12679"/>
                  </a:lnTo>
                  <a:lnTo>
                    <a:pt x="14690" y="12496"/>
                  </a:lnTo>
                  <a:lnTo>
                    <a:pt x="15117" y="12313"/>
                  </a:lnTo>
                  <a:lnTo>
                    <a:pt x="15300" y="12130"/>
                  </a:lnTo>
                  <a:lnTo>
                    <a:pt x="15483" y="11948"/>
                  </a:lnTo>
                  <a:lnTo>
                    <a:pt x="15605" y="11765"/>
                  </a:lnTo>
                  <a:lnTo>
                    <a:pt x="15727" y="11521"/>
                  </a:lnTo>
                  <a:lnTo>
                    <a:pt x="15788" y="11094"/>
                  </a:lnTo>
                  <a:lnTo>
                    <a:pt x="15849" y="10668"/>
                  </a:lnTo>
                  <a:lnTo>
                    <a:pt x="15788" y="10180"/>
                  </a:lnTo>
                  <a:close/>
                  <a:moveTo>
                    <a:pt x="17555" y="1"/>
                  </a:moveTo>
                  <a:lnTo>
                    <a:pt x="16824" y="123"/>
                  </a:lnTo>
                  <a:lnTo>
                    <a:pt x="16214" y="245"/>
                  </a:lnTo>
                  <a:lnTo>
                    <a:pt x="15666" y="488"/>
                  </a:lnTo>
                  <a:lnTo>
                    <a:pt x="15178" y="854"/>
                  </a:lnTo>
                  <a:lnTo>
                    <a:pt x="14751" y="1281"/>
                  </a:lnTo>
                  <a:lnTo>
                    <a:pt x="14508" y="1586"/>
                  </a:lnTo>
                  <a:lnTo>
                    <a:pt x="14325" y="1951"/>
                  </a:lnTo>
                  <a:lnTo>
                    <a:pt x="14020" y="2683"/>
                  </a:lnTo>
                  <a:lnTo>
                    <a:pt x="13837" y="3475"/>
                  </a:lnTo>
                  <a:lnTo>
                    <a:pt x="13776" y="4268"/>
                  </a:lnTo>
                  <a:lnTo>
                    <a:pt x="13776" y="5060"/>
                  </a:lnTo>
                  <a:lnTo>
                    <a:pt x="13837" y="5852"/>
                  </a:lnTo>
                  <a:lnTo>
                    <a:pt x="13959" y="6645"/>
                  </a:lnTo>
                  <a:lnTo>
                    <a:pt x="14142" y="7376"/>
                  </a:lnTo>
                  <a:lnTo>
                    <a:pt x="14386" y="8108"/>
                  </a:lnTo>
                  <a:lnTo>
                    <a:pt x="14751" y="8839"/>
                  </a:lnTo>
                  <a:lnTo>
                    <a:pt x="15056" y="9388"/>
                  </a:lnTo>
                  <a:lnTo>
                    <a:pt x="15300" y="9631"/>
                  </a:lnTo>
                  <a:lnTo>
                    <a:pt x="15544" y="9875"/>
                  </a:lnTo>
                  <a:lnTo>
                    <a:pt x="15605" y="9997"/>
                  </a:lnTo>
                  <a:lnTo>
                    <a:pt x="15605" y="10119"/>
                  </a:lnTo>
                  <a:lnTo>
                    <a:pt x="15605" y="10424"/>
                  </a:lnTo>
                  <a:lnTo>
                    <a:pt x="15605" y="11155"/>
                  </a:lnTo>
                  <a:lnTo>
                    <a:pt x="15544" y="11399"/>
                  </a:lnTo>
                  <a:lnTo>
                    <a:pt x="15422" y="11643"/>
                  </a:lnTo>
                  <a:lnTo>
                    <a:pt x="15239" y="11887"/>
                  </a:lnTo>
                  <a:lnTo>
                    <a:pt x="15056" y="12070"/>
                  </a:lnTo>
                  <a:lnTo>
                    <a:pt x="14690" y="12252"/>
                  </a:lnTo>
                  <a:lnTo>
                    <a:pt x="14325" y="12313"/>
                  </a:lnTo>
                  <a:lnTo>
                    <a:pt x="13532" y="12496"/>
                  </a:lnTo>
                  <a:lnTo>
                    <a:pt x="12801" y="12740"/>
                  </a:lnTo>
                  <a:lnTo>
                    <a:pt x="12069" y="12984"/>
                  </a:lnTo>
                  <a:lnTo>
                    <a:pt x="11399" y="13350"/>
                  </a:lnTo>
                  <a:lnTo>
                    <a:pt x="10729" y="13776"/>
                  </a:lnTo>
                  <a:lnTo>
                    <a:pt x="10180" y="14325"/>
                  </a:lnTo>
                  <a:lnTo>
                    <a:pt x="9753" y="14873"/>
                  </a:lnTo>
                  <a:lnTo>
                    <a:pt x="9570" y="15239"/>
                  </a:lnTo>
                  <a:lnTo>
                    <a:pt x="9388" y="15544"/>
                  </a:lnTo>
                  <a:lnTo>
                    <a:pt x="9266" y="15971"/>
                  </a:lnTo>
                  <a:lnTo>
                    <a:pt x="9205" y="16336"/>
                  </a:lnTo>
                  <a:lnTo>
                    <a:pt x="9144" y="16946"/>
                  </a:lnTo>
                  <a:lnTo>
                    <a:pt x="9083" y="17555"/>
                  </a:lnTo>
                  <a:lnTo>
                    <a:pt x="9022" y="18348"/>
                  </a:lnTo>
                  <a:lnTo>
                    <a:pt x="8961" y="19140"/>
                  </a:lnTo>
                  <a:lnTo>
                    <a:pt x="8778" y="19932"/>
                  </a:lnTo>
                  <a:lnTo>
                    <a:pt x="8108" y="23102"/>
                  </a:lnTo>
                  <a:lnTo>
                    <a:pt x="7803" y="24687"/>
                  </a:lnTo>
                  <a:lnTo>
                    <a:pt x="7742" y="25235"/>
                  </a:lnTo>
                  <a:lnTo>
                    <a:pt x="7559" y="25784"/>
                  </a:lnTo>
                  <a:lnTo>
                    <a:pt x="7376" y="26211"/>
                  </a:lnTo>
                  <a:lnTo>
                    <a:pt x="7071" y="26637"/>
                  </a:lnTo>
                  <a:lnTo>
                    <a:pt x="6767" y="27003"/>
                  </a:lnTo>
                  <a:lnTo>
                    <a:pt x="6523" y="27430"/>
                  </a:lnTo>
                  <a:lnTo>
                    <a:pt x="6218" y="27917"/>
                  </a:lnTo>
                  <a:lnTo>
                    <a:pt x="5974" y="28405"/>
                  </a:lnTo>
                  <a:lnTo>
                    <a:pt x="5608" y="29502"/>
                  </a:lnTo>
                  <a:lnTo>
                    <a:pt x="5304" y="30599"/>
                  </a:lnTo>
                  <a:lnTo>
                    <a:pt x="5060" y="31696"/>
                  </a:lnTo>
                  <a:lnTo>
                    <a:pt x="4755" y="33037"/>
                  </a:lnTo>
                  <a:lnTo>
                    <a:pt x="4572" y="33647"/>
                  </a:lnTo>
                  <a:lnTo>
                    <a:pt x="4389" y="34256"/>
                  </a:lnTo>
                  <a:lnTo>
                    <a:pt x="4267" y="34561"/>
                  </a:lnTo>
                  <a:lnTo>
                    <a:pt x="4085" y="34927"/>
                  </a:lnTo>
                  <a:lnTo>
                    <a:pt x="4024" y="35049"/>
                  </a:lnTo>
                  <a:lnTo>
                    <a:pt x="3902" y="35110"/>
                  </a:lnTo>
                  <a:lnTo>
                    <a:pt x="3597" y="35110"/>
                  </a:lnTo>
                  <a:lnTo>
                    <a:pt x="3292" y="35232"/>
                  </a:lnTo>
                  <a:lnTo>
                    <a:pt x="2987" y="35354"/>
                  </a:lnTo>
                  <a:lnTo>
                    <a:pt x="2683" y="35536"/>
                  </a:lnTo>
                  <a:lnTo>
                    <a:pt x="2439" y="35719"/>
                  </a:lnTo>
                  <a:lnTo>
                    <a:pt x="1890" y="36268"/>
                  </a:lnTo>
                  <a:lnTo>
                    <a:pt x="1464" y="36755"/>
                  </a:lnTo>
                  <a:lnTo>
                    <a:pt x="1037" y="37243"/>
                  </a:lnTo>
                  <a:lnTo>
                    <a:pt x="793" y="37426"/>
                  </a:lnTo>
                  <a:lnTo>
                    <a:pt x="488" y="37609"/>
                  </a:lnTo>
                  <a:lnTo>
                    <a:pt x="245" y="37792"/>
                  </a:lnTo>
                  <a:lnTo>
                    <a:pt x="123" y="37914"/>
                  </a:lnTo>
                  <a:lnTo>
                    <a:pt x="1" y="38036"/>
                  </a:lnTo>
                  <a:lnTo>
                    <a:pt x="1" y="38218"/>
                  </a:lnTo>
                  <a:lnTo>
                    <a:pt x="123" y="38401"/>
                  </a:lnTo>
                  <a:lnTo>
                    <a:pt x="366" y="38523"/>
                  </a:lnTo>
                  <a:lnTo>
                    <a:pt x="671" y="38523"/>
                  </a:lnTo>
                  <a:lnTo>
                    <a:pt x="976" y="38462"/>
                  </a:lnTo>
                  <a:lnTo>
                    <a:pt x="1220" y="38401"/>
                  </a:lnTo>
                  <a:lnTo>
                    <a:pt x="1464" y="38218"/>
                  </a:lnTo>
                  <a:lnTo>
                    <a:pt x="1646" y="38036"/>
                  </a:lnTo>
                  <a:lnTo>
                    <a:pt x="1829" y="37853"/>
                  </a:lnTo>
                  <a:lnTo>
                    <a:pt x="1890" y="37792"/>
                  </a:lnTo>
                  <a:lnTo>
                    <a:pt x="1951" y="37792"/>
                  </a:lnTo>
                  <a:lnTo>
                    <a:pt x="1890" y="38036"/>
                  </a:lnTo>
                  <a:lnTo>
                    <a:pt x="1829" y="38218"/>
                  </a:lnTo>
                  <a:lnTo>
                    <a:pt x="1403" y="39011"/>
                  </a:lnTo>
                  <a:lnTo>
                    <a:pt x="915" y="39803"/>
                  </a:lnTo>
                  <a:lnTo>
                    <a:pt x="427" y="40596"/>
                  </a:lnTo>
                  <a:lnTo>
                    <a:pt x="366" y="40778"/>
                  </a:lnTo>
                  <a:lnTo>
                    <a:pt x="305" y="40961"/>
                  </a:lnTo>
                  <a:lnTo>
                    <a:pt x="366" y="41144"/>
                  </a:lnTo>
                  <a:lnTo>
                    <a:pt x="488" y="41266"/>
                  </a:lnTo>
                  <a:lnTo>
                    <a:pt x="671" y="41266"/>
                  </a:lnTo>
                  <a:lnTo>
                    <a:pt x="854" y="41144"/>
                  </a:lnTo>
                  <a:lnTo>
                    <a:pt x="1098" y="40900"/>
                  </a:lnTo>
                  <a:lnTo>
                    <a:pt x="2012" y="39620"/>
                  </a:lnTo>
                  <a:lnTo>
                    <a:pt x="1281" y="41083"/>
                  </a:lnTo>
                  <a:lnTo>
                    <a:pt x="1098" y="41510"/>
                  </a:lnTo>
                  <a:lnTo>
                    <a:pt x="1037" y="41754"/>
                  </a:lnTo>
                  <a:lnTo>
                    <a:pt x="1037" y="41997"/>
                  </a:lnTo>
                  <a:lnTo>
                    <a:pt x="1098" y="42119"/>
                  </a:lnTo>
                  <a:lnTo>
                    <a:pt x="1220" y="42241"/>
                  </a:lnTo>
                  <a:lnTo>
                    <a:pt x="1403" y="42241"/>
                  </a:lnTo>
                  <a:lnTo>
                    <a:pt x="1525" y="42180"/>
                  </a:lnTo>
                  <a:lnTo>
                    <a:pt x="1707" y="42058"/>
                  </a:lnTo>
                  <a:lnTo>
                    <a:pt x="1829" y="41936"/>
                  </a:lnTo>
                  <a:lnTo>
                    <a:pt x="2012" y="41571"/>
                  </a:lnTo>
                  <a:lnTo>
                    <a:pt x="2317" y="40839"/>
                  </a:lnTo>
                  <a:lnTo>
                    <a:pt x="2561" y="40230"/>
                  </a:lnTo>
                  <a:lnTo>
                    <a:pt x="2744" y="39925"/>
                  </a:lnTo>
                  <a:lnTo>
                    <a:pt x="2926" y="39620"/>
                  </a:lnTo>
                  <a:lnTo>
                    <a:pt x="2866" y="39925"/>
                  </a:lnTo>
                  <a:lnTo>
                    <a:pt x="2805" y="40230"/>
                  </a:lnTo>
                  <a:lnTo>
                    <a:pt x="2561" y="40778"/>
                  </a:lnTo>
                  <a:lnTo>
                    <a:pt x="2256" y="41571"/>
                  </a:lnTo>
                  <a:lnTo>
                    <a:pt x="2134" y="41876"/>
                  </a:lnTo>
                  <a:lnTo>
                    <a:pt x="2134" y="42058"/>
                  </a:lnTo>
                  <a:lnTo>
                    <a:pt x="2195" y="42241"/>
                  </a:lnTo>
                  <a:lnTo>
                    <a:pt x="2317" y="42363"/>
                  </a:lnTo>
                  <a:lnTo>
                    <a:pt x="2622" y="42363"/>
                  </a:lnTo>
                  <a:lnTo>
                    <a:pt x="2744" y="42241"/>
                  </a:lnTo>
                  <a:lnTo>
                    <a:pt x="2926" y="41997"/>
                  </a:lnTo>
                  <a:lnTo>
                    <a:pt x="3109" y="41693"/>
                  </a:lnTo>
                  <a:lnTo>
                    <a:pt x="3414" y="40900"/>
                  </a:lnTo>
                  <a:lnTo>
                    <a:pt x="3719" y="40108"/>
                  </a:lnTo>
                  <a:lnTo>
                    <a:pt x="3597" y="40717"/>
                  </a:lnTo>
                  <a:lnTo>
                    <a:pt x="3536" y="41022"/>
                  </a:lnTo>
                  <a:lnTo>
                    <a:pt x="3536" y="41388"/>
                  </a:lnTo>
                  <a:lnTo>
                    <a:pt x="3536" y="41571"/>
                  </a:lnTo>
                  <a:lnTo>
                    <a:pt x="3597" y="41754"/>
                  </a:lnTo>
                  <a:lnTo>
                    <a:pt x="3780" y="41815"/>
                  </a:lnTo>
                  <a:lnTo>
                    <a:pt x="3902" y="41815"/>
                  </a:lnTo>
                  <a:lnTo>
                    <a:pt x="3963" y="41754"/>
                  </a:lnTo>
                  <a:lnTo>
                    <a:pt x="4085" y="41632"/>
                  </a:lnTo>
                  <a:lnTo>
                    <a:pt x="4206" y="41449"/>
                  </a:lnTo>
                  <a:lnTo>
                    <a:pt x="4328" y="41144"/>
                  </a:lnTo>
                  <a:lnTo>
                    <a:pt x="4694" y="39864"/>
                  </a:lnTo>
                  <a:lnTo>
                    <a:pt x="4938" y="39316"/>
                  </a:lnTo>
                  <a:lnTo>
                    <a:pt x="5243" y="38767"/>
                  </a:lnTo>
                  <a:lnTo>
                    <a:pt x="5547" y="37975"/>
                  </a:lnTo>
                  <a:lnTo>
                    <a:pt x="5730" y="37548"/>
                  </a:lnTo>
                  <a:lnTo>
                    <a:pt x="5852" y="37121"/>
                  </a:lnTo>
                  <a:lnTo>
                    <a:pt x="5852" y="36755"/>
                  </a:lnTo>
                  <a:lnTo>
                    <a:pt x="5852" y="36390"/>
                  </a:lnTo>
                  <a:lnTo>
                    <a:pt x="5791" y="36329"/>
                  </a:lnTo>
                  <a:lnTo>
                    <a:pt x="5791" y="36268"/>
                  </a:lnTo>
                  <a:lnTo>
                    <a:pt x="5913" y="36085"/>
                  </a:lnTo>
                  <a:lnTo>
                    <a:pt x="6218" y="35597"/>
                  </a:lnTo>
                  <a:lnTo>
                    <a:pt x="7620" y="33464"/>
                  </a:lnTo>
                  <a:lnTo>
                    <a:pt x="8351" y="32245"/>
                  </a:lnTo>
                  <a:lnTo>
                    <a:pt x="9083" y="30965"/>
                  </a:lnTo>
                  <a:lnTo>
                    <a:pt x="9388" y="30355"/>
                  </a:lnTo>
                  <a:lnTo>
                    <a:pt x="9692" y="29746"/>
                  </a:lnTo>
                  <a:lnTo>
                    <a:pt x="9936" y="29075"/>
                  </a:lnTo>
                  <a:lnTo>
                    <a:pt x="10119" y="28405"/>
                  </a:lnTo>
                  <a:lnTo>
                    <a:pt x="10241" y="27673"/>
                  </a:lnTo>
                  <a:lnTo>
                    <a:pt x="10363" y="27369"/>
                  </a:lnTo>
                  <a:lnTo>
                    <a:pt x="10546" y="27003"/>
                  </a:lnTo>
                  <a:lnTo>
                    <a:pt x="10911" y="26333"/>
                  </a:lnTo>
                  <a:lnTo>
                    <a:pt x="11277" y="25601"/>
                  </a:lnTo>
                  <a:lnTo>
                    <a:pt x="11765" y="24321"/>
                  </a:lnTo>
                  <a:lnTo>
                    <a:pt x="12252" y="22980"/>
                  </a:lnTo>
                  <a:lnTo>
                    <a:pt x="12496" y="24016"/>
                  </a:lnTo>
                  <a:lnTo>
                    <a:pt x="12740" y="25113"/>
                  </a:lnTo>
                  <a:lnTo>
                    <a:pt x="12862" y="25662"/>
                  </a:lnTo>
                  <a:lnTo>
                    <a:pt x="12923" y="26272"/>
                  </a:lnTo>
                  <a:lnTo>
                    <a:pt x="12923" y="26881"/>
                  </a:lnTo>
                  <a:lnTo>
                    <a:pt x="12801" y="27430"/>
                  </a:lnTo>
                  <a:lnTo>
                    <a:pt x="12618" y="28222"/>
                  </a:lnTo>
                  <a:lnTo>
                    <a:pt x="12374" y="29014"/>
                  </a:lnTo>
                  <a:lnTo>
                    <a:pt x="11765" y="30477"/>
                  </a:lnTo>
                  <a:lnTo>
                    <a:pt x="11155" y="32001"/>
                  </a:lnTo>
                  <a:lnTo>
                    <a:pt x="10729" y="33525"/>
                  </a:lnTo>
                  <a:lnTo>
                    <a:pt x="10546" y="34317"/>
                  </a:lnTo>
                  <a:lnTo>
                    <a:pt x="10363" y="35171"/>
                  </a:lnTo>
                  <a:lnTo>
                    <a:pt x="10302" y="35963"/>
                  </a:lnTo>
                  <a:lnTo>
                    <a:pt x="10241" y="36755"/>
                  </a:lnTo>
                  <a:lnTo>
                    <a:pt x="10180" y="37609"/>
                  </a:lnTo>
                  <a:lnTo>
                    <a:pt x="10241" y="38401"/>
                  </a:lnTo>
                  <a:lnTo>
                    <a:pt x="10302" y="39255"/>
                  </a:lnTo>
                  <a:lnTo>
                    <a:pt x="10424" y="40047"/>
                  </a:lnTo>
                  <a:lnTo>
                    <a:pt x="10668" y="41693"/>
                  </a:lnTo>
                  <a:lnTo>
                    <a:pt x="11033" y="43338"/>
                  </a:lnTo>
                  <a:lnTo>
                    <a:pt x="11948" y="46508"/>
                  </a:lnTo>
                  <a:lnTo>
                    <a:pt x="12374" y="48093"/>
                  </a:lnTo>
                  <a:lnTo>
                    <a:pt x="12740" y="49678"/>
                  </a:lnTo>
                  <a:lnTo>
                    <a:pt x="12984" y="51323"/>
                  </a:lnTo>
                  <a:lnTo>
                    <a:pt x="13045" y="52116"/>
                  </a:lnTo>
                  <a:lnTo>
                    <a:pt x="13106" y="52908"/>
                  </a:lnTo>
                  <a:lnTo>
                    <a:pt x="13045" y="54249"/>
                  </a:lnTo>
                  <a:lnTo>
                    <a:pt x="12984" y="55529"/>
                  </a:lnTo>
                  <a:lnTo>
                    <a:pt x="12801" y="57175"/>
                  </a:lnTo>
                  <a:lnTo>
                    <a:pt x="12679" y="58028"/>
                  </a:lnTo>
                  <a:lnTo>
                    <a:pt x="12618" y="58820"/>
                  </a:lnTo>
                  <a:lnTo>
                    <a:pt x="12618" y="59674"/>
                  </a:lnTo>
                  <a:lnTo>
                    <a:pt x="12679" y="60527"/>
                  </a:lnTo>
                  <a:lnTo>
                    <a:pt x="12801" y="61320"/>
                  </a:lnTo>
                  <a:lnTo>
                    <a:pt x="12923" y="62173"/>
                  </a:lnTo>
                  <a:lnTo>
                    <a:pt x="13289" y="63819"/>
                  </a:lnTo>
                  <a:lnTo>
                    <a:pt x="13654" y="65464"/>
                  </a:lnTo>
                  <a:lnTo>
                    <a:pt x="14447" y="68756"/>
                  </a:lnTo>
                  <a:lnTo>
                    <a:pt x="14812" y="70402"/>
                  </a:lnTo>
                  <a:lnTo>
                    <a:pt x="14934" y="71255"/>
                  </a:lnTo>
                  <a:lnTo>
                    <a:pt x="15056" y="72047"/>
                  </a:lnTo>
                  <a:lnTo>
                    <a:pt x="15117" y="72474"/>
                  </a:lnTo>
                  <a:lnTo>
                    <a:pt x="15056" y="72840"/>
                  </a:lnTo>
                  <a:lnTo>
                    <a:pt x="14873" y="73632"/>
                  </a:lnTo>
                  <a:lnTo>
                    <a:pt x="14569" y="74363"/>
                  </a:lnTo>
                  <a:lnTo>
                    <a:pt x="14203" y="75034"/>
                  </a:lnTo>
                  <a:lnTo>
                    <a:pt x="13837" y="75522"/>
                  </a:lnTo>
                  <a:lnTo>
                    <a:pt x="13410" y="75887"/>
                  </a:lnTo>
                  <a:lnTo>
                    <a:pt x="13289" y="76070"/>
                  </a:lnTo>
                  <a:lnTo>
                    <a:pt x="13289" y="76253"/>
                  </a:lnTo>
                  <a:lnTo>
                    <a:pt x="13289" y="76497"/>
                  </a:lnTo>
                  <a:lnTo>
                    <a:pt x="13410" y="76619"/>
                  </a:lnTo>
                  <a:lnTo>
                    <a:pt x="13593" y="76741"/>
                  </a:lnTo>
                  <a:lnTo>
                    <a:pt x="13776" y="76802"/>
                  </a:lnTo>
                  <a:lnTo>
                    <a:pt x="14264" y="76802"/>
                  </a:lnTo>
                  <a:lnTo>
                    <a:pt x="14508" y="76984"/>
                  </a:lnTo>
                  <a:lnTo>
                    <a:pt x="14812" y="77045"/>
                  </a:lnTo>
                  <a:lnTo>
                    <a:pt x="15239" y="77167"/>
                  </a:lnTo>
                  <a:lnTo>
                    <a:pt x="15605" y="77167"/>
                  </a:lnTo>
                  <a:lnTo>
                    <a:pt x="15971" y="77106"/>
                  </a:lnTo>
                  <a:lnTo>
                    <a:pt x="16092" y="77106"/>
                  </a:lnTo>
                  <a:lnTo>
                    <a:pt x="16214" y="77167"/>
                  </a:lnTo>
                  <a:lnTo>
                    <a:pt x="16397" y="77289"/>
                  </a:lnTo>
                  <a:lnTo>
                    <a:pt x="16580" y="77289"/>
                  </a:lnTo>
                  <a:lnTo>
                    <a:pt x="16946" y="77350"/>
                  </a:lnTo>
                  <a:lnTo>
                    <a:pt x="17311" y="77289"/>
                  </a:lnTo>
                  <a:lnTo>
                    <a:pt x="17433" y="77228"/>
                  </a:lnTo>
                  <a:lnTo>
                    <a:pt x="17494" y="77106"/>
                  </a:lnTo>
                  <a:lnTo>
                    <a:pt x="17555" y="76863"/>
                  </a:lnTo>
                  <a:lnTo>
                    <a:pt x="17677" y="76131"/>
                  </a:lnTo>
                  <a:lnTo>
                    <a:pt x="17677" y="75339"/>
                  </a:lnTo>
                  <a:lnTo>
                    <a:pt x="17738" y="76131"/>
                  </a:lnTo>
                  <a:lnTo>
                    <a:pt x="17799" y="76924"/>
                  </a:lnTo>
                  <a:lnTo>
                    <a:pt x="17860" y="77106"/>
                  </a:lnTo>
                  <a:lnTo>
                    <a:pt x="17921" y="77228"/>
                  </a:lnTo>
                  <a:lnTo>
                    <a:pt x="18043" y="77289"/>
                  </a:lnTo>
                  <a:lnTo>
                    <a:pt x="18226" y="77350"/>
                  </a:lnTo>
                  <a:lnTo>
                    <a:pt x="18470" y="77350"/>
                  </a:lnTo>
                  <a:lnTo>
                    <a:pt x="18835" y="77289"/>
                  </a:lnTo>
                  <a:lnTo>
                    <a:pt x="19140" y="77167"/>
                  </a:lnTo>
                  <a:lnTo>
                    <a:pt x="19262" y="77106"/>
                  </a:lnTo>
                  <a:lnTo>
                    <a:pt x="19384" y="77106"/>
                  </a:lnTo>
                  <a:lnTo>
                    <a:pt x="19750" y="77167"/>
                  </a:lnTo>
                  <a:lnTo>
                    <a:pt x="20176" y="77167"/>
                  </a:lnTo>
                  <a:lnTo>
                    <a:pt x="20542" y="77106"/>
                  </a:lnTo>
                  <a:lnTo>
                    <a:pt x="20847" y="76924"/>
                  </a:lnTo>
                  <a:lnTo>
                    <a:pt x="21152" y="76802"/>
                  </a:lnTo>
                  <a:lnTo>
                    <a:pt x="21578" y="76802"/>
                  </a:lnTo>
                  <a:lnTo>
                    <a:pt x="21761" y="76741"/>
                  </a:lnTo>
                  <a:lnTo>
                    <a:pt x="21944" y="76619"/>
                  </a:lnTo>
                  <a:lnTo>
                    <a:pt x="22066" y="76436"/>
                  </a:lnTo>
                  <a:lnTo>
                    <a:pt x="22127" y="76253"/>
                  </a:lnTo>
                  <a:lnTo>
                    <a:pt x="22066" y="76070"/>
                  </a:lnTo>
                  <a:lnTo>
                    <a:pt x="21883" y="75887"/>
                  </a:lnTo>
                  <a:lnTo>
                    <a:pt x="21639" y="75704"/>
                  </a:lnTo>
                  <a:lnTo>
                    <a:pt x="21395" y="75461"/>
                  </a:lnTo>
                  <a:lnTo>
                    <a:pt x="21030" y="74851"/>
                  </a:lnTo>
                  <a:lnTo>
                    <a:pt x="20725" y="74242"/>
                  </a:lnTo>
                  <a:lnTo>
                    <a:pt x="20481" y="73571"/>
                  </a:lnTo>
                  <a:lnTo>
                    <a:pt x="20298" y="72901"/>
                  </a:lnTo>
                  <a:lnTo>
                    <a:pt x="20237" y="72718"/>
                  </a:lnTo>
                  <a:lnTo>
                    <a:pt x="20237" y="72474"/>
                  </a:lnTo>
                  <a:lnTo>
                    <a:pt x="20298" y="72047"/>
                  </a:lnTo>
                  <a:lnTo>
                    <a:pt x="20420" y="71194"/>
                  </a:lnTo>
                  <a:lnTo>
                    <a:pt x="20603" y="70402"/>
                  </a:lnTo>
                  <a:lnTo>
                    <a:pt x="20908" y="68756"/>
                  </a:lnTo>
                  <a:lnTo>
                    <a:pt x="21334" y="67110"/>
                  </a:lnTo>
                  <a:lnTo>
                    <a:pt x="22127" y="63819"/>
                  </a:lnTo>
                  <a:lnTo>
                    <a:pt x="22432" y="62173"/>
                  </a:lnTo>
                  <a:lnTo>
                    <a:pt x="22736" y="60527"/>
                  </a:lnTo>
                  <a:lnTo>
                    <a:pt x="22736" y="59674"/>
                  </a:lnTo>
                  <a:lnTo>
                    <a:pt x="22736" y="58820"/>
                  </a:lnTo>
                  <a:lnTo>
                    <a:pt x="22675" y="57967"/>
                  </a:lnTo>
                  <a:lnTo>
                    <a:pt x="22554" y="57114"/>
                  </a:lnTo>
                  <a:lnTo>
                    <a:pt x="22371" y="55468"/>
                  </a:lnTo>
                  <a:lnTo>
                    <a:pt x="22310" y="53822"/>
                  </a:lnTo>
                  <a:lnTo>
                    <a:pt x="22310" y="52359"/>
                  </a:lnTo>
                  <a:lnTo>
                    <a:pt x="22432" y="50958"/>
                  </a:lnTo>
                  <a:lnTo>
                    <a:pt x="22675" y="49556"/>
                  </a:lnTo>
                  <a:lnTo>
                    <a:pt x="22980" y="48154"/>
                  </a:lnTo>
                  <a:lnTo>
                    <a:pt x="23894" y="44923"/>
                  </a:lnTo>
                  <a:lnTo>
                    <a:pt x="24321" y="43338"/>
                  </a:lnTo>
                  <a:lnTo>
                    <a:pt x="24687" y="41693"/>
                  </a:lnTo>
                  <a:lnTo>
                    <a:pt x="24931" y="40047"/>
                  </a:lnTo>
                  <a:lnTo>
                    <a:pt x="25114" y="38401"/>
                  </a:lnTo>
                  <a:lnTo>
                    <a:pt x="25175" y="37609"/>
                  </a:lnTo>
                  <a:lnTo>
                    <a:pt x="25175" y="36755"/>
                  </a:lnTo>
                  <a:lnTo>
                    <a:pt x="25114" y="35902"/>
                  </a:lnTo>
                  <a:lnTo>
                    <a:pt x="24992" y="35049"/>
                  </a:lnTo>
                  <a:lnTo>
                    <a:pt x="24870" y="34256"/>
                  </a:lnTo>
                  <a:lnTo>
                    <a:pt x="24626" y="33464"/>
                  </a:lnTo>
                  <a:lnTo>
                    <a:pt x="24199" y="31940"/>
                  </a:lnTo>
                  <a:lnTo>
                    <a:pt x="23894" y="31209"/>
                  </a:lnTo>
                  <a:lnTo>
                    <a:pt x="23590" y="30477"/>
                  </a:lnTo>
                  <a:lnTo>
                    <a:pt x="23285" y="29746"/>
                  </a:lnTo>
                  <a:lnTo>
                    <a:pt x="22980" y="29014"/>
                  </a:lnTo>
                  <a:lnTo>
                    <a:pt x="22736" y="28222"/>
                  </a:lnTo>
                  <a:lnTo>
                    <a:pt x="22554" y="27430"/>
                  </a:lnTo>
                  <a:lnTo>
                    <a:pt x="22432" y="26576"/>
                  </a:lnTo>
                  <a:lnTo>
                    <a:pt x="22493" y="25784"/>
                  </a:lnTo>
                  <a:lnTo>
                    <a:pt x="22614" y="25174"/>
                  </a:lnTo>
                  <a:lnTo>
                    <a:pt x="22736" y="24565"/>
                  </a:lnTo>
                  <a:lnTo>
                    <a:pt x="23163" y="22980"/>
                  </a:lnTo>
                  <a:lnTo>
                    <a:pt x="23529" y="24138"/>
                  </a:lnTo>
                  <a:lnTo>
                    <a:pt x="23955" y="25296"/>
                  </a:lnTo>
                  <a:lnTo>
                    <a:pt x="24260" y="25967"/>
                  </a:lnTo>
                  <a:lnTo>
                    <a:pt x="24565" y="26576"/>
                  </a:lnTo>
                  <a:lnTo>
                    <a:pt x="24870" y="27125"/>
                  </a:lnTo>
                  <a:lnTo>
                    <a:pt x="25114" y="27734"/>
                  </a:lnTo>
                  <a:lnTo>
                    <a:pt x="25418" y="29075"/>
                  </a:lnTo>
                  <a:lnTo>
                    <a:pt x="25662" y="29685"/>
                  </a:lnTo>
                  <a:lnTo>
                    <a:pt x="25967" y="30355"/>
                  </a:lnTo>
                  <a:lnTo>
                    <a:pt x="26637" y="31635"/>
                  </a:lnTo>
                  <a:lnTo>
                    <a:pt x="27369" y="32855"/>
                  </a:lnTo>
                  <a:lnTo>
                    <a:pt x="28832" y="35171"/>
                  </a:lnTo>
                  <a:lnTo>
                    <a:pt x="29441" y="36085"/>
                  </a:lnTo>
                  <a:lnTo>
                    <a:pt x="29563" y="36207"/>
                  </a:lnTo>
                  <a:lnTo>
                    <a:pt x="29563" y="36329"/>
                  </a:lnTo>
                  <a:lnTo>
                    <a:pt x="29502" y="36390"/>
                  </a:lnTo>
                  <a:lnTo>
                    <a:pt x="29502" y="36755"/>
                  </a:lnTo>
                  <a:lnTo>
                    <a:pt x="29502" y="37121"/>
                  </a:lnTo>
                  <a:lnTo>
                    <a:pt x="29624" y="37487"/>
                  </a:lnTo>
                  <a:lnTo>
                    <a:pt x="29868" y="38157"/>
                  </a:lnTo>
                  <a:lnTo>
                    <a:pt x="30538" y="39498"/>
                  </a:lnTo>
                  <a:lnTo>
                    <a:pt x="30660" y="39803"/>
                  </a:lnTo>
                  <a:lnTo>
                    <a:pt x="30721" y="40108"/>
                  </a:lnTo>
                  <a:lnTo>
                    <a:pt x="30904" y="40717"/>
                  </a:lnTo>
                  <a:lnTo>
                    <a:pt x="31026" y="41205"/>
                  </a:lnTo>
                  <a:lnTo>
                    <a:pt x="31148" y="41449"/>
                  </a:lnTo>
                  <a:lnTo>
                    <a:pt x="31270" y="41632"/>
                  </a:lnTo>
                  <a:lnTo>
                    <a:pt x="31453" y="41754"/>
                  </a:lnTo>
                  <a:lnTo>
                    <a:pt x="31636" y="41815"/>
                  </a:lnTo>
                  <a:lnTo>
                    <a:pt x="31757" y="41693"/>
                  </a:lnTo>
                  <a:lnTo>
                    <a:pt x="31879" y="41449"/>
                  </a:lnTo>
                  <a:lnTo>
                    <a:pt x="31818" y="41144"/>
                  </a:lnTo>
                  <a:lnTo>
                    <a:pt x="31757" y="40778"/>
                  </a:lnTo>
                  <a:lnTo>
                    <a:pt x="31636" y="40108"/>
                  </a:lnTo>
                  <a:lnTo>
                    <a:pt x="31940" y="40900"/>
                  </a:lnTo>
                  <a:lnTo>
                    <a:pt x="32245" y="41632"/>
                  </a:lnTo>
                  <a:lnTo>
                    <a:pt x="32428" y="41997"/>
                  </a:lnTo>
                  <a:lnTo>
                    <a:pt x="32611" y="42241"/>
                  </a:lnTo>
                  <a:lnTo>
                    <a:pt x="32733" y="42363"/>
                  </a:lnTo>
                  <a:lnTo>
                    <a:pt x="33038" y="42363"/>
                  </a:lnTo>
                  <a:lnTo>
                    <a:pt x="33159" y="42241"/>
                  </a:lnTo>
                  <a:lnTo>
                    <a:pt x="33220" y="42058"/>
                  </a:lnTo>
                  <a:lnTo>
                    <a:pt x="33220" y="41876"/>
                  </a:lnTo>
                  <a:lnTo>
                    <a:pt x="33098" y="41571"/>
                  </a:lnTo>
                  <a:lnTo>
                    <a:pt x="32794" y="40778"/>
                  </a:lnTo>
                  <a:lnTo>
                    <a:pt x="32550" y="40230"/>
                  </a:lnTo>
                  <a:lnTo>
                    <a:pt x="32489" y="39925"/>
                  </a:lnTo>
                  <a:lnTo>
                    <a:pt x="32428" y="39620"/>
                  </a:lnTo>
                  <a:lnTo>
                    <a:pt x="32611" y="39925"/>
                  </a:lnTo>
                  <a:lnTo>
                    <a:pt x="32794" y="40230"/>
                  </a:lnTo>
                  <a:lnTo>
                    <a:pt x="33098" y="40900"/>
                  </a:lnTo>
                  <a:lnTo>
                    <a:pt x="33403" y="41632"/>
                  </a:lnTo>
                  <a:lnTo>
                    <a:pt x="33586" y="41936"/>
                  </a:lnTo>
                  <a:lnTo>
                    <a:pt x="33708" y="42119"/>
                  </a:lnTo>
                  <a:lnTo>
                    <a:pt x="33830" y="42180"/>
                  </a:lnTo>
                  <a:lnTo>
                    <a:pt x="34013" y="42241"/>
                  </a:lnTo>
                  <a:lnTo>
                    <a:pt x="34135" y="42180"/>
                  </a:lnTo>
                  <a:lnTo>
                    <a:pt x="34257" y="42119"/>
                  </a:lnTo>
                  <a:lnTo>
                    <a:pt x="34318" y="41936"/>
                  </a:lnTo>
                  <a:lnTo>
                    <a:pt x="34318" y="41754"/>
                  </a:lnTo>
                  <a:lnTo>
                    <a:pt x="34257" y="41510"/>
                  </a:lnTo>
                  <a:lnTo>
                    <a:pt x="34074" y="41083"/>
                  </a:lnTo>
                  <a:lnTo>
                    <a:pt x="33342" y="39620"/>
                  </a:lnTo>
                  <a:lnTo>
                    <a:pt x="34257" y="40839"/>
                  </a:lnTo>
                  <a:lnTo>
                    <a:pt x="34500" y="41144"/>
                  </a:lnTo>
                  <a:lnTo>
                    <a:pt x="34683" y="41266"/>
                  </a:lnTo>
                  <a:lnTo>
                    <a:pt x="34866" y="41266"/>
                  </a:lnTo>
                  <a:lnTo>
                    <a:pt x="34927" y="41205"/>
                  </a:lnTo>
                  <a:lnTo>
                    <a:pt x="34988" y="41144"/>
                  </a:lnTo>
                  <a:lnTo>
                    <a:pt x="35049" y="40961"/>
                  </a:lnTo>
                  <a:lnTo>
                    <a:pt x="34988" y="40778"/>
                  </a:lnTo>
                  <a:lnTo>
                    <a:pt x="34927" y="40596"/>
                  </a:lnTo>
                  <a:lnTo>
                    <a:pt x="34439" y="39803"/>
                  </a:lnTo>
                  <a:lnTo>
                    <a:pt x="34013" y="39011"/>
                  </a:lnTo>
                  <a:lnTo>
                    <a:pt x="33586" y="38218"/>
                  </a:lnTo>
                  <a:lnTo>
                    <a:pt x="33464" y="38036"/>
                  </a:lnTo>
                  <a:lnTo>
                    <a:pt x="33403" y="37792"/>
                  </a:lnTo>
                  <a:lnTo>
                    <a:pt x="33525" y="37792"/>
                  </a:lnTo>
                  <a:lnTo>
                    <a:pt x="33647" y="37914"/>
                  </a:lnTo>
                  <a:lnTo>
                    <a:pt x="33830" y="38218"/>
                  </a:lnTo>
                  <a:lnTo>
                    <a:pt x="34074" y="38340"/>
                  </a:lnTo>
                  <a:lnTo>
                    <a:pt x="34257" y="38401"/>
                  </a:lnTo>
                  <a:lnTo>
                    <a:pt x="34744" y="38523"/>
                  </a:lnTo>
                  <a:lnTo>
                    <a:pt x="35049" y="38523"/>
                  </a:lnTo>
                  <a:lnTo>
                    <a:pt x="35171" y="38462"/>
                  </a:lnTo>
                  <a:lnTo>
                    <a:pt x="35293" y="38340"/>
                  </a:lnTo>
                  <a:lnTo>
                    <a:pt x="35354" y="38157"/>
                  </a:lnTo>
                  <a:lnTo>
                    <a:pt x="35293" y="38036"/>
                  </a:lnTo>
                  <a:lnTo>
                    <a:pt x="35232" y="37853"/>
                  </a:lnTo>
                  <a:lnTo>
                    <a:pt x="35049" y="37731"/>
                  </a:lnTo>
                  <a:lnTo>
                    <a:pt x="34744" y="37548"/>
                  </a:lnTo>
                  <a:lnTo>
                    <a:pt x="34500" y="37365"/>
                  </a:lnTo>
                  <a:lnTo>
                    <a:pt x="34013" y="36877"/>
                  </a:lnTo>
                  <a:lnTo>
                    <a:pt x="33586" y="36390"/>
                  </a:lnTo>
                  <a:lnTo>
                    <a:pt x="33098" y="35902"/>
                  </a:lnTo>
                  <a:lnTo>
                    <a:pt x="32550" y="35415"/>
                  </a:lnTo>
                  <a:lnTo>
                    <a:pt x="32184" y="35293"/>
                  </a:lnTo>
                  <a:lnTo>
                    <a:pt x="31879" y="35110"/>
                  </a:lnTo>
                  <a:lnTo>
                    <a:pt x="31392" y="35110"/>
                  </a:lnTo>
                  <a:lnTo>
                    <a:pt x="31270" y="34988"/>
                  </a:lnTo>
                  <a:lnTo>
                    <a:pt x="31148" y="34805"/>
                  </a:lnTo>
                  <a:lnTo>
                    <a:pt x="31026" y="34439"/>
                  </a:lnTo>
                  <a:lnTo>
                    <a:pt x="30721" y="33647"/>
                  </a:lnTo>
                  <a:lnTo>
                    <a:pt x="30538" y="32794"/>
                  </a:lnTo>
                  <a:lnTo>
                    <a:pt x="30112" y="31026"/>
                  </a:lnTo>
                  <a:lnTo>
                    <a:pt x="29868" y="29990"/>
                  </a:lnTo>
                  <a:lnTo>
                    <a:pt x="29563" y="28954"/>
                  </a:lnTo>
                  <a:lnTo>
                    <a:pt x="29380" y="28405"/>
                  </a:lnTo>
                  <a:lnTo>
                    <a:pt x="29136" y="27917"/>
                  </a:lnTo>
                  <a:lnTo>
                    <a:pt x="28893" y="27430"/>
                  </a:lnTo>
                  <a:lnTo>
                    <a:pt x="28588" y="27003"/>
                  </a:lnTo>
                  <a:lnTo>
                    <a:pt x="28222" y="26515"/>
                  </a:lnTo>
                  <a:lnTo>
                    <a:pt x="28039" y="26272"/>
                  </a:lnTo>
                  <a:lnTo>
                    <a:pt x="27856" y="25967"/>
                  </a:lnTo>
                  <a:lnTo>
                    <a:pt x="27674" y="25479"/>
                  </a:lnTo>
                  <a:lnTo>
                    <a:pt x="27552" y="24931"/>
                  </a:lnTo>
                  <a:lnTo>
                    <a:pt x="27308" y="23468"/>
                  </a:lnTo>
                  <a:lnTo>
                    <a:pt x="27003" y="22066"/>
                  </a:lnTo>
                  <a:lnTo>
                    <a:pt x="26698" y="20664"/>
                  </a:lnTo>
                  <a:lnTo>
                    <a:pt x="26455" y="19262"/>
                  </a:lnTo>
                  <a:lnTo>
                    <a:pt x="26333" y="18470"/>
                  </a:lnTo>
                  <a:lnTo>
                    <a:pt x="26272" y="17616"/>
                  </a:lnTo>
                  <a:lnTo>
                    <a:pt x="26211" y="17129"/>
                  </a:lnTo>
                  <a:lnTo>
                    <a:pt x="26211" y="16580"/>
                  </a:lnTo>
                  <a:lnTo>
                    <a:pt x="26028" y="15849"/>
                  </a:lnTo>
                  <a:lnTo>
                    <a:pt x="25906" y="15483"/>
                  </a:lnTo>
                  <a:lnTo>
                    <a:pt x="25784" y="15178"/>
                  </a:lnTo>
                  <a:lnTo>
                    <a:pt x="25540" y="14812"/>
                  </a:lnTo>
                  <a:lnTo>
                    <a:pt x="25357" y="14508"/>
                  </a:lnTo>
                  <a:lnTo>
                    <a:pt x="24809" y="13959"/>
                  </a:lnTo>
                  <a:lnTo>
                    <a:pt x="24199" y="13471"/>
                  </a:lnTo>
                  <a:lnTo>
                    <a:pt x="23468" y="13106"/>
                  </a:lnTo>
                  <a:lnTo>
                    <a:pt x="22797" y="12801"/>
                  </a:lnTo>
                  <a:lnTo>
                    <a:pt x="22005" y="12557"/>
                  </a:lnTo>
                  <a:lnTo>
                    <a:pt x="21273" y="12374"/>
                  </a:lnTo>
                  <a:lnTo>
                    <a:pt x="20908" y="12313"/>
                  </a:lnTo>
                  <a:lnTo>
                    <a:pt x="20542" y="12191"/>
                  </a:lnTo>
                  <a:lnTo>
                    <a:pt x="20237" y="12009"/>
                  </a:lnTo>
                  <a:lnTo>
                    <a:pt x="19993" y="11765"/>
                  </a:lnTo>
                  <a:lnTo>
                    <a:pt x="19811" y="11521"/>
                  </a:lnTo>
                  <a:lnTo>
                    <a:pt x="19750" y="11155"/>
                  </a:lnTo>
                  <a:lnTo>
                    <a:pt x="19689" y="10850"/>
                  </a:lnTo>
                  <a:lnTo>
                    <a:pt x="19689" y="10485"/>
                  </a:lnTo>
                  <a:lnTo>
                    <a:pt x="19689" y="10119"/>
                  </a:lnTo>
                  <a:lnTo>
                    <a:pt x="19750" y="9997"/>
                  </a:lnTo>
                  <a:lnTo>
                    <a:pt x="19872" y="9875"/>
                  </a:lnTo>
                  <a:lnTo>
                    <a:pt x="20359" y="9327"/>
                  </a:lnTo>
                  <a:lnTo>
                    <a:pt x="20664" y="8717"/>
                  </a:lnTo>
                  <a:lnTo>
                    <a:pt x="21030" y="8047"/>
                  </a:lnTo>
                  <a:lnTo>
                    <a:pt x="21273" y="7315"/>
                  </a:lnTo>
                  <a:lnTo>
                    <a:pt x="21395" y="6523"/>
                  </a:lnTo>
                  <a:lnTo>
                    <a:pt x="21517" y="5730"/>
                  </a:lnTo>
                  <a:lnTo>
                    <a:pt x="21578" y="4938"/>
                  </a:lnTo>
                  <a:lnTo>
                    <a:pt x="21578" y="4085"/>
                  </a:lnTo>
                  <a:lnTo>
                    <a:pt x="21456" y="3292"/>
                  </a:lnTo>
                  <a:lnTo>
                    <a:pt x="21273" y="2500"/>
                  </a:lnTo>
                  <a:lnTo>
                    <a:pt x="21030" y="1951"/>
                  </a:lnTo>
                  <a:lnTo>
                    <a:pt x="20725" y="1403"/>
                  </a:lnTo>
                  <a:lnTo>
                    <a:pt x="20298" y="976"/>
                  </a:lnTo>
                  <a:lnTo>
                    <a:pt x="19811" y="610"/>
                  </a:lnTo>
                  <a:lnTo>
                    <a:pt x="19506" y="428"/>
                  </a:lnTo>
                  <a:lnTo>
                    <a:pt x="19140" y="245"/>
                  </a:lnTo>
                  <a:lnTo>
                    <a:pt x="18774" y="123"/>
                  </a:lnTo>
                  <a:lnTo>
                    <a:pt x="18348" y="62"/>
                  </a:lnTo>
                  <a:lnTo>
                    <a:pt x="17555" y="1"/>
                  </a:lnTo>
                  <a:close/>
                </a:path>
              </a:pathLst>
            </a:custGeom>
            <a:solidFill>
              <a:srgbClr val="B3B3B3"/>
            </a:solidFill>
            <a:ln>
              <a:solidFill>
                <a:srgbClr val="CBB1C2"/>
              </a:solidFill>
            </a:ln>
          </p:spPr>
          <p:txBody>
            <a:bodyPr lIns="91425" tIns="91425" rIns="91425" bIns="91425" anchor="ctr" anchorCtr="0">
              <a:noAutofit/>
            </a:bodyPr>
            <a:lstStyle/>
            <a:p>
              <a:pPr lvl="0">
                <a:spcBef>
                  <a:spcPts val="0"/>
                </a:spcBef>
                <a:buNone/>
              </a:pPr>
              <a:endParaRPr/>
            </a:p>
          </p:txBody>
        </p:sp>
      </p:grpSp>
      <p:grpSp>
        <p:nvGrpSpPr>
          <p:cNvPr id="7" name="Shape 395"/>
          <p:cNvGrpSpPr/>
          <p:nvPr/>
        </p:nvGrpSpPr>
        <p:grpSpPr>
          <a:xfrm>
            <a:off x="164113" y="837788"/>
            <a:ext cx="1628458" cy="3348374"/>
            <a:chOff x="5160100" y="1609475"/>
            <a:chExt cx="975300" cy="2005375"/>
          </a:xfrm>
        </p:grpSpPr>
        <p:sp>
          <p:nvSpPr>
            <p:cNvPr id="8" name="Shape 396"/>
            <p:cNvSpPr/>
            <p:nvPr/>
          </p:nvSpPr>
          <p:spPr>
            <a:xfrm>
              <a:off x="5160100" y="1609475"/>
              <a:ext cx="975300" cy="2005375"/>
            </a:xfrm>
            <a:custGeom>
              <a:avLst/>
              <a:gdLst/>
              <a:ahLst/>
              <a:cxnLst/>
              <a:rect l="0" t="0" r="0" b="0"/>
              <a:pathLst>
                <a:path w="39012" h="80215" extrusionOk="0">
                  <a:moveTo>
                    <a:pt x="19506" y="53273"/>
                  </a:moveTo>
                  <a:lnTo>
                    <a:pt x="19628" y="54309"/>
                  </a:lnTo>
                  <a:lnTo>
                    <a:pt x="19689" y="54858"/>
                  </a:lnTo>
                  <a:lnTo>
                    <a:pt x="19689" y="55406"/>
                  </a:lnTo>
                  <a:lnTo>
                    <a:pt x="19567" y="56442"/>
                  </a:lnTo>
                  <a:lnTo>
                    <a:pt x="19567" y="56930"/>
                  </a:lnTo>
                  <a:lnTo>
                    <a:pt x="19628" y="57418"/>
                  </a:lnTo>
                  <a:lnTo>
                    <a:pt x="19689" y="57844"/>
                  </a:lnTo>
                  <a:lnTo>
                    <a:pt x="19872" y="58210"/>
                  </a:lnTo>
                  <a:lnTo>
                    <a:pt x="19933" y="58454"/>
                  </a:lnTo>
                  <a:lnTo>
                    <a:pt x="19933" y="58698"/>
                  </a:lnTo>
                  <a:lnTo>
                    <a:pt x="19933" y="59246"/>
                  </a:lnTo>
                  <a:lnTo>
                    <a:pt x="19872" y="60283"/>
                  </a:lnTo>
                  <a:lnTo>
                    <a:pt x="19750" y="61319"/>
                  </a:lnTo>
                  <a:lnTo>
                    <a:pt x="19689" y="62843"/>
                  </a:lnTo>
                  <a:lnTo>
                    <a:pt x="19628" y="64305"/>
                  </a:lnTo>
                  <a:lnTo>
                    <a:pt x="19628" y="65281"/>
                  </a:lnTo>
                  <a:lnTo>
                    <a:pt x="19628" y="66195"/>
                  </a:lnTo>
                  <a:lnTo>
                    <a:pt x="19750" y="68267"/>
                  </a:lnTo>
                  <a:lnTo>
                    <a:pt x="19811" y="69486"/>
                  </a:lnTo>
                  <a:lnTo>
                    <a:pt x="19750" y="70645"/>
                  </a:lnTo>
                  <a:lnTo>
                    <a:pt x="19506" y="73022"/>
                  </a:lnTo>
                  <a:lnTo>
                    <a:pt x="19323" y="70888"/>
                  </a:lnTo>
                  <a:lnTo>
                    <a:pt x="19262" y="69791"/>
                  </a:lnTo>
                  <a:lnTo>
                    <a:pt x="19262" y="68694"/>
                  </a:lnTo>
                  <a:lnTo>
                    <a:pt x="19323" y="67658"/>
                  </a:lnTo>
                  <a:lnTo>
                    <a:pt x="19384" y="66561"/>
                  </a:lnTo>
                  <a:lnTo>
                    <a:pt x="19445" y="65464"/>
                  </a:lnTo>
                  <a:lnTo>
                    <a:pt x="19445" y="64366"/>
                  </a:lnTo>
                  <a:lnTo>
                    <a:pt x="19384" y="62599"/>
                  </a:lnTo>
                  <a:lnTo>
                    <a:pt x="19323" y="61745"/>
                  </a:lnTo>
                  <a:lnTo>
                    <a:pt x="19262" y="60831"/>
                  </a:lnTo>
                  <a:lnTo>
                    <a:pt x="19140" y="59612"/>
                  </a:lnTo>
                  <a:lnTo>
                    <a:pt x="19079" y="59002"/>
                  </a:lnTo>
                  <a:lnTo>
                    <a:pt x="19079" y="58698"/>
                  </a:lnTo>
                  <a:lnTo>
                    <a:pt x="19140" y="58393"/>
                  </a:lnTo>
                  <a:lnTo>
                    <a:pt x="19262" y="57844"/>
                  </a:lnTo>
                  <a:lnTo>
                    <a:pt x="19445" y="57235"/>
                  </a:lnTo>
                  <a:lnTo>
                    <a:pt x="19445" y="56625"/>
                  </a:lnTo>
                  <a:lnTo>
                    <a:pt x="19445" y="56016"/>
                  </a:lnTo>
                  <a:lnTo>
                    <a:pt x="19384" y="55345"/>
                  </a:lnTo>
                  <a:lnTo>
                    <a:pt x="19384" y="54614"/>
                  </a:lnTo>
                  <a:lnTo>
                    <a:pt x="19506" y="53273"/>
                  </a:lnTo>
                  <a:close/>
                  <a:moveTo>
                    <a:pt x="19445" y="0"/>
                  </a:moveTo>
                  <a:lnTo>
                    <a:pt x="18957" y="61"/>
                  </a:lnTo>
                  <a:lnTo>
                    <a:pt x="18287" y="183"/>
                  </a:lnTo>
                  <a:lnTo>
                    <a:pt x="17677" y="366"/>
                  </a:lnTo>
                  <a:lnTo>
                    <a:pt x="17068" y="670"/>
                  </a:lnTo>
                  <a:lnTo>
                    <a:pt x="16824" y="853"/>
                  </a:lnTo>
                  <a:lnTo>
                    <a:pt x="16580" y="1097"/>
                  </a:lnTo>
                  <a:lnTo>
                    <a:pt x="16336" y="1402"/>
                  </a:lnTo>
                  <a:lnTo>
                    <a:pt x="16153" y="1646"/>
                  </a:lnTo>
                  <a:lnTo>
                    <a:pt x="15788" y="2316"/>
                  </a:lnTo>
                  <a:lnTo>
                    <a:pt x="15605" y="2987"/>
                  </a:lnTo>
                  <a:lnTo>
                    <a:pt x="15483" y="3657"/>
                  </a:lnTo>
                  <a:lnTo>
                    <a:pt x="15422" y="4389"/>
                  </a:lnTo>
                  <a:lnTo>
                    <a:pt x="15422" y="5059"/>
                  </a:lnTo>
                  <a:lnTo>
                    <a:pt x="15422" y="5730"/>
                  </a:lnTo>
                  <a:lnTo>
                    <a:pt x="15544" y="6400"/>
                  </a:lnTo>
                  <a:lnTo>
                    <a:pt x="15666" y="7132"/>
                  </a:lnTo>
                  <a:lnTo>
                    <a:pt x="15849" y="7802"/>
                  </a:lnTo>
                  <a:lnTo>
                    <a:pt x="16275" y="9082"/>
                  </a:lnTo>
                  <a:lnTo>
                    <a:pt x="16397" y="9387"/>
                  </a:lnTo>
                  <a:lnTo>
                    <a:pt x="16580" y="9631"/>
                  </a:lnTo>
                  <a:lnTo>
                    <a:pt x="16824" y="9874"/>
                  </a:lnTo>
                  <a:lnTo>
                    <a:pt x="16946" y="9996"/>
                  </a:lnTo>
                  <a:lnTo>
                    <a:pt x="16946" y="10179"/>
                  </a:lnTo>
                  <a:lnTo>
                    <a:pt x="16946" y="10362"/>
                  </a:lnTo>
                  <a:lnTo>
                    <a:pt x="16763" y="11886"/>
                  </a:lnTo>
                  <a:lnTo>
                    <a:pt x="16763" y="12069"/>
                  </a:lnTo>
                  <a:lnTo>
                    <a:pt x="16702" y="12252"/>
                  </a:lnTo>
                  <a:lnTo>
                    <a:pt x="16641" y="12313"/>
                  </a:lnTo>
                  <a:lnTo>
                    <a:pt x="16458" y="12373"/>
                  </a:lnTo>
                  <a:lnTo>
                    <a:pt x="16093" y="12617"/>
                  </a:lnTo>
                  <a:lnTo>
                    <a:pt x="15422" y="13044"/>
                  </a:lnTo>
                  <a:lnTo>
                    <a:pt x="14752" y="13471"/>
                  </a:lnTo>
                  <a:lnTo>
                    <a:pt x="14508" y="13653"/>
                  </a:lnTo>
                  <a:lnTo>
                    <a:pt x="14325" y="13775"/>
                  </a:lnTo>
                  <a:lnTo>
                    <a:pt x="13350" y="13775"/>
                  </a:lnTo>
                  <a:lnTo>
                    <a:pt x="12496" y="13836"/>
                  </a:lnTo>
                  <a:lnTo>
                    <a:pt x="11765" y="13958"/>
                  </a:lnTo>
                  <a:lnTo>
                    <a:pt x="11033" y="14141"/>
                  </a:lnTo>
                  <a:lnTo>
                    <a:pt x="10668" y="14263"/>
                  </a:lnTo>
                  <a:lnTo>
                    <a:pt x="10363" y="14385"/>
                  </a:lnTo>
                  <a:lnTo>
                    <a:pt x="9997" y="14629"/>
                  </a:lnTo>
                  <a:lnTo>
                    <a:pt x="9753" y="14812"/>
                  </a:lnTo>
                  <a:lnTo>
                    <a:pt x="9510" y="15116"/>
                  </a:lnTo>
                  <a:lnTo>
                    <a:pt x="9266" y="15421"/>
                  </a:lnTo>
                  <a:lnTo>
                    <a:pt x="8900" y="16031"/>
                  </a:lnTo>
                  <a:lnTo>
                    <a:pt x="8534" y="16701"/>
                  </a:lnTo>
                  <a:lnTo>
                    <a:pt x="8230" y="17372"/>
                  </a:lnTo>
                  <a:lnTo>
                    <a:pt x="8108" y="17737"/>
                  </a:lnTo>
                  <a:lnTo>
                    <a:pt x="8047" y="18103"/>
                  </a:lnTo>
                  <a:lnTo>
                    <a:pt x="7986" y="18895"/>
                  </a:lnTo>
                  <a:lnTo>
                    <a:pt x="7986" y="19688"/>
                  </a:lnTo>
                  <a:lnTo>
                    <a:pt x="8047" y="20480"/>
                  </a:lnTo>
                  <a:lnTo>
                    <a:pt x="8047" y="20846"/>
                  </a:lnTo>
                  <a:lnTo>
                    <a:pt x="8047" y="21212"/>
                  </a:lnTo>
                  <a:lnTo>
                    <a:pt x="7864" y="22004"/>
                  </a:lnTo>
                  <a:lnTo>
                    <a:pt x="7620" y="23589"/>
                  </a:lnTo>
                  <a:lnTo>
                    <a:pt x="7376" y="25174"/>
                  </a:lnTo>
                  <a:lnTo>
                    <a:pt x="7315" y="26758"/>
                  </a:lnTo>
                  <a:lnTo>
                    <a:pt x="7254" y="27124"/>
                  </a:lnTo>
                  <a:lnTo>
                    <a:pt x="7193" y="27490"/>
                  </a:lnTo>
                  <a:lnTo>
                    <a:pt x="7132" y="27856"/>
                  </a:lnTo>
                  <a:lnTo>
                    <a:pt x="6950" y="28160"/>
                  </a:lnTo>
                  <a:lnTo>
                    <a:pt x="6706" y="28526"/>
                  </a:lnTo>
                  <a:lnTo>
                    <a:pt x="6523" y="28892"/>
                  </a:lnTo>
                  <a:lnTo>
                    <a:pt x="5974" y="30172"/>
                  </a:lnTo>
                  <a:lnTo>
                    <a:pt x="5609" y="31452"/>
                  </a:lnTo>
                  <a:lnTo>
                    <a:pt x="5304" y="32732"/>
                  </a:lnTo>
                  <a:lnTo>
                    <a:pt x="5121" y="34073"/>
                  </a:lnTo>
                  <a:lnTo>
                    <a:pt x="4938" y="35536"/>
                  </a:lnTo>
                  <a:lnTo>
                    <a:pt x="4755" y="36267"/>
                  </a:lnTo>
                  <a:lnTo>
                    <a:pt x="4572" y="36998"/>
                  </a:lnTo>
                  <a:lnTo>
                    <a:pt x="4329" y="37669"/>
                  </a:lnTo>
                  <a:lnTo>
                    <a:pt x="4207" y="38035"/>
                  </a:lnTo>
                  <a:lnTo>
                    <a:pt x="4146" y="38218"/>
                  </a:lnTo>
                  <a:lnTo>
                    <a:pt x="4024" y="38400"/>
                  </a:lnTo>
                  <a:lnTo>
                    <a:pt x="3963" y="38461"/>
                  </a:lnTo>
                  <a:lnTo>
                    <a:pt x="3475" y="38461"/>
                  </a:lnTo>
                  <a:lnTo>
                    <a:pt x="3109" y="38583"/>
                  </a:lnTo>
                  <a:lnTo>
                    <a:pt x="2805" y="38766"/>
                  </a:lnTo>
                  <a:lnTo>
                    <a:pt x="2256" y="39315"/>
                  </a:lnTo>
                  <a:lnTo>
                    <a:pt x="1768" y="39863"/>
                  </a:lnTo>
                  <a:lnTo>
                    <a:pt x="1342" y="40412"/>
                  </a:lnTo>
                  <a:lnTo>
                    <a:pt x="854" y="41021"/>
                  </a:lnTo>
                  <a:lnTo>
                    <a:pt x="306" y="41387"/>
                  </a:lnTo>
                  <a:lnTo>
                    <a:pt x="123" y="41570"/>
                  </a:lnTo>
                  <a:lnTo>
                    <a:pt x="62" y="41692"/>
                  </a:lnTo>
                  <a:lnTo>
                    <a:pt x="1" y="41814"/>
                  </a:lnTo>
                  <a:lnTo>
                    <a:pt x="62" y="42058"/>
                  </a:lnTo>
                  <a:lnTo>
                    <a:pt x="245" y="42179"/>
                  </a:lnTo>
                  <a:lnTo>
                    <a:pt x="427" y="42240"/>
                  </a:lnTo>
                  <a:lnTo>
                    <a:pt x="610" y="42240"/>
                  </a:lnTo>
                  <a:lnTo>
                    <a:pt x="1098" y="42119"/>
                  </a:lnTo>
                  <a:lnTo>
                    <a:pt x="1525" y="41936"/>
                  </a:lnTo>
                  <a:lnTo>
                    <a:pt x="1768" y="41753"/>
                  </a:lnTo>
                  <a:lnTo>
                    <a:pt x="2012" y="41570"/>
                  </a:lnTo>
                  <a:lnTo>
                    <a:pt x="2195" y="41387"/>
                  </a:lnTo>
                  <a:lnTo>
                    <a:pt x="2317" y="41265"/>
                  </a:lnTo>
                  <a:lnTo>
                    <a:pt x="2439" y="41204"/>
                  </a:lnTo>
                  <a:lnTo>
                    <a:pt x="2439" y="41204"/>
                  </a:lnTo>
                  <a:lnTo>
                    <a:pt x="2317" y="41509"/>
                  </a:lnTo>
                  <a:lnTo>
                    <a:pt x="2256" y="41753"/>
                  </a:lnTo>
                  <a:lnTo>
                    <a:pt x="1951" y="42240"/>
                  </a:lnTo>
                  <a:lnTo>
                    <a:pt x="1281" y="43459"/>
                  </a:lnTo>
                  <a:lnTo>
                    <a:pt x="976" y="44008"/>
                  </a:lnTo>
                  <a:lnTo>
                    <a:pt x="854" y="44252"/>
                  </a:lnTo>
                  <a:lnTo>
                    <a:pt x="854" y="44435"/>
                  </a:lnTo>
                  <a:lnTo>
                    <a:pt x="915" y="44557"/>
                  </a:lnTo>
                  <a:lnTo>
                    <a:pt x="1037" y="44739"/>
                  </a:lnTo>
                  <a:lnTo>
                    <a:pt x="1159" y="44861"/>
                  </a:lnTo>
                  <a:lnTo>
                    <a:pt x="1342" y="44800"/>
                  </a:lnTo>
                  <a:lnTo>
                    <a:pt x="1525" y="44739"/>
                  </a:lnTo>
                  <a:lnTo>
                    <a:pt x="1829" y="44435"/>
                  </a:lnTo>
                  <a:lnTo>
                    <a:pt x="2073" y="44130"/>
                  </a:lnTo>
                  <a:lnTo>
                    <a:pt x="2561" y="43399"/>
                  </a:lnTo>
                  <a:lnTo>
                    <a:pt x="2805" y="43033"/>
                  </a:lnTo>
                  <a:lnTo>
                    <a:pt x="3048" y="42789"/>
                  </a:lnTo>
                  <a:lnTo>
                    <a:pt x="3048" y="42789"/>
                  </a:lnTo>
                  <a:lnTo>
                    <a:pt x="2988" y="43094"/>
                  </a:lnTo>
                  <a:lnTo>
                    <a:pt x="2927" y="43459"/>
                  </a:lnTo>
                  <a:lnTo>
                    <a:pt x="2622" y="44191"/>
                  </a:lnTo>
                  <a:lnTo>
                    <a:pt x="2378" y="44861"/>
                  </a:lnTo>
                  <a:lnTo>
                    <a:pt x="2256" y="45227"/>
                  </a:lnTo>
                  <a:lnTo>
                    <a:pt x="2256" y="45593"/>
                  </a:lnTo>
                  <a:lnTo>
                    <a:pt x="2378" y="45776"/>
                  </a:lnTo>
                  <a:lnTo>
                    <a:pt x="2500" y="45898"/>
                  </a:lnTo>
                  <a:lnTo>
                    <a:pt x="2683" y="45959"/>
                  </a:lnTo>
                  <a:lnTo>
                    <a:pt x="2866" y="45898"/>
                  </a:lnTo>
                  <a:lnTo>
                    <a:pt x="3048" y="45776"/>
                  </a:lnTo>
                  <a:lnTo>
                    <a:pt x="3170" y="45532"/>
                  </a:lnTo>
                  <a:lnTo>
                    <a:pt x="3353" y="45166"/>
                  </a:lnTo>
                  <a:lnTo>
                    <a:pt x="3719" y="44252"/>
                  </a:lnTo>
                  <a:lnTo>
                    <a:pt x="4085" y="43277"/>
                  </a:lnTo>
                  <a:lnTo>
                    <a:pt x="4024" y="44130"/>
                  </a:lnTo>
                  <a:lnTo>
                    <a:pt x="3963" y="44922"/>
                  </a:lnTo>
                  <a:lnTo>
                    <a:pt x="3963" y="45349"/>
                  </a:lnTo>
                  <a:lnTo>
                    <a:pt x="4024" y="45593"/>
                  </a:lnTo>
                  <a:lnTo>
                    <a:pt x="4146" y="45776"/>
                  </a:lnTo>
                  <a:lnTo>
                    <a:pt x="4268" y="45837"/>
                  </a:lnTo>
                  <a:lnTo>
                    <a:pt x="4450" y="45837"/>
                  </a:lnTo>
                  <a:lnTo>
                    <a:pt x="4633" y="45776"/>
                  </a:lnTo>
                  <a:lnTo>
                    <a:pt x="4755" y="45654"/>
                  </a:lnTo>
                  <a:lnTo>
                    <a:pt x="4816" y="45349"/>
                  </a:lnTo>
                  <a:lnTo>
                    <a:pt x="4877" y="45105"/>
                  </a:lnTo>
                  <a:lnTo>
                    <a:pt x="4938" y="44496"/>
                  </a:lnTo>
                  <a:lnTo>
                    <a:pt x="4999" y="43642"/>
                  </a:lnTo>
                  <a:lnTo>
                    <a:pt x="5060" y="43338"/>
                  </a:lnTo>
                  <a:lnTo>
                    <a:pt x="5060" y="43216"/>
                  </a:lnTo>
                  <a:lnTo>
                    <a:pt x="5182" y="43094"/>
                  </a:lnTo>
                  <a:lnTo>
                    <a:pt x="5243" y="43277"/>
                  </a:lnTo>
                  <a:lnTo>
                    <a:pt x="5243" y="43459"/>
                  </a:lnTo>
                  <a:lnTo>
                    <a:pt x="5182" y="43886"/>
                  </a:lnTo>
                  <a:lnTo>
                    <a:pt x="5121" y="44374"/>
                  </a:lnTo>
                  <a:lnTo>
                    <a:pt x="5121" y="44800"/>
                  </a:lnTo>
                  <a:lnTo>
                    <a:pt x="5182" y="45044"/>
                  </a:lnTo>
                  <a:lnTo>
                    <a:pt x="5365" y="45227"/>
                  </a:lnTo>
                  <a:lnTo>
                    <a:pt x="5426" y="45288"/>
                  </a:lnTo>
                  <a:lnTo>
                    <a:pt x="5609" y="45288"/>
                  </a:lnTo>
                  <a:lnTo>
                    <a:pt x="5730" y="45227"/>
                  </a:lnTo>
                  <a:lnTo>
                    <a:pt x="5852" y="45044"/>
                  </a:lnTo>
                  <a:lnTo>
                    <a:pt x="5913" y="44861"/>
                  </a:lnTo>
                  <a:lnTo>
                    <a:pt x="6035" y="44496"/>
                  </a:lnTo>
                  <a:lnTo>
                    <a:pt x="6035" y="43642"/>
                  </a:lnTo>
                  <a:lnTo>
                    <a:pt x="6157" y="42484"/>
                  </a:lnTo>
                  <a:lnTo>
                    <a:pt x="6218" y="42240"/>
                  </a:lnTo>
                  <a:lnTo>
                    <a:pt x="6340" y="41997"/>
                  </a:lnTo>
                  <a:lnTo>
                    <a:pt x="6645" y="41082"/>
                  </a:lnTo>
                  <a:lnTo>
                    <a:pt x="6767" y="40595"/>
                  </a:lnTo>
                  <a:lnTo>
                    <a:pt x="6828" y="40107"/>
                  </a:lnTo>
                  <a:lnTo>
                    <a:pt x="6767" y="39802"/>
                  </a:lnTo>
                  <a:lnTo>
                    <a:pt x="6706" y="39558"/>
                  </a:lnTo>
                  <a:lnTo>
                    <a:pt x="6767" y="39315"/>
                  </a:lnTo>
                  <a:lnTo>
                    <a:pt x="6889" y="39132"/>
                  </a:lnTo>
                  <a:lnTo>
                    <a:pt x="7376" y="37974"/>
                  </a:lnTo>
                  <a:lnTo>
                    <a:pt x="7925" y="36877"/>
                  </a:lnTo>
                  <a:lnTo>
                    <a:pt x="9266" y="34256"/>
                  </a:lnTo>
                  <a:lnTo>
                    <a:pt x="9875" y="32915"/>
                  </a:lnTo>
                  <a:lnTo>
                    <a:pt x="10363" y="31574"/>
                  </a:lnTo>
                  <a:lnTo>
                    <a:pt x="10607" y="30781"/>
                  </a:lnTo>
                  <a:lnTo>
                    <a:pt x="10729" y="30050"/>
                  </a:lnTo>
                  <a:lnTo>
                    <a:pt x="11094" y="28526"/>
                  </a:lnTo>
                  <a:lnTo>
                    <a:pt x="11521" y="27185"/>
                  </a:lnTo>
                  <a:lnTo>
                    <a:pt x="12009" y="25844"/>
                  </a:lnTo>
                  <a:lnTo>
                    <a:pt x="12374" y="27307"/>
                  </a:lnTo>
                  <a:lnTo>
                    <a:pt x="12557" y="27856"/>
                  </a:lnTo>
                  <a:lnTo>
                    <a:pt x="12679" y="28465"/>
                  </a:lnTo>
                  <a:lnTo>
                    <a:pt x="12679" y="29136"/>
                  </a:lnTo>
                  <a:lnTo>
                    <a:pt x="12679" y="29806"/>
                  </a:lnTo>
                  <a:lnTo>
                    <a:pt x="12618" y="31878"/>
                  </a:lnTo>
                  <a:lnTo>
                    <a:pt x="12618" y="32427"/>
                  </a:lnTo>
                  <a:lnTo>
                    <a:pt x="12618" y="33037"/>
                  </a:lnTo>
                  <a:lnTo>
                    <a:pt x="12679" y="33280"/>
                  </a:lnTo>
                  <a:lnTo>
                    <a:pt x="12801" y="33524"/>
                  </a:lnTo>
                  <a:lnTo>
                    <a:pt x="12801" y="33768"/>
                  </a:lnTo>
                  <a:lnTo>
                    <a:pt x="12801" y="34012"/>
                  </a:lnTo>
                  <a:lnTo>
                    <a:pt x="12679" y="34560"/>
                  </a:lnTo>
                  <a:lnTo>
                    <a:pt x="12313" y="36633"/>
                  </a:lnTo>
                  <a:lnTo>
                    <a:pt x="12192" y="37669"/>
                  </a:lnTo>
                  <a:lnTo>
                    <a:pt x="12131" y="38705"/>
                  </a:lnTo>
                  <a:lnTo>
                    <a:pt x="12070" y="40839"/>
                  </a:lnTo>
                  <a:lnTo>
                    <a:pt x="12131" y="42972"/>
                  </a:lnTo>
                  <a:lnTo>
                    <a:pt x="12252" y="45044"/>
                  </a:lnTo>
                  <a:lnTo>
                    <a:pt x="12435" y="47178"/>
                  </a:lnTo>
                  <a:lnTo>
                    <a:pt x="12740" y="49250"/>
                  </a:lnTo>
                  <a:lnTo>
                    <a:pt x="13106" y="51261"/>
                  </a:lnTo>
                  <a:lnTo>
                    <a:pt x="13593" y="53334"/>
                  </a:lnTo>
                  <a:lnTo>
                    <a:pt x="14081" y="55041"/>
                  </a:lnTo>
                  <a:lnTo>
                    <a:pt x="14264" y="55955"/>
                  </a:lnTo>
                  <a:lnTo>
                    <a:pt x="14325" y="56869"/>
                  </a:lnTo>
                  <a:lnTo>
                    <a:pt x="14264" y="57601"/>
                  </a:lnTo>
                  <a:lnTo>
                    <a:pt x="14203" y="58393"/>
                  </a:lnTo>
                  <a:lnTo>
                    <a:pt x="13837" y="59856"/>
                  </a:lnTo>
                  <a:lnTo>
                    <a:pt x="13654" y="60892"/>
                  </a:lnTo>
                  <a:lnTo>
                    <a:pt x="13532" y="61928"/>
                  </a:lnTo>
                  <a:lnTo>
                    <a:pt x="13472" y="62964"/>
                  </a:lnTo>
                  <a:lnTo>
                    <a:pt x="13532" y="64001"/>
                  </a:lnTo>
                  <a:lnTo>
                    <a:pt x="13715" y="65037"/>
                  </a:lnTo>
                  <a:lnTo>
                    <a:pt x="13898" y="66012"/>
                  </a:lnTo>
                  <a:lnTo>
                    <a:pt x="14508" y="67963"/>
                  </a:lnTo>
                  <a:lnTo>
                    <a:pt x="15605" y="71681"/>
                  </a:lnTo>
                  <a:lnTo>
                    <a:pt x="16032" y="73144"/>
                  </a:lnTo>
                  <a:lnTo>
                    <a:pt x="16458" y="74606"/>
                  </a:lnTo>
                  <a:lnTo>
                    <a:pt x="16580" y="75094"/>
                  </a:lnTo>
                  <a:lnTo>
                    <a:pt x="16641" y="75399"/>
                  </a:lnTo>
                  <a:lnTo>
                    <a:pt x="16641" y="75643"/>
                  </a:lnTo>
                  <a:lnTo>
                    <a:pt x="16519" y="76069"/>
                  </a:lnTo>
                  <a:lnTo>
                    <a:pt x="16336" y="76496"/>
                  </a:lnTo>
                  <a:lnTo>
                    <a:pt x="15849" y="77227"/>
                  </a:lnTo>
                  <a:lnTo>
                    <a:pt x="15422" y="77959"/>
                  </a:lnTo>
                  <a:lnTo>
                    <a:pt x="15117" y="78264"/>
                  </a:lnTo>
                  <a:lnTo>
                    <a:pt x="14813" y="78507"/>
                  </a:lnTo>
                  <a:lnTo>
                    <a:pt x="14569" y="78690"/>
                  </a:lnTo>
                  <a:lnTo>
                    <a:pt x="14386" y="78873"/>
                  </a:lnTo>
                  <a:lnTo>
                    <a:pt x="14386" y="79056"/>
                  </a:lnTo>
                  <a:lnTo>
                    <a:pt x="14447" y="79239"/>
                  </a:lnTo>
                  <a:lnTo>
                    <a:pt x="14569" y="79361"/>
                  </a:lnTo>
                  <a:lnTo>
                    <a:pt x="14752" y="79483"/>
                  </a:lnTo>
                  <a:lnTo>
                    <a:pt x="15117" y="79605"/>
                  </a:lnTo>
                  <a:lnTo>
                    <a:pt x="15483" y="79666"/>
                  </a:lnTo>
                  <a:lnTo>
                    <a:pt x="16032" y="79787"/>
                  </a:lnTo>
                  <a:lnTo>
                    <a:pt x="16580" y="79848"/>
                  </a:lnTo>
                  <a:lnTo>
                    <a:pt x="17007" y="79848"/>
                  </a:lnTo>
                  <a:lnTo>
                    <a:pt x="17434" y="79787"/>
                  </a:lnTo>
                  <a:lnTo>
                    <a:pt x="17555" y="79787"/>
                  </a:lnTo>
                  <a:lnTo>
                    <a:pt x="17677" y="79970"/>
                  </a:lnTo>
                  <a:lnTo>
                    <a:pt x="17921" y="80092"/>
                  </a:lnTo>
                  <a:lnTo>
                    <a:pt x="18165" y="80153"/>
                  </a:lnTo>
                  <a:lnTo>
                    <a:pt x="18592" y="80214"/>
                  </a:lnTo>
                  <a:lnTo>
                    <a:pt x="18957" y="80092"/>
                  </a:lnTo>
                  <a:lnTo>
                    <a:pt x="19140" y="80031"/>
                  </a:lnTo>
                  <a:lnTo>
                    <a:pt x="19323" y="79909"/>
                  </a:lnTo>
                  <a:lnTo>
                    <a:pt x="19445" y="79727"/>
                  </a:lnTo>
                  <a:lnTo>
                    <a:pt x="19506" y="79544"/>
                  </a:lnTo>
                  <a:lnTo>
                    <a:pt x="19689" y="79787"/>
                  </a:lnTo>
                  <a:lnTo>
                    <a:pt x="19872" y="80031"/>
                  </a:lnTo>
                  <a:lnTo>
                    <a:pt x="20115" y="80153"/>
                  </a:lnTo>
                  <a:lnTo>
                    <a:pt x="20420" y="80214"/>
                  </a:lnTo>
                  <a:lnTo>
                    <a:pt x="20725" y="80214"/>
                  </a:lnTo>
                  <a:lnTo>
                    <a:pt x="21091" y="80153"/>
                  </a:lnTo>
                  <a:lnTo>
                    <a:pt x="21335" y="79970"/>
                  </a:lnTo>
                  <a:lnTo>
                    <a:pt x="21456" y="79848"/>
                  </a:lnTo>
                  <a:lnTo>
                    <a:pt x="21517" y="79727"/>
                  </a:lnTo>
                  <a:lnTo>
                    <a:pt x="21700" y="79787"/>
                  </a:lnTo>
                  <a:lnTo>
                    <a:pt x="21944" y="79848"/>
                  </a:lnTo>
                  <a:lnTo>
                    <a:pt x="22371" y="79848"/>
                  </a:lnTo>
                  <a:lnTo>
                    <a:pt x="22858" y="79787"/>
                  </a:lnTo>
                  <a:lnTo>
                    <a:pt x="23285" y="79727"/>
                  </a:lnTo>
                  <a:lnTo>
                    <a:pt x="24138" y="79544"/>
                  </a:lnTo>
                  <a:lnTo>
                    <a:pt x="24260" y="79483"/>
                  </a:lnTo>
                  <a:lnTo>
                    <a:pt x="24443" y="79422"/>
                  </a:lnTo>
                  <a:lnTo>
                    <a:pt x="24565" y="79300"/>
                  </a:lnTo>
                  <a:lnTo>
                    <a:pt x="24687" y="79117"/>
                  </a:lnTo>
                  <a:lnTo>
                    <a:pt x="24687" y="78934"/>
                  </a:lnTo>
                  <a:lnTo>
                    <a:pt x="24626" y="78812"/>
                  </a:lnTo>
                  <a:lnTo>
                    <a:pt x="24382" y="78629"/>
                  </a:lnTo>
                  <a:lnTo>
                    <a:pt x="23895" y="78203"/>
                  </a:lnTo>
                  <a:lnTo>
                    <a:pt x="23590" y="77898"/>
                  </a:lnTo>
                  <a:lnTo>
                    <a:pt x="23346" y="77471"/>
                  </a:lnTo>
                  <a:lnTo>
                    <a:pt x="22858" y="76679"/>
                  </a:lnTo>
                  <a:lnTo>
                    <a:pt x="22554" y="76008"/>
                  </a:lnTo>
                  <a:lnTo>
                    <a:pt x="22432" y="75643"/>
                  </a:lnTo>
                  <a:lnTo>
                    <a:pt x="22432" y="75277"/>
                  </a:lnTo>
                  <a:lnTo>
                    <a:pt x="22554" y="74667"/>
                  </a:lnTo>
                  <a:lnTo>
                    <a:pt x="22736" y="74058"/>
                  </a:lnTo>
                  <a:lnTo>
                    <a:pt x="23468" y="71559"/>
                  </a:lnTo>
                  <a:lnTo>
                    <a:pt x="24565" y="67902"/>
                  </a:lnTo>
                  <a:lnTo>
                    <a:pt x="25114" y="65951"/>
                  </a:lnTo>
                  <a:lnTo>
                    <a:pt x="25357" y="64976"/>
                  </a:lnTo>
                  <a:lnTo>
                    <a:pt x="25540" y="63940"/>
                  </a:lnTo>
                  <a:lnTo>
                    <a:pt x="25601" y="62964"/>
                  </a:lnTo>
                  <a:lnTo>
                    <a:pt x="25540" y="61928"/>
                  </a:lnTo>
                  <a:lnTo>
                    <a:pt x="25418" y="60953"/>
                  </a:lnTo>
                  <a:lnTo>
                    <a:pt x="25175" y="59978"/>
                  </a:lnTo>
                  <a:lnTo>
                    <a:pt x="24870" y="58393"/>
                  </a:lnTo>
                  <a:lnTo>
                    <a:pt x="24748" y="57662"/>
                  </a:lnTo>
                  <a:lnTo>
                    <a:pt x="24748" y="56869"/>
                  </a:lnTo>
                  <a:lnTo>
                    <a:pt x="24809" y="56016"/>
                  </a:lnTo>
                  <a:lnTo>
                    <a:pt x="24931" y="55162"/>
                  </a:lnTo>
                  <a:lnTo>
                    <a:pt x="25357" y="53456"/>
                  </a:lnTo>
                  <a:lnTo>
                    <a:pt x="25845" y="51505"/>
                  </a:lnTo>
                  <a:lnTo>
                    <a:pt x="26272" y="49555"/>
                  </a:lnTo>
                  <a:lnTo>
                    <a:pt x="26516" y="47543"/>
                  </a:lnTo>
                  <a:lnTo>
                    <a:pt x="26759" y="45532"/>
                  </a:lnTo>
                  <a:lnTo>
                    <a:pt x="26881" y="43459"/>
                  </a:lnTo>
                  <a:lnTo>
                    <a:pt x="26942" y="41387"/>
                  </a:lnTo>
                  <a:lnTo>
                    <a:pt x="26942" y="39376"/>
                  </a:lnTo>
                  <a:lnTo>
                    <a:pt x="26881" y="38339"/>
                  </a:lnTo>
                  <a:lnTo>
                    <a:pt x="26820" y="37364"/>
                  </a:lnTo>
                  <a:lnTo>
                    <a:pt x="26455" y="35414"/>
                  </a:lnTo>
                  <a:lnTo>
                    <a:pt x="26272" y="34377"/>
                  </a:lnTo>
                  <a:lnTo>
                    <a:pt x="26150" y="33890"/>
                  </a:lnTo>
                  <a:lnTo>
                    <a:pt x="26089" y="33646"/>
                  </a:lnTo>
                  <a:lnTo>
                    <a:pt x="26150" y="33402"/>
                  </a:lnTo>
                  <a:lnTo>
                    <a:pt x="26211" y="32976"/>
                  </a:lnTo>
                  <a:lnTo>
                    <a:pt x="26211" y="32610"/>
                  </a:lnTo>
                  <a:lnTo>
                    <a:pt x="26150" y="31817"/>
                  </a:lnTo>
                  <a:lnTo>
                    <a:pt x="26150" y="28770"/>
                  </a:lnTo>
                  <a:lnTo>
                    <a:pt x="26211" y="28282"/>
                  </a:lnTo>
                  <a:lnTo>
                    <a:pt x="26333" y="27856"/>
                  </a:lnTo>
                  <a:lnTo>
                    <a:pt x="26881" y="26027"/>
                  </a:lnTo>
                  <a:lnTo>
                    <a:pt x="27003" y="25661"/>
                  </a:lnTo>
                  <a:lnTo>
                    <a:pt x="27369" y="26758"/>
                  </a:lnTo>
                  <a:lnTo>
                    <a:pt x="27735" y="27856"/>
                  </a:lnTo>
                  <a:lnTo>
                    <a:pt x="27918" y="28526"/>
                  </a:lnTo>
                  <a:lnTo>
                    <a:pt x="28100" y="29196"/>
                  </a:lnTo>
                  <a:lnTo>
                    <a:pt x="28405" y="30598"/>
                  </a:lnTo>
                  <a:lnTo>
                    <a:pt x="28588" y="31269"/>
                  </a:lnTo>
                  <a:lnTo>
                    <a:pt x="28832" y="32000"/>
                  </a:lnTo>
                  <a:lnTo>
                    <a:pt x="29380" y="33341"/>
                  </a:lnTo>
                  <a:lnTo>
                    <a:pt x="29990" y="34682"/>
                  </a:lnTo>
                  <a:lnTo>
                    <a:pt x="30660" y="36023"/>
                  </a:lnTo>
                  <a:lnTo>
                    <a:pt x="31270" y="37242"/>
                  </a:lnTo>
                  <a:lnTo>
                    <a:pt x="31879" y="38522"/>
                  </a:lnTo>
                  <a:lnTo>
                    <a:pt x="32123" y="39010"/>
                  </a:lnTo>
                  <a:lnTo>
                    <a:pt x="32306" y="39498"/>
                  </a:lnTo>
                  <a:lnTo>
                    <a:pt x="32306" y="39680"/>
                  </a:lnTo>
                  <a:lnTo>
                    <a:pt x="32245" y="39924"/>
                  </a:lnTo>
                  <a:lnTo>
                    <a:pt x="32245" y="40168"/>
                  </a:lnTo>
                  <a:lnTo>
                    <a:pt x="32245" y="40473"/>
                  </a:lnTo>
                  <a:lnTo>
                    <a:pt x="32367" y="40899"/>
                  </a:lnTo>
                  <a:lnTo>
                    <a:pt x="32489" y="41387"/>
                  </a:lnTo>
                  <a:lnTo>
                    <a:pt x="32794" y="42240"/>
                  </a:lnTo>
                  <a:lnTo>
                    <a:pt x="32855" y="42606"/>
                  </a:lnTo>
                  <a:lnTo>
                    <a:pt x="32916" y="42972"/>
                  </a:lnTo>
                  <a:lnTo>
                    <a:pt x="32977" y="44069"/>
                  </a:lnTo>
                  <a:lnTo>
                    <a:pt x="33038" y="44496"/>
                  </a:lnTo>
                  <a:lnTo>
                    <a:pt x="33160" y="44922"/>
                  </a:lnTo>
                  <a:lnTo>
                    <a:pt x="33281" y="45166"/>
                  </a:lnTo>
                  <a:lnTo>
                    <a:pt x="33464" y="45288"/>
                  </a:lnTo>
                  <a:lnTo>
                    <a:pt x="33647" y="45288"/>
                  </a:lnTo>
                  <a:lnTo>
                    <a:pt x="33769" y="45166"/>
                  </a:lnTo>
                  <a:lnTo>
                    <a:pt x="33830" y="45044"/>
                  </a:lnTo>
                  <a:lnTo>
                    <a:pt x="33891" y="44800"/>
                  </a:lnTo>
                  <a:lnTo>
                    <a:pt x="33952" y="44557"/>
                  </a:lnTo>
                  <a:lnTo>
                    <a:pt x="33891" y="44008"/>
                  </a:lnTo>
                  <a:lnTo>
                    <a:pt x="33830" y="43520"/>
                  </a:lnTo>
                  <a:lnTo>
                    <a:pt x="33830" y="43277"/>
                  </a:lnTo>
                  <a:lnTo>
                    <a:pt x="33830" y="43216"/>
                  </a:lnTo>
                  <a:lnTo>
                    <a:pt x="33891" y="43094"/>
                  </a:lnTo>
                  <a:lnTo>
                    <a:pt x="33952" y="43216"/>
                  </a:lnTo>
                  <a:lnTo>
                    <a:pt x="34013" y="43338"/>
                  </a:lnTo>
                  <a:lnTo>
                    <a:pt x="34013" y="43642"/>
                  </a:lnTo>
                  <a:lnTo>
                    <a:pt x="34135" y="44496"/>
                  </a:lnTo>
                  <a:lnTo>
                    <a:pt x="34135" y="45105"/>
                  </a:lnTo>
                  <a:lnTo>
                    <a:pt x="34196" y="45349"/>
                  </a:lnTo>
                  <a:lnTo>
                    <a:pt x="34318" y="45654"/>
                  </a:lnTo>
                  <a:lnTo>
                    <a:pt x="34440" y="45776"/>
                  </a:lnTo>
                  <a:lnTo>
                    <a:pt x="34561" y="45837"/>
                  </a:lnTo>
                  <a:lnTo>
                    <a:pt x="34744" y="45837"/>
                  </a:lnTo>
                  <a:lnTo>
                    <a:pt x="34866" y="45776"/>
                  </a:lnTo>
                  <a:lnTo>
                    <a:pt x="34988" y="45593"/>
                  </a:lnTo>
                  <a:lnTo>
                    <a:pt x="35049" y="45410"/>
                  </a:lnTo>
                  <a:lnTo>
                    <a:pt x="35049" y="44922"/>
                  </a:lnTo>
                  <a:lnTo>
                    <a:pt x="34988" y="44130"/>
                  </a:lnTo>
                  <a:lnTo>
                    <a:pt x="34988" y="43703"/>
                  </a:lnTo>
                  <a:lnTo>
                    <a:pt x="34988" y="43277"/>
                  </a:lnTo>
                  <a:lnTo>
                    <a:pt x="35354" y="44252"/>
                  </a:lnTo>
                  <a:lnTo>
                    <a:pt x="35659" y="45166"/>
                  </a:lnTo>
                  <a:lnTo>
                    <a:pt x="35902" y="45593"/>
                  </a:lnTo>
                  <a:lnTo>
                    <a:pt x="36024" y="45776"/>
                  </a:lnTo>
                  <a:lnTo>
                    <a:pt x="36207" y="45898"/>
                  </a:lnTo>
                  <a:lnTo>
                    <a:pt x="36390" y="45959"/>
                  </a:lnTo>
                  <a:lnTo>
                    <a:pt x="36573" y="45898"/>
                  </a:lnTo>
                  <a:lnTo>
                    <a:pt x="36695" y="45776"/>
                  </a:lnTo>
                  <a:lnTo>
                    <a:pt x="36756" y="45593"/>
                  </a:lnTo>
                  <a:lnTo>
                    <a:pt x="36756" y="45227"/>
                  </a:lnTo>
                  <a:lnTo>
                    <a:pt x="36695" y="44861"/>
                  </a:lnTo>
                  <a:lnTo>
                    <a:pt x="36390" y="44191"/>
                  </a:lnTo>
                  <a:lnTo>
                    <a:pt x="36146" y="43459"/>
                  </a:lnTo>
                  <a:lnTo>
                    <a:pt x="36024" y="43094"/>
                  </a:lnTo>
                  <a:lnTo>
                    <a:pt x="35963" y="42789"/>
                  </a:lnTo>
                  <a:lnTo>
                    <a:pt x="35963" y="42789"/>
                  </a:lnTo>
                  <a:lnTo>
                    <a:pt x="36207" y="43033"/>
                  </a:lnTo>
                  <a:lnTo>
                    <a:pt x="36451" y="43338"/>
                  </a:lnTo>
                  <a:lnTo>
                    <a:pt x="36878" y="43947"/>
                  </a:lnTo>
                  <a:lnTo>
                    <a:pt x="37061" y="44252"/>
                  </a:lnTo>
                  <a:lnTo>
                    <a:pt x="37304" y="44557"/>
                  </a:lnTo>
                  <a:lnTo>
                    <a:pt x="37487" y="44739"/>
                  </a:lnTo>
                  <a:lnTo>
                    <a:pt x="37670" y="44800"/>
                  </a:lnTo>
                  <a:lnTo>
                    <a:pt x="37853" y="44800"/>
                  </a:lnTo>
                  <a:lnTo>
                    <a:pt x="37975" y="44739"/>
                  </a:lnTo>
                  <a:lnTo>
                    <a:pt x="38097" y="44618"/>
                  </a:lnTo>
                  <a:lnTo>
                    <a:pt x="38158" y="44496"/>
                  </a:lnTo>
                  <a:lnTo>
                    <a:pt x="38158" y="44313"/>
                  </a:lnTo>
                  <a:lnTo>
                    <a:pt x="38097" y="44130"/>
                  </a:lnTo>
                  <a:lnTo>
                    <a:pt x="37975" y="43825"/>
                  </a:lnTo>
                  <a:lnTo>
                    <a:pt x="37792" y="43581"/>
                  </a:lnTo>
                  <a:lnTo>
                    <a:pt x="37182" y="42423"/>
                  </a:lnTo>
                  <a:lnTo>
                    <a:pt x="36878" y="41814"/>
                  </a:lnTo>
                  <a:lnTo>
                    <a:pt x="36695" y="41509"/>
                  </a:lnTo>
                  <a:lnTo>
                    <a:pt x="36634" y="41204"/>
                  </a:lnTo>
                  <a:lnTo>
                    <a:pt x="36817" y="41326"/>
                  </a:lnTo>
                  <a:lnTo>
                    <a:pt x="37000" y="41509"/>
                  </a:lnTo>
                  <a:lnTo>
                    <a:pt x="37182" y="41692"/>
                  </a:lnTo>
                  <a:lnTo>
                    <a:pt x="37365" y="41875"/>
                  </a:lnTo>
                  <a:lnTo>
                    <a:pt x="37792" y="42119"/>
                  </a:lnTo>
                  <a:lnTo>
                    <a:pt x="38219" y="42179"/>
                  </a:lnTo>
                  <a:lnTo>
                    <a:pt x="38584" y="42240"/>
                  </a:lnTo>
                  <a:lnTo>
                    <a:pt x="38706" y="42179"/>
                  </a:lnTo>
                  <a:lnTo>
                    <a:pt x="38889" y="42119"/>
                  </a:lnTo>
                  <a:lnTo>
                    <a:pt x="38950" y="41997"/>
                  </a:lnTo>
                  <a:lnTo>
                    <a:pt x="39011" y="41936"/>
                  </a:lnTo>
                  <a:lnTo>
                    <a:pt x="39011" y="41753"/>
                  </a:lnTo>
                  <a:lnTo>
                    <a:pt x="38889" y="41570"/>
                  </a:lnTo>
                  <a:lnTo>
                    <a:pt x="38706" y="41387"/>
                  </a:lnTo>
                  <a:lnTo>
                    <a:pt x="38402" y="41204"/>
                  </a:lnTo>
                  <a:lnTo>
                    <a:pt x="38158" y="40960"/>
                  </a:lnTo>
                  <a:lnTo>
                    <a:pt x="37609" y="40412"/>
                  </a:lnTo>
                  <a:lnTo>
                    <a:pt x="37182" y="39802"/>
                  </a:lnTo>
                  <a:lnTo>
                    <a:pt x="36695" y="39254"/>
                  </a:lnTo>
                  <a:lnTo>
                    <a:pt x="36451" y="39010"/>
                  </a:lnTo>
                  <a:lnTo>
                    <a:pt x="36207" y="38766"/>
                  </a:lnTo>
                  <a:lnTo>
                    <a:pt x="35902" y="38583"/>
                  </a:lnTo>
                  <a:lnTo>
                    <a:pt x="35598" y="38461"/>
                  </a:lnTo>
                  <a:lnTo>
                    <a:pt x="35110" y="38461"/>
                  </a:lnTo>
                  <a:lnTo>
                    <a:pt x="34988" y="38400"/>
                  </a:lnTo>
                  <a:lnTo>
                    <a:pt x="34927" y="38218"/>
                  </a:lnTo>
                  <a:lnTo>
                    <a:pt x="34866" y="38096"/>
                  </a:lnTo>
                  <a:lnTo>
                    <a:pt x="34683" y="37669"/>
                  </a:lnTo>
                  <a:lnTo>
                    <a:pt x="34440" y="36938"/>
                  </a:lnTo>
                  <a:lnTo>
                    <a:pt x="34257" y="36145"/>
                  </a:lnTo>
                  <a:lnTo>
                    <a:pt x="34074" y="35414"/>
                  </a:lnTo>
                  <a:lnTo>
                    <a:pt x="33952" y="34621"/>
                  </a:lnTo>
                  <a:lnTo>
                    <a:pt x="33891" y="33646"/>
                  </a:lnTo>
                  <a:lnTo>
                    <a:pt x="33769" y="32732"/>
                  </a:lnTo>
                  <a:lnTo>
                    <a:pt x="33586" y="31939"/>
                  </a:lnTo>
                  <a:lnTo>
                    <a:pt x="33342" y="31147"/>
                  </a:lnTo>
                  <a:lnTo>
                    <a:pt x="33099" y="30355"/>
                  </a:lnTo>
                  <a:lnTo>
                    <a:pt x="32794" y="29562"/>
                  </a:lnTo>
                  <a:lnTo>
                    <a:pt x="32550" y="28953"/>
                  </a:lnTo>
                  <a:lnTo>
                    <a:pt x="32428" y="28648"/>
                  </a:lnTo>
                  <a:lnTo>
                    <a:pt x="32245" y="28343"/>
                  </a:lnTo>
                  <a:lnTo>
                    <a:pt x="32001" y="27916"/>
                  </a:lnTo>
                  <a:lnTo>
                    <a:pt x="31879" y="27734"/>
                  </a:lnTo>
                  <a:lnTo>
                    <a:pt x="31819" y="27490"/>
                  </a:lnTo>
                  <a:lnTo>
                    <a:pt x="31758" y="27124"/>
                  </a:lnTo>
                  <a:lnTo>
                    <a:pt x="31697" y="26697"/>
                  </a:lnTo>
                  <a:lnTo>
                    <a:pt x="31697" y="25905"/>
                  </a:lnTo>
                  <a:lnTo>
                    <a:pt x="31514" y="24320"/>
                  </a:lnTo>
                  <a:lnTo>
                    <a:pt x="31270" y="22735"/>
                  </a:lnTo>
                  <a:lnTo>
                    <a:pt x="30965" y="21212"/>
                  </a:lnTo>
                  <a:lnTo>
                    <a:pt x="30965" y="20846"/>
                  </a:lnTo>
                  <a:lnTo>
                    <a:pt x="31026" y="20480"/>
                  </a:lnTo>
                  <a:lnTo>
                    <a:pt x="31026" y="19688"/>
                  </a:lnTo>
                  <a:lnTo>
                    <a:pt x="31026" y="18834"/>
                  </a:lnTo>
                  <a:lnTo>
                    <a:pt x="30965" y="18042"/>
                  </a:lnTo>
                  <a:lnTo>
                    <a:pt x="30904" y="17676"/>
                  </a:lnTo>
                  <a:lnTo>
                    <a:pt x="30782" y="17311"/>
                  </a:lnTo>
                  <a:lnTo>
                    <a:pt x="30478" y="16640"/>
                  </a:lnTo>
                  <a:lnTo>
                    <a:pt x="30112" y="16031"/>
                  </a:lnTo>
                  <a:lnTo>
                    <a:pt x="29746" y="15421"/>
                  </a:lnTo>
                  <a:lnTo>
                    <a:pt x="29502" y="15116"/>
                  </a:lnTo>
                  <a:lnTo>
                    <a:pt x="29258" y="14812"/>
                  </a:lnTo>
                  <a:lnTo>
                    <a:pt x="28954" y="14629"/>
                  </a:lnTo>
                  <a:lnTo>
                    <a:pt x="28649" y="14446"/>
                  </a:lnTo>
                  <a:lnTo>
                    <a:pt x="27978" y="14141"/>
                  </a:lnTo>
                  <a:lnTo>
                    <a:pt x="27247" y="13958"/>
                  </a:lnTo>
                  <a:lnTo>
                    <a:pt x="26455" y="13836"/>
                  </a:lnTo>
                  <a:lnTo>
                    <a:pt x="25662" y="13775"/>
                  </a:lnTo>
                  <a:lnTo>
                    <a:pt x="24748" y="13775"/>
                  </a:lnTo>
                  <a:lnTo>
                    <a:pt x="24565" y="13653"/>
                  </a:lnTo>
                  <a:lnTo>
                    <a:pt x="24260" y="13471"/>
                  </a:lnTo>
                  <a:lnTo>
                    <a:pt x="22919" y="12617"/>
                  </a:lnTo>
                  <a:lnTo>
                    <a:pt x="22554" y="12373"/>
                  </a:lnTo>
                  <a:lnTo>
                    <a:pt x="22432" y="12313"/>
                  </a:lnTo>
                  <a:lnTo>
                    <a:pt x="22310" y="12252"/>
                  </a:lnTo>
                  <a:lnTo>
                    <a:pt x="22310" y="12130"/>
                  </a:lnTo>
                  <a:lnTo>
                    <a:pt x="22127" y="10728"/>
                  </a:lnTo>
                  <a:lnTo>
                    <a:pt x="22066" y="10118"/>
                  </a:lnTo>
                  <a:lnTo>
                    <a:pt x="22066" y="9996"/>
                  </a:lnTo>
                  <a:lnTo>
                    <a:pt x="22188" y="9874"/>
                  </a:lnTo>
                  <a:lnTo>
                    <a:pt x="22493" y="9631"/>
                  </a:lnTo>
                  <a:lnTo>
                    <a:pt x="22615" y="9448"/>
                  </a:lnTo>
                  <a:lnTo>
                    <a:pt x="22676" y="9204"/>
                  </a:lnTo>
                  <a:lnTo>
                    <a:pt x="22858" y="8777"/>
                  </a:lnTo>
                  <a:lnTo>
                    <a:pt x="23224" y="7497"/>
                  </a:lnTo>
                  <a:lnTo>
                    <a:pt x="23407" y="6766"/>
                  </a:lnTo>
                  <a:lnTo>
                    <a:pt x="23529" y="6034"/>
                  </a:lnTo>
                  <a:lnTo>
                    <a:pt x="23651" y="5303"/>
                  </a:lnTo>
                  <a:lnTo>
                    <a:pt x="23651" y="4511"/>
                  </a:lnTo>
                  <a:lnTo>
                    <a:pt x="23590" y="3779"/>
                  </a:lnTo>
                  <a:lnTo>
                    <a:pt x="23468" y="3048"/>
                  </a:lnTo>
                  <a:lnTo>
                    <a:pt x="23285" y="2316"/>
                  </a:lnTo>
                  <a:lnTo>
                    <a:pt x="22919" y="1646"/>
                  </a:lnTo>
                  <a:lnTo>
                    <a:pt x="22493" y="1158"/>
                  </a:lnTo>
                  <a:lnTo>
                    <a:pt x="22005" y="731"/>
                  </a:lnTo>
                  <a:lnTo>
                    <a:pt x="21456" y="366"/>
                  </a:lnTo>
                  <a:lnTo>
                    <a:pt x="20786" y="122"/>
                  </a:lnTo>
                  <a:lnTo>
                    <a:pt x="19994" y="61"/>
                  </a:lnTo>
                  <a:lnTo>
                    <a:pt x="19445" y="0"/>
                  </a:lnTo>
                  <a:close/>
                </a:path>
              </a:pathLst>
            </a:custGeom>
            <a:solidFill>
              <a:srgbClr val="FFFFFF"/>
            </a:solidFill>
            <a:ln>
              <a:solidFill>
                <a:srgbClr val="CBB1C2"/>
              </a:solidFill>
            </a:ln>
          </p:spPr>
          <p:txBody>
            <a:bodyPr lIns="91425" tIns="91425" rIns="91425" bIns="91425" anchor="ctr" anchorCtr="0">
              <a:noAutofit/>
            </a:bodyPr>
            <a:lstStyle/>
            <a:p>
              <a:pPr lvl="0">
                <a:spcBef>
                  <a:spcPts val="0"/>
                </a:spcBef>
                <a:buNone/>
              </a:pPr>
              <a:endParaRPr b="1">
                <a:ln w="12700">
                  <a:solidFill>
                    <a:schemeClr val="tx2">
                      <a:satMod val="155000"/>
                    </a:schemeClr>
                  </a:solidFill>
                  <a:prstDash val="solid"/>
                </a:ln>
                <a:solidFill>
                  <a:srgbClr val="CBB1C2"/>
                </a:solidFill>
                <a:effectLst>
                  <a:outerShdw blurRad="41275" dist="20320" dir="1800000" algn="tl" rotWithShape="0">
                    <a:srgbClr val="000000">
                      <a:alpha val="40000"/>
                    </a:srgbClr>
                  </a:outerShdw>
                </a:effectLst>
              </a:endParaRPr>
            </a:p>
          </p:txBody>
        </p:sp>
        <p:sp>
          <p:nvSpPr>
            <p:cNvPr id="9" name="Shape 397"/>
            <p:cNvSpPr/>
            <p:nvPr/>
          </p:nvSpPr>
          <p:spPr>
            <a:xfrm>
              <a:off x="5160100" y="1609475"/>
              <a:ext cx="975300" cy="2005375"/>
            </a:xfrm>
            <a:custGeom>
              <a:avLst/>
              <a:gdLst/>
              <a:ahLst/>
              <a:cxnLst/>
              <a:rect l="0" t="0" r="0" b="0"/>
              <a:pathLst>
                <a:path w="39012" h="80215" extrusionOk="0">
                  <a:moveTo>
                    <a:pt x="20115" y="366"/>
                  </a:moveTo>
                  <a:lnTo>
                    <a:pt x="20725" y="488"/>
                  </a:lnTo>
                  <a:lnTo>
                    <a:pt x="21274" y="731"/>
                  </a:lnTo>
                  <a:lnTo>
                    <a:pt x="21822" y="1036"/>
                  </a:lnTo>
                  <a:lnTo>
                    <a:pt x="22127" y="1219"/>
                  </a:lnTo>
                  <a:lnTo>
                    <a:pt x="22371" y="1524"/>
                  </a:lnTo>
                  <a:lnTo>
                    <a:pt x="22554" y="1768"/>
                  </a:lnTo>
                  <a:lnTo>
                    <a:pt x="22736" y="2072"/>
                  </a:lnTo>
                  <a:lnTo>
                    <a:pt x="23041" y="2743"/>
                  </a:lnTo>
                  <a:lnTo>
                    <a:pt x="23163" y="3413"/>
                  </a:lnTo>
                  <a:lnTo>
                    <a:pt x="23285" y="4206"/>
                  </a:lnTo>
                  <a:lnTo>
                    <a:pt x="23346" y="4998"/>
                  </a:lnTo>
                  <a:lnTo>
                    <a:pt x="23285" y="5791"/>
                  </a:lnTo>
                  <a:lnTo>
                    <a:pt x="23163" y="6583"/>
                  </a:lnTo>
                  <a:lnTo>
                    <a:pt x="22858" y="7924"/>
                  </a:lnTo>
                  <a:lnTo>
                    <a:pt x="22615" y="8533"/>
                  </a:lnTo>
                  <a:lnTo>
                    <a:pt x="22371" y="9204"/>
                  </a:lnTo>
                  <a:lnTo>
                    <a:pt x="22310" y="9326"/>
                  </a:lnTo>
                  <a:lnTo>
                    <a:pt x="22188" y="9509"/>
                  </a:lnTo>
                  <a:lnTo>
                    <a:pt x="21883" y="9752"/>
                  </a:lnTo>
                  <a:lnTo>
                    <a:pt x="21152" y="10179"/>
                  </a:lnTo>
                  <a:lnTo>
                    <a:pt x="20420" y="10606"/>
                  </a:lnTo>
                  <a:lnTo>
                    <a:pt x="19994" y="10789"/>
                  </a:lnTo>
                  <a:lnTo>
                    <a:pt x="19567" y="10850"/>
                  </a:lnTo>
                  <a:lnTo>
                    <a:pt x="19201" y="10850"/>
                  </a:lnTo>
                  <a:lnTo>
                    <a:pt x="18774" y="10667"/>
                  </a:lnTo>
                  <a:lnTo>
                    <a:pt x="17982" y="10240"/>
                  </a:lnTo>
                  <a:lnTo>
                    <a:pt x="17251" y="9813"/>
                  </a:lnTo>
                  <a:lnTo>
                    <a:pt x="16946" y="9570"/>
                  </a:lnTo>
                  <a:lnTo>
                    <a:pt x="16763" y="9387"/>
                  </a:lnTo>
                  <a:lnTo>
                    <a:pt x="16702" y="9265"/>
                  </a:lnTo>
                  <a:lnTo>
                    <a:pt x="16519" y="8777"/>
                  </a:lnTo>
                  <a:lnTo>
                    <a:pt x="16336" y="8351"/>
                  </a:lnTo>
                  <a:lnTo>
                    <a:pt x="16093" y="7497"/>
                  </a:lnTo>
                  <a:lnTo>
                    <a:pt x="15910" y="6705"/>
                  </a:lnTo>
                  <a:lnTo>
                    <a:pt x="15788" y="5912"/>
                  </a:lnTo>
                  <a:lnTo>
                    <a:pt x="15727" y="5120"/>
                  </a:lnTo>
                  <a:lnTo>
                    <a:pt x="15727" y="4328"/>
                  </a:lnTo>
                  <a:lnTo>
                    <a:pt x="15849" y="3474"/>
                  </a:lnTo>
                  <a:lnTo>
                    <a:pt x="15971" y="2804"/>
                  </a:lnTo>
                  <a:lnTo>
                    <a:pt x="16275" y="2194"/>
                  </a:lnTo>
                  <a:lnTo>
                    <a:pt x="16641" y="1585"/>
                  </a:lnTo>
                  <a:lnTo>
                    <a:pt x="16824" y="1341"/>
                  </a:lnTo>
                  <a:lnTo>
                    <a:pt x="17129" y="1097"/>
                  </a:lnTo>
                  <a:lnTo>
                    <a:pt x="17677" y="731"/>
                  </a:lnTo>
                  <a:lnTo>
                    <a:pt x="18226" y="549"/>
                  </a:lnTo>
                  <a:lnTo>
                    <a:pt x="18896" y="427"/>
                  </a:lnTo>
                  <a:lnTo>
                    <a:pt x="19506" y="366"/>
                  </a:lnTo>
                  <a:close/>
                  <a:moveTo>
                    <a:pt x="27491" y="19566"/>
                  </a:moveTo>
                  <a:lnTo>
                    <a:pt x="27491" y="19566"/>
                  </a:lnTo>
                  <a:lnTo>
                    <a:pt x="27491" y="19566"/>
                  </a:lnTo>
                  <a:close/>
                  <a:moveTo>
                    <a:pt x="19323" y="32732"/>
                  </a:moveTo>
                  <a:lnTo>
                    <a:pt x="19201" y="32854"/>
                  </a:lnTo>
                  <a:lnTo>
                    <a:pt x="19140" y="33037"/>
                  </a:lnTo>
                  <a:lnTo>
                    <a:pt x="19140" y="33219"/>
                  </a:lnTo>
                  <a:lnTo>
                    <a:pt x="19201" y="33341"/>
                  </a:lnTo>
                  <a:lnTo>
                    <a:pt x="19262" y="33463"/>
                  </a:lnTo>
                  <a:lnTo>
                    <a:pt x="19567" y="33463"/>
                  </a:lnTo>
                  <a:lnTo>
                    <a:pt x="19628" y="33341"/>
                  </a:lnTo>
                  <a:lnTo>
                    <a:pt x="19689" y="33280"/>
                  </a:lnTo>
                  <a:lnTo>
                    <a:pt x="19628" y="33097"/>
                  </a:lnTo>
                  <a:lnTo>
                    <a:pt x="19567" y="33280"/>
                  </a:lnTo>
                  <a:lnTo>
                    <a:pt x="19445" y="33280"/>
                  </a:lnTo>
                  <a:lnTo>
                    <a:pt x="19384" y="33097"/>
                  </a:lnTo>
                  <a:lnTo>
                    <a:pt x="19384" y="32915"/>
                  </a:lnTo>
                  <a:lnTo>
                    <a:pt x="19384" y="32854"/>
                  </a:lnTo>
                  <a:lnTo>
                    <a:pt x="19506" y="32793"/>
                  </a:lnTo>
                  <a:lnTo>
                    <a:pt x="19384" y="32732"/>
                  </a:lnTo>
                  <a:close/>
                  <a:moveTo>
                    <a:pt x="5060" y="39437"/>
                  </a:moveTo>
                  <a:lnTo>
                    <a:pt x="4877" y="39619"/>
                  </a:lnTo>
                  <a:lnTo>
                    <a:pt x="4572" y="40046"/>
                  </a:lnTo>
                  <a:lnTo>
                    <a:pt x="4146" y="40412"/>
                  </a:lnTo>
                  <a:lnTo>
                    <a:pt x="3597" y="40717"/>
                  </a:lnTo>
                  <a:lnTo>
                    <a:pt x="3109" y="40960"/>
                  </a:lnTo>
                  <a:lnTo>
                    <a:pt x="3414" y="40960"/>
                  </a:lnTo>
                  <a:lnTo>
                    <a:pt x="3780" y="40899"/>
                  </a:lnTo>
                  <a:lnTo>
                    <a:pt x="4085" y="40778"/>
                  </a:lnTo>
                  <a:lnTo>
                    <a:pt x="4329" y="40534"/>
                  </a:lnTo>
                  <a:lnTo>
                    <a:pt x="4572" y="40290"/>
                  </a:lnTo>
                  <a:lnTo>
                    <a:pt x="4816" y="40046"/>
                  </a:lnTo>
                  <a:lnTo>
                    <a:pt x="4938" y="39741"/>
                  </a:lnTo>
                  <a:lnTo>
                    <a:pt x="5060" y="39437"/>
                  </a:lnTo>
                  <a:close/>
                  <a:moveTo>
                    <a:pt x="34013" y="39437"/>
                  </a:moveTo>
                  <a:lnTo>
                    <a:pt x="34074" y="39741"/>
                  </a:lnTo>
                  <a:lnTo>
                    <a:pt x="34257" y="40046"/>
                  </a:lnTo>
                  <a:lnTo>
                    <a:pt x="34440" y="40290"/>
                  </a:lnTo>
                  <a:lnTo>
                    <a:pt x="34683" y="40534"/>
                  </a:lnTo>
                  <a:lnTo>
                    <a:pt x="34988" y="40778"/>
                  </a:lnTo>
                  <a:lnTo>
                    <a:pt x="35293" y="40899"/>
                  </a:lnTo>
                  <a:lnTo>
                    <a:pt x="35598" y="40960"/>
                  </a:lnTo>
                  <a:lnTo>
                    <a:pt x="35963" y="40960"/>
                  </a:lnTo>
                  <a:lnTo>
                    <a:pt x="35598" y="40839"/>
                  </a:lnTo>
                  <a:lnTo>
                    <a:pt x="35232" y="40656"/>
                  </a:lnTo>
                  <a:lnTo>
                    <a:pt x="35171" y="40595"/>
                  </a:lnTo>
                  <a:lnTo>
                    <a:pt x="34805" y="40351"/>
                  </a:lnTo>
                  <a:lnTo>
                    <a:pt x="34500" y="40046"/>
                  </a:lnTo>
                  <a:lnTo>
                    <a:pt x="34013" y="39437"/>
                  </a:lnTo>
                  <a:close/>
                  <a:moveTo>
                    <a:pt x="20908" y="57905"/>
                  </a:moveTo>
                  <a:lnTo>
                    <a:pt x="20908" y="57905"/>
                  </a:lnTo>
                  <a:lnTo>
                    <a:pt x="20908" y="57905"/>
                  </a:lnTo>
                  <a:close/>
                  <a:moveTo>
                    <a:pt x="15361" y="56138"/>
                  </a:moveTo>
                  <a:lnTo>
                    <a:pt x="15239" y="56442"/>
                  </a:lnTo>
                  <a:lnTo>
                    <a:pt x="15117" y="56747"/>
                  </a:lnTo>
                  <a:lnTo>
                    <a:pt x="15117" y="57052"/>
                  </a:lnTo>
                  <a:lnTo>
                    <a:pt x="15178" y="57418"/>
                  </a:lnTo>
                  <a:lnTo>
                    <a:pt x="15239" y="57722"/>
                  </a:lnTo>
                  <a:lnTo>
                    <a:pt x="15422" y="57966"/>
                  </a:lnTo>
                  <a:lnTo>
                    <a:pt x="15605" y="58210"/>
                  </a:lnTo>
                  <a:lnTo>
                    <a:pt x="15910" y="58454"/>
                  </a:lnTo>
                  <a:lnTo>
                    <a:pt x="16153" y="58576"/>
                  </a:lnTo>
                  <a:lnTo>
                    <a:pt x="16519" y="58698"/>
                  </a:lnTo>
                  <a:lnTo>
                    <a:pt x="16824" y="58698"/>
                  </a:lnTo>
                  <a:lnTo>
                    <a:pt x="17129" y="58637"/>
                  </a:lnTo>
                  <a:lnTo>
                    <a:pt x="17434" y="58576"/>
                  </a:lnTo>
                  <a:lnTo>
                    <a:pt x="17738" y="58393"/>
                  </a:lnTo>
                  <a:lnTo>
                    <a:pt x="17982" y="58210"/>
                  </a:lnTo>
                  <a:lnTo>
                    <a:pt x="18165" y="57905"/>
                  </a:lnTo>
                  <a:lnTo>
                    <a:pt x="17860" y="58149"/>
                  </a:lnTo>
                  <a:lnTo>
                    <a:pt x="17555" y="58332"/>
                  </a:lnTo>
                  <a:lnTo>
                    <a:pt x="17312" y="58454"/>
                  </a:lnTo>
                  <a:lnTo>
                    <a:pt x="17068" y="58515"/>
                  </a:lnTo>
                  <a:lnTo>
                    <a:pt x="16763" y="58515"/>
                  </a:lnTo>
                  <a:lnTo>
                    <a:pt x="16519" y="58454"/>
                  </a:lnTo>
                  <a:lnTo>
                    <a:pt x="16275" y="58393"/>
                  </a:lnTo>
                  <a:lnTo>
                    <a:pt x="16032" y="58271"/>
                  </a:lnTo>
                  <a:lnTo>
                    <a:pt x="15849" y="58088"/>
                  </a:lnTo>
                  <a:lnTo>
                    <a:pt x="15666" y="57905"/>
                  </a:lnTo>
                  <a:lnTo>
                    <a:pt x="15422" y="57540"/>
                  </a:lnTo>
                  <a:lnTo>
                    <a:pt x="15300" y="57052"/>
                  </a:lnTo>
                  <a:lnTo>
                    <a:pt x="15300" y="56625"/>
                  </a:lnTo>
                  <a:lnTo>
                    <a:pt x="15361" y="56138"/>
                  </a:lnTo>
                  <a:close/>
                  <a:moveTo>
                    <a:pt x="23651" y="56138"/>
                  </a:moveTo>
                  <a:lnTo>
                    <a:pt x="23712" y="56442"/>
                  </a:lnTo>
                  <a:lnTo>
                    <a:pt x="23773" y="56747"/>
                  </a:lnTo>
                  <a:lnTo>
                    <a:pt x="23773" y="57052"/>
                  </a:lnTo>
                  <a:lnTo>
                    <a:pt x="23712" y="57357"/>
                  </a:lnTo>
                  <a:lnTo>
                    <a:pt x="23590" y="57601"/>
                  </a:lnTo>
                  <a:lnTo>
                    <a:pt x="23407" y="57905"/>
                  </a:lnTo>
                  <a:lnTo>
                    <a:pt x="23224" y="58088"/>
                  </a:lnTo>
                  <a:lnTo>
                    <a:pt x="22919" y="58271"/>
                  </a:lnTo>
                  <a:lnTo>
                    <a:pt x="22676" y="58393"/>
                  </a:lnTo>
                  <a:lnTo>
                    <a:pt x="22432" y="58454"/>
                  </a:lnTo>
                  <a:lnTo>
                    <a:pt x="22127" y="58515"/>
                  </a:lnTo>
                  <a:lnTo>
                    <a:pt x="21883" y="58454"/>
                  </a:lnTo>
                  <a:lnTo>
                    <a:pt x="21578" y="58393"/>
                  </a:lnTo>
                  <a:lnTo>
                    <a:pt x="21335" y="58271"/>
                  </a:lnTo>
                  <a:lnTo>
                    <a:pt x="21091" y="58088"/>
                  </a:lnTo>
                  <a:lnTo>
                    <a:pt x="20908" y="57905"/>
                  </a:lnTo>
                  <a:lnTo>
                    <a:pt x="21091" y="58210"/>
                  </a:lnTo>
                  <a:lnTo>
                    <a:pt x="21335" y="58393"/>
                  </a:lnTo>
                  <a:lnTo>
                    <a:pt x="21578" y="58576"/>
                  </a:lnTo>
                  <a:lnTo>
                    <a:pt x="21883" y="58637"/>
                  </a:lnTo>
                  <a:lnTo>
                    <a:pt x="22249" y="58698"/>
                  </a:lnTo>
                  <a:lnTo>
                    <a:pt x="22554" y="58698"/>
                  </a:lnTo>
                  <a:lnTo>
                    <a:pt x="22858" y="58576"/>
                  </a:lnTo>
                  <a:lnTo>
                    <a:pt x="23163" y="58454"/>
                  </a:lnTo>
                  <a:lnTo>
                    <a:pt x="23407" y="58210"/>
                  </a:lnTo>
                  <a:lnTo>
                    <a:pt x="23590" y="57966"/>
                  </a:lnTo>
                  <a:lnTo>
                    <a:pt x="23773" y="57722"/>
                  </a:lnTo>
                  <a:lnTo>
                    <a:pt x="23895" y="57357"/>
                  </a:lnTo>
                  <a:lnTo>
                    <a:pt x="23895" y="57052"/>
                  </a:lnTo>
                  <a:lnTo>
                    <a:pt x="23895" y="56747"/>
                  </a:lnTo>
                  <a:lnTo>
                    <a:pt x="23834" y="56442"/>
                  </a:lnTo>
                  <a:lnTo>
                    <a:pt x="23651" y="56138"/>
                  </a:lnTo>
                  <a:close/>
                  <a:moveTo>
                    <a:pt x="19506" y="53273"/>
                  </a:moveTo>
                  <a:lnTo>
                    <a:pt x="19628" y="54309"/>
                  </a:lnTo>
                  <a:lnTo>
                    <a:pt x="19689" y="54858"/>
                  </a:lnTo>
                  <a:lnTo>
                    <a:pt x="19689" y="55406"/>
                  </a:lnTo>
                  <a:lnTo>
                    <a:pt x="19567" y="56442"/>
                  </a:lnTo>
                  <a:lnTo>
                    <a:pt x="19567" y="56930"/>
                  </a:lnTo>
                  <a:lnTo>
                    <a:pt x="19628" y="57418"/>
                  </a:lnTo>
                  <a:lnTo>
                    <a:pt x="19689" y="57844"/>
                  </a:lnTo>
                  <a:lnTo>
                    <a:pt x="19872" y="58210"/>
                  </a:lnTo>
                  <a:lnTo>
                    <a:pt x="19933" y="58454"/>
                  </a:lnTo>
                  <a:lnTo>
                    <a:pt x="19933" y="58698"/>
                  </a:lnTo>
                  <a:lnTo>
                    <a:pt x="19933" y="59246"/>
                  </a:lnTo>
                  <a:lnTo>
                    <a:pt x="19872" y="60283"/>
                  </a:lnTo>
                  <a:lnTo>
                    <a:pt x="19750" y="61319"/>
                  </a:lnTo>
                  <a:lnTo>
                    <a:pt x="19689" y="62843"/>
                  </a:lnTo>
                  <a:lnTo>
                    <a:pt x="19628" y="64305"/>
                  </a:lnTo>
                  <a:lnTo>
                    <a:pt x="19628" y="65281"/>
                  </a:lnTo>
                  <a:lnTo>
                    <a:pt x="19628" y="66195"/>
                  </a:lnTo>
                  <a:lnTo>
                    <a:pt x="19750" y="68267"/>
                  </a:lnTo>
                  <a:lnTo>
                    <a:pt x="19811" y="69486"/>
                  </a:lnTo>
                  <a:lnTo>
                    <a:pt x="19750" y="70645"/>
                  </a:lnTo>
                  <a:lnTo>
                    <a:pt x="19506" y="73022"/>
                  </a:lnTo>
                  <a:lnTo>
                    <a:pt x="19323" y="70888"/>
                  </a:lnTo>
                  <a:lnTo>
                    <a:pt x="19262" y="69791"/>
                  </a:lnTo>
                  <a:lnTo>
                    <a:pt x="19262" y="68694"/>
                  </a:lnTo>
                  <a:lnTo>
                    <a:pt x="19323" y="67658"/>
                  </a:lnTo>
                  <a:lnTo>
                    <a:pt x="19384" y="66561"/>
                  </a:lnTo>
                  <a:lnTo>
                    <a:pt x="19445" y="65464"/>
                  </a:lnTo>
                  <a:lnTo>
                    <a:pt x="19445" y="64366"/>
                  </a:lnTo>
                  <a:lnTo>
                    <a:pt x="19384" y="62599"/>
                  </a:lnTo>
                  <a:lnTo>
                    <a:pt x="19323" y="61745"/>
                  </a:lnTo>
                  <a:lnTo>
                    <a:pt x="19262" y="60831"/>
                  </a:lnTo>
                  <a:lnTo>
                    <a:pt x="19140" y="59612"/>
                  </a:lnTo>
                  <a:lnTo>
                    <a:pt x="19079" y="59002"/>
                  </a:lnTo>
                  <a:lnTo>
                    <a:pt x="19079" y="58698"/>
                  </a:lnTo>
                  <a:lnTo>
                    <a:pt x="19140" y="58393"/>
                  </a:lnTo>
                  <a:lnTo>
                    <a:pt x="19262" y="57844"/>
                  </a:lnTo>
                  <a:lnTo>
                    <a:pt x="19445" y="57235"/>
                  </a:lnTo>
                  <a:lnTo>
                    <a:pt x="19445" y="56625"/>
                  </a:lnTo>
                  <a:lnTo>
                    <a:pt x="19445" y="56016"/>
                  </a:lnTo>
                  <a:lnTo>
                    <a:pt x="19384" y="55345"/>
                  </a:lnTo>
                  <a:lnTo>
                    <a:pt x="19384" y="54614"/>
                  </a:lnTo>
                  <a:lnTo>
                    <a:pt x="19506" y="53273"/>
                  </a:lnTo>
                  <a:close/>
                  <a:moveTo>
                    <a:pt x="21883" y="10118"/>
                  </a:moveTo>
                  <a:lnTo>
                    <a:pt x="22066" y="12191"/>
                  </a:lnTo>
                  <a:lnTo>
                    <a:pt x="22066" y="12313"/>
                  </a:lnTo>
                  <a:lnTo>
                    <a:pt x="22127" y="12434"/>
                  </a:lnTo>
                  <a:lnTo>
                    <a:pt x="22371" y="12617"/>
                  </a:lnTo>
                  <a:lnTo>
                    <a:pt x="22676" y="12739"/>
                  </a:lnTo>
                  <a:lnTo>
                    <a:pt x="23224" y="13105"/>
                  </a:lnTo>
                  <a:lnTo>
                    <a:pt x="24321" y="13836"/>
                  </a:lnTo>
                  <a:lnTo>
                    <a:pt x="22493" y="14141"/>
                  </a:lnTo>
                  <a:lnTo>
                    <a:pt x="22493" y="14141"/>
                  </a:lnTo>
                  <a:lnTo>
                    <a:pt x="24138" y="14080"/>
                  </a:lnTo>
                  <a:lnTo>
                    <a:pt x="25784" y="14080"/>
                  </a:lnTo>
                  <a:lnTo>
                    <a:pt x="26637" y="14141"/>
                  </a:lnTo>
                  <a:lnTo>
                    <a:pt x="27491" y="14324"/>
                  </a:lnTo>
                  <a:lnTo>
                    <a:pt x="27918" y="14446"/>
                  </a:lnTo>
                  <a:lnTo>
                    <a:pt x="28344" y="14629"/>
                  </a:lnTo>
                  <a:lnTo>
                    <a:pt x="28710" y="14812"/>
                  </a:lnTo>
                  <a:lnTo>
                    <a:pt x="29076" y="15055"/>
                  </a:lnTo>
                  <a:lnTo>
                    <a:pt x="29319" y="15421"/>
                  </a:lnTo>
                  <a:lnTo>
                    <a:pt x="29624" y="15787"/>
                  </a:lnTo>
                  <a:lnTo>
                    <a:pt x="30051" y="16518"/>
                  </a:lnTo>
                  <a:lnTo>
                    <a:pt x="30417" y="17311"/>
                  </a:lnTo>
                  <a:lnTo>
                    <a:pt x="30539" y="17676"/>
                  </a:lnTo>
                  <a:lnTo>
                    <a:pt x="30599" y="18103"/>
                  </a:lnTo>
                  <a:lnTo>
                    <a:pt x="30660" y="19017"/>
                  </a:lnTo>
                  <a:lnTo>
                    <a:pt x="30660" y="19932"/>
                  </a:lnTo>
                  <a:lnTo>
                    <a:pt x="30599" y="20846"/>
                  </a:lnTo>
                  <a:lnTo>
                    <a:pt x="30599" y="21151"/>
                  </a:lnTo>
                  <a:lnTo>
                    <a:pt x="30660" y="21455"/>
                  </a:lnTo>
                  <a:lnTo>
                    <a:pt x="31026" y="23345"/>
                  </a:lnTo>
                  <a:lnTo>
                    <a:pt x="31270" y="25235"/>
                  </a:lnTo>
                  <a:lnTo>
                    <a:pt x="31331" y="26149"/>
                  </a:lnTo>
                  <a:lnTo>
                    <a:pt x="31331" y="27063"/>
                  </a:lnTo>
                  <a:lnTo>
                    <a:pt x="31392" y="27429"/>
                  </a:lnTo>
                  <a:lnTo>
                    <a:pt x="31514" y="27795"/>
                  </a:lnTo>
                  <a:lnTo>
                    <a:pt x="31697" y="28160"/>
                  </a:lnTo>
                  <a:lnTo>
                    <a:pt x="31879" y="28465"/>
                  </a:lnTo>
                  <a:lnTo>
                    <a:pt x="32123" y="28770"/>
                  </a:lnTo>
                  <a:lnTo>
                    <a:pt x="32306" y="29136"/>
                  </a:lnTo>
                  <a:lnTo>
                    <a:pt x="32611" y="29928"/>
                  </a:lnTo>
                  <a:lnTo>
                    <a:pt x="32916" y="30781"/>
                  </a:lnTo>
                  <a:lnTo>
                    <a:pt x="33220" y="31696"/>
                  </a:lnTo>
                  <a:lnTo>
                    <a:pt x="33342" y="32366"/>
                  </a:lnTo>
                  <a:lnTo>
                    <a:pt x="33525" y="33097"/>
                  </a:lnTo>
                  <a:lnTo>
                    <a:pt x="33708" y="34499"/>
                  </a:lnTo>
                  <a:lnTo>
                    <a:pt x="33830" y="35536"/>
                  </a:lnTo>
                  <a:lnTo>
                    <a:pt x="34074" y="36511"/>
                  </a:lnTo>
                  <a:lnTo>
                    <a:pt x="34379" y="37547"/>
                  </a:lnTo>
                  <a:lnTo>
                    <a:pt x="34805" y="38461"/>
                  </a:lnTo>
                  <a:lnTo>
                    <a:pt x="34440" y="38522"/>
                  </a:lnTo>
                  <a:lnTo>
                    <a:pt x="34257" y="38644"/>
                  </a:lnTo>
                  <a:lnTo>
                    <a:pt x="34196" y="38705"/>
                  </a:lnTo>
                  <a:lnTo>
                    <a:pt x="34135" y="38827"/>
                  </a:lnTo>
                  <a:lnTo>
                    <a:pt x="34257" y="38888"/>
                  </a:lnTo>
                  <a:lnTo>
                    <a:pt x="34500" y="38827"/>
                  </a:lnTo>
                  <a:lnTo>
                    <a:pt x="34927" y="38705"/>
                  </a:lnTo>
                  <a:lnTo>
                    <a:pt x="35354" y="38705"/>
                  </a:lnTo>
                  <a:lnTo>
                    <a:pt x="35720" y="38766"/>
                  </a:lnTo>
                  <a:lnTo>
                    <a:pt x="36085" y="39010"/>
                  </a:lnTo>
                  <a:lnTo>
                    <a:pt x="36512" y="39376"/>
                  </a:lnTo>
                  <a:lnTo>
                    <a:pt x="36878" y="39802"/>
                  </a:lnTo>
                  <a:lnTo>
                    <a:pt x="37609" y="40717"/>
                  </a:lnTo>
                  <a:lnTo>
                    <a:pt x="37975" y="41143"/>
                  </a:lnTo>
                  <a:lnTo>
                    <a:pt x="38402" y="41509"/>
                  </a:lnTo>
                  <a:lnTo>
                    <a:pt x="38706" y="41753"/>
                  </a:lnTo>
                  <a:lnTo>
                    <a:pt x="38767" y="41814"/>
                  </a:lnTo>
                  <a:lnTo>
                    <a:pt x="38767" y="41875"/>
                  </a:lnTo>
                  <a:lnTo>
                    <a:pt x="38767" y="41936"/>
                  </a:lnTo>
                  <a:lnTo>
                    <a:pt x="38645" y="41997"/>
                  </a:lnTo>
                  <a:lnTo>
                    <a:pt x="38280" y="41997"/>
                  </a:lnTo>
                  <a:lnTo>
                    <a:pt x="37914" y="41875"/>
                  </a:lnTo>
                  <a:lnTo>
                    <a:pt x="37609" y="41753"/>
                  </a:lnTo>
                  <a:lnTo>
                    <a:pt x="37426" y="41570"/>
                  </a:lnTo>
                  <a:lnTo>
                    <a:pt x="37000" y="41204"/>
                  </a:lnTo>
                  <a:lnTo>
                    <a:pt x="36878" y="41082"/>
                  </a:lnTo>
                  <a:lnTo>
                    <a:pt x="36634" y="41021"/>
                  </a:lnTo>
                  <a:lnTo>
                    <a:pt x="36451" y="40960"/>
                  </a:lnTo>
                  <a:lnTo>
                    <a:pt x="36390" y="41021"/>
                  </a:lnTo>
                  <a:lnTo>
                    <a:pt x="36390" y="41143"/>
                  </a:lnTo>
                  <a:lnTo>
                    <a:pt x="36390" y="41326"/>
                  </a:lnTo>
                  <a:lnTo>
                    <a:pt x="36451" y="41570"/>
                  </a:lnTo>
                  <a:lnTo>
                    <a:pt x="36695" y="42119"/>
                  </a:lnTo>
                  <a:lnTo>
                    <a:pt x="37000" y="42667"/>
                  </a:lnTo>
                  <a:lnTo>
                    <a:pt x="37609" y="43764"/>
                  </a:lnTo>
                  <a:lnTo>
                    <a:pt x="37792" y="44069"/>
                  </a:lnTo>
                  <a:lnTo>
                    <a:pt x="37914" y="44191"/>
                  </a:lnTo>
                  <a:lnTo>
                    <a:pt x="37914" y="44374"/>
                  </a:lnTo>
                  <a:lnTo>
                    <a:pt x="37914" y="44496"/>
                  </a:lnTo>
                  <a:lnTo>
                    <a:pt x="37853" y="44557"/>
                  </a:lnTo>
                  <a:lnTo>
                    <a:pt x="37792" y="44557"/>
                  </a:lnTo>
                  <a:lnTo>
                    <a:pt x="37670" y="44496"/>
                  </a:lnTo>
                  <a:lnTo>
                    <a:pt x="37487" y="44374"/>
                  </a:lnTo>
                  <a:lnTo>
                    <a:pt x="37365" y="44252"/>
                  </a:lnTo>
                  <a:lnTo>
                    <a:pt x="36817" y="43399"/>
                  </a:lnTo>
                  <a:lnTo>
                    <a:pt x="36512" y="42972"/>
                  </a:lnTo>
                  <a:lnTo>
                    <a:pt x="36207" y="42606"/>
                  </a:lnTo>
                  <a:lnTo>
                    <a:pt x="36024" y="42545"/>
                  </a:lnTo>
                  <a:lnTo>
                    <a:pt x="35902" y="42484"/>
                  </a:lnTo>
                  <a:lnTo>
                    <a:pt x="35781" y="42606"/>
                  </a:lnTo>
                  <a:lnTo>
                    <a:pt x="35720" y="42789"/>
                  </a:lnTo>
                  <a:lnTo>
                    <a:pt x="35781" y="43094"/>
                  </a:lnTo>
                  <a:lnTo>
                    <a:pt x="35841" y="43399"/>
                  </a:lnTo>
                  <a:lnTo>
                    <a:pt x="36268" y="44496"/>
                  </a:lnTo>
                  <a:lnTo>
                    <a:pt x="36390" y="44861"/>
                  </a:lnTo>
                  <a:lnTo>
                    <a:pt x="36512" y="45288"/>
                  </a:lnTo>
                  <a:lnTo>
                    <a:pt x="36512" y="45471"/>
                  </a:lnTo>
                  <a:lnTo>
                    <a:pt x="36451" y="45593"/>
                  </a:lnTo>
                  <a:lnTo>
                    <a:pt x="36390" y="45654"/>
                  </a:lnTo>
                  <a:lnTo>
                    <a:pt x="36329" y="45715"/>
                  </a:lnTo>
                  <a:lnTo>
                    <a:pt x="36268" y="45654"/>
                  </a:lnTo>
                  <a:lnTo>
                    <a:pt x="36207" y="45593"/>
                  </a:lnTo>
                  <a:lnTo>
                    <a:pt x="36085" y="45410"/>
                  </a:lnTo>
                  <a:lnTo>
                    <a:pt x="35963" y="45166"/>
                  </a:lnTo>
                  <a:lnTo>
                    <a:pt x="35781" y="44739"/>
                  </a:lnTo>
                  <a:lnTo>
                    <a:pt x="35354" y="43642"/>
                  </a:lnTo>
                  <a:lnTo>
                    <a:pt x="35232" y="43216"/>
                  </a:lnTo>
                  <a:lnTo>
                    <a:pt x="35110" y="42972"/>
                  </a:lnTo>
                  <a:lnTo>
                    <a:pt x="35049" y="42911"/>
                  </a:lnTo>
                  <a:lnTo>
                    <a:pt x="34866" y="42911"/>
                  </a:lnTo>
                  <a:lnTo>
                    <a:pt x="34805" y="42972"/>
                  </a:lnTo>
                  <a:lnTo>
                    <a:pt x="34744" y="43216"/>
                  </a:lnTo>
                  <a:lnTo>
                    <a:pt x="34744" y="43642"/>
                  </a:lnTo>
                  <a:lnTo>
                    <a:pt x="34805" y="44739"/>
                  </a:lnTo>
                  <a:lnTo>
                    <a:pt x="34866" y="45166"/>
                  </a:lnTo>
                  <a:lnTo>
                    <a:pt x="34805" y="45410"/>
                  </a:lnTo>
                  <a:lnTo>
                    <a:pt x="34744" y="45593"/>
                  </a:lnTo>
                  <a:lnTo>
                    <a:pt x="34622" y="45654"/>
                  </a:lnTo>
                  <a:lnTo>
                    <a:pt x="34561" y="45593"/>
                  </a:lnTo>
                  <a:lnTo>
                    <a:pt x="34440" y="45349"/>
                  </a:lnTo>
                  <a:lnTo>
                    <a:pt x="34379" y="44800"/>
                  </a:lnTo>
                  <a:lnTo>
                    <a:pt x="34318" y="44130"/>
                  </a:lnTo>
                  <a:lnTo>
                    <a:pt x="34318" y="43825"/>
                  </a:lnTo>
                  <a:lnTo>
                    <a:pt x="34196" y="43338"/>
                  </a:lnTo>
                  <a:lnTo>
                    <a:pt x="34135" y="43094"/>
                  </a:lnTo>
                  <a:lnTo>
                    <a:pt x="34074" y="42911"/>
                  </a:lnTo>
                  <a:lnTo>
                    <a:pt x="33891" y="42850"/>
                  </a:lnTo>
                  <a:lnTo>
                    <a:pt x="33769" y="42911"/>
                  </a:lnTo>
                  <a:lnTo>
                    <a:pt x="33647" y="42972"/>
                  </a:lnTo>
                  <a:lnTo>
                    <a:pt x="33647" y="43094"/>
                  </a:lnTo>
                  <a:lnTo>
                    <a:pt x="33586" y="43338"/>
                  </a:lnTo>
                  <a:lnTo>
                    <a:pt x="33647" y="43825"/>
                  </a:lnTo>
                  <a:lnTo>
                    <a:pt x="33647" y="44252"/>
                  </a:lnTo>
                  <a:lnTo>
                    <a:pt x="33647" y="44618"/>
                  </a:lnTo>
                  <a:lnTo>
                    <a:pt x="33647" y="44800"/>
                  </a:lnTo>
                  <a:lnTo>
                    <a:pt x="33586" y="44983"/>
                  </a:lnTo>
                  <a:lnTo>
                    <a:pt x="33525" y="45044"/>
                  </a:lnTo>
                  <a:lnTo>
                    <a:pt x="33464" y="44983"/>
                  </a:lnTo>
                  <a:lnTo>
                    <a:pt x="33403" y="44922"/>
                  </a:lnTo>
                  <a:lnTo>
                    <a:pt x="33281" y="44679"/>
                  </a:lnTo>
                  <a:lnTo>
                    <a:pt x="33281" y="44435"/>
                  </a:lnTo>
                  <a:lnTo>
                    <a:pt x="33220" y="43886"/>
                  </a:lnTo>
                  <a:lnTo>
                    <a:pt x="33099" y="42667"/>
                  </a:lnTo>
                  <a:lnTo>
                    <a:pt x="33099" y="42423"/>
                  </a:lnTo>
                  <a:lnTo>
                    <a:pt x="33038" y="42240"/>
                  </a:lnTo>
                  <a:lnTo>
                    <a:pt x="32794" y="41509"/>
                  </a:lnTo>
                  <a:lnTo>
                    <a:pt x="32550" y="40717"/>
                  </a:lnTo>
                  <a:lnTo>
                    <a:pt x="32489" y="40412"/>
                  </a:lnTo>
                  <a:lnTo>
                    <a:pt x="32489" y="40046"/>
                  </a:lnTo>
                  <a:lnTo>
                    <a:pt x="32489" y="39863"/>
                  </a:lnTo>
                  <a:lnTo>
                    <a:pt x="32550" y="39741"/>
                  </a:lnTo>
                  <a:lnTo>
                    <a:pt x="32672" y="39619"/>
                  </a:lnTo>
                  <a:lnTo>
                    <a:pt x="32794" y="39498"/>
                  </a:lnTo>
                  <a:lnTo>
                    <a:pt x="32916" y="39437"/>
                  </a:lnTo>
                  <a:lnTo>
                    <a:pt x="32916" y="39376"/>
                  </a:lnTo>
                  <a:lnTo>
                    <a:pt x="32916" y="39315"/>
                  </a:lnTo>
                  <a:lnTo>
                    <a:pt x="32794" y="39254"/>
                  </a:lnTo>
                  <a:lnTo>
                    <a:pt x="32672" y="39254"/>
                  </a:lnTo>
                  <a:lnTo>
                    <a:pt x="32489" y="39376"/>
                  </a:lnTo>
                  <a:lnTo>
                    <a:pt x="32123" y="38400"/>
                  </a:lnTo>
                  <a:lnTo>
                    <a:pt x="31697" y="37364"/>
                  </a:lnTo>
                  <a:lnTo>
                    <a:pt x="30721" y="35414"/>
                  </a:lnTo>
                  <a:lnTo>
                    <a:pt x="29807" y="33463"/>
                  </a:lnTo>
                  <a:lnTo>
                    <a:pt x="29380" y="32488"/>
                  </a:lnTo>
                  <a:lnTo>
                    <a:pt x="29015" y="31452"/>
                  </a:lnTo>
                  <a:lnTo>
                    <a:pt x="28710" y="30355"/>
                  </a:lnTo>
                  <a:lnTo>
                    <a:pt x="28466" y="29257"/>
                  </a:lnTo>
                  <a:lnTo>
                    <a:pt x="28161" y="28160"/>
                  </a:lnTo>
                  <a:lnTo>
                    <a:pt x="27796" y="27063"/>
                  </a:lnTo>
                  <a:lnTo>
                    <a:pt x="27064" y="25356"/>
                  </a:lnTo>
                  <a:lnTo>
                    <a:pt x="27064" y="25174"/>
                  </a:lnTo>
                  <a:lnTo>
                    <a:pt x="27064" y="24991"/>
                  </a:lnTo>
                  <a:lnTo>
                    <a:pt x="27125" y="24747"/>
                  </a:lnTo>
                  <a:lnTo>
                    <a:pt x="27247" y="24625"/>
                  </a:lnTo>
                  <a:lnTo>
                    <a:pt x="27369" y="24503"/>
                  </a:lnTo>
                  <a:lnTo>
                    <a:pt x="27552" y="24259"/>
                  </a:lnTo>
                  <a:lnTo>
                    <a:pt x="27674" y="23955"/>
                  </a:lnTo>
                  <a:lnTo>
                    <a:pt x="27796" y="23345"/>
                  </a:lnTo>
                  <a:lnTo>
                    <a:pt x="27857" y="22735"/>
                  </a:lnTo>
                  <a:lnTo>
                    <a:pt x="27857" y="22126"/>
                  </a:lnTo>
                  <a:lnTo>
                    <a:pt x="27735" y="21455"/>
                  </a:lnTo>
                  <a:lnTo>
                    <a:pt x="27613" y="20846"/>
                  </a:lnTo>
                  <a:lnTo>
                    <a:pt x="27491" y="20541"/>
                  </a:lnTo>
                  <a:lnTo>
                    <a:pt x="27430" y="20236"/>
                  </a:lnTo>
                  <a:lnTo>
                    <a:pt x="27491" y="19566"/>
                  </a:lnTo>
                  <a:lnTo>
                    <a:pt x="27369" y="20175"/>
                  </a:lnTo>
                  <a:lnTo>
                    <a:pt x="27369" y="20358"/>
                  </a:lnTo>
                  <a:lnTo>
                    <a:pt x="27430" y="20602"/>
                  </a:lnTo>
                  <a:lnTo>
                    <a:pt x="27491" y="21212"/>
                  </a:lnTo>
                  <a:lnTo>
                    <a:pt x="27552" y="21821"/>
                  </a:lnTo>
                  <a:lnTo>
                    <a:pt x="27613" y="22370"/>
                  </a:lnTo>
                  <a:lnTo>
                    <a:pt x="27552" y="22979"/>
                  </a:lnTo>
                  <a:lnTo>
                    <a:pt x="27430" y="23589"/>
                  </a:lnTo>
                  <a:lnTo>
                    <a:pt x="27369" y="23833"/>
                  </a:lnTo>
                  <a:lnTo>
                    <a:pt x="27186" y="24076"/>
                  </a:lnTo>
                  <a:lnTo>
                    <a:pt x="27064" y="24320"/>
                  </a:lnTo>
                  <a:lnTo>
                    <a:pt x="26820" y="24503"/>
                  </a:lnTo>
                  <a:lnTo>
                    <a:pt x="26637" y="24686"/>
                  </a:lnTo>
                  <a:lnTo>
                    <a:pt x="26394" y="24808"/>
                  </a:lnTo>
                  <a:lnTo>
                    <a:pt x="25845" y="24991"/>
                  </a:lnTo>
                  <a:lnTo>
                    <a:pt x="25297" y="25052"/>
                  </a:lnTo>
                  <a:lnTo>
                    <a:pt x="24016" y="25235"/>
                  </a:lnTo>
                  <a:lnTo>
                    <a:pt x="23468" y="25295"/>
                  </a:lnTo>
                  <a:lnTo>
                    <a:pt x="22797" y="25295"/>
                  </a:lnTo>
                  <a:lnTo>
                    <a:pt x="22676" y="25235"/>
                  </a:lnTo>
                  <a:lnTo>
                    <a:pt x="22493" y="25174"/>
                  </a:lnTo>
                  <a:lnTo>
                    <a:pt x="22249" y="24991"/>
                  </a:lnTo>
                  <a:lnTo>
                    <a:pt x="21639" y="24625"/>
                  </a:lnTo>
                  <a:lnTo>
                    <a:pt x="20359" y="23894"/>
                  </a:lnTo>
                  <a:lnTo>
                    <a:pt x="21883" y="24991"/>
                  </a:lnTo>
                  <a:lnTo>
                    <a:pt x="22249" y="25295"/>
                  </a:lnTo>
                  <a:lnTo>
                    <a:pt x="22432" y="25417"/>
                  </a:lnTo>
                  <a:lnTo>
                    <a:pt x="22676" y="25539"/>
                  </a:lnTo>
                  <a:lnTo>
                    <a:pt x="22797" y="25600"/>
                  </a:lnTo>
                  <a:lnTo>
                    <a:pt x="23346" y="25600"/>
                  </a:lnTo>
                  <a:lnTo>
                    <a:pt x="24260" y="25539"/>
                  </a:lnTo>
                  <a:lnTo>
                    <a:pt x="25175" y="25417"/>
                  </a:lnTo>
                  <a:lnTo>
                    <a:pt x="26028" y="25295"/>
                  </a:lnTo>
                  <a:lnTo>
                    <a:pt x="26455" y="25174"/>
                  </a:lnTo>
                  <a:lnTo>
                    <a:pt x="26820" y="24991"/>
                  </a:lnTo>
                  <a:lnTo>
                    <a:pt x="26698" y="25539"/>
                  </a:lnTo>
                  <a:lnTo>
                    <a:pt x="25845" y="28099"/>
                  </a:lnTo>
                  <a:lnTo>
                    <a:pt x="25784" y="28282"/>
                  </a:lnTo>
                  <a:lnTo>
                    <a:pt x="25723" y="28709"/>
                  </a:lnTo>
                  <a:lnTo>
                    <a:pt x="25784" y="30416"/>
                  </a:lnTo>
                  <a:lnTo>
                    <a:pt x="25784" y="32610"/>
                  </a:lnTo>
                  <a:lnTo>
                    <a:pt x="25784" y="32976"/>
                  </a:lnTo>
                  <a:lnTo>
                    <a:pt x="25723" y="33280"/>
                  </a:lnTo>
                  <a:lnTo>
                    <a:pt x="25723" y="33585"/>
                  </a:lnTo>
                  <a:lnTo>
                    <a:pt x="25723" y="33890"/>
                  </a:lnTo>
                  <a:lnTo>
                    <a:pt x="25845" y="34195"/>
                  </a:lnTo>
                  <a:lnTo>
                    <a:pt x="26028" y="35109"/>
                  </a:lnTo>
                  <a:lnTo>
                    <a:pt x="26333" y="36877"/>
                  </a:lnTo>
                  <a:lnTo>
                    <a:pt x="26455" y="37730"/>
                  </a:lnTo>
                  <a:lnTo>
                    <a:pt x="26516" y="38644"/>
                  </a:lnTo>
                  <a:lnTo>
                    <a:pt x="26516" y="40412"/>
                  </a:lnTo>
                  <a:lnTo>
                    <a:pt x="26455" y="42240"/>
                  </a:lnTo>
                  <a:lnTo>
                    <a:pt x="26394" y="44008"/>
                  </a:lnTo>
                  <a:lnTo>
                    <a:pt x="26272" y="45776"/>
                  </a:lnTo>
                  <a:lnTo>
                    <a:pt x="26028" y="47543"/>
                  </a:lnTo>
                  <a:lnTo>
                    <a:pt x="25784" y="49311"/>
                  </a:lnTo>
                  <a:lnTo>
                    <a:pt x="25479" y="51079"/>
                  </a:lnTo>
                  <a:lnTo>
                    <a:pt x="25053" y="52846"/>
                  </a:lnTo>
                  <a:lnTo>
                    <a:pt x="24565" y="54553"/>
                  </a:lnTo>
                  <a:lnTo>
                    <a:pt x="24382" y="55406"/>
                  </a:lnTo>
                  <a:lnTo>
                    <a:pt x="24260" y="56260"/>
                  </a:lnTo>
                  <a:lnTo>
                    <a:pt x="24260" y="57235"/>
                  </a:lnTo>
                  <a:lnTo>
                    <a:pt x="24321" y="58210"/>
                  </a:lnTo>
                  <a:lnTo>
                    <a:pt x="24504" y="59063"/>
                  </a:lnTo>
                  <a:lnTo>
                    <a:pt x="24687" y="59917"/>
                  </a:lnTo>
                  <a:lnTo>
                    <a:pt x="24931" y="60770"/>
                  </a:lnTo>
                  <a:lnTo>
                    <a:pt x="25053" y="61684"/>
                  </a:lnTo>
                  <a:lnTo>
                    <a:pt x="25114" y="62538"/>
                  </a:lnTo>
                  <a:lnTo>
                    <a:pt x="25114" y="63391"/>
                  </a:lnTo>
                  <a:lnTo>
                    <a:pt x="24992" y="64244"/>
                  </a:lnTo>
                  <a:lnTo>
                    <a:pt x="24870" y="65098"/>
                  </a:lnTo>
                  <a:lnTo>
                    <a:pt x="24565" y="66317"/>
                  </a:lnTo>
                  <a:lnTo>
                    <a:pt x="24260" y="67475"/>
                  </a:lnTo>
                  <a:lnTo>
                    <a:pt x="23529" y="69791"/>
                  </a:lnTo>
                  <a:lnTo>
                    <a:pt x="22493" y="73326"/>
                  </a:lnTo>
                  <a:lnTo>
                    <a:pt x="22127" y="74789"/>
                  </a:lnTo>
                  <a:lnTo>
                    <a:pt x="22066" y="75216"/>
                  </a:lnTo>
                  <a:lnTo>
                    <a:pt x="22005" y="75460"/>
                  </a:lnTo>
                  <a:lnTo>
                    <a:pt x="22066" y="75704"/>
                  </a:lnTo>
                  <a:lnTo>
                    <a:pt x="22127" y="75947"/>
                  </a:lnTo>
                  <a:lnTo>
                    <a:pt x="22249" y="76252"/>
                  </a:lnTo>
                  <a:lnTo>
                    <a:pt x="22493" y="76740"/>
                  </a:lnTo>
                  <a:lnTo>
                    <a:pt x="22858" y="77410"/>
                  </a:lnTo>
                  <a:lnTo>
                    <a:pt x="23346" y="78081"/>
                  </a:lnTo>
                  <a:lnTo>
                    <a:pt x="23590" y="78386"/>
                  </a:lnTo>
                  <a:lnTo>
                    <a:pt x="23834" y="78568"/>
                  </a:lnTo>
                  <a:lnTo>
                    <a:pt x="24260" y="78873"/>
                  </a:lnTo>
                  <a:lnTo>
                    <a:pt x="24321" y="78995"/>
                  </a:lnTo>
                  <a:lnTo>
                    <a:pt x="24321" y="79056"/>
                  </a:lnTo>
                  <a:lnTo>
                    <a:pt x="24260" y="79117"/>
                  </a:lnTo>
                  <a:lnTo>
                    <a:pt x="24199" y="79178"/>
                  </a:lnTo>
                  <a:lnTo>
                    <a:pt x="23956" y="79239"/>
                  </a:lnTo>
                  <a:lnTo>
                    <a:pt x="23773" y="79300"/>
                  </a:lnTo>
                  <a:lnTo>
                    <a:pt x="22919" y="79483"/>
                  </a:lnTo>
                  <a:lnTo>
                    <a:pt x="22493" y="79544"/>
                  </a:lnTo>
                  <a:lnTo>
                    <a:pt x="22066" y="79605"/>
                  </a:lnTo>
                  <a:lnTo>
                    <a:pt x="21700" y="79544"/>
                  </a:lnTo>
                  <a:lnTo>
                    <a:pt x="21578" y="79422"/>
                  </a:lnTo>
                  <a:lnTo>
                    <a:pt x="21578" y="79300"/>
                  </a:lnTo>
                  <a:lnTo>
                    <a:pt x="21517" y="78995"/>
                  </a:lnTo>
                  <a:lnTo>
                    <a:pt x="21456" y="78873"/>
                  </a:lnTo>
                  <a:lnTo>
                    <a:pt x="21335" y="78751"/>
                  </a:lnTo>
                  <a:lnTo>
                    <a:pt x="21213" y="78751"/>
                  </a:lnTo>
                  <a:lnTo>
                    <a:pt x="21213" y="78873"/>
                  </a:lnTo>
                  <a:lnTo>
                    <a:pt x="21274" y="79117"/>
                  </a:lnTo>
                  <a:lnTo>
                    <a:pt x="21335" y="79422"/>
                  </a:lnTo>
                  <a:lnTo>
                    <a:pt x="21335" y="79605"/>
                  </a:lnTo>
                  <a:lnTo>
                    <a:pt x="21335" y="79727"/>
                  </a:lnTo>
                  <a:lnTo>
                    <a:pt x="21213" y="79848"/>
                  </a:lnTo>
                  <a:lnTo>
                    <a:pt x="21030" y="79909"/>
                  </a:lnTo>
                  <a:lnTo>
                    <a:pt x="20725" y="79970"/>
                  </a:lnTo>
                  <a:lnTo>
                    <a:pt x="20359" y="79970"/>
                  </a:lnTo>
                  <a:lnTo>
                    <a:pt x="20176" y="79909"/>
                  </a:lnTo>
                  <a:lnTo>
                    <a:pt x="19994" y="79848"/>
                  </a:lnTo>
                  <a:lnTo>
                    <a:pt x="19872" y="79666"/>
                  </a:lnTo>
                  <a:lnTo>
                    <a:pt x="19750" y="79422"/>
                  </a:lnTo>
                  <a:lnTo>
                    <a:pt x="19628" y="78995"/>
                  </a:lnTo>
                  <a:lnTo>
                    <a:pt x="19628" y="78507"/>
                  </a:lnTo>
                  <a:lnTo>
                    <a:pt x="19628" y="78020"/>
                  </a:lnTo>
                  <a:lnTo>
                    <a:pt x="19628" y="75582"/>
                  </a:lnTo>
                  <a:lnTo>
                    <a:pt x="19750" y="74119"/>
                  </a:lnTo>
                  <a:lnTo>
                    <a:pt x="19872" y="72656"/>
                  </a:lnTo>
                  <a:lnTo>
                    <a:pt x="19994" y="71193"/>
                  </a:lnTo>
                  <a:lnTo>
                    <a:pt x="20115" y="69669"/>
                  </a:lnTo>
                  <a:lnTo>
                    <a:pt x="20115" y="68816"/>
                  </a:lnTo>
                  <a:lnTo>
                    <a:pt x="20055" y="67963"/>
                  </a:lnTo>
                  <a:lnTo>
                    <a:pt x="19994" y="66195"/>
                  </a:lnTo>
                  <a:lnTo>
                    <a:pt x="19933" y="64915"/>
                  </a:lnTo>
                  <a:lnTo>
                    <a:pt x="19994" y="63696"/>
                  </a:lnTo>
                  <a:lnTo>
                    <a:pt x="20055" y="62172"/>
                  </a:lnTo>
                  <a:lnTo>
                    <a:pt x="20176" y="60587"/>
                  </a:lnTo>
                  <a:lnTo>
                    <a:pt x="20237" y="59734"/>
                  </a:lnTo>
                  <a:lnTo>
                    <a:pt x="20298" y="58820"/>
                  </a:lnTo>
                  <a:lnTo>
                    <a:pt x="20298" y="58515"/>
                  </a:lnTo>
                  <a:lnTo>
                    <a:pt x="20237" y="58271"/>
                  </a:lnTo>
                  <a:lnTo>
                    <a:pt x="20115" y="57905"/>
                  </a:lnTo>
                  <a:lnTo>
                    <a:pt x="19994" y="57540"/>
                  </a:lnTo>
                  <a:lnTo>
                    <a:pt x="19872" y="57113"/>
                  </a:lnTo>
                  <a:lnTo>
                    <a:pt x="19872" y="56625"/>
                  </a:lnTo>
                  <a:lnTo>
                    <a:pt x="19994" y="55772"/>
                  </a:lnTo>
                  <a:lnTo>
                    <a:pt x="19994" y="55345"/>
                  </a:lnTo>
                  <a:lnTo>
                    <a:pt x="19994" y="54919"/>
                  </a:lnTo>
                  <a:lnTo>
                    <a:pt x="19933" y="54065"/>
                  </a:lnTo>
                  <a:lnTo>
                    <a:pt x="19750" y="52359"/>
                  </a:lnTo>
                  <a:lnTo>
                    <a:pt x="19689" y="50652"/>
                  </a:lnTo>
                  <a:lnTo>
                    <a:pt x="19689" y="48275"/>
                  </a:lnTo>
                  <a:lnTo>
                    <a:pt x="19689" y="45898"/>
                  </a:lnTo>
                  <a:lnTo>
                    <a:pt x="19628" y="44130"/>
                  </a:lnTo>
                  <a:lnTo>
                    <a:pt x="19628" y="43338"/>
                  </a:lnTo>
                  <a:lnTo>
                    <a:pt x="19628" y="43155"/>
                  </a:lnTo>
                  <a:lnTo>
                    <a:pt x="19628" y="42911"/>
                  </a:lnTo>
                  <a:lnTo>
                    <a:pt x="19872" y="42911"/>
                  </a:lnTo>
                  <a:lnTo>
                    <a:pt x="20237" y="42789"/>
                  </a:lnTo>
                  <a:lnTo>
                    <a:pt x="20542" y="42667"/>
                  </a:lnTo>
                  <a:lnTo>
                    <a:pt x="20786" y="42423"/>
                  </a:lnTo>
                  <a:lnTo>
                    <a:pt x="20969" y="42119"/>
                  </a:lnTo>
                  <a:lnTo>
                    <a:pt x="21030" y="41814"/>
                  </a:lnTo>
                  <a:lnTo>
                    <a:pt x="21030" y="41509"/>
                  </a:lnTo>
                  <a:lnTo>
                    <a:pt x="20847" y="41936"/>
                  </a:lnTo>
                  <a:lnTo>
                    <a:pt x="20725" y="42119"/>
                  </a:lnTo>
                  <a:lnTo>
                    <a:pt x="20542" y="42301"/>
                  </a:lnTo>
                  <a:lnTo>
                    <a:pt x="20359" y="42423"/>
                  </a:lnTo>
                  <a:lnTo>
                    <a:pt x="20115" y="42484"/>
                  </a:lnTo>
                  <a:lnTo>
                    <a:pt x="19567" y="42545"/>
                  </a:lnTo>
                  <a:lnTo>
                    <a:pt x="19018" y="42484"/>
                  </a:lnTo>
                  <a:lnTo>
                    <a:pt x="18774" y="42423"/>
                  </a:lnTo>
                  <a:lnTo>
                    <a:pt x="18592" y="42301"/>
                  </a:lnTo>
                  <a:lnTo>
                    <a:pt x="18409" y="42119"/>
                  </a:lnTo>
                  <a:lnTo>
                    <a:pt x="18287" y="41936"/>
                  </a:lnTo>
                  <a:lnTo>
                    <a:pt x="18104" y="41509"/>
                  </a:lnTo>
                  <a:lnTo>
                    <a:pt x="18104" y="41753"/>
                  </a:lnTo>
                  <a:lnTo>
                    <a:pt x="18104" y="41997"/>
                  </a:lnTo>
                  <a:lnTo>
                    <a:pt x="18226" y="42240"/>
                  </a:lnTo>
                  <a:lnTo>
                    <a:pt x="18348" y="42484"/>
                  </a:lnTo>
                  <a:lnTo>
                    <a:pt x="18592" y="42667"/>
                  </a:lnTo>
                  <a:lnTo>
                    <a:pt x="18896" y="42789"/>
                  </a:lnTo>
                  <a:lnTo>
                    <a:pt x="19201" y="42850"/>
                  </a:lnTo>
                  <a:lnTo>
                    <a:pt x="19323" y="42911"/>
                  </a:lnTo>
                  <a:lnTo>
                    <a:pt x="19445" y="42911"/>
                  </a:lnTo>
                  <a:lnTo>
                    <a:pt x="19445" y="43033"/>
                  </a:lnTo>
                  <a:lnTo>
                    <a:pt x="19445" y="43094"/>
                  </a:lnTo>
                  <a:lnTo>
                    <a:pt x="19384" y="43642"/>
                  </a:lnTo>
                  <a:lnTo>
                    <a:pt x="19384" y="46324"/>
                  </a:lnTo>
                  <a:lnTo>
                    <a:pt x="19384" y="48458"/>
                  </a:lnTo>
                  <a:lnTo>
                    <a:pt x="19384" y="50652"/>
                  </a:lnTo>
                  <a:lnTo>
                    <a:pt x="19323" y="51993"/>
                  </a:lnTo>
                  <a:lnTo>
                    <a:pt x="19201" y="53395"/>
                  </a:lnTo>
                  <a:lnTo>
                    <a:pt x="19079" y="54858"/>
                  </a:lnTo>
                  <a:lnTo>
                    <a:pt x="19079" y="55528"/>
                  </a:lnTo>
                  <a:lnTo>
                    <a:pt x="19079" y="56260"/>
                  </a:lnTo>
                  <a:lnTo>
                    <a:pt x="19140" y="56930"/>
                  </a:lnTo>
                  <a:lnTo>
                    <a:pt x="19018" y="57662"/>
                  </a:lnTo>
                  <a:lnTo>
                    <a:pt x="18835" y="58149"/>
                  </a:lnTo>
                  <a:lnTo>
                    <a:pt x="18774" y="58393"/>
                  </a:lnTo>
                  <a:lnTo>
                    <a:pt x="18714" y="58637"/>
                  </a:lnTo>
                  <a:lnTo>
                    <a:pt x="18714" y="59368"/>
                  </a:lnTo>
                  <a:lnTo>
                    <a:pt x="18835" y="60100"/>
                  </a:lnTo>
                  <a:lnTo>
                    <a:pt x="18896" y="60831"/>
                  </a:lnTo>
                  <a:lnTo>
                    <a:pt x="18957" y="61563"/>
                  </a:lnTo>
                  <a:lnTo>
                    <a:pt x="19018" y="63818"/>
                  </a:lnTo>
                  <a:lnTo>
                    <a:pt x="19079" y="64854"/>
                  </a:lnTo>
                  <a:lnTo>
                    <a:pt x="19079" y="65829"/>
                  </a:lnTo>
                  <a:lnTo>
                    <a:pt x="19018" y="67292"/>
                  </a:lnTo>
                  <a:lnTo>
                    <a:pt x="18896" y="68755"/>
                  </a:lnTo>
                  <a:lnTo>
                    <a:pt x="18957" y="70218"/>
                  </a:lnTo>
                  <a:lnTo>
                    <a:pt x="19079" y="71681"/>
                  </a:lnTo>
                  <a:lnTo>
                    <a:pt x="19262" y="73144"/>
                  </a:lnTo>
                  <a:lnTo>
                    <a:pt x="19384" y="74606"/>
                  </a:lnTo>
                  <a:lnTo>
                    <a:pt x="19384" y="75886"/>
                  </a:lnTo>
                  <a:lnTo>
                    <a:pt x="19384" y="77959"/>
                  </a:lnTo>
                  <a:lnTo>
                    <a:pt x="19384" y="78873"/>
                  </a:lnTo>
                  <a:lnTo>
                    <a:pt x="19384" y="79178"/>
                  </a:lnTo>
                  <a:lnTo>
                    <a:pt x="19323" y="79422"/>
                  </a:lnTo>
                  <a:lnTo>
                    <a:pt x="19140" y="79727"/>
                  </a:lnTo>
                  <a:lnTo>
                    <a:pt x="18957" y="79909"/>
                  </a:lnTo>
                  <a:lnTo>
                    <a:pt x="18653" y="79970"/>
                  </a:lnTo>
                  <a:lnTo>
                    <a:pt x="18348" y="79970"/>
                  </a:lnTo>
                  <a:lnTo>
                    <a:pt x="18043" y="79909"/>
                  </a:lnTo>
                  <a:lnTo>
                    <a:pt x="17799" y="79787"/>
                  </a:lnTo>
                  <a:lnTo>
                    <a:pt x="17738" y="79666"/>
                  </a:lnTo>
                  <a:lnTo>
                    <a:pt x="17677" y="79605"/>
                  </a:lnTo>
                  <a:lnTo>
                    <a:pt x="17738" y="79361"/>
                  </a:lnTo>
                  <a:lnTo>
                    <a:pt x="17799" y="79056"/>
                  </a:lnTo>
                  <a:lnTo>
                    <a:pt x="17860" y="78934"/>
                  </a:lnTo>
                  <a:lnTo>
                    <a:pt x="17921" y="78873"/>
                  </a:lnTo>
                  <a:lnTo>
                    <a:pt x="17860" y="78812"/>
                  </a:lnTo>
                  <a:lnTo>
                    <a:pt x="17799" y="78751"/>
                  </a:lnTo>
                  <a:lnTo>
                    <a:pt x="17677" y="78751"/>
                  </a:lnTo>
                  <a:lnTo>
                    <a:pt x="17616" y="78812"/>
                  </a:lnTo>
                  <a:lnTo>
                    <a:pt x="17555" y="78995"/>
                  </a:lnTo>
                  <a:lnTo>
                    <a:pt x="17555" y="79178"/>
                  </a:lnTo>
                  <a:lnTo>
                    <a:pt x="17494" y="79300"/>
                  </a:lnTo>
                  <a:lnTo>
                    <a:pt x="17434" y="79483"/>
                  </a:lnTo>
                  <a:lnTo>
                    <a:pt x="17312" y="79544"/>
                  </a:lnTo>
                  <a:lnTo>
                    <a:pt x="17129" y="79605"/>
                  </a:lnTo>
                  <a:lnTo>
                    <a:pt x="16824" y="79605"/>
                  </a:lnTo>
                  <a:lnTo>
                    <a:pt x="16458" y="79544"/>
                  </a:lnTo>
                  <a:lnTo>
                    <a:pt x="16032" y="79483"/>
                  </a:lnTo>
                  <a:lnTo>
                    <a:pt x="15361" y="79361"/>
                  </a:lnTo>
                  <a:lnTo>
                    <a:pt x="14995" y="79239"/>
                  </a:lnTo>
                  <a:lnTo>
                    <a:pt x="14813" y="79178"/>
                  </a:lnTo>
                  <a:lnTo>
                    <a:pt x="14752" y="79117"/>
                  </a:lnTo>
                  <a:lnTo>
                    <a:pt x="14691" y="79056"/>
                  </a:lnTo>
                  <a:lnTo>
                    <a:pt x="14691" y="78934"/>
                  </a:lnTo>
                  <a:lnTo>
                    <a:pt x="14813" y="78873"/>
                  </a:lnTo>
                  <a:lnTo>
                    <a:pt x="14995" y="78751"/>
                  </a:lnTo>
                  <a:lnTo>
                    <a:pt x="15483" y="78386"/>
                  </a:lnTo>
                  <a:lnTo>
                    <a:pt x="15910" y="77898"/>
                  </a:lnTo>
                  <a:lnTo>
                    <a:pt x="16214" y="77349"/>
                  </a:lnTo>
                  <a:lnTo>
                    <a:pt x="16519" y="76801"/>
                  </a:lnTo>
                  <a:lnTo>
                    <a:pt x="16824" y="76252"/>
                  </a:lnTo>
                  <a:lnTo>
                    <a:pt x="17007" y="75765"/>
                  </a:lnTo>
                  <a:lnTo>
                    <a:pt x="17007" y="75399"/>
                  </a:lnTo>
                  <a:lnTo>
                    <a:pt x="16946" y="75033"/>
                  </a:lnTo>
                  <a:lnTo>
                    <a:pt x="16763" y="74058"/>
                  </a:lnTo>
                  <a:lnTo>
                    <a:pt x="16519" y="73144"/>
                  </a:lnTo>
                  <a:lnTo>
                    <a:pt x="15910" y="71315"/>
                  </a:lnTo>
                  <a:lnTo>
                    <a:pt x="15239" y="68938"/>
                  </a:lnTo>
                  <a:lnTo>
                    <a:pt x="14813" y="67536"/>
                  </a:lnTo>
                  <a:lnTo>
                    <a:pt x="14386" y="66073"/>
                  </a:lnTo>
                  <a:lnTo>
                    <a:pt x="14081" y="64610"/>
                  </a:lnTo>
                  <a:lnTo>
                    <a:pt x="13959" y="63879"/>
                  </a:lnTo>
                  <a:lnTo>
                    <a:pt x="13898" y="63147"/>
                  </a:lnTo>
                  <a:lnTo>
                    <a:pt x="13959" y="62355"/>
                  </a:lnTo>
                  <a:lnTo>
                    <a:pt x="14020" y="61623"/>
                  </a:lnTo>
                  <a:lnTo>
                    <a:pt x="14142" y="60831"/>
                  </a:lnTo>
                  <a:lnTo>
                    <a:pt x="14325" y="60100"/>
                  </a:lnTo>
                  <a:lnTo>
                    <a:pt x="14630" y="58698"/>
                  </a:lnTo>
                  <a:lnTo>
                    <a:pt x="14752" y="57966"/>
                  </a:lnTo>
                  <a:lnTo>
                    <a:pt x="14813" y="57235"/>
                  </a:lnTo>
                  <a:lnTo>
                    <a:pt x="14752" y="56686"/>
                  </a:lnTo>
                  <a:lnTo>
                    <a:pt x="14752" y="56077"/>
                  </a:lnTo>
                  <a:lnTo>
                    <a:pt x="14508" y="54919"/>
                  </a:lnTo>
                  <a:lnTo>
                    <a:pt x="14264" y="53761"/>
                  </a:lnTo>
                  <a:lnTo>
                    <a:pt x="13959" y="52602"/>
                  </a:lnTo>
                  <a:lnTo>
                    <a:pt x="13593" y="51079"/>
                  </a:lnTo>
                  <a:lnTo>
                    <a:pt x="13289" y="49555"/>
                  </a:lnTo>
                  <a:lnTo>
                    <a:pt x="13045" y="48031"/>
                  </a:lnTo>
                  <a:lnTo>
                    <a:pt x="12862" y="46446"/>
                  </a:lnTo>
                  <a:lnTo>
                    <a:pt x="12618" y="43399"/>
                  </a:lnTo>
                  <a:lnTo>
                    <a:pt x="12557" y="40290"/>
                  </a:lnTo>
                  <a:lnTo>
                    <a:pt x="12557" y="38766"/>
                  </a:lnTo>
                  <a:lnTo>
                    <a:pt x="12557" y="38035"/>
                  </a:lnTo>
                  <a:lnTo>
                    <a:pt x="12679" y="37242"/>
                  </a:lnTo>
                  <a:lnTo>
                    <a:pt x="12862" y="35658"/>
                  </a:lnTo>
                  <a:lnTo>
                    <a:pt x="13167" y="34134"/>
                  </a:lnTo>
                  <a:lnTo>
                    <a:pt x="13228" y="33890"/>
                  </a:lnTo>
                  <a:lnTo>
                    <a:pt x="13228" y="33585"/>
                  </a:lnTo>
                  <a:lnTo>
                    <a:pt x="13167" y="33280"/>
                  </a:lnTo>
                  <a:lnTo>
                    <a:pt x="13045" y="32976"/>
                  </a:lnTo>
                  <a:lnTo>
                    <a:pt x="13045" y="29379"/>
                  </a:lnTo>
                  <a:lnTo>
                    <a:pt x="13045" y="28587"/>
                  </a:lnTo>
                  <a:lnTo>
                    <a:pt x="12984" y="28343"/>
                  </a:lnTo>
                  <a:lnTo>
                    <a:pt x="12923" y="28038"/>
                  </a:lnTo>
                  <a:lnTo>
                    <a:pt x="12801" y="27673"/>
                  </a:lnTo>
                  <a:lnTo>
                    <a:pt x="12496" y="26576"/>
                  </a:lnTo>
                  <a:lnTo>
                    <a:pt x="12192" y="25600"/>
                  </a:lnTo>
                  <a:lnTo>
                    <a:pt x="12192" y="25235"/>
                  </a:lnTo>
                  <a:lnTo>
                    <a:pt x="12131" y="24930"/>
                  </a:lnTo>
                  <a:lnTo>
                    <a:pt x="12496" y="25113"/>
                  </a:lnTo>
                  <a:lnTo>
                    <a:pt x="12923" y="25235"/>
                  </a:lnTo>
                  <a:lnTo>
                    <a:pt x="13776" y="25417"/>
                  </a:lnTo>
                  <a:lnTo>
                    <a:pt x="14691" y="25539"/>
                  </a:lnTo>
                  <a:lnTo>
                    <a:pt x="15666" y="25600"/>
                  </a:lnTo>
                  <a:lnTo>
                    <a:pt x="16214" y="25600"/>
                  </a:lnTo>
                  <a:lnTo>
                    <a:pt x="16397" y="25539"/>
                  </a:lnTo>
                  <a:lnTo>
                    <a:pt x="16519" y="25478"/>
                  </a:lnTo>
                  <a:lnTo>
                    <a:pt x="16702" y="25356"/>
                  </a:lnTo>
                  <a:lnTo>
                    <a:pt x="17068" y="25052"/>
                  </a:lnTo>
                  <a:lnTo>
                    <a:pt x="18653" y="23894"/>
                  </a:lnTo>
                  <a:lnTo>
                    <a:pt x="18653" y="23894"/>
                  </a:lnTo>
                  <a:lnTo>
                    <a:pt x="16519" y="25113"/>
                  </a:lnTo>
                  <a:lnTo>
                    <a:pt x="16397" y="25235"/>
                  </a:lnTo>
                  <a:lnTo>
                    <a:pt x="16275" y="25295"/>
                  </a:lnTo>
                  <a:lnTo>
                    <a:pt x="15971" y="25295"/>
                  </a:lnTo>
                  <a:lnTo>
                    <a:pt x="15361" y="25235"/>
                  </a:lnTo>
                  <a:lnTo>
                    <a:pt x="14081" y="25113"/>
                  </a:lnTo>
                  <a:lnTo>
                    <a:pt x="13532" y="25052"/>
                  </a:lnTo>
                  <a:lnTo>
                    <a:pt x="12923" y="24930"/>
                  </a:lnTo>
                  <a:lnTo>
                    <a:pt x="12435" y="24686"/>
                  </a:lnTo>
                  <a:lnTo>
                    <a:pt x="12192" y="24503"/>
                  </a:lnTo>
                  <a:lnTo>
                    <a:pt x="11948" y="24320"/>
                  </a:lnTo>
                  <a:lnTo>
                    <a:pt x="11826" y="24076"/>
                  </a:lnTo>
                  <a:lnTo>
                    <a:pt x="11704" y="23833"/>
                  </a:lnTo>
                  <a:lnTo>
                    <a:pt x="11521" y="23284"/>
                  </a:lnTo>
                  <a:lnTo>
                    <a:pt x="11460" y="22735"/>
                  </a:lnTo>
                  <a:lnTo>
                    <a:pt x="11460" y="22126"/>
                  </a:lnTo>
                  <a:lnTo>
                    <a:pt x="11521" y="21455"/>
                  </a:lnTo>
                  <a:lnTo>
                    <a:pt x="11582" y="20785"/>
                  </a:lnTo>
                  <a:lnTo>
                    <a:pt x="11643" y="20541"/>
                  </a:lnTo>
                  <a:lnTo>
                    <a:pt x="11704" y="20297"/>
                  </a:lnTo>
                  <a:lnTo>
                    <a:pt x="11521" y="19566"/>
                  </a:lnTo>
                  <a:lnTo>
                    <a:pt x="11582" y="20114"/>
                  </a:lnTo>
                  <a:lnTo>
                    <a:pt x="11582" y="20419"/>
                  </a:lnTo>
                  <a:lnTo>
                    <a:pt x="11460" y="20724"/>
                  </a:lnTo>
                  <a:lnTo>
                    <a:pt x="11338" y="21212"/>
                  </a:lnTo>
                  <a:lnTo>
                    <a:pt x="11216" y="21760"/>
                  </a:lnTo>
                  <a:lnTo>
                    <a:pt x="11216" y="22309"/>
                  </a:lnTo>
                  <a:lnTo>
                    <a:pt x="11216" y="22918"/>
                  </a:lnTo>
                  <a:lnTo>
                    <a:pt x="11277" y="23467"/>
                  </a:lnTo>
                  <a:lnTo>
                    <a:pt x="11399" y="24015"/>
                  </a:lnTo>
                  <a:lnTo>
                    <a:pt x="11643" y="24442"/>
                  </a:lnTo>
                  <a:lnTo>
                    <a:pt x="11765" y="24564"/>
                  </a:lnTo>
                  <a:lnTo>
                    <a:pt x="11826" y="24747"/>
                  </a:lnTo>
                  <a:lnTo>
                    <a:pt x="11887" y="24991"/>
                  </a:lnTo>
                  <a:lnTo>
                    <a:pt x="11887" y="25235"/>
                  </a:lnTo>
                  <a:lnTo>
                    <a:pt x="11887" y="25478"/>
                  </a:lnTo>
                  <a:lnTo>
                    <a:pt x="11765" y="25722"/>
                  </a:lnTo>
                  <a:lnTo>
                    <a:pt x="11460" y="26515"/>
                  </a:lnTo>
                  <a:lnTo>
                    <a:pt x="11033" y="27612"/>
                  </a:lnTo>
                  <a:lnTo>
                    <a:pt x="10729" y="28648"/>
                  </a:lnTo>
                  <a:lnTo>
                    <a:pt x="10485" y="29745"/>
                  </a:lnTo>
                  <a:lnTo>
                    <a:pt x="10241" y="30842"/>
                  </a:lnTo>
                  <a:lnTo>
                    <a:pt x="9875" y="31939"/>
                  </a:lnTo>
                  <a:lnTo>
                    <a:pt x="9449" y="33037"/>
                  </a:lnTo>
                  <a:lnTo>
                    <a:pt x="8961" y="34134"/>
                  </a:lnTo>
                  <a:lnTo>
                    <a:pt x="8412" y="35170"/>
                  </a:lnTo>
                  <a:lnTo>
                    <a:pt x="7437" y="37242"/>
                  </a:lnTo>
                  <a:lnTo>
                    <a:pt x="6950" y="38278"/>
                  </a:lnTo>
                  <a:lnTo>
                    <a:pt x="6523" y="39376"/>
                  </a:lnTo>
                  <a:lnTo>
                    <a:pt x="6340" y="39254"/>
                  </a:lnTo>
                  <a:lnTo>
                    <a:pt x="6157" y="39254"/>
                  </a:lnTo>
                  <a:lnTo>
                    <a:pt x="6157" y="39315"/>
                  </a:lnTo>
                  <a:lnTo>
                    <a:pt x="6096" y="39376"/>
                  </a:lnTo>
                  <a:lnTo>
                    <a:pt x="6157" y="39437"/>
                  </a:lnTo>
                  <a:lnTo>
                    <a:pt x="6157" y="39498"/>
                  </a:lnTo>
                  <a:lnTo>
                    <a:pt x="6279" y="39498"/>
                  </a:lnTo>
                  <a:lnTo>
                    <a:pt x="6462" y="39619"/>
                  </a:lnTo>
                  <a:lnTo>
                    <a:pt x="6523" y="39802"/>
                  </a:lnTo>
                  <a:lnTo>
                    <a:pt x="6584" y="39985"/>
                  </a:lnTo>
                  <a:lnTo>
                    <a:pt x="6584" y="40229"/>
                  </a:lnTo>
                  <a:lnTo>
                    <a:pt x="6523" y="40717"/>
                  </a:lnTo>
                  <a:lnTo>
                    <a:pt x="6401" y="41204"/>
                  </a:lnTo>
                  <a:lnTo>
                    <a:pt x="6035" y="42119"/>
                  </a:lnTo>
                  <a:lnTo>
                    <a:pt x="5974" y="42301"/>
                  </a:lnTo>
                  <a:lnTo>
                    <a:pt x="5913" y="42545"/>
                  </a:lnTo>
                  <a:lnTo>
                    <a:pt x="5791" y="43886"/>
                  </a:lnTo>
                  <a:lnTo>
                    <a:pt x="5791" y="44496"/>
                  </a:lnTo>
                  <a:lnTo>
                    <a:pt x="5730" y="44800"/>
                  </a:lnTo>
                  <a:lnTo>
                    <a:pt x="5669" y="44922"/>
                  </a:lnTo>
                  <a:lnTo>
                    <a:pt x="5609" y="45044"/>
                  </a:lnTo>
                  <a:lnTo>
                    <a:pt x="5487" y="45044"/>
                  </a:lnTo>
                  <a:lnTo>
                    <a:pt x="5426" y="44983"/>
                  </a:lnTo>
                  <a:lnTo>
                    <a:pt x="5365" y="44800"/>
                  </a:lnTo>
                  <a:lnTo>
                    <a:pt x="5365" y="44374"/>
                  </a:lnTo>
                  <a:lnTo>
                    <a:pt x="5426" y="43764"/>
                  </a:lnTo>
                  <a:lnTo>
                    <a:pt x="5426" y="43459"/>
                  </a:lnTo>
                  <a:lnTo>
                    <a:pt x="5426" y="43216"/>
                  </a:lnTo>
                  <a:lnTo>
                    <a:pt x="5365" y="43033"/>
                  </a:lnTo>
                  <a:lnTo>
                    <a:pt x="5243" y="42911"/>
                  </a:lnTo>
                  <a:lnTo>
                    <a:pt x="5121" y="42850"/>
                  </a:lnTo>
                  <a:lnTo>
                    <a:pt x="4938" y="42972"/>
                  </a:lnTo>
                  <a:lnTo>
                    <a:pt x="4816" y="43216"/>
                  </a:lnTo>
                  <a:lnTo>
                    <a:pt x="4755" y="43459"/>
                  </a:lnTo>
                  <a:lnTo>
                    <a:pt x="4694" y="43947"/>
                  </a:lnTo>
                  <a:lnTo>
                    <a:pt x="4633" y="44800"/>
                  </a:lnTo>
                  <a:lnTo>
                    <a:pt x="4572" y="45349"/>
                  </a:lnTo>
                  <a:lnTo>
                    <a:pt x="4450" y="45593"/>
                  </a:lnTo>
                  <a:lnTo>
                    <a:pt x="4389" y="45654"/>
                  </a:lnTo>
                  <a:lnTo>
                    <a:pt x="4268" y="45532"/>
                  </a:lnTo>
                  <a:lnTo>
                    <a:pt x="4207" y="45349"/>
                  </a:lnTo>
                  <a:lnTo>
                    <a:pt x="4207" y="45105"/>
                  </a:lnTo>
                  <a:lnTo>
                    <a:pt x="4268" y="44374"/>
                  </a:lnTo>
                  <a:lnTo>
                    <a:pt x="4268" y="43825"/>
                  </a:lnTo>
                  <a:lnTo>
                    <a:pt x="4329" y="43277"/>
                  </a:lnTo>
                  <a:lnTo>
                    <a:pt x="4268" y="43094"/>
                  </a:lnTo>
                  <a:lnTo>
                    <a:pt x="4207" y="42972"/>
                  </a:lnTo>
                  <a:lnTo>
                    <a:pt x="4146" y="42911"/>
                  </a:lnTo>
                  <a:lnTo>
                    <a:pt x="4085" y="42911"/>
                  </a:lnTo>
                  <a:lnTo>
                    <a:pt x="3963" y="42972"/>
                  </a:lnTo>
                  <a:lnTo>
                    <a:pt x="3841" y="43155"/>
                  </a:lnTo>
                  <a:lnTo>
                    <a:pt x="3658" y="43642"/>
                  </a:lnTo>
                  <a:lnTo>
                    <a:pt x="3231" y="44861"/>
                  </a:lnTo>
                  <a:lnTo>
                    <a:pt x="2988" y="45349"/>
                  </a:lnTo>
                  <a:lnTo>
                    <a:pt x="2866" y="45593"/>
                  </a:lnTo>
                  <a:lnTo>
                    <a:pt x="2744" y="45654"/>
                  </a:lnTo>
                  <a:lnTo>
                    <a:pt x="2683" y="45715"/>
                  </a:lnTo>
                  <a:lnTo>
                    <a:pt x="2622" y="45654"/>
                  </a:lnTo>
                  <a:lnTo>
                    <a:pt x="2561" y="45593"/>
                  </a:lnTo>
                  <a:lnTo>
                    <a:pt x="2561" y="45410"/>
                  </a:lnTo>
                  <a:lnTo>
                    <a:pt x="2561" y="45105"/>
                  </a:lnTo>
                  <a:lnTo>
                    <a:pt x="2683" y="44739"/>
                  </a:lnTo>
                  <a:lnTo>
                    <a:pt x="2927" y="44069"/>
                  </a:lnTo>
                  <a:lnTo>
                    <a:pt x="3048" y="43703"/>
                  </a:lnTo>
                  <a:lnTo>
                    <a:pt x="3292" y="43094"/>
                  </a:lnTo>
                  <a:lnTo>
                    <a:pt x="3292" y="42728"/>
                  </a:lnTo>
                  <a:lnTo>
                    <a:pt x="3292" y="42606"/>
                  </a:lnTo>
                  <a:lnTo>
                    <a:pt x="3170" y="42484"/>
                  </a:lnTo>
                  <a:lnTo>
                    <a:pt x="3109" y="42484"/>
                  </a:lnTo>
                  <a:lnTo>
                    <a:pt x="2988" y="42545"/>
                  </a:lnTo>
                  <a:lnTo>
                    <a:pt x="2805" y="42728"/>
                  </a:lnTo>
                  <a:lnTo>
                    <a:pt x="2378" y="43216"/>
                  </a:lnTo>
                  <a:lnTo>
                    <a:pt x="2012" y="43703"/>
                  </a:lnTo>
                  <a:lnTo>
                    <a:pt x="1708" y="44191"/>
                  </a:lnTo>
                  <a:lnTo>
                    <a:pt x="1525" y="44435"/>
                  </a:lnTo>
                  <a:lnTo>
                    <a:pt x="1403" y="44496"/>
                  </a:lnTo>
                  <a:lnTo>
                    <a:pt x="1281" y="44557"/>
                  </a:lnTo>
                  <a:lnTo>
                    <a:pt x="1159" y="44557"/>
                  </a:lnTo>
                  <a:lnTo>
                    <a:pt x="1098" y="44496"/>
                  </a:lnTo>
                  <a:lnTo>
                    <a:pt x="1098" y="44374"/>
                  </a:lnTo>
                  <a:lnTo>
                    <a:pt x="1159" y="44252"/>
                  </a:lnTo>
                  <a:lnTo>
                    <a:pt x="1281" y="43947"/>
                  </a:lnTo>
                  <a:lnTo>
                    <a:pt x="1403" y="43825"/>
                  </a:lnTo>
                  <a:lnTo>
                    <a:pt x="1951" y="42789"/>
                  </a:lnTo>
                  <a:lnTo>
                    <a:pt x="2317" y="42119"/>
                  </a:lnTo>
                  <a:lnTo>
                    <a:pt x="2500" y="41753"/>
                  </a:lnTo>
                  <a:lnTo>
                    <a:pt x="2622" y="41387"/>
                  </a:lnTo>
                  <a:lnTo>
                    <a:pt x="2683" y="41204"/>
                  </a:lnTo>
                  <a:lnTo>
                    <a:pt x="2622" y="41082"/>
                  </a:lnTo>
                  <a:lnTo>
                    <a:pt x="2561" y="41021"/>
                  </a:lnTo>
                  <a:lnTo>
                    <a:pt x="2378" y="40960"/>
                  </a:lnTo>
                  <a:lnTo>
                    <a:pt x="2134" y="41082"/>
                  </a:lnTo>
                  <a:lnTo>
                    <a:pt x="1890" y="41326"/>
                  </a:lnTo>
                  <a:lnTo>
                    <a:pt x="1647" y="41570"/>
                  </a:lnTo>
                  <a:lnTo>
                    <a:pt x="1403" y="41753"/>
                  </a:lnTo>
                  <a:lnTo>
                    <a:pt x="976" y="41936"/>
                  </a:lnTo>
                  <a:lnTo>
                    <a:pt x="732" y="41997"/>
                  </a:lnTo>
                  <a:lnTo>
                    <a:pt x="488" y="41997"/>
                  </a:lnTo>
                  <a:lnTo>
                    <a:pt x="306" y="41936"/>
                  </a:lnTo>
                  <a:lnTo>
                    <a:pt x="245" y="41875"/>
                  </a:lnTo>
                  <a:lnTo>
                    <a:pt x="306" y="41814"/>
                  </a:lnTo>
                  <a:lnTo>
                    <a:pt x="367" y="41692"/>
                  </a:lnTo>
                  <a:lnTo>
                    <a:pt x="793" y="41326"/>
                  </a:lnTo>
                  <a:lnTo>
                    <a:pt x="1342" y="40778"/>
                  </a:lnTo>
                  <a:lnTo>
                    <a:pt x="1829" y="40168"/>
                  </a:lnTo>
                  <a:lnTo>
                    <a:pt x="2317" y="39619"/>
                  </a:lnTo>
                  <a:lnTo>
                    <a:pt x="2866" y="39071"/>
                  </a:lnTo>
                  <a:lnTo>
                    <a:pt x="3170" y="38888"/>
                  </a:lnTo>
                  <a:lnTo>
                    <a:pt x="3414" y="38705"/>
                  </a:lnTo>
                  <a:lnTo>
                    <a:pt x="4085" y="38705"/>
                  </a:lnTo>
                  <a:lnTo>
                    <a:pt x="4511" y="38827"/>
                  </a:lnTo>
                  <a:lnTo>
                    <a:pt x="4633" y="38827"/>
                  </a:lnTo>
                  <a:lnTo>
                    <a:pt x="4755" y="38888"/>
                  </a:lnTo>
                  <a:lnTo>
                    <a:pt x="4877" y="38888"/>
                  </a:lnTo>
                  <a:lnTo>
                    <a:pt x="4877" y="38827"/>
                  </a:lnTo>
                  <a:lnTo>
                    <a:pt x="4816" y="38705"/>
                  </a:lnTo>
                  <a:lnTo>
                    <a:pt x="4755" y="38644"/>
                  </a:lnTo>
                  <a:lnTo>
                    <a:pt x="4511" y="38522"/>
                  </a:lnTo>
                  <a:lnTo>
                    <a:pt x="4207" y="38461"/>
                  </a:lnTo>
                  <a:lnTo>
                    <a:pt x="4633" y="37608"/>
                  </a:lnTo>
                  <a:lnTo>
                    <a:pt x="4877" y="36755"/>
                  </a:lnTo>
                  <a:lnTo>
                    <a:pt x="5121" y="35840"/>
                  </a:lnTo>
                  <a:lnTo>
                    <a:pt x="5304" y="34987"/>
                  </a:lnTo>
                  <a:lnTo>
                    <a:pt x="5426" y="33768"/>
                  </a:lnTo>
                  <a:lnTo>
                    <a:pt x="5609" y="32549"/>
                  </a:lnTo>
                  <a:lnTo>
                    <a:pt x="5852" y="31635"/>
                  </a:lnTo>
                  <a:lnTo>
                    <a:pt x="6096" y="30781"/>
                  </a:lnTo>
                  <a:lnTo>
                    <a:pt x="6462" y="29928"/>
                  </a:lnTo>
                  <a:lnTo>
                    <a:pt x="6828" y="29075"/>
                  </a:lnTo>
                  <a:lnTo>
                    <a:pt x="6950" y="28709"/>
                  </a:lnTo>
                  <a:lnTo>
                    <a:pt x="7132" y="28465"/>
                  </a:lnTo>
                  <a:lnTo>
                    <a:pt x="7376" y="28099"/>
                  </a:lnTo>
                  <a:lnTo>
                    <a:pt x="7559" y="27673"/>
                  </a:lnTo>
                  <a:lnTo>
                    <a:pt x="7681" y="27368"/>
                  </a:lnTo>
                  <a:lnTo>
                    <a:pt x="7681" y="27063"/>
                  </a:lnTo>
                  <a:lnTo>
                    <a:pt x="7742" y="26149"/>
                  </a:lnTo>
                  <a:lnTo>
                    <a:pt x="7803" y="25235"/>
                  </a:lnTo>
                  <a:lnTo>
                    <a:pt x="7925" y="24259"/>
                  </a:lnTo>
                  <a:lnTo>
                    <a:pt x="8169" y="22370"/>
                  </a:lnTo>
                  <a:lnTo>
                    <a:pt x="8351" y="21455"/>
                  </a:lnTo>
                  <a:lnTo>
                    <a:pt x="8412" y="21151"/>
                  </a:lnTo>
                  <a:lnTo>
                    <a:pt x="8412" y="20846"/>
                  </a:lnTo>
                  <a:lnTo>
                    <a:pt x="8351" y="19932"/>
                  </a:lnTo>
                  <a:lnTo>
                    <a:pt x="8351" y="19017"/>
                  </a:lnTo>
                  <a:lnTo>
                    <a:pt x="8412" y="18164"/>
                  </a:lnTo>
                  <a:lnTo>
                    <a:pt x="8534" y="17737"/>
                  </a:lnTo>
                  <a:lnTo>
                    <a:pt x="8656" y="17311"/>
                  </a:lnTo>
                  <a:lnTo>
                    <a:pt x="9022" y="16457"/>
                  </a:lnTo>
                  <a:lnTo>
                    <a:pt x="9510" y="15726"/>
                  </a:lnTo>
                  <a:lnTo>
                    <a:pt x="9753" y="15360"/>
                  </a:lnTo>
                  <a:lnTo>
                    <a:pt x="9997" y="15055"/>
                  </a:lnTo>
                  <a:lnTo>
                    <a:pt x="10302" y="14812"/>
                  </a:lnTo>
                  <a:lnTo>
                    <a:pt x="10668" y="14629"/>
                  </a:lnTo>
                  <a:lnTo>
                    <a:pt x="11094" y="14446"/>
                  </a:lnTo>
                  <a:lnTo>
                    <a:pt x="11521" y="14324"/>
                  </a:lnTo>
                  <a:lnTo>
                    <a:pt x="12374" y="14202"/>
                  </a:lnTo>
                  <a:lnTo>
                    <a:pt x="13411" y="14080"/>
                  </a:lnTo>
                  <a:lnTo>
                    <a:pt x="14447" y="14080"/>
                  </a:lnTo>
                  <a:lnTo>
                    <a:pt x="16519" y="14141"/>
                  </a:lnTo>
                  <a:lnTo>
                    <a:pt x="14691" y="13836"/>
                  </a:lnTo>
                  <a:lnTo>
                    <a:pt x="15727" y="13166"/>
                  </a:lnTo>
                  <a:lnTo>
                    <a:pt x="16336" y="12739"/>
                  </a:lnTo>
                  <a:lnTo>
                    <a:pt x="16641" y="12617"/>
                  </a:lnTo>
                  <a:lnTo>
                    <a:pt x="16885" y="12434"/>
                  </a:lnTo>
                  <a:lnTo>
                    <a:pt x="16946" y="12313"/>
                  </a:lnTo>
                  <a:lnTo>
                    <a:pt x="17007" y="12191"/>
                  </a:lnTo>
                  <a:lnTo>
                    <a:pt x="17190" y="10118"/>
                  </a:lnTo>
                  <a:lnTo>
                    <a:pt x="17738" y="10484"/>
                  </a:lnTo>
                  <a:lnTo>
                    <a:pt x="18348" y="10789"/>
                  </a:lnTo>
                  <a:lnTo>
                    <a:pt x="18896" y="11032"/>
                  </a:lnTo>
                  <a:lnTo>
                    <a:pt x="19201" y="11093"/>
                  </a:lnTo>
                  <a:lnTo>
                    <a:pt x="19506" y="11154"/>
                  </a:lnTo>
                  <a:lnTo>
                    <a:pt x="19811" y="11093"/>
                  </a:lnTo>
                  <a:lnTo>
                    <a:pt x="20115" y="11032"/>
                  </a:lnTo>
                  <a:lnTo>
                    <a:pt x="20664" y="10789"/>
                  </a:lnTo>
                  <a:lnTo>
                    <a:pt x="21274" y="10484"/>
                  </a:lnTo>
                  <a:lnTo>
                    <a:pt x="21883" y="10118"/>
                  </a:lnTo>
                  <a:close/>
                  <a:moveTo>
                    <a:pt x="19445" y="0"/>
                  </a:moveTo>
                  <a:lnTo>
                    <a:pt x="18957" y="61"/>
                  </a:lnTo>
                  <a:lnTo>
                    <a:pt x="18287" y="183"/>
                  </a:lnTo>
                  <a:lnTo>
                    <a:pt x="17677" y="366"/>
                  </a:lnTo>
                  <a:lnTo>
                    <a:pt x="17068" y="670"/>
                  </a:lnTo>
                  <a:lnTo>
                    <a:pt x="16824" y="853"/>
                  </a:lnTo>
                  <a:lnTo>
                    <a:pt x="16580" y="1097"/>
                  </a:lnTo>
                  <a:lnTo>
                    <a:pt x="16336" y="1402"/>
                  </a:lnTo>
                  <a:lnTo>
                    <a:pt x="16153" y="1646"/>
                  </a:lnTo>
                  <a:lnTo>
                    <a:pt x="15788" y="2316"/>
                  </a:lnTo>
                  <a:lnTo>
                    <a:pt x="15605" y="2987"/>
                  </a:lnTo>
                  <a:lnTo>
                    <a:pt x="15483" y="3657"/>
                  </a:lnTo>
                  <a:lnTo>
                    <a:pt x="15422" y="4389"/>
                  </a:lnTo>
                  <a:lnTo>
                    <a:pt x="15422" y="5059"/>
                  </a:lnTo>
                  <a:lnTo>
                    <a:pt x="15422" y="5730"/>
                  </a:lnTo>
                  <a:lnTo>
                    <a:pt x="15544" y="6400"/>
                  </a:lnTo>
                  <a:lnTo>
                    <a:pt x="15666" y="7132"/>
                  </a:lnTo>
                  <a:lnTo>
                    <a:pt x="15849" y="7802"/>
                  </a:lnTo>
                  <a:lnTo>
                    <a:pt x="16275" y="9082"/>
                  </a:lnTo>
                  <a:lnTo>
                    <a:pt x="16397" y="9387"/>
                  </a:lnTo>
                  <a:lnTo>
                    <a:pt x="16580" y="9631"/>
                  </a:lnTo>
                  <a:lnTo>
                    <a:pt x="16824" y="9874"/>
                  </a:lnTo>
                  <a:lnTo>
                    <a:pt x="16946" y="9996"/>
                  </a:lnTo>
                  <a:lnTo>
                    <a:pt x="16946" y="10179"/>
                  </a:lnTo>
                  <a:lnTo>
                    <a:pt x="16946" y="10362"/>
                  </a:lnTo>
                  <a:lnTo>
                    <a:pt x="16763" y="11886"/>
                  </a:lnTo>
                  <a:lnTo>
                    <a:pt x="16763" y="12069"/>
                  </a:lnTo>
                  <a:lnTo>
                    <a:pt x="16702" y="12252"/>
                  </a:lnTo>
                  <a:lnTo>
                    <a:pt x="16641" y="12313"/>
                  </a:lnTo>
                  <a:lnTo>
                    <a:pt x="16458" y="12373"/>
                  </a:lnTo>
                  <a:lnTo>
                    <a:pt x="16093" y="12617"/>
                  </a:lnTo>
                  <a:lnTo>
                    <a:pt x="15422" y="13044"/>
                  </a:lnTo>
                  <a:lnTo>
                    <a:pt x="14752" y="13471"/>
                  </a:lnTo>
                  <a:lnTo>
                    <a:pt x="14508" y="13653"/>
                  </a:lnTo>
                  <a:lnTo>
                    <a:pt x="14325" y="13775"/>
                  </a:lnTo>
                  <a:lnTo>
                    <a:pt x="13350" y="13775"/>
                  </a:lnTo>
                  <a:lnTo>
                    <a:pt x="12496" y="13836"/>
                  </a:lnTo>
                  <a:lnTo>
                    <a:pt x="11765" y="13958"/>
                  </a:lnTo>
                  <a:lnTo>
                    <a:pt x="11033" y="14141"/>
                  </a:lnTo>
                  <a:lnTo>
                    <a:pt x="10668" y="14263"/>
                  </a:lnTo>
                  <a:lnTo>
                    <a:pt x="10363" y="14385"/>
                  </a:lnTo>
                  <a:lnTo>
                    <a:pt x="9997" y="14629"/>
                  </a:lnTo>
                  <a:lnTo>
                    <a:pt x="9753" y="14812"/>
                  </a:lnTo>
                  <a:lnTo>
                    <a:pt x="9510" y="15116"/>
                  </a:lnTo>
                  <a:lnTo>
                    <a:pt x="9266" y="15421"/>
                  </a:lnTo>
                  <a:lnTo>
                    <a:pt x="8900" y="16031"/>
                  </a:lnTo>
                  <a:lnTo>
                    <a:pt x="8534" y="16701"/>
                  </a:lnTo>
                  <a:lnTo>
                    <a:pt x="8230" y="17372"/>
                  </a:lnTo>
                  <a:lnTo>
                    <a:pt x="8108" y="17737"/>
                  </a:lnTo>
                  <a:lnTo>
                    <a:pt x="8047" y="18103"/>
                  </a:lnTo>
                  <a:lnTo>
                    <a:pt x="7986" y="18895"/>
                  </a:lnTo>
                  <a:lnTo>
                    <a:pt x="7986" y="19688"/>
                  </a:lnTo>
                  <a:lnTo>
                    <a:pt x="8047" y="20480"/>
                  </a:lnTo>
                  <a:lnTo>
                    <a:pt x="8047" y="20846"/>
                  </a:lnTo>
                  <a:lnTo>
                    <a:pt x="8047" y="21212"/>
                  </a:lnTo>
                  <a:lnTo>
                    <a:pt x="7864" y="22004"/>
                  </a:lnTo>
                  <a:lnTo>
                    <a:pt x="7620" y="23589"/>
                  </a:lnTo>
                  <a:lnTo>
                    <a:pt x="7376" y="25174"/>
                  </a:lnTo>
                  <a:lnTo>
                    <a:pt x="7315" y="26758"/>
                  </a:lnTo>
                  <a:lnTo>
                    <a:pt x="7254" y="27124"/>
                  </a:lnTo>
                  <a:lnTo>
                    <a:pt x="7193" y="27490"/>
                  </a:lnTo>
                  <a:lnTo>
                    <a:pt x="7132" y="27856"/>
                  </a:lnTo>
                  <a:lnTo>
                    <a:pt x="6950" y="28160"/>
                  </a:lnTo>
                  <a:lnTo>
                    <a:pt x="6706" y="28526"/>
                  </a:lnTo>
                  <a:lnTo>
                    <a:pt x="6523" y="28892"/>
                  </a:lnTo>
                  <a:lnTo>
                    <a:pt x="5974" y="30172"/>
                  </a:lnTo>
                  <a:lnTo>
                    <a:pt x="5609" y="31452"/>
                  </a:lnTo>
                  <a:lnTo>
                    <a:pt x="5304" y="32732"/>
                  </a:lnTo>
                  <a:lnTo>
                    <a:pt x="5121" y="34073"/>
                  </a:lnTo>
                  <a:lnTo>
                    <a:pt x="4938" y="35536"/>
                  </a:lnTo>
                  <a:lnTo>
                    <a:pt x="4755" y="36267"/>
                  </a:lnTo>
                  <a:lnTo>
                    <a:pt x="4572" y="36998"/>
                  </a:lnTo>
                  <a:lnTo>
                    <a:pt x="4329" y="37669"/>
                  </a:lnTo>
                  <a:lnTo>
                    <a:pt x="4207" y="38035"/>
                  </a:lnTo>
                  <a:lnTo>
                    <a:pt x="4146" y="38218"/>
                  </a:lnTo>
                  <a:lnTo>
                    <a:pt x="4024" y="38400"/>
                  </a:lnTo>
                  <a:lnTo>
                    <a:pt x="3963" y="38461"/>
                  </a:lnTo>
                  <a:lnTo>
                    <a:pt x="3475" y="38461"/>
                  </a:lnTo>
                  <a:lnTo>
                    <a:pt x="3109" y="38583"/>
                  </a:lnTo>
                  <a:lnTo>
                    <a:pt x="2805" y="38766"/>
                  </a:lnTo>
                  <a:lnTo>
                    <a:pt x="2256" y="39315"/>
                  </a:lnTo>
                  <a:lnTo>
                    <a:pt x="1768" y="39863"/>
                  </a:lnTo>
                  <a:lnTo>
                    <a:pt x="1342" y="40412"/>
                  </a:lnTo>
                  <a:lnTo>
                    <a:pt x="854" y="41021"/>
                  </a:lnTo>
                  <a:lnTo>
                    <a:pt x="306" y="41387"/>
                  </a:lnTo>
                  <a:lnTo>
                    <a:pt x="123" y="41570"/>
                  </a:lnTo>
                  <a:lnTo>
                    <a:pt x="62" y="41692"/>
                  </a:lnTo>
                  <a:lnTo>
                    <a:pt x="1" y="41814"/>
                  </a:lnTo>
                  <a:lnTo>
                    <a:pt x="62" y="42058"/>
                  </a:lnTo>
                  <a:lnTo>
                    <a:pt x="245" y="42179"/>
                  </a:lnTo>
                  <a:lnTo>
                    <a:pt x="427" y="42240"/>
                  </a:lnTo>
                  <a:lnTo>
                    <a:pt x="610" y="42240"/>
                  </a:lnTo>
                  <a:lnTo>
                    <a:pt x="1098" y="42119"/>
                  </a:lnTo>
                  <a:lnTo>
                    <a:pt x="1525" y="41936"/>
                  </a:lnTo>
                  <a:lnTo>
                    <a:pt x="1768" y="41753"/>
                  </a:lnTo>
                  <a:lnTo>
                    <a:pt x="2012" y="41570"/>
                  </a:lnTo>
                  <a:lnTo>
                    <a:pt x="2195" y="41387"/>
                  </a:lnTo>
                  <a:lnTo>
                    <a:pt x="2317" y="41265"/>
                  </a:lnTo>
                  <a:lnTo>
                    <a:pt x="2439" y="41204"/>
                  </a:lnTo>
                  <a:lnTo>
                    <a:pt x="2439" y="41204"/>
                  </a:lnTo>
                  <a:lnTo>
                    <a:pt x="2317" y="41509"/>
                  </a:lnTo>
                  <a:lnTo>
                    <a:pt x="2256" y="41753"/>
                  </a:lnTo>
                  <a:lnTo>
                    <a:pt x="1951" y="42240"/>
                  </a:lnTo>
                  <a:lnTo>
                    <a:pt x="1281" y="43459"/>
                  </a:lnTo>
                  <a:lnTo>
                    <a:pt x="976" y="44008"/>
                  </a:lnTo>
                  <a:lnTo>
                    <a:pt x="854" y="44252"/>
                  </a:lnTo>
                  <a:lnTo>
                    <a:pt x="854" y="44435"/>
                  </a:lnTo>
                  <a:lnTo>
                    <a:pt x="915" y="44557"/>
                  </a:lnTo>
                  <a:lnTo>
                    <a:pt x="1037" y="44739"/>
                  </a:lnTo>
                  <a:lnTo>
                    <a:pt x="1159" y="44861"/>
                  </a:lnTo>
                  <a:lnTo>
                    <a:pt x="1342" y="44800"/>
                  </a:lnTo>
                  <a:lnTo>
                    <a:pt x="1525" y="44739"/>
                  </a:lnTo>
                  <a:lnTo>
                    <a:pt x="1829" y="44435"/>
                  </a:lnTo>
                  <a:lnTo>
                    <a:pt x="2073" y="44130"/>
                  </a:lnTo>
                  <a:lnTo>
                    <a:pt x="2561" y="43399"/>
                  </a:lnTo>
                  <a:lnTo>
                    <a:pt x="2805" y="43033"/>
                  </a:lnTo>
                  <a:lnTo>
                    <a:pt x="3048" y="42789"/>
                  </a:lnTo>
                  <a:lnTo>
                    <a:pt x="3048" y="42789"/>
                  </a:lnTo>
                  <a:lnTo>
                    <a:pt x="2988" y="43094"/>
                  </a:lnTo>
                  <a:lnTo>
                    <a:pt x="2927" y="43459"/>
                  </a:lnTo>
                  <a:lnTo>
                    <a:pt x="2622" y="44191"/>
                  </a:lnTo>
                  <a:lnTo>
                    <a:pt x="2378" y="44861"/>
                  </a:lnTo>
                  <a:lnTo>
                    <a:pt x="2256" y="45227"/>
                  </a:lnTo>
                  <a:lnTo>
                    <a:pt x="2256" y="45593"/>
                  </a:lnTo>
                  <a:lnTo>
                    <a:pt x="2378" y="45776"/>
                  </a:lnTo>
                  <a:lnTo>
                    <a:pt x="2500" y="45898"/>
                  </a:lnTo>
                  <a:lnTo>
                    <a:pt x="2683" y="45959"/>
                  </a:lnTo>
                  <a:lnTo>
                    <a:pt x="2866" y="45898"/>
                  </a:lnTo>
                  <a:lnTo>
                    <a:pt x="3048" y="45776"/>
                  </a:lnTo>
                  <a:lnTo>
                    <a:pt x="3170" y="45532"/>
                  </a:lnTo>
                  <a:lnTo>
                    <a:pt x="3353" y="45166"/>
                  </a:lnTo>
                  <a:lnTo>
                    <a:pt x="3719" y="44252"/>
                  </a:lnTo>
                  <a:lnTo>
                    <a:pt x="4085" y="43277"/>
                  </a:lnTo>
                  <a:lnTo>
                    <a:pt x="4024" y="44130"/>
                  </a:lnTo>
                  <a:lnTo>
                    <a:pt x="3963" y="44922"/>
                  </a:lnTo>
                  <a:lnTo>
                    <a:pt x="3963" y="45349"/>
                  </a:lnTo>
                  <a:lnTo>
                    <a:pt x="4024" y="45593"/>
                  </a:lnTo>
                  <a:lnTo>
                    <a:pt x="4146" y="45776"/>
                  </a:lnTo>
                  <a:lnTo>
                    <a:pt x="4268" y="45837"/>
                  </a:lnTo>
                  <a:lnTo>
                    <a:pt x="4450" y="45837"/>
                  </a:lnTo>
                  <a:lnTo>
                    <a:pt x="4633" y="45776"/>
                  </a:lnTo>
                  <a:lnTo>
                    <a:pt x="4755" y="45654"/>
                  </a:lnTo>
                  <a:lnTo>
                    <a:pt x="4816" y="45349"/>
                  </a:lnTo>
                  <a:lnTo>
                    <a:pt x="4877" y="45105"/>
                  </a:lnTo>
                  <a:lnTo>
                    <a:pt x="4938" y="44496"/>
                  </a:lnTo>
                  <a:lnTo>
                    <a:pt x="4999" y="43642"/>
                  </a:lnTo>
                  <a:lnTo>
                    <a:pt x="5060" y="43338"/>
                  </a:lnTo>
                  <a:lnTo>
                    <a:pt x="5060" y="43216"/>
                  </a:lnTo>
                  <a:lnTo>
                    <a:pt x="5182" y="43094"/>
                  </a:lnTo>
                  <a:lnTo>
                    <a:pt x="5243" y="43277"/>
                  </a:lnTo>
                  <a:lnTo>
                    <a:pt x="5243" y="43459"/>
                  </a:lnTo>
                  <a:lnTo>
                    <a:pt x="5182" y="43886"/>
                  </a:lnTo>
                  <a:lnTo>
                    <a:pt x="5121" y="44374"/>
                  </a:lnTo>
                  <a:lnTo>
                    <a:pt x="5121" y="44800"/>
                  </a:lnTo>
                  <a:lnTo>
                    <a:pt x="5182" y="45044"/>
                  </a:lnTo>
                  <a:lnTo>
                    <a:pt x="5365" y="45227"/>
                  </a:lnTo>
                  <a:lnTo>
                    <a:pt x="5426" y="45288"/>
                  </a:lnTo>
                  <a:lnTo>
                    <a:pt x="5609" y="45288"/>
                  </a:lnTo>
                  <a:lnTo>
                    <a:pt x="5730" y="45227"/>
                  </a:lnTo>
                  <a:lnTo>
                    <a:pt x="5852" y="45044"/>
                  </a:lnTo>
                  <a:lnTo>
                    <a:pt x="5913" y="44861"/>
                  </a:lnTo>
                  <a:lnTo>
                    <a:pt x="6035" y="44496"/>
                  </a:lnTo>
                  <a:lnTo>
                    <a:pt x="6035" y="43642"/>
                  </a:lnTo>
                  <a:lnTo>
                    <a:pt x="6157" y="42484"/>
                  </a:lnTo>
                  <a:lnTo>
                    <a:pt x="6218" y="42240"/>
                  </a:lnTo>
                  <a:lnTo>
                    <a:pt x="6340" y="41997"/>
                  </a:lnTo>
                  <a:lnTo>
                    <a:pt x="6645" y="41082"/>
                  </a:lnTo>
                  <a:lnTo>
                    <a:pt x="6767" y="40595"/>
                  </a:lnTo>
                  <a:lnTo>
                    <a:pt x="6828" y="40107"/>
                  </a:lnTo>
                  <a:lnTo>
                    <a:pt x="6767" y="39802"/>
                  </a:lnTo>
                  <a:lnTo>
                    <a:pt x="6706" y="39558"/>
                  </a:lnTo>
                  <a:lnTo>
                    <a:pt x="6767" y="39315"/>
                  </a:lnTo>
                  <a:lnTo>
                    <a:pt x="6889" y="39132"/>
                  </a:lnTo>
                  <a:lnTo>
                    <a:pt x="7376" y="37974"/>
                  </a:lnTo>
                  <a:lnTo>
                    <a:pt x="7925" y="36877"/>
                  </a:lnTo>
                  <a:lnTo>
                    <a:pt x="9266" y="34256"/>
                  </a:lnTo>
                  <a:lnTo>
                    <a:pt x="9875" y="32915"/>
                  </a:lnTo>
                  <a:lnTo>
                    <a:pt x="10363" y="31574"/>
                  </a:lnTo>
                  <a:lnTo>
                    <a:pt x="10607" y="30781"/>
                  </a:lnTo>
                  <a:lnTo>
                    <a:pt x="10729" y="30050"/>
                  </a:lnTo>
                  <a:lnTo>
                    <a:pt x="11094" y="28526"/>
                  </a:lnTo>
                  <a:lnTo>
                    <a:pt x="11521" y="27185"/>
                  </a:lnTo>
                  <a:lnTo>
                    <a:pt x="12009" y="25844"/>
                  </a:lnTo>
                  <a:lnTo>
                    <a:pt x="12374" y="27307"/>
                  </a:lnTo>
                  <a:lnTo>
                    <a:pt x="12557" y="27856"/>
                  </a:lnTo>
                  <a:lnTo>
                    <a:pt x="12679" y="28465"/>
                  </a:lnTo>
                  <a:lnTo>
                    <a:pt x="12679" y="29136"/>
                  </a:lnTo>
                  <a:lnTo>
                    <a:pt x="12679" y="29806"/>
                  </a:lnTo>
                  <a:lnTo>
                    <a:pt x="12618" y="31878"/>
                  </a:lnTo>
                  <a:lnTo>
                    <a:pt x="12618" y="32427"/>
                  </a:lnTo>
                  <a:lnTo>
                    <a:pt x="12618" y="33037"/>
                  </a:lnTo>
                  <a:lnTo>
                    <a:pt x="12679" y="33280"/>
                  </a:lnTo>
                  <a:lnTo>
                    <a:pt x="12801" y="33524"/>
                  </a:lnTo>
                  <a:lnTo>
                    <a:pt x="12801" y="33768"/>
                  </a:lnTo>
                  <a:lnTo>
                    <a:pt x="12801" y="34012"/>
                  </a:lnTo>
                  <a:lnTo>
                    <a:pt x="12679" y="34560"/>
                  </a:lnTo>
                  <a:lnTo>
                    <a:pt x="12313" y="36633"/>
                  </a:lnTo>
                  <a:lnTo>
                    <a:pt x="12192" y="37669"/>
                  </a:lnTo>
                  <a:lnTo>
                    <a:pt x="12131" y="38705"/>
                  </a:lnTo>
                  <a:lnTo>
                    <a:pt x="12070" y="40839"/>
                  </a:lnTo>
                  <a:lnTo>
                    <a:pt x="12131" y="42972"/>
                  </a:lnTo>
                  <a:lnTo>
                    <a:pt x="12252" y="45044"/>
                  </a:lnTo>
                  <a:lnTo>
                    <a:pt x="12435" y="47178"/>
                  </a:lnTo>
                  <a:lnTo>
                    <a:pt x="12740" y="49250"/>
                  </a:lnTo>
                  <a:lnTo>
                    <a:pt x="13106" y="51261"/>
                  </a:lnTo>
                  <a:lnTo>
                    <a:pt x="13593" y="53334"/>
                  </a:lnTo>
                  <a:lnTo>
                    <a:pt x="14081" y="55041"/>
                  </a:lnTo>
                  <a:lnTo>
                    <a:pt x="14264" y="55955"/>
                  </a:lnTo>
                  <a:lnTo>
                    <a:pt x="14325" y="56869"/>
                  </a:lnTo>
                  <a:lnTo>
                    <a:pt x="14264" y="57601"/>
                  </a:lnTo>
                  <a:lnTo>
                    <a:pt x="14203" y="58393"/>
                  </a:lnTo>
                  <a:lnTo>
                    <a:pt x="13837" y="59856"/>
                  </a:lnTo>
                  <a:lnTo>
                    <a:pt x="13654" y="60892"/>
                  </a:lnTo>
                  <a:lnTo>
                    <a:pt x="13532" y="61928"/>
                  </a:lnTo>
                  <a:lnTo>
                    <a:pt x="13472" y="62964"/>
                  </a:lnTo>
                  <a:lnTo>
                    <a:pt x="13532" y="64001"/>
                  </a:lnTo>
                  <a:lnTo>
                    <a:pt x="13715" y="65037"/>
                  </a:lnTo>
                  <a:lnTo>
                    <a:pt x="13898" y="66012"/>
                  </a:lnTo>
                  <a:lnTo>
                    <a:pt x="14508" y="67963"/>
                  </a:lnTo>
                  <a:lnTo>
                    <a:pt x="15605" y="71681"/>
                  </a:lnTo>
                  <a:lnTo>
                    <a:pt x="16032" y="73144"/>
                  </a:lnTo>
                  <a:lnTo>
                    <a:pt x="16458" y="74606"/>
                  </a:lnTo>
                  <a:lnTo>
                    <a:pt x="16580" y="75094"/>
                  </a:lnTo>
                  <a:lnTo>
                    <a:pt x="16641" y="75399"/>
                  </a:lnTo>
                  <a:lnTo>
                    <a:pt x="16641" y="75643"/>
                  </a:lnTo>
                  <a:lnTo>
                    <a:pt x="16519" y="76069"/>
                  </a:lnTo>
                  <a:lnTo>
                    <a:pt x="16336" y="76496"/>
                  </a:lnTo>
                  <a:lnTo>
                    <a:pt x="15849" y="77227"/>
                  </a:lnTo>
                  <a:lnTo>
                    <a:pt x="15422" y="77959"/>
                  </a:lnTo>
                  <a:lnTo>
                    <a:pt x="15117" y="78264"/>
                  </a:lnTo>
                  <a:lnTo>
                    <a:pt x="14813" y="78507"/>
                  </a:lnTo>
                  <a:lnTo>
                    <a:pt x="14569" y="78690"/>
                  </a:lnTo>
                  <a:lnTo>
                    <a:pt x="14386" y="78873"/>
                  </a:lnTo>
                  <a:lnTo>
                    <a:pt x="14386" y="79056"/>
                  </a:lnTo>
                  <a:lnTo>
                    <a:pt x="14447" y="79239"/>
                  </a:lnTo>
                  <a:lnTo>
                    <a:pt x="14569" y="79361"/>
                  </a:lnTo>
                  <a:lnTo>
                    <a:pt x="14752" y="79483"/>
                  </a:lnTo>
                  <a:lnTo>
                    <a:pt x="15117" y="79605"/>
                  </a:lnTo>
                  <a:lnTo>
                    <a:pt x="15483" y="79666"/>
                  </a:lnTo>
                  <a:lnTo>
                    <a:pt x="16032" y="79787"/>
                  </a:lnTo>
                  <a:lnTo>
                    <a:pt x="16580" y="79848"/>
                  </a:lnTo>
                  <a:lnTo>
                    <a:pt x="17007" y="79848"/>
                  </a:lnTo>
                  <a:lnTo>
                    <a:pt x="17434" y="79787"/>
                  </a:lnTo>
                  <a:lnTo>
                    <a:pt x="17555" y="79787"/>
                  </a:lnTo>
                  <a:lnTo>
                    <a:pt x="17677" y="79970"/>
                  </a:lnTo>
                  <a:lnTo>
                    <a:pt x="17921" y="80092"/>
                  </a:lnTo>
                  <a:lnTo>
                    <a:pt x="18165" y="80153"/>
                  </a:lnTo>
                  <a:lnTo>
                    <a:pt x="18592" y="80214"/>
                  </a:lnTo>
                  <a:lnTo>
                    <a:pt x="18957" y="80092"/>
                  </a:lnTo>
                  <a:lnTo>
                    <a:pt x="19140" y="80031"/>
                  </a:lnTo>
                  <a:lnTo>
                    <a:pt x="19323" y="79909"/>
                  </a:lnTo>
                  <a:lnTo>
                    <a:pt x="19445" y="79727"/>
                  </a:lnTo>
                  <a:lnTo>
                    <a:pt x="19506" y="79544"/>
                  </a:lnTo>
                  <a:lnTo>
                    <a:pt x="19689" y="79787"/>
                  </a:lnTo>
                  <a:lnTo>
                    <a:pt x="19872" y="80031"/>
                  </a:lnTo>
                  <a:lnTo>
                    <a:pt x="20115" y="80153"/>
                  </a:lnTo>
                  <a:lnTo>
                    <a:pt x="20420" y="80214"/>
                  </a:lnTo>
                  <a:lnTo>
                    <a:pt x="20725" y="80214"/>
                  </a:lnTo>
                  <a:lnTo>
                    <a:pt x="21091" y="80153"/>
                  </a:lnTo>
                  <a:lnTo>
                    <a:pt x="21335" y="79970"/>
                  </a:lnTo>
                  <a:lnTo>
                    <a:pt x="21456" y="79848"/>
                  </a:lnTo>
                  <a:lnTo>
                    <a:pt x="21517" y="79727"/>
                  </a:lnTo>
                  <a:lnTo>
                    <a:pt x="21700" y="79787"/>
                  </a:lnTo>
                  <a:lnTo>
                    <a:pt x="21944" y="79848"/>
                  </a:lnTo>
                  <a:lnTo>
                    <a:pt x="22371" y="79848"/>
                  </a:lnTo>
                  <a:lnTo>
                    <a:pt x="22858" y="79787"/>
                  </a:lnTo>
                  <a:lnTo>
                    <a:pt x="23285" y="79727"/>
                  </a:lnTo>
                  <a:lnTo>
                    <a:pt x="24138" y="79544"/>
                  </a:lnTo>
                  <a:lnTo>
                    <a:pt x="24260" y="79483"/>
                  </a:lnTo>
                  <a:lnTo>
                    <a:pt x="24443" y="79422"/>
                  </a:lnTo>
                  <a:lnTo>
                    <a:pt x="24565" y="79300"/>
                  </a:lnTo>
                  <a:lnTo>
                    <a:pt x="24687" y="79117"/>
                  </a:lnTo>
                  <a:lnTo>
                    <a:pt x="24687" y="78934"/>
                  </a:lnTo>
                  <a:lnTo>
                    <a:pt x="24626" y="78812"/>
                  </a:lnTo>
                  <a:lnTo>
                    <a:pt x="24382" y="78629"/>
                  </a:lnTo>
                  <a:lnTo>
                    <a:pt x="23895" y="78203"/>
                  </a:lnTo>
                  <a:lnTo>
                    <a:pt x="23590" y="77898"/>
                  </a:lnTo>
                  <a:lnTo>
                    <a:pt x="23346" y="77471"/>
                  </a:lnTo>
                  <a:lnTo>
                    <a:pt x="22858" y="76679"/>
                  </a:lnTo>
                  <a:lnTo>
                    <a:pt x="22554" y="76008"/>
                  </a:lnTo>
                  <a:lnTo>
                    <a:pt x="22432" y="75643"/>
                  </a:lnTo>
                  <a:lnTo>
                    <a:pt x="22432" y="75277"/>
                  </a:lnTo>
                  <a:lnTo>
                    <a:pt x="22554" y="74667"/>
                  </a:lnTo>
                  <a:lnTo>
                    <a:pt x="22736" y="74058"/>
                  </a:lnTo>
                  <a:lnTo>
                    <a:pt x="23468" y="71559"/>
                  </a:lnTo>
                  <a:lnTo>
                    <a:pt x="24565" y="67902"/>
                  </a:lnTo>
                  <a:lnTo>
                    <a:pt x="25114" y="65951"/>
                  </a:lnTo>
                  <a:lnTo>
                    <a:pt x="25357" y="64976"/>
                  </a:lnTo>
                  <a:lnTo>
                    <a:pt x="25540" y="63940"/>
                  </a:lnTo>
                  <a:lnTo>
                    <a:pt x="25601" y="62964"/>
                  </a:lnTo>
                  <a:lnTo>
                    <a:pt x="25540" y="61928"/>
                  </a:lnTo>
                  <a:lnTo>
                    <a:pt x="25418" y="60953"/>
                  </a:lnTo>
                  <a:lnTo>
                    <a:pt x="25175" y="59978"/>
                  </a:lnTo>
                  <a:lnTo>
                    <a:pt x="24870" y="58393"/>
                  </a:lnTo>
                  <a:lnTo>
                    <a:pt x="24748" y="57662"/>
                  </a:lnTo>
                  <a:lnTo>
                    <a:pt x="24748" y="56869"/>
                  </a:lnTo>
                  <a:lnTo>
                    <a:pt x="24809" y="56016"/>
                  </a:lnTo>
                  <a:lnTo>
                    <a:pt x="24931" y="55162"/>
                  </a:lnTo>
                  <a:lnTo>
                    <a:pt x="25357" y="53456"/>
                  </a:lnTo>
                  <a:lnTo>
                    <a:pt x="25845" y="51505"/>
                  </a:lnTo>
                  <a:lnTo>
                    <a:pt x="26272" y="49555"/>
                  </a:lnTo>
                  <a:lnTo>
                    <a:pt x="26516" y="47543"/>
                  </a:lnTo>
                  <a:lnTo>
                    <a:pt x="26759" y="45532"/>
                  </a:lnTo>
                  <a:lnTo>
                    <a:pt x="26881" y="43459"/>
                  </a:lnTo>
                  <a:lnTo>
                    <a:pt x="26942" y="41387"/>
                  </a:lnTo>
                  <a:lnTo>
                    <a:pt x="26942" y="39376"/>
                  </a:lnTo>
                  <a:lnTo>
                    <a:pt x="26881" y="38339"/>
                  </a:lnTo>
                  <a:lnTo>
                    <a:pt x="26820" y="37364"/>
                  </a:lnTo>
                  <a:lnTo>
                    <a:pt x="26455" y="35414"/>
                  </a:lnTo>
                  <a:lnTo>
                    <a:pt x="26272" y="34377"/>
                  </a:lnTo>
                  <a:lnTo>
                    <a:pt x="26150" y="33890"/>
                  </a:lnTo>
                  <a:lnTo>
                    <a:pt x="26089" y="33646"/>
                  </a:lnTo>
                  <a:lnTo>
                    <a:pt x="26150" y="33402"/>
                  </a:lnTo>
                  <a:lnTo>
                    <a:pt x="26211" y="32976"/>
                  </a:lnTo>
                  <a:lnTo>
                    <a:pt x="26211" y="32610"/>
                  </a:lnTo>
                  <a:lnTo>
                    <a:pt x="26150" y="31817"/>
                  </a:lnTo>
                  <a:lnTo>
                    <a:pt x="26150" y="28770"/>
                  </a:lnTo>
                  <a:lnTo>
                    <a:pt x="26211" y="28282"/>
                  </a:lnTo>
                  <a:lnTo>
                    <a:pt x="26333" y="27856"/>
                  </a:lnTo>
                  <a:lnTo>
                    <a:pt x="26881" y="26027"/>
                  </a:lnTo>
                  <a:lnTo>
                    <a:pt x="27003" y="25661"/>
                  </a:lnTo>
                  <a:lnTo>
                    <a:pt x="27369" y="26758"/>
                  </a:lnTo>
                  <a:lnTo>
                    <a:pt x="27735" y="27856"/>
                  </a:lnTo>
                  <a:lnTo>
                    <a:pt x="27918" y="28526"/>
                  </a:lnTo>
                  <a:lnTo>
                    <a:pt x="28100" y="29196"/>
                  </a:lnTo>
                  <a:lnTo>
                    <a:pt x="28405" y="30598"/>
                  </a:lnTo>
                  <a:lnTo>
                    <a:pt x="28588" y="31269"/>
                  </a:lnTo>
                  <a:lnTo>
                    <a:pt x="28832" y="32000"/>
                  </a:lnTo>
                  <a:lnTo>
                    <a:pt x="29380" y="33341"/>
                  </a:lnTo>
                  <a:lnTo>
                    <a:pt x="29990" y="34682"/>
                  </a:lnTo>
                  <a:lnTo>
                    <a:pt x="30660" y="36023"/>
                  </a:lnTo>
                  <a:lnTo>
                    <a:pt x="31270" y="37242"/>
                  </a:lnTo>
                  <a:lnTo>
                    <a:pt x="31879" y="38522"/>
                  </a:lnTo>
                  <a:lnTo>
                    <a:pt x="32123" y="39010"/>
                  </a:lnTo>
                  <a:lnTo>
                    <a:pt x="32306" y="39498"/>
                  </a:lnTo>
                  <a:lnTo>
                    <a:pt x="32306" y="39680"/>
                  </a:lnTo>
                  <a:lnTo>
                    <a:pt x="32245" y="39924"/>
                  </a:lnTo>
                  <a:lnTo>
                    <a:pt x="32245" y="40168"/>
                  </a:lnTo>
                  <a:lnTo>
                    <a:pt x="32245" y="40473"/>
                  </a:lnTo>
                  <a:lnTo>
                    <a:pt x="32367" y="40899"/>
                  </a:lnTo>
                  <a:lnTo>
                    <a:pt x="32489" y="41387"/>
                  </a:lnTo>
                  <a:lnTo>
                    <a:pt x="32794" y="42240"/>
                  </a:lnTo>
                  <a:lnTo>
                    <a:pt x="32855" y="42606"/>
                  </a:lnTo>
                  <a:lnTo>
                    <a:pt x="32916" y="42972"/>
                  </a:lnTo>
                  <a:lnTo>
                    <a:pt x="32977" y="44069"/>
                  </a:lnTo>
                  <a:lnTo>
                    <a:pt x="33038" y="44496"/>
                  </a:lnTo>
                  <a:lnTo>
                    <a:pt x="33160" y="44922"/>
                  </a:lnTo>
                  <a:lnTo>
                    <a:pt x="33281" y="45166"/>
                  </a:lnTo>
                  <a:lnTo>
                    <a:pt x="33464" y="45288"/>
                  </a:lnTo>
                  <a:lnTo>
                    <a:pt x="33647" y="45288"/>
                  </a:lnTo>
                  <a:lnTo>
                    <a:pt x="33769" y="45166"/>
                  </a:lnTo>
                  <a:lnTo>
                    <a:pt x="33830" y="45044"/>
                  </a:lnTo>
                  <a:lnTo>
                    <a:pt x="33891" y="44800"/>
                  </a:lnTo>
                  <a:lnTo>
                    <a:pt x="33952" y="44557"/>
                  </a:lnTo>
                  <a:lnTo>
                    <a:pt x="33891" y="44008"/>
                  </a:lnTo>
                  <a:lnTo>
                    <a:pt x="33830" y="43520"/>
                  </a:lnTo>
                  <a:lnTo>
                    <a:pt x="33830" y="43277"/>
                  </a:lnTo>
                  <a:lnTo>
                    <a:pt x="33830" y="43216"/>
                  </a:lnTo>
                  <a:lnTo>
                    <a:pt x="33891" y="43094"/>
                  </a:lnTo>
                  <a:lnTo>
                    <a:pt x="33952" y="43216"/>
                  </a:lnTo>
                  <a:lnTo>
                    <a:pt x="34013" y="43338"/>
                  </a:lnTo>
                  <a:lnTo>
                    <a:pt x="34013" y="43642"/>
                  </a:lnTo>
                  <a:lnTo>
                    <a:pt x="34135" y="44496"/>
                  </a:lnTo>
                  <a:lnTo>
                    <a:pt x="34135" y="45105"/>
                  </a:lnTo>
                  <a:lnTo>
                    <a:pt x="34196" y="45349"/>
                  </a:lnTo>
                  <a:lnTo>
                    <a:pt x="34318" y="45654"/>
                  </a:lnTo>
                  <a:lnTo>
                    <a:pt x="34440" y="45776"/>
                  </a:lnTo>
                  <a:lnTo>
                    <a:pt x="34561" y="45837"/>
                  </a:lnTo>
                  <a:lnTo>
                    <a:pt x="34744" y="45837"/>
                  </a:lnTo>
                  <a:lnTo>
                    <a:pt x="34866" y="45776"/>
                  </a:lnTo>
                  <a:lnTo>
                    <a:pt x="34988" y="45593"/>
                  </a:lnTo>
                  <a:lnTo>
                    <a:pt x="35049" y="45410"/>
                  </a:lnTo>
                  <a:lnTo>
                    <a:pt x="35049" y="44922"/>
                  </a:lnTo>
                  <a:lnTo>
                    <a:pt x="34988" y="44130"/>
                  </a:lnTo>
                  <a:lnTo>
                    <a:pt x="34988" y="43703"/>
                  </a:lnTo>
                  <a:lnTo>
                    <a:pt x="34988" y="43277"/>
                  </a:lnTo>
                  <a:lnTo>
                    <a:pt x="35354" y="44252"/>
                  </a:lnTo>
                  <a:lnTo>
                    <a:pt x="35659" y="45166"/>
                  </a:lnTo>
                  <a:lnTo>
                    <a:pt x="35902" y="45593"/>
                  </a:lnTo>
                  <a:lnTo>
                    <a:pt x="36024" y="45776"/>
                  </a:lnTo>
                  <a:lnTo>
                    <a:pt x="36207" y="45898"/>
                  </a:lnTo>
                  <a:lnTo>
                    <a:pt x="36390" y="45959"/>
                  </a:lnTo>
                  <a:lnTo>
                    <a:pt x="36573" y="45898"/>
                  </a:lnTo>
                  <a:lnTo>
                    <a:pt x="36695" y="45776"/>
                  </a:lnTo>
                  <a:lnTo>
                    <a:pt x="36756" y="45593"/>
                  </a:lnTo>
                  <a:lnTo>
                    <a:pt x="36756" y="45227"/>
                  </a:lnTo>
                  <a:lnTo>
                    <a:pt x="36695" y="44861"/>
                  </a:lnTo>
                  <a:lnTo>
                    <a:pt x="36390" y="44191"/>
                  </a:lnTo>
                  <a:lnTo>
                    <a:pt x="36146" y="43459"/>
                  </a:lnTo>
                  <a:lnTo>
                    <a:pt x="36024" y="43094"/>
                  </a:lnTo>
                  <a:lnTo>
                    <a:pt x="35963" y="42789"/>
                  </a:lnTo>
                  <a:lnTo>
                    <a:pt x="35963" y="42789"/>
                  </a:lnTo>
                  <a:lnTo>
                    <a:pt x="36207" y="43033"/>
                  </a:lnTo>
                  <a:lnTo>
                    <a:pt x="36451" y="43338"/>
                  </a:lnTo>
                  <a:lnTo>
                    <a:pt x="36878" y="43947"/>
                  </a:lnTo>
                  <a:lnTo>
                    <a:pt x="37061" y="44252"/>
                  </a:lnTo>
                  <a:lnTo>
                    <a:pt x="37304" y="44557"/>
                  </a:lnTo>
                  <a:lnTo>
                    <a:pt x="37487" y="44739"/>
                  </a:lnTo>
                  <a:lnTo>
                    <a:pt x="37670" y="44800"/>
                  </a:lnTo>
                  <a:lnTo>
                    <a:pt x="37853" y="44800"/>
                  </a:lnTo>
                  <a:lnTo>
                    <a:pt x="37975" y="44739"/>
                  </a:lnTo>
                  <a:lnTo>
                    <a:pt x="38097" y="44618"/>
                  </a:lnTo>
                  <a:lnTo>
                    <a:pt x="38158" y="44496"/>
                  </a:lnTo>
                  <a:lnTo>
                    <a:pt x="38158" y="44313"/>
                  </a:lnTo>
                  <a:lnTo>
                    <a:pt x="38097" y="44130"/>
                  </a:lnTo>
                  <a:lnTo>
                    <a:pt x="37975" y="43825"/>
                  </a:lnTo>
                  <a:lnTo>
                    <a:pt x="37792" y="43581"/>
                  </a:lnTo>
                  <a:lnTo>
                    <a:pt x="37182" y="42423"/>
                  </a:lnTo>
                  <a:lnTo>
                    <a:pt x="36878" y="41814"/>
                  </a:lnTo>
                  <a:lnTo>
                    <a:pt x="36695" y="41509"/>
                  </a:lnTo>
                  <a:lnTo>
                    <a:pt x="36634" y="41204"/>
                  </a:lnTo>
                  <a:lnTo>
                    <a:pt x="36817" y="41326"/>
                  </a:lnTo>
                  <a:lnTo>
                    <a:pt x="37000" y="41509"/>
                  </a:lnTo>
                  <a:lnTo>
                    <a:pt x="37182" y="41692"/>
                  </a:lnTo>
                  <a:lnTo>
                    <a:pt x="37365" y="41875"/>
                  </a:lnTo>
                  <a:lnTo>
                    <a:pt x="37792" y="42119"/>
                  </a:lnTo>
                  <a:lnTo>
                    <a:pt x="38219" y="42179"/>
                  </a:lnTo>
                  <a:lnTo>
                    <a:pt x="38584" y="42240"/>
                  </a:lnTo>
                  <a:lnTo>
                    <a:pt x="38706" y="42179"/>
                  </a:lnTo>
                  <a:lnTo>
                    <a:pt x="38889" y="42119"/>
                  </a:lnTo>
                  <a:lnTo>
                    <a:pt x="38950" y="41997"/>
                  </a:lnTo>
                  <a:lnTo>
                    <a:pt x="39011" y="41936"/>
                  </a:lnTo>
                  <a:lnTo>
                    <a:pt x="39011" y="41753"/>
                  </a:lnTo>
                  <a:lnTo>
                    <a:pt x="38889" y="41570"/>
                  </a:lnTo>
                  <a:lnTo>
                    <a:pt x="38706" y="41387"/>
                  </a:lnTo>
                  <a:lnTo>
                    <a:pt x="38402" y="41204"/>
                  </a:lnTo>
                  <a:lnTo>
                    <a:pt x="38158" y="40960"/>
                  </a:lnTo>
                  <a:lnTo>
                    <a:pt x="37609" y="40412"/>
                  </a:lnTo>
                  <a:lnTo>
                    <a:pt x="37182" y="39802"/>
                  </a:lnTo>
                  <a:lnTo>
                    <a:pt x="36695" y="39254"/>
                  </a:lnTo>
                  <a:lnTo>
                    <a:pt x="36451" y="39010"/>
                  </a:lnTo>
                  <a:lnTo>
                    <a:pt x="36207" y="38766"/>
                  </a:lnTo>
                  <a:lnTo>
                    <a:pt x="35902" y="38583"/>
                  </a:lnTo>
                  <a:lnTo>
                    <a:pt x="35598" y="38461"/>
                  </a:lnTo>
                  <a:lnTo>
                    <a:pt x="35110" y="38461"/>
                  </a:lnTo>
                  <a:lnTo>
                    <a:pt x="34988" y="38400"/>
                  </a:lnTo>
                  <a:lnTo>
                    <a:pt x="34927" y="38218"/>
                  </a:lnTo>
                  <a:lnTo>
                    <a:pt x="34866" y="38096"/>
                  </a:lnTo>
                  <a:lnTo>
                    <a:pt x="34683" y="37669"/>
                  </a:lnTo>
                  <a:lnTo>
                    <a:pt x="34440" y="36938"/>
                  </a:lnTo>
                  <a:lnTo>
                    <a:pt x="34257" y="36145"/>
                  </a:lnTo>
                  <a:lnTo>
                    <a:pt x="34074" y="35414"/>
                  </a:lnTo>
                  <a:lnTo>
                    <a:pt x="33952" y="34621"/>
                  </a:lnTo>
                  <a:lnTo>
                    <a:pt x="33891" y="33646"/>
                  </a:lnTo>
                  <a:lnTo>
                    <a:pt x="33769" y="32732"/>
                  </a:lnTo>
                  <a:lnTo>
                    <a:pt x="33586" y="31939"/>
                  </a:lnTo>
                  <a:lnTo>
                    <a:pt x="33342" y="31147"/>
                  </a:lnTo>
                  <a:lnTo>
                    <a:pt x="33099" y="30355"/>
                  </a:lnTo>
                  <a:lnTo>
                    <a:pt x="32794" y="29562"/>
                  </a:lnTo>
                  <a:lnTo>
                    <a:pt x="32550" y="28953"/>
                  </a:lnTo>
                  <a:lnTo>
                    <a:pt x="32428" y="28648"/>
                  </a:lnTo>
                  <a:lnTo>
                    <a:pt x="32245" y="28343"/>
                  </a:lnTo>
                  <a:lnTo>
                    <a:pt x="32001" y="27916"/>
                  </a:lnTo>
                  <a:lnTo>
                    <a:pt x="31879" y="27734"/>
                  </a:lnTo>
                  <a:lnTo>
                    <a:pt x="31819" y="27490"/>
                  </a:lnTo>
                  <a:lnTo>
                    <a:pt x="31758" y="27124"/>
                  </a:lnTo>
                  <a:lnTo>
                    <a:pt x="31697" y="26697"/>
                  </a:lnTo>
                  <a:lnTo>
                    <a:pt x="31697" y="25905"/>
                  </a:lnTo>
                  <a:lnTo>
                    <a:pt x="31514" y="24320"/>
                  </a:lnTo>
                  <a:lnTo>
                    <a:pt x="31270" y="22735"/>
                  </a:lnTo>
                  <a:lnTo>
                    <a:pt x="30965" y="21212"/>
                  </a:lnTo>
                  <a:lnTo>
                    <a:pt x="30965" y="20846"/>
                  </a:lnTo>
                  <a:lnTo>
                    <a:pt x="31026" y="20480"/>
                  </a:lnTo>
                  <a:lnTo>
                    <a:pt x="31026" y="19688"/>
                  </a:lnTo>
                  <a:lnTo>
                    <a:pt x="31026" y="18834"/>
                  </a:lnTo>
                  <a:lnTo>
                    <a:pt x="30965" y="18042"/>
                  </a:lnTo>
                  <a:lnTo>
                    <a:pt x="30904" y="17676"/>
                  </a:lnTo>
                  <a:lnTo>
                    <a:pt x="30782" y="17311"/>
                  </a:lnTo>
                  <a:lnTo>
                    <a:pt x="30478" y="16640"/>
                  </a:lnTo>
                  <a:lnTo>
                    <a:pt x="30112" y="16031"/>
                  </a:lnTo>
                  <a:lnTo>
                    <a:pt x="29746" y="15421"/>
                  </a:lnTo>
                  <a:lnTo>
                    <a:pt x="29502" y="15116"/>
                  </a:lnTo>
                  <a:lnTo>
                    <a:pt x="29258" y="14812"/>
                  </a:lnTo>
                  <a:lnTo>
                    <a:pt x="28954" y="14629"/>
                  </a:lnTo>
                  <a:lnTo>
                    <a:pt x="28649" y="14446"/>
                  </a:lnTo>
                  <a:lnTo>
                    <a:pt x="27978" y="14141"/>
                  </a:lnTo>
                  <a:lnTo>
                    <a:pt x="27247" y="13958"/>
                  </a:lnTo>
                  <a:lnTo>
                    <a:pt x="26455" y="13836"/>
                  </a:lnTo>
                  <a:lnTo>
                    <a:pt x="25662" y="13775"/>
                  </a:lnTo>
                  <a:lnTo>
                    <a:pt x="24748" y="13775"/>
                  </a:lnTo>
                  <a:lnTo>
                    <a:pt x="24565" y="13653"/>
                  </a:lnTo>
                  <a:lnTo>
                    <a:pt x="24260" y="13471"/>
                  </a:lnTo>
                  <a:lnTo>
                    <a:pt x="22919" y="12617"/>
                  </a:lnTo>
                  <a:lnTo>
                    <a:pt x="22554" y="12373"/>
                  </a:lnTo>
                  <a:lnTo>
                    <a:pt x="22432" y="12313"/>
                  </a:lnTo>
                  <a:lnTo>
                    <a:pt x="22310" y="12252"/>
                  </a:lnTo>
                  <a:lnTo>
                    <a:pt x="22310" y="12130"/>
                  </a:lnTo>
                  <a:lnTo>
                    <a:pt x="22127" y="10728"/>
                  </a:lnTo>
                  <a:lnTo>
                    <a:pt x="22066" y="10118"/>
                  </a:lnTo>
                  <a:lnTo>
                    <a:pt x="22066" y="9996"/>
                  </a:lnTo>
                  <a:lnTo>
                    <a:pt x="22188" y="9874"/>
                  </a:lnTo>
                  <a:lnTo>
                    <a:pt x="22493" y="9631"/>
                  </a:lnTo>
                  <a:lnTo>
                    <a:pt x="22615" y="9448"/>
                  </a:lnTo>
                  <a:lnTo>
                    <a:pt x="22676" y="9204"/>
                  </a:lnTo>
                  <a:lnTo>
                    <a:pt x="22858" y="8777"/>
                  </a:lnTo>
                  <a:lnTo>
                    <a:pt x="23224" y="7497"/>
                  </a:lnTo>
                  <a:lnTo>
                    <a:pt x="23407" y="6766"/>
                  </a:lnTo>
                  <a:lnTo>
                    <a:pt x="23529" y="6034"/>
                  </a:lnTo>
                  <a:lnTo>
                    <a:pt x="23651" y="5303"/>
                  </a:lnTo>
                  <a:lnTo>
                    <a:pt x="23651" y="4511"/>
                  </a:lnTo>
                  <a:lnTo>
                    <a:pt x="23590" y="3779"/>
                  </a:lnTo>
                  <a:lnTo>
                    <a:pt x="23468" y="3048"/>
                  </a:lnTo>
                  <a:lnTo>
                    <a:pt x="23285" y="2316"/>
                  </a:lnTo>
                  <a:lnTo>
                    <a:pt x="22919" y="1646"/>
                  </a:lnTo>
                  <a:lnTo>
                    <a:pt x="22493" y="1158"/>
                  </a:lnTo>
                  <a:lnTo>
                    <a:pt x="22005" y="731"/>
                  </a:lnTo>
                  <a:lnTo>
                    <a:pt x="21456" y="366"/>
                  </a:lnTo>
                  <a:lnTo>
                    <a:pt x="20786" y="122"/>
                  </a:lnTo>
                  <a:lnTo>
                    <a:pt x="19994" y="61"/>
                  </a:lnTo>
                  <a:lnTo>
                    <a:pt x="19445" y="0"/>
                  </a:lnTo>
                  <a:close/>
                </a:path>
              </a:pathLst>
            </a:custGeom>
            <a:solidFill>
              <a:srgbClr val="B3B3B3"/>
            </a:solidFill>
            <a:ln>
              <a:solidFill>
                <a:srgbClr val="CBB1C2"/>
              </a:solidFill>
            </a:ln>
          </p:spPr>
          <p:txBody>
            <a:bodyPr lIns="91425" tIns="91425" rIns="91425" bIns="91425" anchor="ctr" anchorCtr="0">
              <a:noAutofit/>
            </a:bodyPr>
            <a:lstStyle/>
            <a:p>
              <a:pPr lvl="0">
                <a:spcBef>
                  <a:spcPts val="0"/>
                </a:spcBef>
                <a:buNone/>
              </a:pPr>
              <a:endParaRPr b="1">
                <a:ln w="12700">
                  <a:solidFill>
                    <a:schemeClr val="tx2">
                      <a:satMod val="155000"/>
                    </a:schemeClr>
                  </a:solidFill>
                  <a:prstDash val="solid"/>
                </a:ln>
                <a:solidFill>
                  <a:srgbClr val="CBB1C2"/>
                </a:solidFill>
                <a:effectLst>
                  <a:outerShdw blurRad="41275" dist="20320" dir="1800000" algn="tl" rotWithShape="0">
                    <a:srgbClr val="000000">
                      <a:alpha val="40000"/>
                    </a:srgbClr>
                  </a:outerShdw>
                </a:effectLst>
              </a:endParaRPr>
            </a:p>
          </p:txBody>
        </p:sp>
      </p:grpSp>
      <p:sp>
        <p:nvSpPr>
          <p:cNvPr id="10" name="Retângulo 9"/>
          <p:cNvSpPr/>
          <p:nvPr/>
        </p:nvSpPr>
        <p:spPr>
          <a:xfrm>
            <a:off x="4042798" y="861841"/>
            <a:ext cx="936104" cy="830997"/>
          </a:xfrm>
          <a:prstGeom prst="rect">
            <a:avLst/>
          </a:prstGeom>
        </p:spPr>
        <p:txBody>
          <a:bodyPr wrap="square">
            <a:spAutoFit/>
          </a:bodyPr>
          <a:lstStyle/>
          <a:p>
            <a:r>
              <a:rPr lang="pt-BR" sz="4800" dirty="0" smtClean="0">
                <a:solidFill>
                  <a:srgbClr val="CBB1C2"/>
                </a:solidFill>
                <a:latin typeface="Vivaldi" panose="03020602050506090804" pitchFamily="66" charset="0"/>
                <a:sym typeface="Playfair Display"/>
              </a:rPr>
              <a:t>S</a:t>
            </a:r>
            <a:endParaRPr lang="pt-BR" sz="1800" dirty="0">
              <a:solidFill>
                <a:srgbClr val="CBB1C2"/>
              </a:solidFill>
            </a:endParaRPr>
          </a:p>
        </p:txBody>
      </p:sp>
      <p:sp>
        <p:nvSpPr>
          <p:cNvPr id="11" name="Título 1"/>
          <p:cNvSpPr txBox="1">
            <a:spLocks/>
          </p:cNvSpPr>
          <p:nvPr/>
        </p:nvSpPr>
        <p:spPr>
          <a:xfrm>
            <a:off x="2004604" y="1585876"/>
            <a:ext cx="5139256" cy="544745"/>
          </a:xfrm>
          <a:prstGeom prst="rect">
            <a:avLst/>
          </a:prstGeom>
          <a:noFill/>
          <a:ln>
            <a:noFill/>
          </a:ln>
        </p:spPr>
        <p:txBody>
          <a:bodyPr lIns="91425" tIns="91425" rIns="91425" bIns="91425" anchor="ctr" anchorCtr="0"/>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4D4A56"/>
              </a:buClr>
              <a:buSzPct val="100000"/>
              <a:buFont typeface="Playfair Display"/>
              <a:buNone/>
              <a:defRPr sz="4000" b="1" i="1" u="none" strike="noStrike" cap="none">
                <a:solidFill>
                  <a:srgbClr val="4D4A56"/>
                </a:solidFill>
                <a:latin typeface="Playfair Display"/>
                <a:ea typeface="Playfair Display"/>
                <a:cs typeface="Playfair Display"/>
                <a:sym typeface="Playfair Display"/>
              </a:defRPr>
            </a:lvl1pPr>
            <a:lvl2pPr lvl="1" algn="ctr">
              <a:spcBef>
                <a:spcPts val="0"/>
              </a:spcBef>
              <a:buClr>
                <a:srgbClr val="4D4A56"/>
              </a:buClr>
              <a:buSzPct val="100000"/>
              <a:buFont typeface="Playfair Display"/>
              <a:buNone/>
              <a:defRPr sz="4000" b="1" i="1">
                <a:solidFill>
                  <a:srgbClr val="4D4A56"/>
                </a:solidFill>
                <a:latin typeface="Playfair Display"/>
                <a:ea typeface="Playfair Display"/>
                <a:cs typeface="Playfair Display"/>
                <a:sym typeface="Playfair Display"/>
              </a:defRPr>
            </a:lvl2pPr>
            <a:lvl3pPr lvl="2" algn="ctr">
              <a:spcBef>
                <a:spcPts val="0"/>
              </a:spcBef>
              <a:buClr>
                <a:srgbClr val="4D4A56"/>
              </a:buClr>
              <a:buSzPct val="100000"/>
              <a:buFont typeface="Playfair Display"/>
              <a:buNone/>
              <a:defRPr sz="4000" b="1" i="1">
                <a:solidFill>
                  <a:srgbClr val="4D4A56"/>
                </a:solidFill>
                <a:latin typeface="Playfair Display"/>
                <a:ea typeface="Playfair Display"/>
                <a:cs typeface="Playfair Display"/>
                <a:sym typeface="Playfair Display"/>
              </a:defRPr>
            </a:lvl3pPr>
            <a:lvl4pPr lvl="3" algn="ctr">
              <a:spcBef>
                <a:spcPts val="0"/>
              </a:spcBef>
              <a:buClr>
                <a:srgbClr val="4D4A56"/>
              </a:buClr>
              <a:buSzPct val="100000"/>
              <a:buFont typeface="Playfair Display"/>
              <a:buNone/>
              <a:defRPr sz="4000" b="1" i="1">
                <a:solidFill>
                  <a:srgbClr val="4D4A56"/>
                </a:solidFill>
                <a:latin typeface="Playfair Display"/>
                <a:ea typeface="Playfair Display"/>
                <a:cs typeface="Playfair Display"/>
                <a:sym typeface="Playfair Display"/>
              </a:defRPr>
            </a:lvl4pPr>
            <a:lvl5pPr lvl="4" algn="ctr">
              <a:spcBef>
                <a:spcPts val="0"/>
              </a:spcBef>
              <a:buClr>
                <a:srgbClr val="4D4A56"/>
              </a:buClr>
              <a:buSzPct val="100000"/>
              <a:buFont typeface="Playfair Display"/>
              <a:buNone/>
              <a:defRPr sz="4000" b="1" i="1">
                <a:solidFill>
                  <a:srgbClr val="4D4A56"/>
                </a:solidFill>
                <a:latin typeface="Playfair Display"/>
                <a:ea typeface="Playfair Display"/>
                <a:cs typeface="Playfair Display"/>
                <a:sym typeface="Playfair Display"/>
              </a:defRPr>
            </a:lvl5pPr>
            <a:lvl6pPr lvl="5" algn="ctr">
              <a:spcBef>
                <a:spcPts val="0"/>
              </a:spcBef>
              <a:buClr>
                <a:srgbClr val="4D4A56"/>
              </a:buClr>
              <a:buSzPct val="100000"/>
              <a:buFont typeface="Playfair Display"/>
              <a:buNone/>
              <a:defRPr sz="4000" b="1" i="1">
                <a:solidFill>
                  <a:srgbClr val="4D4A56"/>
                </a:solidFill>
                <a:latin typeface="Playfair Display"/>
                <a:ea typeface="Playfair Display"/>
                <a:cs typeface="Playfair Display"/>
                <a:sym typeface="Playfair Display"/>
              </a:defRPr>
            </a:lvl6pPr>
            <a:lvl7pPr lvl="6" algn="ctr">
              <a:spcBef>
                <a:spcPts val="0"/>
              </a:spcBef>
              <a:buClr>
                <a:srgbClr val="4D4A56"/>
              </a:buClr>
              <a:buSzPct val="100000"/>
              <a:buFont typeface="Playfair Display"/>
              <a:buNone/>
              <a:defRPr sz="4000" b="1" i="1">
                <a:solidFill>
                  <a:srgbClr val="4D4A56"/>
                </a:solidFill>
                <a:latin typeface="Playfair Display"/>
                <a:ea typeface="Playfair Display"/>
                <a:cs typeface="Playfair Display"/>
                <a:sym typeface="Playfair Display"/>
              </a:defRPr>
            </a:lvl7pPr>
            <a:lvl8pPr lvl="7" algn="ctr">
              <a:spcBef>
                <a:spcPts val="0"/>
              </a:spcBef>
              <a:buClr>
                <a:srgbClr val="4D4A56"/>
              </a:buClr>
              <a:buSzPct val="100000"/>
              <a:buFont typeface="Playfair Display"/>
              <a:buNone/>
              <a:defRPr sz="4000" b="1" i="1">
                <a:solidFill>
                  <a:srgbClr val="4D4A56"/>
                </a:solidFill>
                <a:latin typeface="Playfair Display"/>
                <a:ea typeface="Playfair Display"/>
                <a:cs typeface="Playfair Display"/>
                <a:sym typeface="Playfair Display"/>
              </a:defRPr>
            </a:lvl8pPr>
            <a:lvl9pPr lvl="8" algn="ctr">
              <a:spcBef>
                <a:spcPts val="0"/>
              </a:spcBef>
              <a:buClr>
                <a:srgbClr val="4D4A56"/>
              </a:buClr>
              <a:buSzPct val="100000"/>
              <a:buFont typeface="Playfair Display"/>
              <a:buNone/>
              <a:defRPr sz="4000" b="1" i="1">
                <a:solidFill>
                  <a:srgbClr val="4D4A56"/>
                </a:solidFill>
                <a:latin typeface="Playfair Display"/>
                <a:ea typeface="Playfair Display"/>
                <a:cs typeface="Playfair Display"/>
                <a:sym typeface="Playfair Display"/>
              </a:defRPr>
            </a:lvl9pPr>
          </a:lstStyle>
          <a:p>
            <a:r>
              <a:rPr lang="pt-BR" dirty="0" smtClean="0">
                <a:latin typeface="Vivaldi" panose="03020602050506090804" pitchFamily="66" charset="0"/>
              </a:rPr>
              <a:t>Dr. Simone Suzano</a:t>
            </a:r>
            <a:endParaRPr lang="pt-BR" dirty="0">
              <a:latin typeface="Vivaldi" panose="03020602050506090804" pitchFamily="66" charset="0"/>
            </a:endParaRPr>
          </a:p>
        </p:txBody>
      </p:sp>
      <p:sp>
        <p:nvSpPr>
          <p:cNvPr id="14" name="Shape 468"/>
          <p:cNvSpPr/>
          <p:nvPr/>
        </p:nvSpPr>
        <p:spPr>
          <a:xfrm>
            <a:off x="10404648" y="2151375"/>
            <a:ext cx="141326" cy="126863"/>
          </a:xfrm>
          <a:custGeom>
            <a:avLst/>
            <a:gdLst/>
            <a:ahLst/>
            <a:cxnLst/>
            <a:rect l="0" t="0" r="0" b="0"/>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6350" cap="rnd" cmpd="sng">
            <a:solidFill>
              <a:schemeClr val="tx1"/>
            </a:solidFill>
            <a:prstDash val="sysDash"/>
            <a:round/>
            <a:headEnd type="none" w="med" len="med"/>
            <a:tailEnd type="none" w="med" len="med"/>
          </a:ln>
        </p:spPr>
        <p:txBody>
          <a:bodyPr lIns="91425" tIns="91425" rIns="91425" bIns="91425" anchor="ctr" anchorCtr="0">
            <a:noAutofit/>
          </a:bodyPr>
          <a:lstStyle/>
          <a:p>
            <a:pPr lvl="0">
              <a:spcBef>
                <a:spcPts val="0"/>
              </a:spcBef>
              <a:buNone/>
            </a:pPr>
            <a:endParaRPr>
              <a:solidFill>
                <a:schemeClr val="tx1"/>
              </a:solidFill>
            </a:endParaRPr>
          </a:p>
        </p:txBody>
      </p:sp>
      <p:sp>
        <p:nvSpPr>
          <p:cNvPr id="15" name="Retângulo 14"/>
          <p:cNvSpPr/>
          <p:nvPr/>
        </p:nvSpPr>
        <p:spPr>
          <a:xfrm>
            <a:off x="4113203" y="725046"/>
            <a:ext cx="526106" cy="307777"/>
          </a:xfrm>
          <a:prstGeom prst="rect">
            <a:avLst/>
          </a:prstGeom>
        </p:spPr>
        <p:txBody>
          <a:bodyPr wrap="none">
            <a:spAutoFit/>
          </a:bodyPr>
          <a:lstStyle/>
          <a:p>
            <a:r>
              <a:rPr lang="pt-BR" dirty="0" err="1" smtClean="0">
                <a:solidFill>
                  <a:srgbClr val="CBB1C2"/>
                </a:solidFill>
                <a:latin typeface="Vivaldi" panose="03020602050506090804" pitchFamily="66" charset="0"/>
              </a:rPr>
              <a:t>Drª</a:t>
            </a:r>
            <a:r>
              <a:rPr lang="pt-BR" dirty="0" smtClean="0">
                <a:solidFill>
                  <a:srgbClr val="CBB1C2"/>
                </a:solidFill>
                <a:latin typeface="Vivaldi" panose="03020602050506090804" pitchFamily="66" charset="0"/>
              </a:rPr>
              <a:t>.</a:t>
            </a:r>
            <a:endParaRPr lang="pt-BR" dirty="0">
              <a:solidFill>
                <a:srgbClr val="CBB1C2"/>
              </a:solidFill>
            </a:endParaRPr>
          </a:p>
        </p:txBody>
      </p:sp>
      <p:sp>
        <p:nvSpPr>
          <p:cNvPr id="16" name="Shape 391"/>
          <p:cNvSpPr/>
          <p:nvPr/>
        </p:nvSpPr>
        <p:spPr>
          <a:xfrm>
            <a:off x="164113" y="849536"/>
            <a:ext cx="1628458" cy="3348374"/>
          </a:xfrm>
          <a:custGeom>
            <a:avLst/>
            <a:gdLst/>
            <a:ahLst/>
            <a:cxnLst/>
            <a:rect l="0" t="0" r="0" b="0"/>
            <a:pathLst>
              <a:path w="39012" h="80215" extrusionOk="0">
                <a:moveTo>
                  <a:pt x="20116" y="366"/>
                </a:moveTo>
                <a:lnTo>
                  <a:pt x="20725" y="488"/>
                </a:lnTo>
                <a:lnTo>
                  <a:pt x="21274" y="731"/>
                </a:lnTo>
                <a:lnTo>
                  <a:pt x="21822" y="1036"/>
                </a:lnTo>
                <a:lnTo>
                  <a:pt x="22066" y="1219"/>
                </a:lnTo>
                <a:lnTo>
                  <a:pt x="22310" y="1524"/>
                </a:lnTo>
                <a:lnTo>
                  <a:pt x="22554" y="1768"/>
                </a:lnTo>
                <a:lnTo>
                  <a:pt x="22737" y="2072"/>
                </a:lnTo>
                <a:lnTo>
                  <a:pt x="22980" y="2743"/>
                </a:lnTo>
                <a:lnTo>
                  <a:pt x="23163" y="3413"/>
                </a:lnTo>
                <a:lnTo>
                  <a:pt x="23285" y="4206"/>
                </a:lnTo>
                <a:lnTo>
                  <a:pt x="23285" y="4998"/>
                </a:lnTo>
                <a:lnTo>
                  <a:pt x="23224" y="5791"/>
                </a:lnTo>
                <a:lnTo>
                  <a:pt x="23102" y="6583"/>
                </a:lnTo>
                <a:lnTo>
                  <a:pt x="22798" y="7924"/>
                </a:lnTo>
                <a:lnTo>
                  <a:pt x="22615" y="8533"/>
                </a:lnTo>
                <a:lnTo>
                  <a:pt x="22371" y="9204"/>
                </a:lnTo>
                <a:lnTo>
                  <a:pt x="22310" y="9326"/>
                </a:lnTo>
                <a:lnTo>
                  <a:pt x="22188" y="9509"/>
                </a:lnTo>
                <a:lnTo>
                  <a:pt x="21883" y="9752"/>
                </a:lnTo>
                <a:lnTo>
                  <a:pt x="21152" y="10179"/>
                </a:lnTo>
                <a:lnTo>
                  <a:pt x="20420" y="10606"/>
                </a:lnTo>
                <a:lnTo>
                  <a:pt x="19994" y="10789"/>
                </a:lnTo>
                <a:lnTo>
                  <a:pt x="19567" y="10850"/>
                </a:lnTo>
                <a:lnTo>
                  <a:pt x="19140" y="10850"/>
                </a:lnTo>
                <a:lnTo>
                  <a:pt x="18714" y="10667"/>
                </a:lnTo>
                <a:lnTo>
                  <a:pt x="17982" y="10240"/>
                </a:lnTo>
                <a:lnTo>
                  <a:pt x="17251" y="9813"/>
                </a:lnTo>
                <a:lnTo>
                  <a:pt x="16885" y="9570"/>
                </a:lnTo>
                <a:lnTo>
                  <a:pt x="16763" y="9387"/>
                </a:lnTo>
                <a:lnTo>
                  <a:pt x="16641" y="9265"/>
                </a:lnTo>
                <a:lnTo>
                  <a:pt x="16458" y="8777"/>
                </a:lnTo>
                <a:lnTo>
                  <a:pt x="16336" y="8351"/>
                </a:lnTo>
                <a:lnTo>
                  <a:pt x="16093" y="7497"/>
                </a:lnTo>
                <a:lnTo>
                  <a:pt x="15910" y="6705"/>
                </a:lnTo>
                <a:lnTo>
                  <a:pt x="15788" y="5912"/>
                </a:lnTo>
                <a:lnTo>
                  <a:pt x="15727" y="5120"/>
                </a:lnTo>
                <a:lnTo>
                  <a:pt x="15727" y="4328"/>
                </a:lnTo>
                <a:lnTo>
                  <a:pt x="15788" y="3474"/>
                </a:lnTo>
                <a:lnTo>
                  <a:pt x="15971" y="2804"/>
                </a:lnTo>
                <a:lnTo>
                  <a:pt x="16215" y="2194"/>
                </a:lnTo>
                <a:lnTo>
                  <a:pt x="16580" y="1585"/>
                </a:lnTo>
                <a:lnTo>
                  <a:pt x="16824" y="1341"/>
                </a:lnTo>
                <a:lnTo>
                  <a:pt x="17068" y="1097"/>
                </a:lnTo>
                <a:lnTo>
                  <a:pt x="17617" y="731"/>
                </a:lnTo>
                <a:lnTo>
                  <a:pt x="18226" y="549"/>
                </a:lnTo>
                <a:lnTo>
                  <a:pt x="18836" y="427"/>
                </a:lnTo>
                <a:lnTo>
                  <a:pt x="19506" y="366"/>
                </a:lnTo>
                <a:close/>
                <a:moveTo>
                  <a:pt x="19323" y="32732"/>
                </a:moveTo>
                <a:lnTo>
                  <a:pt x="19201" y="32854"/>
                </a:lnTo>
                <a:lnTo>
                  <a:pt x="19140" y="33037"/>
                </a:lnTo>
                <a:lnTo>
                  <a:pt x="19140" y="33219"/>
                </a:lnTo>
                <a:lnTo>
                  <a:pt x="19201" y="33341"/>
                </a:lnTo>
                <a:lnTo>
                  <a:pt x="19262" y="33463"/>
                </a:lnTo>
                <a:lnTo>
                  <a:pt x="19567" y="33463"/>
                </a:lnTo>
                <a:lnTo>
                  <a:pt x="19628" y="33341"/>
                </a:lnTo>
                <a:lnTo>
                  <a:pt x="19689" y="33280"/>
                </a:lnTo>
                <a:lnTo>
                  <a:pt x="19628" y="33097"/>
                </a:lnTo>
                <a:lnTo>
                  <a:pt x="19506" y="33280"/>
                </a:lnTo>
                <a:lnTo>
                  <a:pt x="19445" y="33280"/>
                </a:lnTo>
                <a:lnTo>
                  <a:pt x="19384" y="33097"/>
                </a:lnTo>
                <a:lnTo>
                  <a:pt x="19384" y="32915"/>
                </a:lnTo>
                <a:lnTo>
                  <a:pt x="19384" y="32854"/>
                </a:lnTo>
                <a:lnTo>
                  <a:pt x="19445" y="32793"/>
                </a:lnTo>
                <a:lnTo>
                  <a:pt x="19384" y="32732"/>
                </a:lnTo>
                <a:close/>
                <a:moveTo>
                  <a:pt x="5060" y="39437"/>
                </a:moveTo>
                <a:lnTo>
                  <a:pt x="4877" y="39619"/>
                </a:lnTo>
                <a:lnTo>
                  <a:pt x="4512" y="40046"/>
                </a:lnTo>
                <a:lnTo>
                  <a:pt x="4085" y="40412"/>
                </a:lnTo>
                <a:lnTo>
                  <a:pt x="3597" y="40717"/>
                </a:lnTo>
                <a:lnTo>
                  <a:pt x="3110" y="40960"/>
                </a:lnTo>
                <a:lnTo>
                  <a:pt x="3414" y="40960"/>
                </a:lnTo>
                <a:lnTo>
                  <a:pt x="3780" y="40899"/>
                </a:lnTo>
                <a:lnTo>
                  <a:pt x="4085" y="40778"/>
                </a:lnTo>
                <a:lnTo>
                  <a:pt x="4329" y="40534"/>
                </a:lnTo>
                <a:lnTo>
                  <a:pt x="4572" y="40290"/>
                </a:lnTo>
                <a:lnTo>
                  <a:pt x="4755" y="40046"/>
                </a:lnTo>
                <a:lnTo>
                  <a:pt x="4938" y="39741"/>
                </a:lnTo>
                <a:lnTo>
                  <a:pt x="5060" y="39437"/>
                </a:lnTo>
                <a:close/>
                <a:moveTo>
                  <a:pt x="33952" y="39437"/>
                </a:moveTo>
                <a:lnTo>
                  <a:pt x="34074" y="39741"/>
                </a:lnTo>
                <a:lnTo>
                  <a:pt x="34196" y="40046"/>
                </a:lnTo>
                <a:lnTo>
                  <a:pt x="34440" y="40290"/>
                </a:lnTo>
                <a:lnTo>
                  <a:pt x="34683" y="40534"/>
                </a:lnTo>
                <a:lnTo>
                  <a:pt x="34927" y="40778"/>
                </a:lnTo>
                <a:lnTo>
                  <a:pt x="35232" y="40899"/>
                </a:lnTo>
                <a:lnTo>
                  <a:pt x="35598" y="40960"/>
                </a:lnTo>
                <a:lnTo>
                  <a:pt x="35903" y="40960"/>
                </a:lnTo>
                <a:lnTo>
                  <a:pt x="35537" y="40839"/>
                </a:lnTo>
                <a:lnTo>
                  <a:pt x="35232" y="40656"/>
                </a:lnTo>
                <a:lnTo>
                  <a:pt x="35171" y="40595"/>
                </a:lnTo>
                <a:lnTo>
                  <a:pt x="34805" y="40351"/>
                </a:lnTo>
                <a:lnTo>
                  <a:pt x="34501" y="40046"/>
                </a:lnTo>
                <a:lnTo>
                  <a:pt x="33952" y="39437"/>
                </a:lnTo>
                <a:close/>
                <a:moveTo>
                  <a:pt x="15361" y="56138"/>
                </a:moveTo>
                <a:lnTo>
                  <a:pt x="15178" y="56442"/>
                </a:lnTo>
                <a:lnTo>
                  <a:pt x="15117" y="56747"/>
                </a:lnTo>
                <a:lnTo>
                  <a:pt x="15117" y="57052"/>
                </a:lnTo>
                <a:lnTo>
                  <a:pt x="15178" y="57418"/>
                </a:lnTo>
                <a:lnTo>
                  <a:pt x="15239" y="57722"/>
                </a:lnTo>
                <a:lnTo>
                  <a:pt x="15422" y="57966"/>
                </a:lnTo>
                <a:lnTo>
                  <a:pt x="15605" y="58210"/>
                </a:lnTo>
                <a:lnTo>
                  <a:pt x="15849" y="58454"/>
                </a:lnTo>
                <a:lnTo>
                  <a:pt x="16154" y="58576"/>
                </a:lnTo>
                <a:lnTo>
                  <a:pt x="16458" y="58698"/>
                </a:lnTo>
                <a:lnTo>
                  <a:pt x="16824" y="58698"/>
                </a:lnTo>
                <a:lnTo>
                  <a:pt x="17129" y="58637"/>
                </a:lnTo>
                <a:lnTo>
                  <a:pt x="17434" y="58576"/>
                </a:lnTo>
                <a:lnTo>
                  <a:pt x="17677" y="58393"/>
                </a:lnTo>
                <a:lnTo>
                  <a:pt x="17921" y="58210"/>
                </a:lnTo>
                <a:lnTo>
                  <a:pt x="18165" y="57905"/>
                </a:lnTo>
                <a:lnTo>
                  <a:pt x="17860" y="58149"/>
                </a:lnTo>
                <a:lnTo>
                  <a:pt x="17556" y="58332"/>
                </a:lnTo>
                <a:lnTo>
                  <a:pt x="17495" y="58332"/>
                </a:lnTo>
                <a:lnTo>
                  <a:pt x="17251" y="58454"/>
                </a:lnTo>
                <a:lnTo>
                  <a:pt x="17007" y="58515"/>
                </a:lnTo>
                <a:lnTo>
                  <a:pt x="16763" y="58515"/>
                </a:lnTo>
                <a:lnTo>
                  <a:pt x="16519" y="58454"/>
                </a:lnTo>
                <a:lnTo>
                  <a:pt x="16276" y="58393"/>
                </a:lnTo>
                <a:lnTo>
                  <a:pt x="16032" y="58271"/>
                </a:lnTo>
                <a:lnTo>
                  <a:pt x="15849" y="58088"/>
                </a:lnTo>
                <a:lnTo>
                  <a:pt x="15666" y="57905"/>
                </a:lnTo>
                <a:lnTo>
                  <a:pt x="15422" y="57540"/>
                </a:lnTo>
                <a:lnTo>
                  <a:pt x="15300" y="57052"/>
                </a:lnTo>
                <a:lnTo>
                  <a:pt x="15239" y="56625"/>
                </a:lnTo>
                <a:lnTo>
                  <a:pt x="15361" y="56138"/>
                </a:lnTo>
                <a:close/>
                <a:moveTo>
                  <a:pt x="23651" y="56138"/>
                </a:moveTo>
                <a:lnTo>
                  <a:pt x="23712" y="56442"/>
                </a:lnTo>
                <a:lnTo>
                  <a:pt x="23773" y="56747"/>
                </a:lnTo>
                <a:lnTo>
                  <a:pt x="23712" y="57052"/>
                </a:lnTo>
                <a:lnTo>
                  <a:pt x="23651" y="57357"/>
                </a:lnTo>
                <a:lnTo>
                  <a:pt x="23529" y="57601"/>
                </a:lnTo>
                <a:lnTo>
                  <a:pt x="23407" y="57905"/>
                </a:lnTo>
                <a:lnTo>
                  <a:pt x="23163" y="58088"/>
                </a:lnTo>
                <a:lnTo>
                  <a:pt x="22919" y="58271"/>
                </a:lnTo>
                <a:lnTo>
                  <a:pt x="22676" y="58393"/>
                </a:lnTo>
                <a:lnTo>
                  <a:pt x="22371" y="58454"/>
                </a:lnTo>
                <a:lnTo>
                  <a:pt x="22127" y="58515"/>
                </a:lnTo>
                <a:lnTo>
                  <a:pt x="21822" y="58454"/>
                </a:lnTo>
                <a:lnTo>
                  <a:pt x="21578" y="58393"/>
                </a:lnTo>
                <a:lnTo>
                  <a:pt x="21335" y="58271"/>
                </a:lnTo>
                <a:lnTo>
                  <a:pt x="21091" y="58088"/>
                </a:lnTo>
                <a:lnTo>
                  <a:pt x="20847" y="57905"/>
                </a:lnTo>
                <a:lnTo>
                  <a:pt x="20847" y="57905"/>
                </a:lnTo>
                <a:lnTo>
                  <a:pt x="21030" y="58210"/>
                </a:lnTo>
                <a:lnTo>
                  <a:pt x="21274" y="58393"/>
                </a:lnTo>
                <a:lnTo>
                  <a:pt x="21578" y="58576"/>
                </a:lnTo>
                <a:lnTo>
                  <a:pt x="21883" y="58637"/>
                </a:lnTo>
                <a:lnTo>
                  <a:pt x="22188" y="58698"/>
                </a:lnTo>
                <a:lnTo>
                  <a:pt x="22554" y="58698"/>
                </a:lnTo>
                <a:lnTo>
                  <a:pt x="22859" y="58576"/>
                </a:lnTo>
                <a:lnTo>
                  <a:pt x="23163" y="58454"/>
                </a:lnTo>
                <a:lnTo>
                  <a:pt x="23407" y="58210"/>
                </a:lnTo>
                <a:lnTo>
                  <a:pt x="23590" y="57966"/>
                </a:lnTo>
                <a:lnTo>
                  <a:pt x="23773" y="57722"/>
                </a:lnTo>
                <a:lnTo>
                  <a:pt x="23834" y="57357"/>
                </a:lnTo>
                <a:lnTo>
                  <a:pt x="23895" y="57052"/>
                </a:lnTo>
                <a:lnTo>
                  <a:pt x="23895" y="56747"/>
                </a:lnTo>
                <a:lnTo>
                  <a:pt x="23773" y="56442"/>
                </a:lnTo>
                <a:lnTo>
                  <a:pt x="23651" y="56138"/>
                </a:lnTo>
                <a:close/>
                <a:moveTo>
                  <a:pt x="19506" y="53273"/>
                </a:moveTo>
                <a:lnTo>
                  <a:pt x="19628" y="54309"/>
                </a:lnTo>
                <a:lnTo>
                  <a:pt x="19689" y="54858"/>
                </a:lnTo>
                <a:lnTo>
                  <a:pt x="19689" y="55406"/>
                </a:lnTo>
                <a:lnTo>
                  <a:pt x="19567" y="56442"/>
                </a:lnTo>
                <a:lnTo>
                  <a:pt x="19567" y="56930"/>
                </a:lnTo>
                <a:lnTo>
                  <a:pt x="19567" y="57418"/>
                </a:lnTo>
                <a:lnTo>
                  <a:pt x="19689" y="57844"/>
                </a:lnTo>
                <a:lnTo>
                  <a:pt x="19811" y="58210"/>
                </a:lnTo>
                <a:lnTo>
                  <a:pt x="19933" y="58454"/>
                </a:lnTo>
                <a:lnTo>
                  <a:pt x="19933" y="58698"/>
                </a:lnTo>
                <a:lnTo>
                  <a:pt x="19933" y="59246"/>
                </a:lnTo>
                <a:lnTo>
                  <a:pt x="19811" y="60283"/>
                </a:lnTo>
                <a:lnTo>
                  <a:pt x="19689" y="61319"/>
                </a:lnTo>
                <a:lnTo>
                  <a:pt x="19628" y="62843"/>
                </a:lnTo>
                <a:lnTo>
                  <a:pt x="19628" y="64305"/>
                </a:lnTo>
                <a:lnTo>
                  <a:pt x="19567" y="65281"/>
                </a:lnTo>
                <a:lnTo>
                  <a:pt x="19628" y="66195"/>
                </a:lnTo>
                <a:lnTo>
                  <a:pt x="19750" y="68267"/>
                </a:lnTo>
                <a:lnTo>
                  <a:pt x="19750" y="69486"/>
                </a:lnTo>
                <a:lnTo>
                  <a:pt x="19689" y="70645"/>
                </a:lnTo>
                <a:lnTo>
                  <a:pt x="19506" y="73022"/>
                </a:lnTo>
                <a:lnTo>
                  <a:pt x="19323" y="70888"/>
                </a:lnTo>
                <a:lnTo>
                  <a:pt x="19262" y="69791"/>
                </a:lnTo>
                <a:lnTo>
                  <a:pt x="19262" y="68694"/>
                </a:lnTo>
                <a:lnTo>
                  <a:pt x="19323" y="67658"/>
                </a:lnTo>
                <a:lnTo>
                  <a:pt x="19384" y="66561"/>
                </a:lnTo>
                <a:lnTo>
                  <a:pt x="19445" y="65464"/>
                </a:lnTo>
                <a:lnTo>
                  <a:pt x="19384" y="64366"/>
                </a:lnTo>
                <a:lnTo>
                  <a:pt x="19323" y="62599"/>
                </a:lnTo>
                <a:lnTo>
                  <a:pt x="19323" y="61745"/>
                </a:lnTo>
                <a:lnTo>
                  <a:pt x="19262" y="60831"/>
                </a:lnTo>
                <a:lnTo>
                  <a:pt x="19140" y="59612"/>
                </a:lnTo>
                <a:lnTo>
                  <a:pt x="19079" y="59002"/>
                </a:lnTo>
                <a:lnTo>
                  <a:pt x="19079" y="58698"/>
                </a:lnTo>
                <a:lnTo>
                  <a:pt x="19079" y="58393"/>
                </a:lnTo>
                <a:lnTo>
                  <a:pt x="19262" y="57844"/>
                </a:lnTo>
                <a:lnTo>
                  <a:pt x="19384" y="57235"/>
                </a:lnTo>
                <a:lnTo>
                  <a:pt x="19445" y="56625"/>
                </a:lnTo>
                <a:lnTo>
                  <a:pt x="19384" y="56016"/>
                </a:lnTo>
                <a:lnTo>
                  <a:pt x="19384" y="55345"/>
                </a:lnTo>
                <a:lnTo>
                  <a:pt x="19384" y="54614"/>
                </a:lnTo>
                <a:lnTo>
                  <a:pt x="19506" y="53273"/>
                </a:lnTo>
                <a:close/>
                <a:moveTo>
                  <a:pt x="21883" y="10118"/>
                </a:moveTo>
                <a:lnTo>
                  <a:pt x="22066" y="12191"/>
                </a:lnTo>
                <a:lnTo>
                  <a:pt x="22066" y="12313"/>
                </a:lnTo>
                <a:lnTo>
                  <a:pt x="22127" y="12434"/>
                </a:lnTo>
                <a:lnTo>
                  <a:pt x="22371" y="12617"/>
                </a:lnTo>
                <a:lnTo>
                  <a:pt x="22676" y="12739"/>
                </a:lnTo>
                <a:lnTo>
                  <a:pt x="23224" y="13105"/>
                </a:lnTo>
                <a:lnTo>
                  <a:pt x="24321" y="13836"/>
                </a:lnTo>
                <a:lnTo>
                  <a:pt x="22493" y="14141"/>
                </a:lnTo>
                <a:lnTo>
                  <a:pt x="22493" y="14141"/>
                </a:lnTo>
                <a:lnTo>
                  <a:pt x="24139" y="14080"/>
                </a:lnTo>
                <a:lnTo>
                  <a:pt x="25784" y="14080"/>
                </a:lnTo>
                <a:lnTo>
                  <a:pt x="26638" y="14141"/>
                </a:lnTo>
                <a:lnTo>
                  <a:pt x="27491" y="14324"/>
                </a:lnTo>
                <a:lnTo>
                  <a:pt x="27918" y="14446"/>
                </a:lnTo>
                <a:lnTo>
                  <a:pt x="28344" y="14629"/>
                </a:lnTo>
                <a:lnTo>
                  <a:pt x="28710" y="14812"/>
                </a:lnTo>
                <a:lnTo>
                  <a:pt x="29015" y="15055"/>
                </a:lnTo>
                <a:lnTo>
                  <a:pt x="29320" y="15421"/>
                </a:lnTo>
                <a:lnTo>
                  <a:pt x="29563" y="15787"/>
                </a:lnTo>
                <a:lnTo>
                  <a:pt x="29990" y="16518"/>
                </a:lnTo>
                <a:lnTo>
                  <a:pt x="30356" y="17311"/>
                </a:lnTo>
                <a:lnTo>
                  <a:pt x="30539" y="17676"/>
                </a:lnTo>
                <a:lnTo>
                  <a:pt x="30600" y="18103"/>
                </a:lnTo>
                <a:lnTo>
                  <a:pt x="30661" y="19017"/>
                </a:lnTo>
                <a:lnTo>
                  <a:pt x="30661" y="19932"/>
                </a:lnTo>
                <a:lnTo>
                  <a:pt x="30600" y="20846"/>
                </a:lnTo>
                <a:lnTo>
                  <a:pt x="30600" y="21151"/>
                </a:lnTo>
                <a:lnTo>
                  <a:pt x="30661" y="21455"/>
                </a:lnTo>
                <a:lnTo>
                  <a:pt x="30965" y="23345"/>
                </a:lnTo>
                <a:lnTo>
                  <a:pt x="31209" y="25235"/>
                </a:lnTo>
                <a:lnTo>
                  <a:pt x="31270" y="26149"/>
                </a:lnTo>
                <a:lnTo>
                  <a:pt x="31331" y="27063"/>
                </a:lnTo>
                <a:lnTo>
                  <a:pt x="31392" y="27429"/>
                </a:lnTo>
                <a:lnTo>
                  <a:pt x="31514" y="27795"/>
                </a:lnTo>
                <a:lnTo>
                  <a:pt x="31697" y="28160"/>
                </a:lnTo>
                <a:lnTo>
                  <a:pt x="31880" y="28465"/>
                </a:lnTo>
                <a:lnTo>
                  <a:pt x="32123" y="28770"/>
                </a:lnTo>
                <a:lnTo>
                  <a:pt x="32245" y="29136"/>
                </a:lnTo>
                <a:lnTo>
                  <a:pt x="32550" y="29928"/>
                </a:lnTo>
                <a:lnTo>
                  <a:pt x="32916" y="30781"/>
                </a:lnTo>
                <a:lnTo>
                  <a:pt x="33160" y="31696"/>
                </a:lnTo>
                <a:lnTo>
                  <a:pt x="33343" y="32366"/>
                </a:lnTo>
                <a:lnTo>
                  <a:pt x="33464" y="33097"/>
                </a:lnTo>
                <a:lnTo>
                  <a:pt x="33647" y="34499"/>
                </a:lnTo>
                <a:lnTo>
                  <a:pt x="33830" y="35536"/>
                </a:lnTo>
                <a:lnTo>
                  <a:pt x="34074" y="36511"/>
                </a:lnTo>
                <a:lnTo>
                  <a:pt x="34379" y="37547"/>
                </a:lnTo>
                <a:lnTo>
                  <a:pt x="34805" y="38461"/>
                </a:lnTo>
                <a:lnTo>
                  <a:pt x="34440" y="38522"/>
                </a:lnTo>
                <a:lnTo>
                  <a:pt x="34257" y="38644"/>
                </a:lnTo>
                <a:lnTo>
                  <a:pt x="34135" y="38705"/>
                </a:lnTo>
                <a:lnTo>
                  <a:pt x="34135" y="38827"/>
                </a:lnTo>
                <a:lnTo>
                  <a:pt x="34196" y="38888"/>
                </a:lnTo>
                <a:lnTo>
                  <a:pt x="34501" y="38827"/>
                </a:lnTo>
                <a:lnTo>
                  <a:pt x="34866" y="38705"/>
                </a:lnTo>
                <a:lnTo>
                  <a:pt x="35293" y="38705"/>
                </a:lnTo>
                <a:lnTo>
                  <a:pt x="35720" y="38766"/>
                </a:lnTo>
                <a:lnTo>
                  <a:pt x="36085" y="39010"/>
                </a:lnTo>
                <a:lnTo>
                  <a:pt x="36512" y="39376"/>
                </a:lnTo>
                <a:lnTo>
                  <a:pt x="36878" y="39802"/>
                </a:lnTo>
                <a:lnTo>
                  <a:pt x="37609" y="40717"/>
                </a:lnTo>
                <a:lnTo>
                  <a:pt x="37975" y="41143"/>
                </a:lnTo>
                <a:lnTo>
                  <a:pt x="38402" y="41509"/>
                </a:lnTo>
                <a:lnTo>
                  <a:pt x="38706" y="41753"/>
                </a:lnTo>
                <a:lnTo>
                  <a:pt x="38767" y="41814"/>
                </a:lnTo>
                <a:lnTo>
                  <a:pt x="38767" y="41875"/>
                </a:lnTo>
                <a:lnTo>
                  <a:pt x="38706" y="41936"/>
                </a:lnTo>
                <a:lnTo>
                  <a:pt x="38585" y="41997"/>
                </a:lnTo>
                <a:lnTo>
                  <a:pt x="38219" y="41997"/>
                </a:lnTo>
                <a:lnTo>
                  <a:pt x="37853" y="41875"/>
                </a:lnTo>
                <a:lnTo>
                  <a:pt x="37609" y="41753"/>
                </a:lnTo>
                <a:lnTo>
                  <a:pt x="37365" y="41570"/>
                </a:lnTo>
                <a:lnTo>
                  <a:pt x="37000" y="41204"/>
                </a:lnTo>
                <a:lnTo>
                  <a:pt x="36817" y="41082"/>
                </a:lnTo>
                <a:lnTo>
                  <a:pt x="36634" y="41021"/>
                </a:lnTo>
                <a:lnTo>
                  <a:pt x="36451" y="40960"/>
                </a:lnTo>
                <a:lnTo>
                  <a:pt x="36390" y="41021"/>
                </a:lnTo>
                <a:lnTo>
                  <a:pt x="36329" y="41143"/>
                </a:lnTo>
                <a:lnTo>
                  <a:pt x="36390" y="41326"/>
                </a:lnTo>
                <a:lnTo>
                  <a:pt x="36451" y="41570"/>
                </a:lnTo>
                <a:lnTo>
                  <a:pt x="36695" y="42119"/>
                </a:lnTo>
                <a:lnTo>
                  <a:pt x="37000" y="42667"/>
                </a:lnTo>
                <a:lnTo>
                  <a:pt x="37609" y="43764"/>
                </a:lnTo>
                <a:lnTo>
                  <a:pt x="37792" y="44069"/>
                </a:lnTo>
                <a:lnTo>
                  <a:pt x="37853" y="44191"/>
                </a:lnTo>
                <a:lnTo>
                  <a:pt x="37914" y="44374"/>
                </a:lnTo>
                <a:lnTo>
                  <a:pt x="37914" y="44496"/>
                </a:lnTo>
                <a:lnTo>
                  <a:pt x="37853" y="44557"/>
                </a:lnTo>
                <a:lnTo>
                  <a:pt x="37792" y="44557"/>
                </a:lnTo>
                <a:lnTo>
                  <a:pt x="37670" y="44496"/>
                </a:lnTo>
                <a:lnTo>
                  <a:pt x="37487" y="44374"/>
                </a:lnTo>
                <a:lnTo>
                  <a:pt x="37365" y="44252"/>
                </a:lnTo>
                <a:lnTo>
                  <a:pt x="36756" y="43399"/>
                </a:lnTo>
                <a:lnTo>
                  <a:pt x="36512" y="42972"/>
                </a:lnTo>
                <a:lnTo>
                  <a:pt x="36146" y="42606"/>
                </a:lnTo>
                <a:lnTo>
                  <a:pt x="36024" y="42545"/>
                </a:lnTo>
                <a:lnTo>
                  <a:pt x="35842" y="42484"/>
                </a:lnTo>
                <a:lnTo>
                  <a:pt x="35781" y="42606"/>
                </a:lnTo>
                <a:lnTo>
                  <a:pt x="35720" y="42789"/>
                </a:lnTo>
                <a:lnTo>
                  <a:pt x="35781" y="43094"/>
                </a:lnTo>
                <a:lnTo>
                  <a:pt x="35842" y="43399"/>
                </a:lnTo>
                <a:lnTo>
                  <a:pt x="36207" y="44496"/>
                </a:lnTo>
                <a:lnTo>
                  <a:pt x="36390" y="44861"/>
                </a:lnTo>
                <a:lnTo>
                  <a:pt x="36512" y="45288"/>
                </a:lnTo>
                <a:lnTo>
                  <a:pt x="36512" y="45471"/>
                </a:lnTo>
                <a:lnTo>
                  <a:pt x="36451" y="45593"/>
                </a:lnTo>
                <a:lnTo>
                  <a:pt x="36390" y="45654"/>
                </a:lnTo>
                <a:lnTo>
                  <a:pt x="36329" y="45715"/>
                </a:lnTo>
                <a:lnTo>
                  <a:pt x="36268" y="45654"/>
                </a:lnTo>
                <a:lnTo>
                  <a:pt x="36207" y="45593"/>
                </a:lnTo>
                <a:lnTo>
                  <a:pt x="36024" y="45410"/>
                </a:lnTo>
                <a:lnTo>
                  <a:pt x="35964" y="45166"/>
                </a:lnTo>
                <a:lnTo>
                  <a:pt x="35781" y="44739"/>
                </a:lnTo>
                <a:lnTo>
                  <a:pt x="35354" y="43642"/>
                </a:lnTo>
                <a:lnTo>
                  <a:pt x="35232" y="43216"/>
                </a:lnTo>
                <a:lnTo>
                  <a:pt x="35110" y="42972"/>
                </a:lnTo>
                <a:lnTo>
                  <a:pt x="35049" y="42911"/>
                </a:lnTo>
                <a:lnTo>
                  <a:pt x="34866" y="42911"/>
                </a:lnTo>
                <a:lnTo>
                  <a:pt x="34805" y="42972"/>
                </a:lnTo>
                <a:lnTo>
                  <a:pt x="34744" y="43216"/>
                </a:lnTo>
                <a:lnTo>
                  <a:pt x="34744" y="43642"/>
                </a:lnTo>
                <a:lnTo>
                  <a:pt x="34805" y="44739"/>
                </a:lnTo>
                <a:lnTo>
                  <a:pt x="34805" y="45166"/>
                </a:lnTo>
                <a:lnTo>
                  <a:pt x="34805" y="45410"/>
                </a:lnTo>
                <a:lnTo>
                  <a:pt x="34683" y="45593"/>
                </a:lnTo>
                <a:lnTo>
                  <a:pt x="34623" y="45654"/>
                </a:lnTo>
                <a:lnTo>
                  <a:pt x="34562" y="45593"/>
                </a:lnTo>
                <a:lnTo>
                  <a:pt x="34440" y="45349"/>
                </a:lnTo>
                <a:lnTo>
                  <a:pt x="34379" y="44800"/>
                </a:lnTo>
                <a:lnTo>
                  <a:pt x="34318" y="44130"/>
                </a:lnTo>
                <a:lnTo>
                  <a:pt x="34318" y="43825"/>
                </a:lnTo>
                <a:lnTo>
                  <a:pt x="34196" y="43338"/>
                </a:lnTo>
                <a:lnTo>
                  <a:pt x="34135" y="43094"/>
                </a:lnTo>
                <a:lnTo>
                  <a:pt x="34013" y="42911"/>
                </a:lnTo>
                <a:lnTo>
                  <a:pt x="33891" y="42850"/>
                </a:lnTo>
                <a:lnTo>
                  <a:pt x="33708" y="42911"/>
                </a:lnTo>
                <a:lnTo>
                  <a:pt x="33647" y="42972"/>
                </a:lnTo>
                <a:lnTo>
                  <a:pt x="33586" y="43094"/>
                </a:lnTo>
                <a:lnTo>
                  <a:pt x="33586" y="43338"/>
                </a:lnTo>
                <a:lnTo>
                  <a:pt x="33586" y="43825"/>
                </a:lnTo>
                <a:lnTo>
                  <a:pt x="33647" y="44252"/>
                </a:lnTo>
                <a:lnTo>
                  <a:pt x="33647" y="44618"/>
                </a:lnTo>
                <a:lnTo>
                  <a:pt x="33647" y="44800"/>
                </a:lnTo>
                <a:lnTo>
                  <a:pt x="33586" y="44983"/>
                </a:lnTo>
                <a:lnTo>
                  <a:pt x="33525" y="45044"/>
                </a:lnTo>
                <a:lnTo>
                  <a:pt x="33464" y="45044"/>
                </a:lnTo>
                <a:lnTo>
                  <a:pt x="33403" y="44983"/>
                </a:lnTo>
                <a:lnTo>
                  <a:pt x="33343" y="44922"/>
                </a:lnTo>
                <a:lnTo>
                  <a:pt x="33282" y="44679"/>
                </a:lnTo>
                <a:lnTo>
                  <a:pt x="33221" y="44435"/>
                </a:lnTo>
                <a:lnTo>
                  <a:pt x="33221" y="43886"/>
                </a:lnTo>
                <a:lnTo>
                  <a:pt x="33099" y="42667"/>
                </a:lnTo>
                <a:lnTo>
                  <a:pt x="33099" y="42423"/>
                </a:lnTo>
                <a:lnTo>
                  <a:pt x="33038" y="42240"/>
                </a:lnTo>
                <a:lnTo>
                  <a:pt x="32794" y="41509"/>
                </a:lnTo>
                <a:lnTo>
                  <a:pt x="32550" y="40717"/>
                </a:lnTo>
                <a:lnTo>
                  <a:pt x="32489" y="40412"/>
                </a:lnTo>
                <a:lnTo>
                  <a:pt x="32428" y="40046"/>
                </a:lnTo>
                <a:lnTo>
                  <a:pt x="32489" y="39863"/>
                </a:lnTo>
                <a:lnTo>
                  <a:pt x="32550" y="39741"/>
                </a:lnTo>
                <a:lnTo>
                  <a:pt x="32611" y="39619"/>
                </a:lnTo>
                <a:lnTo>
                  <a:pt x="32794" y="39498"/>
                </a:lnTo>
                <a:lnTo>
                  <a:pt x="32855" y="39437"/>
                </a:lnTo>
                <a:lnTo>
                  <a:pt x="32916" y="39376"/>
                </a:lnTo>
                <a:lnTo>
                  <a:pt x="32855" y="39315"/>
                </a:lnTo>
                <a:lnTo>
                  <a:pt x="32794" y="39254"/>
                </a:lnTo>
                <a:lnTo>
                  <a:pt x="32672" y="39254"/>
                </a:lnTo>
                <a:lnTo>
                  <a:pt x="32489" y="39376"/>
                </a:lnTo>
                <a:lnTo>
                  <a:pt x="32062" y="38400"/>
                </a:lnTo>
                <a:lnTo>
                  <a:pt x="31636" y="37364"/>
                </a:lnTo>
                <a:lnTo>
                  <a:pt x="30722" y="35414"/>
                </a:lnTo>
                <a:lnTo>
                  <a:pt x="29746" y="33463"/>
                </a:lnTo>
                <a:lnTo>
                  <a:pt x="29381" y="32488"/>
                </a:lnTo>
                <a:lnTo>
                  <a:pt x="28954" y="31452"/>
                </a:lnTo>
                <a:lnTo>
                  <a:pt x="28649" y="30355"/>
                </a:lnTo>
                <a:lnTo>
                  <a:pt x="28466" y="29257"/>
                </a:lnTo>
                <a:lnTo>
                  <a:pt x="28161" y="28160"/>
                </a:lnTo>
                <a:lnTo>
                  <a:pt x="27796" y="27063"/>
                </a:lnTo>
                <a:lnTo>
                  <a:pt x="27064" y="25356"/>
                </a:lnTo>
                <a:lnTo>
                  <a:pt x="27064" y="25174"/>
                </a:lnTo>
                <a:lnTo>
                  <a:pt x="27064" y="24991"/>
                </a:lnTo>
                <a:lnTo>
                  <a:pt x="27125" y="24747"/>
                </a:lnTo>
                <a:lnTo>
                  <a:pt x="27247" y="24625"/>
                </a:lnTo>
                <a:lnTo>
                  <a:pt x="27369" y="24503"/>
                </a:lnTo>
                <a:lnTo>
                  <a:pt x="27491" y="24259"/>
                </a:lnTo>
                <a:lnTo>
                  <a:pt x="27613" y="23955"/>
                </a:lnTo>
                <a:lnTo>
                  <a:pt x="27796" y="23345"/>
                </a:lnTo>
                <a:lnTo>
                  <a:pt x="27857" y="22735"/>
                </a:lnTo>
                <a:lnTo>
                  <a:pt x="27796" y="22126"/>
                </a:lnTo>
                <a:lnTo>
                  <a:pt x="27735" y="21455"/>
                </a:lnTo>
                <a:lnTo>
                  <a:pt x="27613" y="20846"/>
                </a:lnTo>
                <a:lnTo>
                  <a:pt x="27491" y="20541"/>
                </a:lnTo>
                <a:lnTo>
                  <a:pt x="27430" y="20236"/>
                </a:lnTo>
                <a:lnTo>
                  <a:pt x="27491" y="19566"/>
                </a:lnTo>
                <a:lnTo>
                  <a:pt x="27369" y="20175"/>
                </a:lnTo>
                <a:lnTo>
                  <a:pt x="27369" y="20358"/>
                </a:lnTo>
                <a:lnTo>
                  <a:pt x="27369" y="20602"/>
                </a:lnTo>
                <a:lnTo>
                  <a:pt x="27491" y="21212"/>
                </a:lnTo>
                <a:lnTo>
                  <a:pt x="27552" y="21821"/>
                </a:lnTo>
                <a:lnTo>
                  <a:pt x="27552" y="22370"/>
                </a:lnTo>
                <a:lnTo>
                  <a:pt x="27552" y="22979"/>
                </a:lnTo>
                <a:lnTo>
                  <a:pt x="27430" y="23589"/>
                </a:lnTo>
                <a:lnTo>
                  <a:pt x="27308" y="23833"/>
                </a:lnTo>
                <a:lnTo>
                  <a:pt x="27186" y="24076"/>
                </a:lnTo>
                <a:lnTo>
                  <a:pt x="27003" y="24320"/>
                </a:lnTo>
                <a:lnTo>
                  <a:pt x="26820" y="24503"/>
                </a:lnTo>
                <a:lnTo>
                  <a:pt x="26577" y="24686"/>
                </a:lnTo>
                <a:lnTo>
                  <a:pt x="26333" y="24808"/>
                </a:lnTo>
                <a:lnTo>
                  <a:pt x="25784" y="24991"/>
                </a:lnTo>
                <a:lnTo>
                  <a:pt x="25236" y="25052"/>
                </a:lnTo>
                <a:lnTo>
                  <a:pt x="24017" y="25235"/>
                </a:lnTo>
                <a:lnTo>
                  <a:pt x="23468" y="25295"/>
                </a:lnTo>
                <a:lnTo>
                  <a:pt x="22798" y="25295"/>
                </a:lnTo>
                <a:lnTo>
                  <a:pt x="22615" y="25235"/>
                </a:lnTo>
                <a:lnTo>
                  <a:pt x="22493" y="25174"/>
                </a:lnTo>
                <a:lnTo>
                  <a:pt x="22188" y="24991"/>
                </a:lnTo>
                <a:lnTo>
                  <a:pt x="21639" y="24625"/>
                </a:lnTo>
                <a:lnTo>
                  <a:pt x="20359" y="23894"/>
                </a:lnTo>
                <a:lnTo>
                  <a:pt x="20359" y="23894"/>
                </a:lnTo>
                <a:lnTo>
                  <a:pt x="21883" y="24991"/>
                </a:lnTo>
                <a:lnTo>
                  <a:pt x="22249" y="25295"/>
                </a:lnTo>
                <a:lnTo>
                  <a:pt x="22432" y="25417"/>
                </a:lnTo>
                <a:lnTo>
                  <a:pt x="22615" y="25539"/>
                </a:lnTo>
                <a:lnTo>
                  <a:pt x="22798" y="25600"/>
                </a:lnTo>
                <a:lnTo>
                  <a:pt x="23285" y="25600"/>
                </a:lnTo>
                <a:lnTo>
                  <a:pt x="24260" y="25539"/>
                </a:lnTo>
                <a:lnTo>
                  <a:pt x="25175" y="25417"/>
                </a:lnTo>
                <a:lnTo>
                  <a:pt x="26028" y="25295"/>
                </a:lnTo>
                <a:lnTo>
                  <a:pt x="26394" y="25174"/>
                </a:lnTo>
                <a:lnTo>
                  <a:pt x="26820" y="24991"/>
                </a:lnTo>
                <a:lnTo>
                  <a:pt x="26699" y="25539"/>
                </a:lnTo>
                <a:lnTo>
                  <a:pt x="25845" y="28099"/>
                </a:lnTo>
                <a:lnTo>
                  <a:pt x="25784" y="28282"/>
                </a:lnTo>
                <a:lnTo>
                  <a:pt x="25723" y="28709"/>
                </a:lnTo>
                <a:lnTo>
                  <a:pt x="25723" y="30416"/>
                </a:lnTo>
                <a:lnTo>
                  <a:pt x="25784" y="32610"/>
                </a:lnTo>
                <a:lnTo>
                  <a:pt x="25784" y="32976"/>
                </a:lnTo>
                <a:lnTo>
                  <a:pt x="25723" y="33280"/>
                </a:lnTo>
                <a:lnTo>
                  <a:pt x="25662" y="33585"/>
                </a:lnTo>
                <a:lnTo>
                  <a:pt x="25723" y="33890"/>
                </a:lnTo>
                <a:lnTo>
                  <a:pt x="25784" y="34195"/>
                </a:lnTo>
                <a:lnTo>
                  <a:pt x="25967" y="35109"/>
                </a:lnTo>
                <a:lnTo>
                  <a:pt x="26272" y="36877"/>
                </a:lnTo>
                <a:lnTo>
                  <a:pt x="26394" y="37730"/>
                </a:lnTo>
                <a:lnTo>
                  <a:pt x="26516" y="38644"/>
                </a:lnTo>
                <a:lnTo>
                  <a:pt x="26516" y="40412"/>
                </a:lnTo>
                <a:lnTo>
                  <a:pt x="26455" y="42240"/>
                </a:lnTo>
                <a:lnTo>
                  <a:pt x="26333" y="44008"/>
                </a:lnTo>
                <a:lnTo>
                  <a:pt x="26211" y="45776"/>
                </a:lnTo>
                <a:lnTo>
                  <a:pt x="26028" y="47543"/>
                </a:lnTo>
                <a:lnTo>
                  <a:pt x="25784" y="49311"/>
                </a:lnTo>
                <a:lnTo>
                  <a:pt x="25419" y="51079"/>
                </a:lnTo>
                <a:lnTo>
                  <a:pt x="24992" y="52846"/>
                </a:lnTo>
                <a:lnTo>
                  <a:pt x="24565" y="54553"/>
                </a:lnTo>
                <a:lnTo>
                  <a:pt x="24382" y="55406"/>
                </a:lnTo>
                <a:lnTo>
                  <a:pt x="24260" y="56260"/>
                </a:lnTo>
                <a:lnTo>
                  <a:pt x="24199" y="57235"/>
                </a:lnTo>
                <a:lnTo>
                  <a:pt x="24321" y="58210"/>
                </a:lnTo>
                <a:lnTo>
                  <a:pt x="24504" y="59063"/>
                </a:lnTo>
                <a:lnTo>
                  <a:pt x="24687" y="59917"/>
                </a:lnTo>
                <a:lnTo>
                  <a:pt x="24870" y="60770"/>
                </a:lnTo>
                <a:lnTo>
                  <a:pt x="25053" y="61684"/>
                </a:lnTo>
                <a:lnTo>
                  <a:pt x="25114" y="62538"/>
                </a:lnTo>
                <a:lnTo>
                  <a:pt x="25053" y="63391"/>
                </a:lnTo>
                <a:lnTo>
                  <a:pt x="24992" y="64244"/>
                </a:lnTo>
                <a:lnTo>
                  <a:pt x="24870" y="65098"/>
                </a:lnTo>
                <a:lnTo>
                  <a:pt x="24565" y="66317"/>
                </a:lnTo>
                <a:lnTo>
                  <a:pt x="24260" y="67475"/>
                </a:lnTo>
                <a:lnTo>
                  <a:pt x="23529" y="69791"/>
                </a:lnTo>
                <a:lnTo>
                  <a:pt x="22493" y="73326"/>
                </a:lnTo>
                <a:lnTo>
                  <a:pt x="22127" y="74789"/>
                </a:lnTo>
                <a:lnTo>
                  <a:pt x="22005" y="75216"/>
                </a:lnTo>
                <a:lnTo>
                  <a:pt x="22005" y="75460"/>
                </a:lnTo>
                <a:lnTo>
                  <a:pt x="22005" y="75704"/>
                </a:lnTo>
                <a:lnTo>
                  <a:pt x="22066" y="75947"/>
                </a:lnTo>
                <a:lnTo>
                  <a:pt x="22188" y="76252"/>
                </a:lnTo>
                <a:lnTo>
                  <a:pt x="22432" y="76740"/>
                </a:lnTo>
                <a:lnTo>
                  <a:pt x="22859" y="77410"/>
                </a:lnTo>
                <a:lnTo>
                  <a:pt x="23285" y="78081"/>
                </a:lnTo>
                <a:lnTo>
                  <a:pt x="23529" y="78386"/>
                </a:lnTo>
                <a:lnTo>
                  <a:pt x="23773" y="78568"/>
                </a:lnTo>
                <a:lnTo>
                  <a:pt x="24199" y="78873"/>
                </a:lnTo>
                <a:lnTo>
                  <a:pt x="24321" y="78995"/>
                </a:lnTo>
                <a:lnTo>
                  <a:pt x="24321" y="79056"/>
                </a:lnTo>
                <a:lnTo>
                  <a:pt x="24260" y="79117"/>
                </a:lnTo>
                <a:lnTo>
                  <a:pt x="24199" y="79178"/>
                </a:lnTo>
                <a:lnTo>
                  <a:pt x="23956" y="79239"/>
                </a:lnTo>
                <a:lnTo>
                  <a:pt x="23773" y="79300"/>
                </a:lnTo>
                <a:lnTo>
                  <a:pt x="22919" y="79483"/>
                </a:lnTo>
                <a:lnTo>
                  <a:pt x="22493" y="79544"/>
                </a:lnTo>
                <a:lnTo>
                  <a:pt x="22005" y="79605"/>
                </a:lnTo>
                <a:lnTo>
                  <a:pt x="21700" y="79544"/>
                </a:lnTo>
                <a:lnTo>
                  <a:pt x="21578" y="79422"/>
                </a:lnTo>
                <a:lnTo>
                  <a:pt x="21518" y="79300"/>
                </a:lnTo>
                <a:lnTo>
                  <a:pt x="21457" y="78995"/>
                </a:lnTo>
                <a:lnTo>
                  <a:pt x="21396" y="78873"/>
                </a:lnTo>
                <a:lnTo>
                  <a:pt x="21335" y="78751"/>
                </a:lnTo>
                <a:lnTo>
                  <a:pt x="21213" y="78751"/>
                </a:lnTo>
                <a:lnTo>
                  <a:pt x="21213" y="78873"/>
                </a:lnTo>
                <a:lnTo>
                  <a:pt x="21274" y="79117"/>
                </a:lnTo>
                <a:lnTo>
                  <a:pt x="21335" y="79422"/>
                </a:lnTo>
                <a:lnTo>
                  <a:pt x="21335" y="79605"/>
                </a:lnTo>
                <a:lnTo>
                  <a:pt x="21274" y="79727"/>
                </a:lnTo>
                <a:lnTo>
                  <a:pt x="21213" y="79848"/>
                </a:lnTo>
                <a:lnTo>
                  <a:pt x="21030" y="79909"/>
                </a:lnTo>
                <a:lnTo>
                  <a:pt x="20725" y="79970"/>
                </a:lnTo>
                <a:lnTo>
                  <a:pt x="20359" y="79970"/>
                </a:lnTo>
                <a:lnTo>
                  <a:pt x="20177" y="79909"/>
                </a:lnTo>
                <a:lnTo>
                  <a:pt x="19994" y="79848"/>
                </a:lnTo>
                <a:lnTo>
                  <a:pt x="19811" y="79666"/>
                </a:lnTo>
                <a:lnTo>
                  <a:pt x="19750" y="79422"/>
                </a:lnTo>
                <a:lnTo>
                  <a:pt x="19628" y="78995"/>
                </a:lnTo>
                <a:lnTo>
                  <a:pt x="19628" y="78507"/>
                </a:lnTo>
                <a:lnTo>
                  <a:pt x="19628" y="78020"/>
                </a:lnTo>
                <a:lnTo>
                  <a:pt x="19628" y="75582"/>
                </a:lnTo>
                <a:lnTo>
                  <a:pt x="19689" y="74119"/>
                </a:lnTo>
                <a:lnTo>
                  <a:pt x="19811" y="72656"/>
                </a:lnTo>
                <a:lnTo>
                  <a:pt x="19994" y="71193"/>
                </a:lnTo>
                <a:lnTo>
                  <a:pt x="20055" y="69669"/>
                </a:lnTo>
                <a:lnTo>
                  <a:pt x="20116" y="68816"/>
                </a:lnTo>
                <a:lnTo>
                  <a:pt x="20055" y="67963"/>
                </a:lnTo>
                <a:lnTo>
                  <a:pt x="19933" y="66195"/>
                </a:lnTo>
                <a:lnTo>
                  <a:pt x="19933" y="64915"/>
                </a:lnTo>
                <a:lnTo>
                  <a:pt x="19994" y="63696"/>
                </a:lnTo>
                <a:lnTo>
                  <a:pt x="20055" y="62172"/>
                </a:lnTo>
                <a:lnTo>
                  <a:pt x="20116" y="60587"/>
                </a:lnTo>
                <a:lnTo>
                  <a:pt x="20238" y="59734"/>
                </a:lnTo>
                <a:lnTo>
                  <a:pt x="20298" y="58820"/>
                </a:lnTo>
                <a:lnTo>
                  <a:pt x="20298" y="58515"/>
                </a:lnTo>
                <a:lnTo>
                  <a:pt x="20238" y="58271"/>
                </a:lnTo>
                <a:lnTo>
                  <a:pt x="20055" y="57905"/>
                </a:lnTo>
                <a:lnTo>
                  <a:pt x="19933" y="57540"/>
                </a:lnTo>
                <a:lnTo>
                  <a:pt x="19872" y="57113"/>
                </a:lnTo>
                <a:lnTo>
                  <a:pt x="19872" y="56625"/>
                </a:lnTo>
                <a:lnTo>
                  <a:pt x="19933" y="55772"/>
                </a:lnTo>
                <a:lnTo>
                  <a:pt x="19994" y="55345"/>
                </a:lnTo>
                <a:lnTo>
                  <a:pt x="19994" y="54919"/>
                </a:lnTo>
                <a:lnTo>
                  <a:pt x="19933" y="54065"/>
                </a:lnTo>
                <a:lnTo>
                  <a:pt x="19750" y="52359"/>
                </a:lnTo>
                <a:lnTo>
                  <a:pt x="19628" y="50652"/>
                </a:lnTo>
                <a:lnTo>
                  <a:pt x="19628" y="48275"/>
                </a:lnTo>
                <a:lnTo>
                  <a:pt x="19628" y="45898"/>
                </a:lnTo>
                <a:lnTo>
                  <a:pt x="19628" y="44130"/>
                </a:lnTo>
                <a:lnTo>
                  <a:pt x="19628" y="43338"/>
                </a:lnTo>
                <a:lnTo>
                  <a:pt x="19567" y="43155"/>
                </a:lnTo>
                <a:lnTo>
                  <a:pt x="19628" y="42911"/>
                </a:lnTo>
                <a:lnTo>
                  <a:pt x="19811" y="42911"/>
                </a:lnTo>
                <a:lnTo>
                  <a:pt x="20177" y="42789"/>
                </a:lnTo>
                <a:lnTo>
                  <a:pt x="20542" y="42667"/>
                </a:lnTo>
                <a:lnTo>
                  <a:pt x="20786" y="42423"/>
                </a:lnTo>
                <a:lnTo>
                  <a:pt x="20969" y="42119"/>
                </a:lnTo>
                <a:lnTo>
                  <a:pt x="21030" y="41814"/>
                </a:lnTo>
                <a:lnTo>
                  <a:pt x="21030" y="41509"/>
                </a:lnTo>
                <a:lnTo>
                  <a:pt x="20847" y="41936"/>
                </a:lnTo>
                <a:lnTo>
                  <a:pt x="20725" y="42119"/>
                </a:lnTo>
                <a:lnTo>
                  <a:pt x="20542" y="42301"/>
                </a:lnTo>
                <a:lnTo>
                  <a:pt x="20298" y="42423"/>
                </a:lnTo>
                <a:lnTo>
                  <a:pt x="20055" y="42484"/>
                </a:lnTo>
                <a:lnTo>
                  <a:pt x="19567" y="42545"/>
                </a:lnTo>
                <a:lnTo>
                  <a:pt x="19018" y="42484"/>
                </a:lnTo>
                <a:lnTo>
                  <a:pt x="18775" y="42423"/>
                </a:lnTo>
                <a:lnTo>
                  <a:pt x="18531" y="42301"/>
                </a:lnTo>
                <a:lnTo>
                  <a:pt x="18409" y="42119"/>
                </a:lnTo>
                <a:lnTo>
                  <a:pt x="18226" y="41936"/>
                </a:lnTo>
                <a:lnTo>
                  <a:pt x="18104" y="41509"/>
                </a:lnTo>
                <a:lnTo>
                  <a:pt x="18043" y="41753"/>
                </a:lnTo>
                <a:lnTo>
                  <a:pt x="18104" y="41997"/>
                </a:lnTo>
                <a:lnTo>
                  <a:pt x="18165" y="42240"/>
                </a:lnTo>
                <a:lnTo>
                  <a:pt x="18348" y="42484"/>
                </a:lnTo>
                <a:lnTo>
                  <a:pt x="18592" y="42667"/>
                </a:lnTo>
                <a:lnTo>
                  <a:pt x="18836" y="42789"/>
                </a:lnTo>
                <a:lnTo>
                  <a:pt x="19201" y="42850"/>
                </a:lnTo>
                <a:lnTo>
                  <a:pt x="19323" y="42911"/>
                </a:lnTo>
                <a:lnTo>
                  <a:pt x="19384" y="42911"/>
                </a:lnTo>
                <a:lnTo>
                  <a:pt x="19384" y="43033"/>
                </a:lnTo>
                <a:lnTo>
                  <a:pt x="19384" y="43094"/>
                </a:lnTo>
                <a:lnTo>
                  <a:pt x="19384" y="43642"/>
                </a:lnTo>
                <a:lnTo>
                  <a:pt x="19384" y="46324"/>
                </a:lnTo>
                <a:lnTo>
                  <a:pt x="19384" y="48458"/>
                </a:lnTo>
                <a:lnTo>
                  <a:pt x="19323" y="50652"/>
                </a:lnTo>
                <a:lnTo>
                  <a:pt x="19262" y="51993"/>
                </a:lnTo>
                <a:lnTo>
                  <a:pt x="19201" y="53395"/>
                </a:lnTo>
                <a:lnTo>
                  <a:pt x="19018" y="54858"/>
                </a:lnTo>
                <a:lnTo>
                  <a:pt x="19018" y="55528"/>
                </a:lnTo>
                <a:lnTo>
                  <a:pt x="19079" y="56260"/>
                </a:lnTo>
                <a:lnTo>
                  <a:pt x="19079" y="56930"/>
                </a:lnTo>
                <a:lnTo>
                  <a:pt x="18957" y="57662"/>
                </a:lnTo>
                <a:lnTo>
                  <a:pt x="18836" y="58149"/>
                </a:lnTo>
                <a:lnTo>
                  <a:pt x="18775" y="58393"/>
                </a:lnTo>
                <a:lnTo>
                  <a:pt x="18714" y="58637"/>
                </a:lnTo>
                <a:lnTo>
                  <a:pt x="18714" y="59368"/>
                </a:lnTo>
                <a:lnTo>
                  <a:pt x="18775" y="60100"/>
                </a:lnTo>
                <a:lnTo>
                  <a:pt x="18897" y="60831"/>
                </a:lnTo>
                <a:lnTo>
                  <a:pt x="18957" y="61563"/>
                </a:lnTo>
                <a:lnTo>
                  <a:pt x="19018" y="63818"/>
                </a:lnTo>
                <a:lnTo>
                  <a:pt x="19079" y="64854"/>
                </a:lnTo>
                <a:lnTo>
                  <a:pt x="19079" y="65829"/>
                </a:lnTo>
                <a:lnTo>
                  <a:pt x="18957" y="67292"/>
                </a:lnTo>
                <a:lnTo>
                  <a:pt x="18897" y="68755"/>
                </a:lnTo>
                <a:lnTo>
                  <a:pt x="18957" y="70218"/>
                </a:lnTo>
                <a:lnTo>
                  <a:pt x="19079" y="71681"/>
                </a:lnTo>
                <a:lnTo>
                  <a:pt x="19262" y="73144"/>
                </a:lnTo>
                <a:lnTo>
                  <a:pt x="19384" y="74606"/>
                </a:lnTo>
                <a:lnTo>
                  <a:pt x="19384" y="75886"/>
                </a:lnTo>
                <a:lnTo>
                  <a:pt x="19384" y="77959"/>
                </a:lnTo>
                <a:lnTo>
                  <a:pt x="19384" y="78873"/>
                </a:lnTo>
                <a:lnTo>
                  <a:pt x="19384" y="79178"/>
                </a:lnTo>
                <a:lnTo>
                  <a:pt x="19262" y="79422"/>
                </a:lnTo>
                <a:lnTo>
                  <a:pt x="19140" y="79727"/>
                </a:lnTo>
                <a:lnTo>
                  <a:pt x="18897" y="79909"/>
                </a:lnTo>
                <a:lnTo>
                  <a:pt x="18653" y="79970"/>
                </a:lnTo>
                <a:lnTo>
                  <a:pt x="18348" y="79970"/>
                </a:lnTo>
                <a:lnTo>
                  <a:pt x="18043" y="79909"/>
                </a:lnTo>
                <a:lnTo>
                  <a:pt x="17799" y="79787"/>
                </a:lnTo>
                <a:lnTo>
                  <a:pt x="17738" y="79666"/>
                </a:lnTo>
                <a:lnTo>
                  <a:pt x="17677" y="79605"/>
                </a:lnTo>
                <a:lnTo>
                  <a:pt x="17677" y="79361"/>
                </a:lnTo>
                <a:lnTo>
                  <a:pt x="17799" y="79056"/>
                </a:lnTo>
                <a:lnTo>
                  <a:pt x="17860" y="78934"/>
                </a:lnTo>
                <a:lnTo>
                  <a:pt x="17921" y="78873"/>
                </a:lnTo>
                <a:lnTo>
                  <a:pt x="17860" y="78812"/>
                </a:lnTo>
                <a:lnTo>
                  <a:pt x="17799" y="78751"/>
                </a:lnTo>
                <a:lnTo>
                  <a:pt x="17677" y="78751"/>
                </a:lnTo>
                <a:lnTo>
                  <a:pt x="17617" y="78812"/>
                </a:lnTo>
                <a:lnTo>
                  <a:pt x="17556" y="78995"/>
                </a:lnTo>
                <a:lnTo>
                  <a:pt x="17495" y="79178"/>
                </a:lnTo>
                <a:lnTo>
                  <a:pt x="17495" y="79300"/>
                </a:lnTo>
                <a:lnTo>
                  <a:pt x="17434" y="79483"/>
                </a:lnTo>
                <a:lnTo>
                  <a:pt x="17312" y="79544"/>
                </a:lnTo>
                <a:lnTo>
                  <a:pt x="17129" y="79605"/>
                </a:lnTo>
                <a:lnTo>
                  <a:pt x="16824" y="79605"/>
                </a:lnTo>
                <a:lnTo>
                  <a:pt x="16458" y="79544"/>
                </a:lnTo>
                <a:lnTo>
                  <a:pt x="16032" y="79483"/>
                </a:lnTo>
                <a:lnTo>
                  <a:pt x="15361" y="79361"/>
                </a:lnTo>
                <a:lnTo>
                  <a:pt x="14996" y="79239"/>
                </a:lnTo>
                <a:lnTo>
                  <a:pt x="14813" y="79178"/>
                </a:lnTo>
                <a:lnTo>
                  <a:pt x="14691" y="79117"/>
                </a:lnTo>
                <a:lnTo>
                  <a:pt x="14691" y="79056"/>
                </a:lnTo>
                <a:lnTo>
                  <a:pt x="14691" y="78934"/>
                </a:lnTo>
                <a:lnTo>
                  <a:pt x="14752" y="78873"/>
                </a:lnTo>
                <a:lnTo>
                  <a:pt x="14996" y="78751"/>
                </a:lnTo>
                <a:lnTo>
                  <a:pt x="15422" y="78386"/>
                </a:lnTo>
                <a:lnTo>
                  <a:pt x="15849" y="77898"/>
                </a:lnTo>
                <a:lnTo>
                  <a:pt x="16215" y="77349"/>
                </a:lnTo>
                <a:lnTo>
                  <a:pt x="16519" y="76801"/>
                </a:lnTo>
                <a:lnTo>
                  <a:pt x="16763" y="76252"/>
                </a:lnTo>
                <a:lnTo>
                  <a:pt x="16946" y="75765"/>
                </a:lnTo>
                <a:lnTo>
                  <a:pt x="17007" y="75399"/>
                </a:lnTo>
                <a:lnTo>
                  <a:pt x="16946" y="75033"/>
                </a:lnTo>
                <a:lnTo>
                  <a:pt x="16702" y="74058"/>
                </a:lnTo>
                <a:lnTo>
                  <a:pt x="16458" y="73144"/>
                </a:lnTo>
                <a:lnTo>
                  <a:pt x="15910" y="71315"/>
                </a:lnTo>
                <a:lnTo>
                  <a:pt x="15178" y="68938"/>
                </a:lnTo>
                <a:lnTo>
                  <a:pt x="14752" y="67536"/>
                </a:lnTo>
                <a:lnTo>
                  <a:pt x="14386" y="66073"/>
                </a:lnTo>
                <a:lnTo>
                  <a:pt x="14081" y="64610"/>
                </a:lnTo>
                <a:lnTo>
                  <a:pt x="13959" y="63879"/>
                </a:lnTo>
                <a:lnTo>
                  <a:pt x="13898" y="63147"/>
                </a:lnTo>
                <a:lnTo>
                  <a:pt x="13898" y="62355"/>
                </a:lnTo>
                <a:lnTo>
                  <a:pt x="13959" y="61623"/>
                </a:lnTo>
                <a:lnTo>
                  <a:pt x="14081" y="60831"/>
                </a:lnTo>
                <a:lnTo>
                  <a:pt x="14264" y="60100"/>
                </a:lnTo>
                <a:lnTo>
                  <a:pt x="14569" y="58698"/>
                </a:lnTo>
                <a:lnTo>
                  <a:pt x="14691" y="57966"/>
                </a:lnTo>
                <a:lnTo>
                  <a:pt x="14752" y="57235"/>
                </a:lnTo>
                <a:lnTo>
                  <a:pt x="14752" y="56686"/>
                </a:lnTo>
                <a:lnTo>
                  <a:pt x="14691" y="56077"/>
                </a:lnTo>
                <a:lnTo>
                  <a:pt x="14508" y="54919"/>
                </a:lnTo>
                <a:lnTo>
                  <a:pt x="14203" y="53761"/>
                </a:lnTo>
                <a:lnTo>
                  <a:pt x="13898" y="52602"/>
                </a:lnTo>
                <a:lnTo>
                  <a:pt x="13533" y="51079"/>
                </a:lnTo>
                <a:lnTo>
                  <a:pt x="13228" y="49555"/>
                </a:lnTo>
                <a:lnTo>
                  <a:pt x="12984" y="48031"/>
                </a:lnTo>
                <a:lnTo>
                  <a:pt x="12862" y="46446"/>
                </a:lnTo>
                <a:lnTo>
                  <a:pt x="12618" y="43399"/>
                </a:lnTo>
                <a:lnTo>
                  <a:pt x="12496" y="40290"/>
                </a:lnTo>
                <a:lnTo>
                  <a:pt x="12496" y="38766"/>
                </a:lnTo>
                <a:lnTo>
                  <a:pt x="12557" y="38035"/>
                </a:lnTo>
                <a:lnTo>
                  <a:pt x="12618" y="37242"/>
                </a:lnTo>
                <a:lnTo>
                  <a:pt x="12862" y="35658"/>
                </a:lnTo>
                <a:lnTo>
                  <a:pt x="13106" y="34134"/>
                </a:lnTo>
                <a:lnTo>
                  <a:pt x="13167" y="33890"/>
                </a:lnTo>
                <a:lnTo>
                  <a:pt x="13228" y="33585"/>
                </a:lnTo>
                <a:lnTo>
                  <a:pt x="13106" y="33280"/>
                </a:lnTo>
                <a:lnTo>
                  <a:pt x="12984" y="32976"/>
                </a:lnTo>
                <a:lnTo>
                  <a:pt x="12984" y="32976"/>
                </a:lnTo>
                <a:lnTo>
                  <a:pt x="13045" y="33037"/>
                </a:lnTo>
                <a:lnTo>
                  <a:pt x="13045" y="29379"/>
                </a:lnTo>
                <a:lnTo>
                  <a:pt x="13045" y="28587"/>
                </a:lnTo>
                <a:lnTo>
                  <a:pt x="12984" y="28343"/>
                </a:lnTo>
                <a:lnTo>
                  <a:pt x="12862" y="28038"/>
                </a:lnTo>
                <a:lnTo>
                  <a:pt x="12801" y="27673"/>
                </a:lnTo>
                <a:lnTo>
                  <a:pt x="12496" y="26576"/>
                </a:lnTo>
                <a:lnTo>
                  <a:pt x="12192" y="25600"/>
                </a:lnTo>
                <a:lnTo>
                  <a:pt x="12131" y="25235"/>
                </a:lnTo>
                <a:lnTo>
                  <a:pt x="12131" y="24930"/>
                </a:lnTo>
                <a:lnTo>
                  <a:pt x="12496" y="25113"/>
                </a:lnTo>
                <a:lnTo>
                  <a:pt x="12923" y="25235"/>
                </a:lnTo>
                <a:lnTo>
                  <a:pt x="13715" y="25417"/>
                </a:lnTo>
                <a:lnTo>
                  <a:pt x="14691" y="25539"/>
                </a:lnTo>
                <a:lnTo>
                  <a:pt x="15666" y="25600"/>
                </a:lnTo>
                <a:lnTo>
                  <a:pt x="16215" y="25600"/>
                </a:lnTo>
                <a:lnTo>
                  <a:pt x="16336" y="25539"/>
                </a:lnTo>
                <a:lnTo>
                  <a:pt x="16519" y="25478"/>
                </a:lnTo>
                <a:lnTo>
                  <a:pt x="16702" y="25356"/>
                </a:lnTo>
                <a:lnTo>
                  <a:pt x="17068" y="25052"/>
                </a:lnTo>
                <a:lnTo>
                  <a:pt x="18653" y="23894"/>
                </a:lnTo>
                <a:lnTo>
                  <a:pt x="18653" y="23894"/>
                </a:lnTo>
                <a:lnTo>
                  <a:pt x="16519" y="25113"/>
                </a:lnTo>
                <a:lnTo>
                  <a:pt x="16397" y="25235"/>
                </a:lnTo>
                <a:lnTo>
                  <a:pt x="16276" y="25295"/>
                </a:lnTo>
                <a:lnTo>
                  <a:pt x="15971" y="25295"/>
                </a:lnTo>
                <a:lnTo>
                  <a:pt x="15300" y="25235"/>
                </a:lnTo>
                <a:lnTo>
                  <a:pt x="14081" y="25113"/>
                </a:lnTo>
                <a:lnTo>
                  <a:pt x="13472" y="25052"/>
                </a:lnTo>
                <a:lnTo>
                  <a:pt x="12923" y="24930"/>
                </a:lnTo>
                <a:lnTo>
                  <a:pt x="12375" y="24686"/>
                </a:lnTo>
                <a:lnTo>
                  <a:pt x="12131" y="24503"/>
                </a:lnTo>
                <a:lnTo>
                  <a:pt x="11948" y="24320"/>
                </a:lnTo>
                <a:lnTo>
                  <a:pt x="11826" y="24076"/>
                </a:lnTo>
                <a:lnTo>
                  <a:pt x="11704" y="23833"/>
                </a:lnTo>
                <a:lnTo>
                  <a:pt x="11521" y="23284"/>
                </a:lnTo>
                <a:lnTo>
                  <a:pt x="11460" y="22735"/>
                </a:lnTo>
                <a:lnTo>
                  <a:pt x="11460" y="22126"/>
                </a:lnTo>
                <a:lnTo>
                  <a:pt x="11460" y="21455"/>
                </a:lnTo>
                <a:lnTo>
                  <a:pt x="11582" y="20785"/>
                </a:lnTo>
                <a:lnTo>
                  <a:pt x="11643" y="20541"/>
                </a:lnTo>
                <a:lnTo>
                  <a:pt x="11643" y="20297"/>
                </a:lnTo>
                <a:lnTo>
                  <a:pt x="11521" y="19566"/>
                </a:lnTo>
                <a:lnTo>
                  <a:pt x="11582" y="20114"/>
                </a:lnTo>
                <a:lnTo>
                  <a:pt x="11521" y="20419"/>
                </a:lnTo>
                <a:lnTo>
                  <a:pt x="11460" y="20724"/>
                </a:lnTo>
                <a:lnTo>
                  <a:pt x="11338" y="21212"/>
                </a:lnTo>
                <a:lnTo>
                  <a:pt x="11216" y="21760"/>
                </a:lnTo>
                <a:lnTo>
                  <a:pt x="11155" y="22309"/>
                </a:lnTo>
                <a:lnTo>
                  <a:pt x="11155" y="22918"/>
                </a:lnTo>
                <a:lnTo>
                  <a:pt x="11216" y="23467"/>
                </a:lnTo>
                <a:lnTo>
                  <a:pt x="11399" y="24015"/>
                </a:lnTo>
                <a:lnTo>
                  <a:pt x="11643" y="24442"/>
                </a:lnTo>
                <a:lnTo>
                  <a:pt x="11765" y="24564"/>
                </a:lnTo>
                <a:lnTo>
                  <a:pt x="11826" y="24747"/>
                </a:lnTo>
                <a:lnTo>
                  <a:pt x="11887" y="24991"/>
                </a:lnTo>
                <a:lnTo>
                  <a:pt x="11887" y="25235"/>
                </a:lnTo>
                <a:lnTo>
                  <a:pt x="11887" y="25478"/>
                </a:lnTo>
                <a:lnTo>
                  <a:pt x="11765" y="25722"/>
                </a:lnTo>
                <a:lnTo>
                  <a:pt x="11460" y="26515"/>
                </a:lnTo>
                <a:lnTo>
                  <a:pt x="11034" y="27612"/>
                </a:lnTo>
                <a:lnTo>
                  <a:pt x="10729" y="28648"/>
                </a:lnTo>
                <a:lnTo>
                  <a:pt x="10485" y="29745"/>
                </a:lnTo>
                <a:lnTo>
                  <a:pt x="10180" y="30842"/>
                </a:lnTo>
                <a:lnTo>
                  <a:pt x="9814" y="31939"/>
                </a:lnTo>
                <a:lnTo>
                  <a:pt x="9388" y="33037"/>
                </a:lnTo>
                <a:lnTo>
                  <a:pt x="8961" y="34134"/>
                </a:lnTo>
                <a:lnTo>
                  <a:pt x="8413" y="35170"/>
                </a:lnTo>
                <a:lnTo>
                  <a:pt x="7376" y="37242"/>
                </a:lnTo>
                <a:lnTo>
                  <a:pt x="6950" y="38278"/>
                </a:lnTo>
                <a:lnTo>
                  <a:pt x="6523" y="39376"/>
                </a:lnTo>
                <a:lnTo>
                  <a:pt x="6279" y="39254"/>
                </a:lnTo>
                <a:lnTo>
                  <a:pt x="6157" y="39254"/>
                </a:lnTo>
                <a:lnTo>
                  <a:pt x="6096" y="39315"/>
                </a:lnTo>
                <a:lnTo>
                  <a:pt x="6096" y="39376"/>
                </a:lnTo>
                <a:lnTo>
                  <a:pt x="6096" y="39437"/>
                </a:lnTo>
                <a:lnTo>
                  <a:pt x="6157" y="39498"/>
                </a:lnTo>
                <a:lnTo>
                  <a:pt x="6279" y="39498"/>
                </a:lnTo>
                <a:lnTo>
                  <a:pt x="6462" y="39619"/>
                </a:lnTo>
                <a:lnTo>
                  <a:pt x="6523" y="39802"/>
                </a:lnTo>
                <a:lnTo>
                  <a:pt x="6523" y="39985"/>
                </a:lnTo>
                <a:lnTo>
                  <a:pt x="6523" y="40229"/>
                </a:lnTo>
                <a:lnTo>
                  <a:pt x="6462" y="40717"/>
                </a:lnTo>
                <a:lnTo>
                  <a:pt x="6340" y="41204"/>
                </a:lnTo>
                <a:lnTo>
                  <a:pt x="6035" y="42119"/>
                </a:lnTo>
                <a:lnTo>
                  <a:pt x="5974" y="42301"/>
                </a:lnTo>
                <a:lnTo>
                  <a:pt x="5913" y="42545"/>
                </a:lnTo>
                <a:lnTo>
                  <a:pt x="5792" y="43886"/>
                </a:lnTo>
                <a:lnTo>
                  <a:pt x="5731" y="44496"/>
                </a:lnTo>
                <a:lnTo>
                  <a:pt x="5670" y="44800"/>
                </a:lnTo>
                <a:lnTo>
                  <a:pt x="5670" y="44922"/>
                </a:lnTo>
                <a:lnTo>
                  <a:pt x="5548" y="45044"/>
                </a:lnTo>
                <a:lnTo>
                  <a:pt x="5487" y="45044"/>
                </a:lnTo>
                <a:lnTo>
                  <a:pt x="5426" y="44983"/>
                </a:lnTo>
                <a:lnTo>
                  <a:pt x="5365" y="44800"/>
                </a:lnTo>
                <a:lnTo>
                  <a:pt x="5365" y="44374"/>
                </a:lnTo>
                <a:lnTo>
                  <a:pt x="5426" y="43764"/>
                </a:lnTo>
                <a:lnTo>
                  <a:pt x="5426" y="43459"/>
                </a:lnTo>
                <a:lnTo>
                  <a:pt x="5426" y="43216"/>
                </a:lnTo>
                <a:lnTo>
                  <a:pt x="5365" y="43033"/>
                </a:lnTo>
                <a:lnTo>
                  <a:pt x="5243" y="42911"/>
                </a:lnTo>
                <a:lnTo>
                  <a:pt x="5060" y="42850"/>
                </a:lnTo>
                <a:lnTo>
                  <a:pt x="4938" y="42972"/>
                </a:lnTo>
                <a:lnTo>
                  <a:pt x="4816" y="43216"/>
                </a:lnTo>
                <a:lnTo>
                  <a:pt x="4755" y="43459"/>
                </a:lnTo>
                <a:lnTo>
                  <a:pt x="4694" y="43947"/>
                </a:lnTo>
                <a:lnTo>
                  <a:pt x="4633" y="44800"/>
                </a:lnTo>
                <a:lnTo>
                  <a:pt x="4512" y="45349"/>
                </a:lnTo>
                <a:lnTo>
                  <a:pt x="4390" y="45593"/>
                </a:lnTo>
                <a:lnTo>
                  <a:pt x="4329" y="45654"/>
                </a:lnTo>
                <a:lnTo>
                  <a:pt x="4268" y="45532"/>
                </a:lnTo>
                <a:lnTo>
                  <a:pt x="4207" y="45349"/>
                </a:lnTo>
                <a:lnTo>
                  <a:pt x="4207" y="45105"/>
                </a:lnTo>
                <a:lnTo>
                  <a:pt x="4207" y="44374"/>
                </a:lnTo>
                <a:lnTo>
                  <a:pt x="4268" y="43825"/>
                </a:lnTo>
                <a:lnTo>
                  <a:pt x="4268" y="43277"/>
                </a:lnTo>
                <a:lnTo>
                  <a:pt x="4268" y="43094"/>
                </a:lnTo>
                <a:lnTo>
                  <a:pt x="4207" y="42972"/>
                </a:lnTo>
                <a:lnTo>
                  <a:pt x="4146" y="42911"/>
                </a:lnTo>
                <a:lnTo>
                  <a:pt x="4024" y="42911"/>
                </a:lnTo>
                <a:lnTo>
                  <a:pt x="3963" y="42972"/>
                </a:lnTo>
                <a:lnTo>
                  <a:pt x="3780" y="43155"/>
                </a:lnTo>
                <a:lnTo>
                  <a:pt x="3658" y="43642"/>
                </a:lnTo>
                <a:lnTo>
                  <a:pt x="3171" y="44861"/>
                </a:lnTo>
                <a:lnTo>
                  <a:pt x="2988" y="45349"/>
                </a:lnTo>
                <a:lnTo>
                  <a:pt x="2805" y="45593"/>
                </a:lnTo>
                <a:lnTo>
                  <a:pt x="2744" y="45654"/>
                </a:lnTo>
                <a:lnTo>
                  <a:pt x="2683" y="45715"/>
                </a:lnTo>
                <a:lnTo>
                  <a:pt x="2561" y="45654"/>
                </a:lnTo>
                <a:lnTo>
                  <a:pt x="2561" y="45593"/>
                </a:lnTo>
                <a:lnTo>
                  <a:pt x="2500" y="45410"/>
                </a:lnTo>
                <a:lnTo>
                  <a:pt x="2561" y="45105"/>
                </a:lnTo>
                <a:lnTo>
                  <a:pt x="2683" y="44739"/>
                </a:lnTo>
                <a:lnTo>
                  <a:pt x="2927" y="44069"/>
                </a:lnTo>
                <a:lnTo>
                  <a:pt x="3049" y="43703"/>
                </a:lnTo>
                <a:lnTo>
                  <a:pt x="3231" y="43094"/>
                </a:lnTo>
                <a:lnTo>
                  <a:pt x="3292" y="42728"/>
                </a:lnTo>
                <a:lnTo>
                  <a:pt x="3292" y="42606"/>
                </a:lnTo>
                <a:lnTo>
                  <a:pt x="3171" y="42484"/>
                </a:lnTo>
                <a:lnTo>
                  <a:pt x="3049" y="42484"/>
                </a:lnTo>
                <a:lnTo>
                  <a:pt x="2927" y="42545"/>
                </a:lnTo>
                <a:lnTo>
                  <a:pt x="2744" y="42728"/>
                </a:lnTo>
                <a:lnTo>
                  <a:pt x="2378" y="43216"/>
                </a:lnTo>
                <a:lnTo>
                  <a:pt x="2012" y="43703"/>
                </a:lnTo>
                <a:lnTo>
                  <a:pt x="1708" y="44191"/>
                </a:lnTo>
                <a:lnTo>
                  <a:pt x="1525" y="44435"/>
                </a:lnTo>
                <a:lnTo>
                  <a:pt x="1403" y="44496"/>
                </a:lnTo>
                <a:lnTo>
                  <a:pt x="1281" y="44557"/>
                </a:lnTo>
                <a:lnTo>
                  <a:pt x="1159" y="44557"/>
                </a:lnTo>
                <a:lnTo>
                  <a:pt x="1098" y="44496"/>
                </a:lnTo>
                <a:lnTo>
                  <a:pt x="1098" y="44374"/>
                </a:lnTo>
                <a:lnTo>
                  <a:pt x="1159" y="44252"/>
                </a:lnTo>
                <a:lnTo>
                  <a:pt x="1281" y="43947"/>
                </a:lnTo>
                <a:lnTo>
                  <a:pt x="1342" y="43825"/>
                </a:lnTo>
                <a:lnTo>
                  <a:pt x="1951" y="42789"/>
                </a:lnTo>
                <a:lnTo>
                  <a:pt x="2317" y="42119"/>
                </a:lnTo>
                <a:lnTo>
                  <a:pt x="2500" y="41753"/>
                </a:lnTo>
                <a:lnTo>
                  <a:pt x="2622" y="41387"/>
                </a:lnTo>
                <a:lnTo>
                  <a:pt x="2622" y="41204"/>
                </a:lnTo>
                <a:lnTo>
                  <a:pt x="2622" y="41082"/>
                </a:lnTo>
                <a:lnTo>
                  <a:pt x="2561" y="41021"/>
                </a:lnTo>
                <a:lnTo>
                  <a:pt x="2378" y="40960"/>
                </a:lnTo>
                <a:lnTo>
                  <a:pt x="2073" y="41082"/>
                </a:lnTo>
                <a:lnTo>
                  <a:pt x="1830" y="41326"/>
                </a:lnTo>
                <a:lnTo>
                  <a:pt x="1647" y="41570"/>
                </a:lnTo>
                <a:lnTo>
                  <a:pt x="1403" y="41753"/>
                </a:lnTo>
                <a:lnTo>
                  <a:pt x="915" y="41936"/>
                </a:lnTo>
                <a:lnTo>
                  <a:pt x="671" y="41997"/>
                </a:lnTo>
                <a:lnTo>
                  <a:pt x="428" y="41997"/>
                </a:lnTo>
                <a:lnTo>
                  <a:pt x="306" y="41936"/>
                </a:lnTo>
                <a:lnTo>
                  <a:pt x="245" y="41875"/>
                </a:lnTo>
                <a:lnTo>
                  <a:pt x="306" y="41814"/>
                </a:lnTo>
                <a:lnTo>
                  <a:pt x="367" y="41692"/>
                </a:lnTo>
                <a:lnTo>
                  <a:pt x="793" y="41326"/>
                </a:lnTo>
                <a:lnTo>
                  <a:pt x="1342" y="40778"/>
                </a:lnTo>
                <a:lnTo>
                  <a:pt x="1830" y="40168"/>
                </a:lnTo>
                <a:lnTo>
                  <a:pt x="2317" y="39619"/>
                </a:lnTo>
                <a:lnTo>
                  <a:pt x="2866" y="39071"/>
                </a:lnTo>
                <a:lnTo>
                  <a:pt x="3110" y="38888"/>
                </a:lnTo>
                <a:lnTo>
                  <a:pt x="3414" y="38705"/>
                </a:lnTo>
                <a:lnTo>
                  <a:pt x="4085" y="38705"/>
                </a:lnTo>
                <a:lnTo>
                  <a:pt x="4512" y="38827"/>
                </a:lnTo>
                <a:lnTo>
                  <a:pt x="4572" y="38827"/>
                </a:lnTo>
                <a:lnTo>
                  <a:pt x="4694" y="38888"/>
                </a:lnTo>
                <a:lnTo>
                  <a:pt x="4816" y="38888"/>
                </a:lnTo>
                <a:lnTo>
                  <a:pt x="4877" y="38827"/>
                </a:lnTo>
                <a:lnTo>
                  <a:pt x="4816" y="38705"/>
                </a:lnTo>
                <a:lnTo>
                  <a:pt x="4755" y="38644"/>
                </a:lnTo>
                <a:lnTo>
                  <a:pt x="4512" y="38522"/>
                </a:lnTo>
                <a:lnTo>
                  <a:pt x="4207" y="38461"/>
                </a:lnTo>
                <a:lnTo>
                  <a:pt x="4572" y="37608"/>
                </a:lnTo>
                <a:lnTo>
                  <a:pt x="4877" y="36755"/>
                </a:lnTo>
                <a:lnTo>
                  <a:pt x="5121" y="35840"/>
                </a:lnTo>
                <a:lnTo>
                  <a:pt x="5243" y="34987"/>
                </a:lnTo>
                <a:lnTo>
                  <a:pt x="5426" y="33768"/>
                </a:lnTo>
                <a:lnTo>
                  <a:pt x="5609" y="32549"/>
                </a:lnTo>
                <a:lnTo>
                  <a:pt x="5852" y="31635"/>
                </a:lnTo>
                <a:lnTo>
                  <a:pt x="6096" y="30781"/>
                </a:lnTo>
                <a:lnTo>
                  <a:pt x="6401" y="29928"/>
                </a:lnTo>
                <a:lnTo>
                  <a:pt x="6767" y="29075"/>
                </a:lnTo>
                <a:lnTo>
                  <a:pt x="6950" y="28709"/>
                </a:lnTo>
                <a:lnTo>
                  <a:pt x="7133" y="28465"/>
                </a:lnTo>
                <a:lnTo>
                  <a:pt x="7376" y="28099"/>
                </a:lnTo>
                <a:lnTo>
                  <a:pt x="7559" y="27673"/>
                </a:lnTo>
                <a:lnTo>
                  <a:pt x="7620" y="27368"/>
                </a:lnTo>
                <a:lnTo>
                  <a:pt x="7681" y="27063"/>
                </a:lnTo>
                <a:lnTo>
                  <a:pt x="7681" y="26149"/>
                </a:lnTo>
                <a:lnTo>
                  <a:pt x="7803" y="25235"/>
                </a:lnTo>
                <a:lnTo>
                  <a:pt x="7864" y="24259"/>
                </a:lnTo>
                <a:lnTo>
                  <a:pt x="8169" y="22370"/>
                </a:lnTo>
                <a:lnTo>
                  <a:pt x="8352" y="21455"/>
                </a:lnTo>
                <a:lnTo>
                  <a:pt x="8413" y="21151"/>
                </a:lnTo>
                <a:lnTo>
                  <a:pt x="8413" y="20846"/>
                </a:lnTo>
                <a:lnTo>
                  <a:pt x="8352" y="19932"/>
                </a:lnTo>
                <a:lnTo>
                  <a:pt x="8352" y="19017"/>
                </a:lnTo>
                <a:lnTo>
                  <a:pt x="8413" y="18164"/>
                </a:lnTo>
                <a:lnTo>
                  <a:pt x="8473" y="17737"/>
                </a:lnTo>
                <a:lnTo>
                  <a:pt x="8595" y="17311"/>
                </a:lnTo>
                <a:lnTo>
                  <a:pt x="9022" y="16457"/>
                </a:lnTo>
                <a:lnTo>
                  <a:pt x="9510" y="15726"/>
                </a:lnTo>
                <a:lnTo>
                  <a:pt x="9754" y="15360"/>
                </a:lnTo>
                <a:lnTo>
                  <a:pt x="9997" y="15055"/>
                </a:lnTo>
                <a:lnTo>
                  <a:pt x="10302" y="14812"/>
                </a:lnTo>
                <a:lnTo>
                  <a:pt x="10668" y="14629"/>
                </a:lnTo>
                <a:lnTo>
                  <a:pt x="11034" y="14446"/>
                </a:lnTo>
                <a:lnTo>
                  <a:pt x="11460" y="14324"/>
                </a:lnTo>
                <a:lnTo>
                  <a:pt x="12375" y="14202"/>
                </a:lnTo>
                <a:lnTo>
                  <a:pt x="13411" y="14080"/>
                </a:lnTo>
                <a:lnTo>
                  <a:pt x="14447" y="14080"/>
                </a:lnTo>
                <a:lnTo>
                  <a:pt x="16519" y="14141"/>
                </a:lnTo>
                <a:lnTo>
                  <a:pt x="14691" y="13836"/>
                </a:lnTo>
                <a:lnTo>
                  <a:pt x="15727" y="13166"/>
                </a:lnTo>
                <a:lnTo>
                  <a:pt x="16336" y="12739"/>
                </a:lnTo>
                <a:lnTo>
                  <a:pt x="16641" y="12617"/>
                </a:lnTo>
                <a:lnTo>
                  <a:pt x="16885" y="12434"/>
                </a:lnTo>
                <a:lnTo>
                  <a:pt x="16946" y="12313"/>
                </a:lnTo>
                <a:lnTo>
                  <a:pt x="16946" y="12191"/>
                </a:lnTo>
                <a:lnTo>
                  <a:pt x="17129" y="10118"/>
                </a:lnTo>
                <a:lnTo>
                  <a:pt x="17738" y="10484"/>
                </a:lnTo>
                <a:lnTo>
                  <a:pt x="18348" y="10789"/>
                </a:lnTo>
                <a:lnTo>
                  <a:pt x="18897" y="11032"/>
                </a:lnTo>
                <a:lnTo>
                  <a:pt x="19201" y="11093"/>
                </a:lnTo>
                <a:lnTo>
                  <a:pt x="19445" y="11154"/>
                </a:lnTo>
                <a:lnTo>
                  <a:pt x="19750" y="11093"/>
                </a:lnTo>
                <a:lnTo>
                  <a:pt x="20055" y="11032"/>
                </a:lnTo>
                <a:lnTo>
                  <a:pt x="20664" y="10789"/>
                </a:lnTo>
                <a:lnTo>
                  <a:pt x="21274" y="10484"/>
                </a:lnTo>
                <a:lnTo>
                  <a:pt x="21883" y="10118"/>
                </a:lnTo>
                <a:close/>
                <a:moveTo>
                  <a:pt x="19445" y="0"/>
                </a:moveTo>
                <a:lnTo>
                  <a:pt x="18957" y="61"/>
                </a:lnTo>
                <a:lnTo>
                  <a:pt x="18287" y="183"/>
                </a:lnTo>
                <a:lnTo>
                  <a:pt x="17617" y="366"/>
                </a:lnTo>
                <a:lnTo>
                  <a:pt x="17068" y="670"/>
                </a:lnTo>
                <a:lnTo>
                  <a:pt x="16763" y="853"/>
                </a:lnTo>
                <a:lnTo>
                  <a:pt x="16519" y="1097"/>
                </a:lnTo>
                <a:lnTo>
                  <a:pt x="16336" y="1402"/>
                </a:lnTo>
                <a:lnTo>
                  <a:pt x="16093" y="1646"/>
                </a:lnTo>
                <a:lnTo>
                  <a:pt x="15788" y="2316"/>
                </a:lnTo>
                <a:lnTo>
                  <a:pt x="15544" y="2987"/>
                </a:lnTo>
                <a:lnTo>
                  <a:pt x="15422" y="3657"/>
                </a:lnTo>
                <a:lnTo>
                  <a:pt x="15361" y="4389"/>
                </a:lnTo>
                <a:lnTo>
                  <a:pt x="15361" y="5059"/>
                </a:lnTo>
                <a:lnTo>
                  <a:pt x="15422" y="5730"/>
                </a:lnTo>
                <a:lnTo>
                  <a:pt x="15544" y="6400"/>
                </a:lnTo>
                <a:lnTo>
                  <a:pt x="15666" y="7132"/>
                </a:lnTo>
                <a:lnTo>
                  <a:pt x="15849" y="7802"/>
                </a:lnTo>
                <a:lnTo>
                  <a:pt x="16276" y="9082"/>
                </a:lnTo>
                <a:lnTo>
                  <a:pt x="16397" y="9387"/>
                </a:lnTo>
                <a:lnTo>
                  <a:pt x="16580" y="9631"/>
                </a:lnTo>
                <a:lnTo>
                  <a:pt x="16763" y="9874"/>
                </a:lnTo>
                <a:lnTo>
                  <a:pt x="16946" y="9996"/>
                </a:lnTo>
                <a:lnTo>
                  <a:pt x="16946" y="10179"/>
                </a:lnTo>
                <a:lnTo>
                  <a:pt x="16885" y="10362"/>
                </a:lnTo>
                <a:lnTo>
                  <a:pt x="16763" y="11886"/>
                </a:lnTo>
                <a:lnTo>
                  <a:pt x="16763" y="12069"/>
                </a:lnTo>
                <a:lnTo>
                  <a:pt x="16702" y="12252"/>
                </a:lnTo>
                <a:lnTo>
                  <a:pt x="16580" y="12313"/>
                </a:lnTo>
                <a:lnTo>
                  <a:pt x="16458" y="12373"/>
                </a:lnTo>
                <a:lnTo>
                  <a:pt x="16093" y="12617"/>
                </a:lnTo>
                <a:lnTo>
                  <a:pt x="15422" y="13044"/>
                </a:lnTo>
                <a:lnTo>
                  <a:pt x="14752" y="13471"/>
                </a:lnTo>
                <a:lnTo>
                  <a:pt x="14447" y="13653"/>
                </a:lnTo>
                <a:lnTo>
                  <a:pt x="14325" y="13775"/>
                </a:lnTo>
                <a:lnTo>
                  <a:pt x="13289" y="13775"/>
                </a:lnTo>
                <a:lnTo>
                  <a:pt x="12496" y="13836"/>
                </a:lnTo>
                <a:lnTo>
                  <a:pt x="11765" y="13958"/>
                </a:lnTo>
                <a:lnTo>
                  <a:pt x="11034" y="14141"/>
                </a:lnTo>
                <a:lnTo>
                  <a:pt x="10668" y="14263"/>
                </a:lnTo>
                <a:lnTo>
                  <a:pt x="10302" y="14385"/>
                </a:lnTo>
                <a:lnTo>
                  <a:pt x="9997" y="14629"/>
                </a:lnTo>
                <a:lnTo>
                  <a:pt x="9693" y="14812"/>
                </a:lnTo>
                <a:lnTo>
                  <a:pt x="9449" y="15116"/>
                </a:lnTo>
                <a:lnTo>
                  <a:pt x="9266" y="15421"/>
                </a:lnTo>
                <a:lnTo>
                  <a:pt x="8900" y="16031"/>
                </a:lnTo>
                <a:lnTo>
                  <a:pt x="8534" y="16701"/>
                </a:lnTo>
                <a:lnTo>
                  <a:pt x="8230" y="17372"/>
                </a:lnTo>
                <a:lnTo>
                  <a:pt x="8108" y="17737"/>
                </a:lnTo>
                <a:lnTo>
                  <a:pt x="8047" y="18103"/>
                </a:lnTo>
                <a:lnTo>
                  <a:pt x="7986" y="18895"/>
                </a:lnTo>
                <a:lnTo>
                  <a:pt x="7986" y="19688"/>
                </a:lnTo>
                <a:lnTo>
                  <a:pt x="8047" y="20480"/>
                </a:lnTo>
                <a:lnTo>
                  <a:pt x="8047" y="20846"/>
                </a:lnTo>
                <a:lnTo>
                  <a:pt x="8047" y="21212"/>
                </a:lnTo>
                <a:lnTo>
                  <a:pt x="7864" y="22004"/>
                </a:lnTo>
                <a:lnTo>
                  <a:pt x="7620" y="23589"/>
                </a:lnTo>
                <a:lnTo>
                  <a:pt x="7376" y="25174"/>
                </a:lnTo>
                <a:lnTo>
                  <a:pt x="7254" y="26758"/>
                </a:lnTo>
                <a:lnTo>
                  <a:pt x="7254" y="27124"/>
                </a:lnTo>
                <a:lnTo>
                  <a:pt x="7193" y="27490"/>
                </a:lnTo>
                <a:lnTo>
                  <a:pt x="7072" y="27856"/>
                </a:lnTo>
                <a:lnTo>
                  <a:pt x="6889" y="28160"/>
                </a:lnTo>
                <a:lnTo>
                  <a:pt x="6706" y="28526"/>
                </a:lnTo>
                <a:lnTo>
                  <a:pt x="6462" y="28892"/>
                </a:lnTo>
                <a:lnTo>
                  <a:pt x="5974" y="30172"/>
                </a:lnTo>
                <a:lnTo>
                  <a:pt x="5548" y="31452"/>
                </a:lnTo>
                <a:lnTo>
                  <a:pt x="5304" y="32732"/>
                </a:lnTo>
                <a:lnTo>
                  <a:pt x="5121" y="34073"/>
                </a:lnTo>
                <a:lnTo>
                  <a:pt x="4877" y="35536"/>
                </a:lnTo>
                <a:lnTo>
                  <a:pt x="4755" y="36267"/>
                </a:lnTo>
                <a:lnTo>
                  <a:pt x="4572" y="36998"/>
                </a:lnTo>
                <a:lnTo>
                  <a:pt x="4329" y="37669"/>
                </a:lnTo>
                <a:lnTo>
                  <a:pt x="4207" y="38035"/>
                </a:lnTo>
                <a:lnTo>
                  <a:pt x="4146" y="38218"/>
                </a:lnTo>
                <a:lnTo>
                  <a:pt x="4024" y="38400"/>
                </a:lnTo>
                <a:lnTo>
                  <a:pt x="3902" y="38461"/>
                </a:lnTo>
                <a:lnTo>
                  <a:pt x="3475" y="38461"/>
                </a:lnTo>
                <a:lnTo>
                  <a:pt x="3110" y="38583"/>
                </a:lnTo>
                <a:lnTo>
                  <a:pt x="2805" y="38766"/>
                </a:lnTo>
                <a:lnTo>
                  <a:pt x="2256" y="39315"/>
                </a:lnTo>
                <a:lnTo>
                  <a:pt x="1769" y="39863"/>
                </a:lnTo>
                <a:lnTo>
                  <a:pt x="1281" y="40412"/>
                </a:lnTo>
                <a:lnTo>
                  <a:pt x="793" y="41021"/>
                </a:lnTo>
                <a:lnTo>
                  <a:pt x="306" y="41387"/>
                </a:lnTo>
                <a:lnTo>
                  <a:pt x="123" y="41570"/>
                </a:lnTo>
                <a:lnTo>
                  <a:pt x="1" y="41692"/>
                </a:lnTo>
                <a:lnTo>
                  <a:pt x="1" y="41814"/>
                </a:lnTo>
                <a:lnTo>
                  <a:pt x="62" y="42058"/>
                </a:lnTo>
                <a:lnTo>
                  <a:pt x="184" y="42179"/>
                </a:lnTo>
                <a:lnTo>
                  <a:pt x="428" y="42240"/>
                </a:lnTo>
                <a:lnTo>
                  <a:pt x="610" y="42240"/>
                </a:lnTo>
                <a:lnTo>
                  <a:pt x="1098" y="42119"/>
                </a:lnTo>
                <a:lnTo>
                  <a:pt x="1525" y="41936"/>
                </a:lnTo>
                <a:lnTo>
                  <a:pt x="1769" y="41753"/>
                </a:lnTo>
                <a:lnTo>
                  <a:pt x="2012" y="41570"/>
                </a:lnTo>
                <a:lnTo>
                  <a:pt x="2195" y="41387"/>
                </a:lnTo>
                <a:lnTo>
                  <a:pt x="2317" y="41265"/>
                </a:lnTo>
                <a:lnTo>
                  <a:pt x="2439" y="41204"/>
                </a:lnTo>
                <a:lnTo>
                  <a:pt x="2439" y="41204"/>
                </a:lnTo>
                <a:lnTo>
                  <a:pt x="2317" y="41509"/>
                </a:lnTo>
                <a:lnTo>
                  <a:pt x="2195" y="41753"/>
                </a:lnTo>
                <a:lnTo>
                  <a:pt x="1951" y="42240"/>
                </a:lnTo>
                <a:lnTo>
                  <a:pt x="1281" y="43459"/>
                </a:lnTo>
                <a:lnTo>
                  <a:pt x="976" y="44008"/>
                </a:lnTo>
                <a:lnTo>
                  <a:pt x="854" y="44252"/>
                </a:lnTo>
                <a:lnTo>
                  <a:pt x="854" y="44435"/>
                </a:lnTo>
                <a:lnTo>
                  <a:pt x="854" y="44557"/>
                </a:lnTo>
                <a:lnTo>
                  <a:pt x="1037" y="44739"/>
                </a:lnTo>
                <a:lnTo>
                  <a:pt x="1159" y="44861"/>
                </a:lnTo>
                <a:lnTo>
                  <a:pt x="1342" y="44800"/>
                </a:lnTo>
                <a:lnTo>
                  <a:pt x="1525" y="44739"/>
                </a:lnTo>
                <a:lnTo>
                  <a:pt x="1830" y="44435"/>
                </a:lnTo>
                <a:lnTo>
                  <a:pt x="2012" y="44130"/>
                </a:lnTo>
                <a:lnTo>
                  <a:pt x="2561" y="43399"/>
                </a:lnTo>
                <a:lnTo>
                  <a:pt x="2744" y="43033"/>
                </a:lnTo>
                <a:lnTo>
                  <a:pt x="3049" y="42789"/>
                </a:lnTo>
                <a:lnTo>
                  <a:pt x="3049" y="42789"/>
                </a:lnTo>
                <a:lnTo>
                  <a:pt x="2988" y="43094"/>
                </a:lnTo>
                <a:lnTo>
                  <a:pt x="2866" y="43459"/>
                </a:lnTo>
                <a:lnTo>
                  <a:pt x="2622" y="44191"/>
                </a:lnTo>
                <a:lnTo>
                  <a:pt x="2317" y="44861"/>
                </a:lnTo>
                <a:lnTo>
                  <a:pt x="2256" y="45227"/>
                </a:lnTo>
                <a:lnTo>
                  <a:pt x="2256" y="45593"/>
                </a:lnTo>
                <a:lnTo>
                  <a:pt x="2378" y="45776"/>
                </a:lnTo>
                <a:lnTo>
                  <a:pt x="2500" y="45898"/>
                </a:lnTo>
                <a:lnTo>
                  <a:pt x="2683" y="45959"/>
                </a:lnTo>
                <a:lnTo>
                  <a:pt x="2866" y="45898"/>
                </a:lnTo>
                <a:lnTo>
                  <a:pt x="2988" y="45776"/>
                </a:lnTo>
                <a:lnTo>
                  <a:pt x="3171" y="45532"/>
                </a:lnTo>
                <a:lnTo>
                  <a:pt x="3353" y="45166"/>
                </a:lnTo>
                <a:lnTo>
                  <a:pt x="3719" y="44252"/>
                </a:lnTo>
                <a:lnTo>
                  <a:pt x="4024" y="43277"/>
                </a:lnTo>
                <a:lnTo>
                  <a:pt x="4024" y="44130"/>
                </a:lnTo>
                <a:lnTo>
                  <a:pt x="3963" y="44922"/>
                </a:lnTo>
                <a:lnTo>
                  <a:pt x="3963" y="45349"/>
                </a:lnTo>
                <a:lnTo>
                  <a:pt x="4024" y="45593"/>
                </a:lnTo>
                <a:lnTo>
                  <a:pt x="4085" y="45776"/>
                </a:lnTo>
                <a:lnTo>
                  <a:pt x="4268" y="45837"/>
                </a:lnTo>
                <a:lnTo>
                  <a:pt x="4451" y="45837"/>
                </a:lnTo>
                <a:lnTo>
                  <a:pt x="4572" y="45776"/>
                </a:lnTo>
                <a:lnTo>
                  <a:pt x="4694" y="45654"/>
                </a:lnTo>
                <a:lnTo>
                  <a:pt x="4816" y="45349"/>
                </a:lnTo>
                <a:lnTo>
                  <a:pt x="4877" y="45105"/>
                </a:lnTo>
                <a:lnTo>
                  <a:pt x="4877" y="44496"/>
                </a:lnTo>
                <a:lnTo>
                  <a:pt x="4999" y="43642"/>
                </a:lnTo>
                <a:lnTo>
                  <a:pt x="4999" y="43338"/>
                </a:lnTo>
                <a:lnTo>
                  <a:pt x="5060" y="43216"/>
                </a:lnTo>
                <a:lnTo>
                  <a:pt x="5121" y="43094"/>
                </a:lnTo>
                <a:lnTo>
                  <a:pt x="5182" y="43277"/>
                </a:lnTo>
                <a:lnTo>
                  <a:pt x="5182" y="43459"/>
                </a:lnTo>
                <a:lnTo>
                  <a:pt x="5121" y="43886"/>
                </a:lnTo>
                <a:lnTo>
                  <a:pt x="5121" y="44374"/>
                </a:lnTo>
                <a:lnTo>
                  <a:pt x="5121" y="44800"/>
                </a:lnTo>
                <a:lnTo>
                  <a:pt x="5182" y="45044"/>
                </a:lnTo>
                <a:lnTo>
                  <a:pt x="5304" y="45227"/>
                </a:lnTo>
                <a:lnTo>
                  <a:pt x="5426" y="45288"/>
                </a:lnTo>
                <a:lnTo>
                  <a:pt x="5609" y="45288"/>
                </a:lnTo>
                <a:lnTo>
                  <a:pt x="5731" y="45227"/>
                </a:lnTo>
                <a:lnTo>
                  <a:pt x="5852" y="45044"/>
                </a:lnTo>
                <a:lnTo>
                  <a:pt x="5913" y="44861"/>
                </a:lnTo>
                <a:lnTo>
                  <a:pt x="5974" y="44496"/>
                </a:lnTo>
                <a:lnTo>
                  <a:pt x="6035" y="43642"/>
                </a:lnTo>
                <a:lnTo>
                  <a:pt x="6157" y="42484"/>
                </a:lnTo>
                <a:lnTo>
                  <a:pt x="6218" y="42240"/>
                </a:lnTo>
                <a:lnTo>
                  <a:pt x="6340" y="41997"/>
                </a:lnTo>
                <a:lnTo>
                  <a:pt x="6645" y="41082"/>
                </a:lnTo>
                <a:lnTo>
                  <a:pt x="6767" y="40595"/>
                </a:lnTo>
                <a:lnTo>
                  <a:pt x="6828" y="40107"/>
                </a:lnTo>
                <a:lnTo>
                  <a:pt x="6767" y="39802"/>
                </a:lnTo>
                <a:lnTo>
                  <a:pt x="6706" y="39558"/>
                </a:lnTo>
                <a:lnTo>
                  <a:pt x="6767" y="39315"/>
                </a:lnTo>
                <a:lnTo>
                  <a:pt x="6889" y="39132"/>
                </a:lnTo>
                <a:lnTo>
                  <a:pt x="7376" y="37974"/>
                </a:lnTo>
                <a:lnTo>
                  <a:pt x="7925" y="36877"/>
                </a:lnTo>
                <a:lnTo>
                  <a:pt x="9266" y="34256"/>
                </a:lnTo>
                <a:lnTo>
                  <a:pt x="9875" y="32915"/>
                </a:lnTo>
                <a:lnTo>
                  <a:pt x="10363" y="31574"/>
                </a:lnTo>
                <a:lnTo>
                  <a:pt x="10546" y="30781"/>
                </a:lnTo>
                <a:lnTo>
                  <a:pt x="10729" y="30050"/>
                </a:lnTo>
                <a:lnTo>
                  <a:pt x="11094" y="28526"/>
                </a:lnTo>
                <a:lnTo>
                  <a:pt x="11460" y="27185"/>
                </a:lnTo>
                <a:lnTo>
                  <a:pt x="11948" y="25844"/>
                </a:lnTo>
                <a:lnTo>
                  <a:pt x="12375" y="27307"/>
                </a:lnTo>
                <a:lnTo>
                  <a:pt x="12496" y="27856"/>
                </a:lnTo>
                <a:lnTo>
                  <a:pt x="12618" y="28465"/>
                </a:lnTo>
                <a:lnTo>
                  <a:pt x="12679" y="29136"/>
                </a:lnTo>
                <a:lnTo>
                  <a:pt x="12618" y="29806"/>
                </a:lnTo>
                <a:lnTo>
                  <a:pt x="12618" y="31878"/>
                </a:lnTo>
                <a:lnTo>
                  <a:pt x="12618" y="32427"/>
                </a:lnTo>
                <a:lnTo>
                  <a:pt x="12618" y="33037"/>
                </a:lnTo>
                <a:lnTo>
                  <a:pt x="12679" y="33280"/>
                </a:lnTo>
                <a:lnTo>
                  <a:pt x="12801" y="33524"/>
                </a:lnTo>
                <a:lnTo>
                  <a:pt x="12801" y="33768"/>
                </a:lnTo>
                <a:lnTo>
                  <a:pt x="12740" y="34012"/>
                </a:lnTo>
                <a:lnTo>
                  <a:pt x="12618" y="34560"/>
                </a:lnTo>
                <a:lnTo>
                  <a:pt x="12314" y="36633"/>
                </a:lnTo>
                <a:lnTo>
                  <a:pt x="12192" y="37669"/>
                </a:lnTo>
                <a:lnTo>
                  <a:pt x="12070" y="38705"/>
                </a:lnTo>
                <a:lnTo>
                  <a:pt x="12070" y="40839"/>
                </a:lnTo>
                <a:lnTo>
                  <a:pt x="12131" y="42972"/>
                </a:lnTo>
                <a:lnTo>
                  <a:pt x="12253" y="45044"/>
                </a:lnTo>
                <a:lnTo>
                  <a:pt x="12435" y="47178"/>
                </a:lnTo>
                <a:lnTo>
                  <a:pt x="12740" y="49250"/>
                </a:lnTo>
                <a:lnTo>
                  <a:pt x="13106" y="51261"/>
                </a:lnTo>
                <a:lnTo>
                  <a:pt x="13594" y="53334"/>
                </a:lnTo>
                <a:lnTo>
                  <a:pt x="14081" y="55041"/>
                </a:lnTo>
                <a:lnTo>
                  <a:pt x="14203" y="55955"/>
                </a:lnTo>
                <a:lnTo>
                  <a:pt x="14325" y="56869"/>
                </a:lnTo>
                <a:lnTo>
                  <a:pt x="14264" y="57601"/>
                </a:lnTo>
                <a:lnTo>
                  <a:pt x="14142" y="58393"/>
                </a:lnTo>
                <a:lnTo>
                  <a:pt x="13837" y="59856"/>
                </a:lnTo>
                <a:lnTo>
                  <a:pt x="13655" y="60892"/>
                </a:lnTo>
                <a:lnTo>
                  <a:pt x="13472" y="61928"/>
                </a:lnTo>
                <a:lnTo>
                  <a:pt x="13472" y="62964"/>
                </a:lnTo>
                <a:lnTo>
                  <a:pt x="13533" y="64001"/>
                </a:lnTo>
                <a:lnTo>
                  <a:pt x="13655" y="65037"/>
                </a:lnTo>
                <a:lnTo>
                  <a:pt x="13898" y="66012"/>
                </a:lnTo>
                <a:lnTo>
                  <a:pt x="14447" y="67963"/>
                </a:lnTo>
                <a:lnTo>
                  <a:pt x="15605" y="71681"/>
                </a:lnTo>
                <a:lnTo>
                  <a:pt x="16032" y="73144"/>
                </a:lnTo>
                <a:lnTo>
                  <a:pt x="16458" y="74606"/>
                </a:lnTo>
                <a:lnTo>
                  <a:pt x="16580" y="75094"/>
                </a:lnTo>
                <a:lnTo>
                  <a:pt x="16641" y="75399"/>
                </a:lnTo>
                <a:lnTo>
                  <a:pt x="16580" y="75643"/>
                </a:lnTo>
                <a:lnTo>
                  <a:pt x="16458" y="76069"/>
                </a:lnTo>
                <a:lnTo>
                  <a:pt x="16276" y="76496"/>
                </a:lnTo>
                <a:lnTo>
                  <a:pt x="15849" y="77227"/>
                </a:lnTo>
                <a:lnTo>
                  <a:pt x="15361" y="77959"/>
                </a:lnTo>
                <a:lnTo>
                  <a:pt x="15117" y="78264"/>
                </a:lnTo>
                <a:lnTo>
                  <a:pt x="14752" y="78507"/>
                </a:lnTo>
                <a:lnTo>
                  <a:pt x="14569" y="78690"/>
                </a:lnTo>
                <a:lnTo>
                  <a:pt x="14386" y="78873"/>
                </a:lnTo>
                <a:lnTo>
                  <a:pt x="14386" y="79056"/>
                </a:lnTo>
                <a:lnTo>
                  <a:pt x="14447" y="79239"/>
                </a:lnTo>
                <a:lnTo>
                  <a:pt x="14569" y="79361"/>
                </a:lnTo>
                <a:lnTo>
                  <a:pt x="14752" y="79483"/>
                </a:lnTo>
                <a:lnTo>
                  <a:pt x="15117" y="79605"/>
                </a:lnTo>
                <a:lnTo>
                  <a:pt x="15483" y="79666"/>
                </a:lnTo>
                <a:lnTo>
                  <a:pt x="15971" y="79787"/>
                </a:lnTo>
                <a:lnTo>
                  <a:pt x="16519" y="79848"/>
                </a:lnTo>
                <a:lnTo>
                  <a:pt x="17007" y="79848"/>
                </a:lnTo>
                <a:lnTo>
                  <a:pt x="17434" y="79787"/>
                </a:lnTo>
                <a:lnTo>
                  <a:pt x="17495" y="79787"/>
                </a:lnTo>
                <a:lnTo>
                  <a:pt x="17677" y="79970"/>
                </a:lnTo>
                <a:lnTo>
                  <a:pt x="17921" y="80092"/>
                </a:lnTo>
                <a:lnTo>
                  <a:pt x="18165" y="80153"/>
                </a:lnTo>
                <a:lnTo>
                  <a:pt x="18592" y="80214"/>
                </a:lnTo>
                <a:lnTo>
                  <a:pt x="18957" y="80092"/>
                </a:lnTo>
                <a:lnTo>
                  <a:pt x="19140" y="80031"/>
                </a:lnTo>
                <a:lnTo>
                  <a:pt x="19262" y="79909"/>
                </a:lnTo>
                <a:lnTo>
                  <a:pt x="19384" y="79727"/>
                </a:lnTo>
                <a:lnTo>
                  <a:pt x="19506" y="79544"/>
                </a:lnTo>
                <a:lnTo>
                  <a:pt x="19628" y="79787"/>
                </a:lnTo>
                <a:lnTo>
                  <a:pt x="19872" y="80031"/>
                </a:lnTo>
                <a:lnTo>
                  <a:pt x="20116" y="80153"/>
                </a:lnTo>
                <a:lnTo>
                  <a:pt x="20420" y="80214"/>
                </a:lnTo>
                <a:lnTo>
                  <a:pt x="20725" y="80214"/>
                </a:lnTo>
                <a:lnTo>
                  <a:pt x="21030" y="80153"/>
                </a:lnTo>
                <a:lnTo>
                  <a:pt x="21335" y="79970"/>
                </a:lnTo>
                <a:lnTo>
                  <a:pt x="21457" y="79848"/>
                </a:lnTo>
                <a:lnTo>
                  <a:pt x="21518" y="79727"/>
                </a:lnTo>
                <a:lnTo>
                  <a:pt x="21700" y="79787"/>
                </a:lnTo>
                <a:lnTo>
                  <a:pt x="21944" y="79848"/>
                </a:lnTo>
                <a:lnTo>
                  <a:pt x="22371" y="79848"/>
                </a:lnTo>
                <a:lnTo>
                  <a:pt x="22859" y="79787"/>
                </a:lnTo>
                <a:lnTo>
                  <a:pt x="23285" y="79727"/>
                </a:lnTo>
                <a:lnTo>
                  <a:pt x="24078" y="79544"/>
                </a:lnTo>
                <a:lnTo>
                  <a:pt x="24260" y="79483"/>
                </a:lnTo>
                <a:lnTo>
                  <a:pt x="24443" y="79422"/>
                </a:lnTo>
                <a:lnTo>
                  <a:pt x="24565" y="79300"/>
                </a:lnTo>
                <a:lnTo>
                  <a:pt x="24626" y="79117"/>
                </a:lnTo>
                <a:lnTo>
                  <a:pt x="24626" y="78934"/>
                </a:lnTo>
                <a:lnTo>
                  <a:pt x="24565" y="78812"/>
                </a:lnTo>
                <a:lnTo>
                  <a:pt x="24382" y="78629"/>
                </a:lnTo>
                <a:lnTo>
                  <a:pt x="23895" y="78203"/>
                </a:lnTo>
                <a:lnTo>
                  <a:pt x="23590" y="77898"/>
                </a:lnTo>
                <a:lnTo>
                  <a:pt x="23285" y="77471"/>
                </a:lnTo>
                <a:lnTo>
                  <a:pt x="22859" y="76679"/>
                </a:lnTo>
                <a:lnTo>
                  <a:pt x="22493" y="76008"/>
                </a:lnTo>
                <a:lnTo>
                  <a:pt x="22432" y="75643"/>
                </a:lnTo>
                <a:lnTo>
                  <a:pt x="22432" y="75277"/>
                </a:lnTo>
                <a:lnTo>
                  <a:pt x="22554" y="74667"/>
                </a:lnTo>
                <a:lnTo>
                  <a:pt x="22676" y="74058"/>
                </a:lnTo>
                <a:lnTo>
                  <a:pt x="23468" y="71559"/>
                </a:lnTo>
                <a:lnTo>
                  <a:pt x="24565" y="67902"/>
                </a:lnTo>
                <a:lnTo>
                  <a:pt x="25114" y="65951"/>
                </a:lnTo>
                <a:lnTo>
                  <a:pt x="25358" y="64976"/>
                </a:lnTo>
                <a:lnTo>
                  <a:pt x="25480" y="63940"/>
                </a:lnTo>
                <a:lnTo>
                  <a:pt x="25540" y="62964"/>
                </a:lnTo>
                <a:lnTo>
                  <a:pt x="25540" y="61928"/>
                </a:lnTo>
                <a:lnTo>
                  <a:pt x="25358" y="60953"/>
                </a:lnTo>
                <a:lnTo>
                  <a:pt x="25175" y="59978"/>
                </a:lnTo>
                <a:lnTo>
                  <a:pt x="24870" y="58393"/>
                </a:lnTo>
                <a:lnTo>
                  <a:pt x="24748" y="57662"/>
                </a:lnTo>
                <a:lnTo>
                  <a:pt x="24687" y="56869"/>
                </a:lnTo>
                <a:lnTo>
                  <a:pt x="24748" y="56016"/>
                </a:lnTo>
                <a:lnTo>
                  <a:pt x="24931" y="55162"/>
                </a:lnTo>
                <a:lnTo>
                  <a:pt x="25358" y="53456"/>
                </a:lnTo>
                <a:lnTo>
                  <a:pt x="25845" y="51505"/>
                </a:lnTo>
                <a:lnTo>
                  <a:pt x="26211" y="49555"/>
                </a:lnTo>
                <a:lnTo>
                  <a:pt x="26516" y="47543"/>
                </a:lnTo>
                <a:lnTo>
                  <a:pt x="26699" y="45532"/>
                </a:lnTo>
                <a:lnTo>
                  <a:pt x="26881" y="43459"/>
                </a:lnTo>
                <a:lnTo>
                  <a:pt x="26942" y="41387"/>
                </a:lnTo>
                <a:lnTo>
                  <a:pt x="26942" y="39376"/>
                </a:lnTo>
                <a:lnTo>
                  <a:pt x="26881" y="38339"/>
                </a:lnTo>
                <a:lnTo>
                  <a:pt x="26760" y="37364"/>
                </a:lnTo>
                <a:lnTo>
                  <a:pt x="26455" y="35414"/>
                </a:lnTo>
                <a:lnTo>
                  <a:pt x="26211" y="34377"/>
                </a:lnTo>
                <a:lnTo>
                  <a:pt x="26150" y="33890"/>
                </a:lnTo>
                <a:lnTo>
                  <a:pt x="26089" y="33646"/>
                </a:lnTo>
                <a:lnTo>
                  <a:pt x="26150" y="33402"/>
                </a:lnTo>
                <a:lnTo>
                  <a:pt x="26150" y="32976"/>
                </a:lnTo>
                <a:lnTo>
                  <a:pt x="26150" y="32610"/>
                </a:lnTo>
                <a:lnTo>
                  <a:pt x="26150" y="31817"/>
                </a:lnTo>
                <a:lnTo>
                  <a:pt x="26150" y="28770"/>
                </a:lnTo>
                <a:lnTo>
                  <a:pt x="26150" y="28282"/>
                </a:lnTo>
                <a:lnTo>
                  <a:pt x="26272" y="27856"/>
                </a:lnTo>
                <a:lnTo>
                  <a:pt x="26820" y="26027"/>
                </a:lnTo>
                <a:lnTo>
                  <a:pt x="26942" y="25661"/>
                </a:lnTo>
                <a:lnTo>
                  <a:pt x="27369" y="26758"/>
                </a:lnTo>
                <a:lnTo>
                  <a:pt x="27735" y="27856"/>
                </a:lnTo>
                <a:lnTo>
                  <a:pt x="27918" y="28526"/>
                </a:lnTo>
                <a:lnTo>
                  <a:pt x="28040" y="29196"/>
                </a:lnTo>
                <a:lnTo>
                  <a:pt x="28344" y="30598"/>
                </a:lnTo>
                <a:lnTo>
                  <a:pt x="28588" y="31269"/>
                </a:lnTo>
                <a:lnTo>
                  <a:pt x="28771" y="32000"/>
                </a:lnTo>
                <a:lnTo>
                  <a:pt x="29320" y="33341"/>
                </a:lnTo>
                <a:lnTo>
                  <a:pt x="29990" y="34682"/>
                </a:lnTo>
                <a:lnTo>
                  <a:pt x="30661" y="36023"/>
                </a:lnTo>
                <a:lnTo>
                  <a:pt x="31270" y="37242"/>
                </a:lnTo>
                <a:lnTo>
                  <a:pt x="31880" y="38522"/>
                </a:lnTo>
                <a:lnTo>
                  <a:pt x="32123" y="39010"/>
                </a:lnTo>
                <a:lnTo>
                  <a:pt x="32306" y="39498"/>
                </a:lnTo>
                <a:lnTo>
                  <a:pt x="32245" y="39680"/>
                </a:lnTo>
                <a:lnTo>
                  <a:pt x="32245" y="39924"/>
                </a:lnTo>
                <a:lnTo>
                  <a:pt x="32184" y="40168"/>
                </a:lnTo>
                <a:lnTo>
                  <a:pt x="32245" y="40473"/>
                </a:lnTo>
                <a:lnTo>
                  <a:pt x="32306" y="40899"/>
                </a:lnTo>
                <a:lnTo>
                  <a:pt x="32489" y="41387"/>
                </a:lnTo>
                <a:lnTo>
                  <a:pt x="32794" y="42240"/>
                </a:lnTo>
                <a:lnTo>
                  <a:pt x="32855" y="42606"/>
                </a:lnTo>
                <a:lnTo>
                  <a:pt x="32916" y="42972"/>
                </a:lnTo>
                <a:lnTo>
                  <a:pt x="32977" y="44069"/>
                </a:lnTo>
                <a:lnTo>
                  <a:pt x="33038" y="44496"/>
                </a:lnTo>
                <a:lnTo>
                  <a:pt x="33099" y="44922"/>
                </a:lnTo>
                <a:lnTo>
                  <a:pt x="33282" y="45166"/>
                </a:lnTo>
                <a:lnTo>
                  <a:pt x="33464" y="45288"/>
                </a:lnTo>
                <a:lnTo>
                  <a:pt x="33647" y="45288"/>
                </a:lnTo>
                <a:lnTo>
                  <a:pt x="33708" y="45166"/>
                </a:lnTo>
                <a:lnTo>
                  <a:pt x="33830" y="45044"/>
                </a:lnTo>
                <a:lnTo>
                  <a:pt x="33891" y="44800"/>
                </a:lnTo>
                <a:lnTo>
                  <a:pt x="33891" y="44557"/>
                </a:lnTo>
                <a:lnTo>
                  <a:pt x="33891" y="44008"/>
                </a:lnTo>
                <a:lnTo>
                  <a:pt x="33830" y="43520"/>
                </a:lnTo>
                <a:lnTo>
                  <a:pt x="33830" y="43277"/>
                </a:lnTo>
                <a:lnTo>
                  <a:pt x="33830" y="43216"/>
                </a:lnTo>
                <a:lnTo>
                  <a:pt x="33830" y="43094"/>
                </a:lnTo>
                <a:lnTo>
                  <a:pt x="33952" y="43216"/>
                </a:lnTo>
                <a:lnTo>
                  <a:pt x="33952" y="43338"/>
                </a:lnTo>
                <a:lnTo>
                  <a:pt x="34013" y="43642"/>
                </a:lnTo>
                <a:lnTo>
                  <a:pt x="34135" y="44496"/>
                </a:lnTo>
                <a:lnTo>
                  <a:pt x="34135" y="45105"/>
                </a:lnTo>
                <a:lnTo>
                  <a:pt x="34196" y="45349"/>
                </a:lnTo>
                <a:lnTo>
                  <a:pt x="34318" y="45654"/>
                </a:lnTo>
                <a:lnTo>
                  <a:pt x="34379" y="45776"/>
                </a:lnTo>
                <a:lnTo>
                  <a:pt x="34562" y="45837"/>
                </a:lnTo>
                <a:lnTo>
                  <a:pt x="34683" y="45837"/>
                </a:lnTo>
                <a:lnTo>
                  <a:pt x="34866" y="45776"/>
                </a:lnTo>
                <a:lnTo>
                  <a:pt x="34988" y="45593"/>
                </a:lnTo>
                <a:lnTo>
                  <a:pt x="35049" y="45410"/>
                </a:lnTo>
                <a:lnTo>
                  <a:pt x="35049" y="44922"/>
                </a:lnTo>
                <a:lnTo>
                  <a:pt x="34988" y="44130"/>
                </a:lnTo>
                <a:lnTo>
                  <a:pt x="34988" y="43703"/>
                </a:lnTo>
                <a:lnTo>
                  <a:pt x="34988" y="43277"/>
                </a:lnTo>
                <a:lnTo>
                  <a:pt x="35293" y="44252"/>
                </a:lnTo>
                <a:lnTo>
                  <a:pt x="35659" y="45166"/>
                </a:lnTo>
                <a:lnTo>
                  <a:pt x="35842" y="45593"/>
                </a:lnTo>
                <a:lnTo>
                  <a:pt x="36024" y="45776"/>
                </a:lnTo>
                <a:lnTo>
                  <a:pt x="36207" y="45898"/>
                </a:lnTo>
                <a:lnTo>
                  <a:pt x="36390" y="45959"/>
                </a:lnTo>
                <a:lnTo>
                  <a:pt x="36512" y="45898"/>
                </a:lnTo>
                <a:lnTo>
                  <a:pt x="36695" y="45776"/>
                </a:lnTo>
                <a:lnTo>
                  <a:pt x="36756" y="45593"/>
                </a:lnTo>
                <a:lnTo>
                  <a:pt x="36756" y="45227"/>
                </a:lnTo>
                <a:lnTo>
                  <a:pt x="36634" y="44861"/>
                </a:lnTo>
                <a:lnTo>
                  <a:pt x="36390" y="44191"/>
                </a:lnTo>
                <a:lnTo>
                  <a:pt x="36085" y="43459"/>
                </a:lnTo>
                <a:lnTo>
                  <a:pt x="36024" y="43094"/>
                </a:lnTo>
                <a:lnTo>
                  <a:pt x="35964" y="42789"/>
                </a:lnTo>
                <a:lnTo>
                  <a:pt x="35964" y="42789"/>
                </a:lnTo>
                <a:lnTo>
                  <a:pt x="36207" y="43033"/>
                </a:lnTo>
                <a:lnTo>
                  <a:pt x="36451" y="43338"/>
                </a:lnTo>
                <a:lnTo>
                  <a:pt x="36817" y="43947"/>
                </a:lnTo>
                <a:lnTo>
                  <a:pt x="37061" y="44252"/>
                </a:lnTo>
                <a:lnTo>
                  <a:pt x="37304" y="44557"/>
                </a:lnTo>
                <a:lnTo>
                  <a:pt x="37487" y="44739"/>
                </a:lnTo>
                <a:lnTo>
                  <a:pt x="37670" y="44800"/>
                </a:lnTo>
                <a:lnTo>
                  <a:pt x="37792" y="44800"/>
                </a:lnTo>
                <a:lnTo>
                  <a:pt x="37975" y="44739"/>
                </a:lnTo>
                <a:lnTo>
                  <a:pt x="38097" y="44618"/>
                </a:lnTo>
                <a:lnTo>
                  <a:pt x="38158" y="44496"/>
                </a:lnTo>
                <a:lnTo>
                  <a:pt x="38158" y="44313"/>
                </a:lnTo>
                <a:lnTo>
                  <a:pt x="38097" y="44130"/>
                </a:lnTo>
                <a:lnTo>
                  <a:pt x="37975" y="43825"/>
                </a:lnTo>
                <a:lnTo>
                  <a:pt x="37792" y="43581"/>
                </a:lnTo>
                <a:lnTo>
                  <a:pt x="37122" y="42423"/>
                </a:lnTo>
                <a:lnTo>
                  <a:pt x="36817" y="41814"/>
                </a:lnTo>
                <a:lnTo>
                  <a:pt x="36695" y="41509"/>
                </a:lnTo>
                <a:lnTo>
                  <a:pt x="36573" y="41204"/>
                </a:lnTo>
                <a:lnTo>
                  <a:pt x="36573" y="41204"/>
                </a:lnTo>
                <a:lnTo>
                  <a:pt x="36817" y="41326"/>
                </a:lnTo>
                <a:lnTo>
                  <a:pt x="37000" y="41509"/>
                </a:lnTo>
                <a:lnTo>
                  <a:pt x="37183" y="41692"/>
                </a:lnTo>
                <a:lnTo>
                  <a:pt x="37365" y="41875"/>
                </a:lnTo>
                <a:lnTo>
                  <a:pt x="37792" y="42119"/>
                </a:lnTo>
                <a:lnTo>
                  <a:pt x="38219" y="42179"/>
                </a:lnTo>
                <a:lnTo>
                  <a:pt x="38524" y="42240"/>
                </a:lnTo>
                <a:lnTo>
                  <a:pt x="38706" y="42179"/>
                </a:lnTo>
                <a:lnTo>
                  <a:pt x="38889" y="42119"/>
                </a:lnTo>
                <a:lnTo>
                  <a:pt x="38950" y="41997"/>
                </a:lnTo>
                <a:lnTo>
                  <a:pt x="39011" y="41936"/>
                </a:lnTo>
                <a:lnTo>
                  <a:pt x="38950" y="41753"/>
                </a:lnTo>
                <a:lnTo>
                  <a:pt x="38889" y="41570"/>
                </a:lnTo>
                <a:lnTo>
                  <a:pt x="38706" y="41387"/>
                </a:lnTo>
                <a:lnTo>
                  <a:pt x="38402" y="41204"/>
                </a:lnTo>
                <a:lnTo>
                  <a:pt x="38097" y="40960"/>
                </a:lnTo>
                <a:lnTo>
                  <a:pt x="37609" y="40412"/>
                </a:lnTo>
                <a:lnTo>
                  <a:pt x="37122" y="39802"/>
                </a:lnTo>
                <a:lnTo>
                  <a:pt x="36695" y="39254"/>
                </a:lnTo>
                <a:lnTo>
                  <a:pt x="36451" y="39010"/>
                </a:lnTo>
                <a:lnTo>
                  <a:pt x="36146" y="38766"/>
                </a:lnTo>
                <a:lnTo>
                  <a:pt x="35903" y="38583"/>
                </a:lnTo>
                <a:lnTo>
                  <a:pt x="35537" y="38461"/>
                </a:lnTo>
                <a:lnTo>
                  <a:pt x="35110" y="38461"/>
                </a:lnTo>
                <a:lnTo>
                  <a:pt x="34988" y="38400"/>
                </a:lnTo>
                <a:lnTo>
                  <a:pt x="34866" y="38218"/>
                </a:lnTo>
                <a:lnTo>
                  <a:pt x="34805" y="38096"/>
                </a:lnTo>
                <a:lnTo>
                  <a:pt x="34683" y="37669"/>
                </a:lnTo>
                <a:lnTo>
                  <a:pt x="34440" y="36938"/>
                </a:lnTo>
                <a:lnTo>
                  <a:pt x="34196" y="36145"/>
                </a:lnTo>
                <a:lnTo>
                  <a:pt x="34074" y="35414"/>
                </a:lnTo>
                <a:lnTo>
                  <a:pt x="33952" y="34621"/>
                </a:lnTo>
                <a:lnTo>
                  <a:pt x="33891" y="33646"/>
                </a:lnTo>
                <a:lnTo>
                  <a:pt x="33708" y="32732"/>
                </a:lnTo>
                <a:lnTo>
                  <a:pt x="33586" y="31939"/>
                </a:lnTo>
                <a:lnTo>
                  <a:pt x="33343" y="31147"/>
                </a:lnTo>
                <a:lnTo>
                  <a:pt x="33099" y="30355"/>
                </a:lnTo>
                <a:lnTo>
                  <a:pt x="32794" y="29562"/>
                </a:lnTo>
                <a:lnTo>
                  <a:pt x="32550" y="28953"/>
                </a:lnTo>
                <a:lnTo>
                  <a:pt x="32428" y="28648"/>
                </a:lnTo>
                <a:lnTo>
                  <a:pt x="32245" y="28343"/>
                </a:lnTo>
                <a:lnTo>
                  <a:pt x="32002" y="27916"/>
                </a:lnTo>
                <a:lnTo>
                  <a:pt x="31880" y="27734"/>
                </a:lnTo>
                <a:lnTo>
                  <a:pt x="31819" y="27490"/>
                </a:lnTo>
                <a:lnTo>
                  <a:pt x="31697" y="27124"/>
                </a:lnTo>
                <a:lnTo>
                  <a:pt x="31697" y="26697"/>
                </a:lnTo>
                <a:lnTo>
                  <a:pt x="31697" y="25905"/>
                </a:lnTo>
                <a:lnTo>
                  <a:pt x="31514" y="24320"/>
                </a:lnTo>
                <a:lnTo>
                  <a:pt x="31270" y="22735"/>
                </a:lnTo>
                <a:lnTo>
                  <a:pt x="30965" y="21212"/>
                </a:lnTo>
                <a:lnTo>
                  <a:pt x="30965" y="20846"/>
                </a:lnTo>
                <a:lnTo>
                  <a:pt x="30965" y="20480"/>
                </a:lnTo>
                <a:lnTo>
                  <a:pt x="31026" y="19688"/>
                </a:lnTo>
                <a:lnTo>
                  <a:pt x="31026" y="18834"/>
                </a:lnTo>
                <a:lnTo>
                  <a:pt x="30965" y="18042"/>
                </a:lnTo>
                <a:lnTo>
                  <a:pt x="30904" y="17676"/>
                </a:lnTo>
                <a:lnTo>
                  <a:pt x="30782" y="17311"/>
                </a:lnTo>
                <a:lnTo>
                  <a:pt x="30478" y="16640"/>
                </a:lnTo>
                <a:lnTo>
                  <a:pt x="30112" y="16031"/>
                </a:lnTo>
                <a:lnTo>
                  <a:pt x="29746" y="15421"/>
                </a:lnTo>
                <a:lnTo>
                  <a:pt x="29502" y="15116"/>
                </a:lnTo>
                <a:lnTo>
                  <a:pt x="29259" y="14812"/>
                </a:lnTo>
                <a:lnTo>
                  <a:pt x="28954" y="14629"/>
                </a:lnTo>
                <a:lnTo>
                  <a:pt x="28649" y="14446"/>
                </a:lnTo>
                <a:lnTo>
                  <a:pt x="27979" y="14141"/>
                </a:lnTo>
                <a:lnTo>
                  <a:pt x="27247" y="13958"/>
                </a:lnTo>
                <a:lnTo>
                  <a:pt x="26455" y="13836"/>
                </a:lnTo>
                <a:lnTo>
                  <a:pt x="25662" y="13775"/>
                </a:lnTo>
                <a:lnTo>
                  <a:pt x="24687" y="13775"/>
                </a:lnTo>
                <a:lnTo>
                  <a:pt x="24565" y="13653"/>
                </a:lnTo>
                <a:lnTo>
                  <a:pt x="24260" y="13471"/>
                </a:lnTo>
                <a:lnTo>
                  <a:pt x="22919" y="12617"/>
                </a:lnTo>
                <a:lnTo>
                  <a:pt x="22554" y="12373"/>
                </a:lnTo>
                <a:lnTo>
                  <a:pt x="22432" y="12313"/>
                </a:lnTo>
                <a:lnTo>
                  <a:pt x="22310" y="12252"/>
                </a:lnTo>
                <a:lnTo>
                  <a:pt x="22310" y="12130"/>
                </a:lnTo>
                <a:lnTo>
                  <a:pt x="22127" y="10728"/>
                </a:lnTo>
                <a:lnTo>
                  <a:pt x="22066" y="10118"/>
                </a:lnTo>
                <a:lnTo>
                  <a:pt x="22066" y="9996"/>
                </a:lnTo>
                <a:lnTo>
                  <a:pt x="22188" y="9874"/>
                </a:lnTo>
                <a:lnTo>
                  <a:pt x="22432" y="9631"/>
                </a:lnTo>
                <a:lnTo>
                  <a:pt x="22554" y="9448"/>
                </a:lnTo>
                <a:lnTo>
                  <a:pt x="22676" y="9204"/>
                </a:lnTo>
                <a:lnTo>
                  <a:pt x="22859" y="8777"/>
                </a:lnTo>
                <a:lnTo>
                  <a:pt x="23224" y="7497"/>
                </a:lnTo>
                <a:lnTo>
                  <a:pt x="23407" y="6766"/>
                </a:lnTo>
                <a:lnTo>
                  <a:pt x="23529" y="6034"/>
                </a:lnTo>
                <a:lnTo>
                  <a:pt x="23651" y="5303"/>
                </a:lnTo>
                <a:lnTo>
                  <a:pt x="23651" y="4511"/>
                </a:lnTo>
                <a:lnTo>
                  <a:pt x="23590" y="3779"/>
                </a:lnTo>
                <a:lnTo>
                  <a:pt x="23468" y="3048"/>
                </a:lnTo>
                <a:lnTo>
                  <a:pt x="23224" y="2316"/>
                </a:lnTo>
                <a:lnTo>
                  <a:pt x="22919" y="1646"/>
                </a:lnTo>
                <a:lnTo>
                  <a:pt x="22493" y="1158"/>
                </a:lnTo>
                <a:lnTo>
                  <a:pt x="22005" y="731"/>
                </a:lnTo>
                <a:lnTo>
                  <a:pt x="21396" y="366"/>
                </a:lnTo>
                <a:lnTo>
                  <a:pt x="20786" y="122"/>
                </a:lnTo>
                <a:lnTo>
                  <a:pt x="19994" y="61"/>
                </a:lnTo>
                <a:lnTo>
                  <a:pt x="19445" y="0"/>
                </a:lnTo>
                <a:close/>
              </a:path>
            </a:pathLst>
          </a:custGeom>
          <a:solidFill>
            <a:srgbClr val="415665"/>
          </a:solidFill>
          <a:ln>
            <a:noFill/>
          </a:ln>
        </p:spPr>
        <p:txBody>
          <a:bodyPr lIns="91425" tIns="91425" rIns="91425" bIns="91425" anchor="ctr" anchorCtr="0">
            <a:noAutofit/>
          </a:bodyPr>
          <a:lstStyle/>
          <a:p>
            <a:pPr lvl="0">
              <a:spcBef>
                <a:spcPts val="0"/>
              </a:spcBef>
              <a:buNone/>
            </a:pPr>
            <a:endParaRPr/>
          </a:p>
        </p:txBody>
      </p:sp>
      <p:sp>
        <p:nvSpPr>
          <p:cNvPr id="17" name="Shape 390"/>
          <p:cNvSpPr/>
          <p:nvPr/>
        </p:nvSpPr>
        <p:spPr>
          <a:xfrm>
            <a:off x="7380312" y="957339"/>
            <a:ext cx="1475764" cy="3228824"/>
          </a:xfrm>
          <a:custGeom>
            <a:avLst/>
            <a:gdLst/>
            <a:ahLst/>
            <a:cxnLst/>
            <a:rect l="0" t="0" r="0" b="0"/>
            <a:pathLst>
              <a:path w="35354" h="77351" extrusionOk="0">
                <a:moveTo>
                  <a:pt x="17434" y="367"/>
                </a:moveTo>
                <a:lnTo>
                  <a:pt x="18165" y="428"/>
                </a:lnTo>
                <a:lnTo>
                  <a:pt x="18896" y="549"/>
                </a:lnTo>
                <a:lnTo>
                  <a:pt x="19201" y="671"/>
                </a:lnTo>
                <a:lnTo>
                  <a:pt x="19506" y="854"/>
                </a:lnTo>
                <a:lnTo>
                  <a:pt x="19811" y="1037"/>
                </a:lnTo>
                <a:lnTo>
                  <a:pt x="20115" y="1281"/>
                </a:lnTo>
                <a:lnTo>
                  <a:pt x="20359" y="1525"/>
                </a:lnTo>
                <a:lnTo>
                  <a:pt x="20542" y="1768"/>
                </a:lnTo>
                <a:lnTo>
                  <a:pt x="20847" y="2378"/>
                </a:lnTo>
                <a:lnTo>
                  <a:pt x="21091" y="3048"/>
                </a:lnTo>
                <a:lnTo>
                  <a:pt x="21213" y="3719"/>
                </a:lnTo>
                <a:lnTo>
                  <a:pt x="21274" y="4389"/>
                </a:lnTo>
                <a:lnTo>
                  <a:pt x="21274" y="5121"/>
                </a:lnTo>
                <a:lnTo>
                  <a:pt x="21213" y="5852"/>
                </a:lnTo>
                <a:lnTo>
                  <a:pt x="21152" y="6584"/>
                </a:lnTo>
                <a:lnTo>
                  <a:pt x="20969" y="7315"/>
                </a:lnTo>
                <a:lnTo>
                  <a:pt x="20786" y="7986"/>
                </a:lnTo>
                <a:lnTo>
                  <a:pt x="20481" y="8656"/>
                </a:lnTo>
                <a:lnTo>
                  <a:pt x="20115" y="9266"/>
                </a:lnTo>
                <a:lnTo>
                  <a:pt x="19628" y="9814"/>
                </a:lnTo>
                <a:lnTo>
                  <a:pt x="19018" y="10302"/>
                </a:lnTo>
                <a:lnTo>
                  <a:pt x="18409" y="10607"/>
                </a:lnTo>
                <a:lnTo>
                  <a:pt x="18104" y="10729"/>
                </a:lnTo>
                <a:lnTo>
                  <a:pt x="17799" y="10790"/>
                </a:lnTo>
                <a:lnTo>
                  <a:pt x="17190" y="10668"/>
                </a:lnTo>
                <a:lnTo>
                  <a:pt x="16946" y="10607"/>
                </a:lnTo>
                <a:lnTo>
                  <a:pt x="16641" y="10485"/>
                </a:lnTo>
                <a:lnTo>
                  <a:pt x="16336" y="10302"/>
                </a:lnTo>
                <a:lnTo>
                  <a:pt x="16032" y="10058"/>
                </a:lnTo>
                <a:lnTo>
                  <a:pt x="15483" y="9570"/>
                </a:lnTo>
                <a:lnTo>
                  <a:pt x="15056" y="8961"/>
                </a:lnTo>
                <a:lnTo>
                  <a:pt x="14752" y="8351"/>
                </a:lnTo>
                <a:lnTo>
                  <a:pt x="14508" y="7742"/>
                </a:lnTo>
                <a:lnTo>
                  <a:pt x="14325" y="7071"/>
                </a:lnTo>
                <a:lnTo>
                  <a:pt x="14142" y="6340"/>
                </a:lnTo>
                <a:lnTo>
                  <a:pt x="14081" y="5548"/>
                </a:lnTo>
                <a:lnTo>
                  <a:pt x="14020" y="4816"/>
                </a:lnTo>
                <a:lnTo>
                  <a:pt x="14081" y="4085"/>
                </a:lnTo>
                <a:lnTo>
                  <a:pt x="14203" y="3414"/>
                </a:lnTo>
                <a:lnTo>
                  <a:pt x="14325" y="2744"/>
                </a:lnTo>
                <a:lnTo>
                  <a:pt x="14630" y="2134"/>
                </a:lnTo>
                <a:lnTo>
                  <a:pt x="14752" y="1829"/>
                </a:lnTo>
                <a:lnTo>
                  <a:pt x="14995" y="1525"/>
                </a:lnTo>
                <a:lnTo>
                  <a:pt x="15239" y="1281"/>
                </a:lnTo>
                <a:lnTo>
                  <a:pt x="15483" y="1037"/>
                </a:lnTo>
                <a:lnTo>
                  <a:pt x="15788" y="854"/>
                </a:lnTo>
                <a:lnTo>
                  <a:pt x="16093" y="671"/>
                </a:lnTo>
                <a:lnTo>
                  <a:pt x="16763" y="488"/>
                </a:lnTo>
                <a:lnTo>
                  <a:pt x="17434" y="367"/>
                </a:lnTo>
                <a:close/>
                <a:moveTo>
                  <a:pt x="17434" y="29197"/>
                </a:moveTo>
                <a:lnTo>
                  <a:pt x="17312" y="29319"/>
                </a:lnTo>
                <a:lnTo>
                  <a:pt x="17251" y="29502"/>
                </a:lnTo>
                <a:lnTo>
                  <a:pt x="17251" y="29685"/>
                </a:lnTo>
                <a:lnTo>
                  <a:pt x="17312" y="29807"/>
                </a:lnTo>
                <a:lnTo>
                  <a:pt x="17373" y="29929"/>
                </a:lnTo>
                <a:lnTo>
                  <a:pt x="17677" y="29929"/>
                </a:lnTo>
                <a:lnTo>
                  <a:pt x="17799" y="29807"/>
                </a:lnTo>
                <a:lnTo>
                  <a:pt x="17799" y="29746"/>
                </a:lnTo>
                <a:lnTo>
                  <a:pt x="17738" y="29563"/>
                </a:lnTo>
                <a:lnTo>
                  <a:pt x="17677" y="29746"/>
                </a:lnTo>
                <a:lnTo>
                  <a:pt x="17555" y="29746"/>
                </a:lnTo>
                <a:lnTo>
                  <a:pt x="17494" y="29563"/>
                </a:lnTo>
                <a:lnTo>
                  <a:pt x="17494" y="29380"/>
                </a:lnTo>
                <a:lnTo>
                  <a:pt x="17494" y="29319"/>
                </a:lnTo>
                <a:lnTo>
                  <a:pt x="17616" y="29258"/>
                </a:lnTo>
                <a:lnTo>
                  <a:pt x="17494" y="29197"/>
                </a:lnTo>
                <a:close/>
                <a:moveTo>
                  <a:pt x="4694" y="35963"/>
                </a:moveTo>
                <a:lnTo>
                  <a:pt x="4511" y="36268"/>
                </a:lnTo>
                <a:lnTo>
                  <a:pt x="4146" y="36695"/>
                </a:lnTo>
                <a:lnTo>
                  <a:pt x="3841" y="37121"/>
                </a:lnTo>
                <a:lnTo>
                  <a:pt x="3414" y="37426"/>
                </a:lnTo>
                <a:lnTo>
                  <a:pt x="3170" y="37548"/>
                </a:lnTo>
                <a:lnTo>
                  <a:pt x="2927" y="37670"/>
                </a:lnTo>
                <a:lnTo>
                  <a:pt x="3292" y="37670"/>
                </a:lnTo>
                <a:lnTo>
                  <a:pt x="3597" y="37609"/>
                </a:lnTo>
                <a:lnTo>
                  <a:pt x="3841" y="37426"/>
                </a:lnTo>
                <a:lnTo>
                  <a:pt x="4146" y="37182"/>
                </a:lnTo>
                <a:lnTo>
                  <a:pt x="4329" y="36877"/>
                </a:lnTo>
                <a:lnTo>
                  <a:pt x="4511" y="36573"/>
                </a:lnTo>
                <a:lnTo>
                  <a:pt x="4633" y="36268"/>
                </a:lnTo>
                <a:lnTo>
                  <a:pt x="4694" y="35963"/>
                </a:lnTo>
                <a:close/>
                <a:moveTo>
                  <a:pt x="30600" y="35963"/>
                </a:moveTo>
                <a:lnTo>
                  <a:pt x="30721" y="36268"/>
                </a:lnTo>
                <a:lnTo>
                  <a:pt x="30843" y="36573"/>
                </a:lnTo>
                <a:lnTo>
                  <a:pt x="31026" y="36877"/>
                </a:lnTo>
                <a:lnTo>
                  <a:pt x="31209" y="37182"/>
                </a:lnTo>
                <a:lnTo>
                  <a:pt x="31453" y="37365"/>
                </a:lnTo>
                <a:lnTo>
                  <a:pt x="31758" y="37548"/>
                </a:lnTo>
                <a:lnTo>
                  <a:pt x="32062" y="37670"/>
                </a:lnTo>
                <a:lnTo>
                  <a:pt x="32428" y="37670"/>
                </a:lnTo>
                <a:lnTo>
                  <a:pt x="32123" y="37548"/>
                </a:lnTo>
                <a:lnTo>
                  <a:pt x="31880" y="37426"/>
                </a:lnTo>
                <a:lnTo>
                  <a:pt x="31514" y="37121"/>
                </a:lnTo>
                <a:lnTo>
                  <a:pt x="31148" y="36755"/>
                </a:lnTo>
                <a:lnTo>
                  <a:pt x="30600" y="35963"/>
                </a:lnTo>
                <a:close/>
                <a:moveTo>
                  <a:pt x="17860" y="37487"/>
                </a:moveTo>
                <a:lnTo>
                  <a:pt x="17738" y="39681"/>
                </a:lnTo>
                <a:lnTo>
                  <a:pt x="17738" y="41815"/>
                </a:lnTo>
                <a:lnTo>
                  <a:pt x="17738" y="41876"/>
                </a:lnTo>
                <a:lnTo>
                  <a:pt x="17677" y="42302"/>
                </a:lnTo>
                <a:lnTo>
                  <a:pt x="17616" y="39925"/>
                </a:lnTo>
                <a:lnTo>
                  <a:pt x="17494" y="37487"/>
                </a:lnTo>
                <a:close/>
                <a:moveTo>
                  <a:pt x="13959" y="53457"/>
                </a:moveTo>
                <a:lnTo>
                  <a:pt x="13898" y="53761"/>
                </a:lnTo>
                <a:lnTo>
                  <a:pt x="13837" y="54066"/>
                </a:lnTo>
                <a:lnTo>
                  <a:pt x="13837" y="54432"/>
                </a:lnTo>
                <a:lnTo>
                  <a:pt x="13898" y="54737"/>
                </a:lnTo>
                <a:lnTo>
                  <a:pt x="14020" y="55041"/>
                </a:lnTo>
                <a:lnTo>
                  <a:pt x="14142" y="55346"/>
                </a:lnTo>
                <a:lnTo>
                  <a:pt x="14386" y="55590"/>
                </a:lnTo>
                <a:lnTo>
                  <a:pt x="14630" y="55712"/>
                </a:lnTo>
                <a:lnTo>
                  <a:pt x="14873" y="55834"/>
                </a:lnTo>
                <a:lnTo>
                  <a:pt x="15483" y="55834"/>
                </a:lnTo>
                <a:lnTo>
                  <a:pt x="15788" y="55773"/>
                </a:lnTo>
                <a:lnTo>
                  <a:pt x="16093" y="55651"/>
                </a:lnTo>
                <a:lnTo>
                  <a:pt x="16275" y="55468"/>
                </a:lnTo>
                <a:lnTo>
                  <a:pt x="16458" y="55285"/>
                </a:lnTo>
                <a:lnTo>
                  <a:pt x="16519" y="54980"/>
                </a:lnTo>
                <a:lnTo>
                  <a:pt x="16519" y="54980"/>
                </a:lnTo>
                <a:lnTo>
                  <a:pt x="16458" y="55163"/>
                </a:lnTo>
                <a:lnTo>
                  <a:pt x="16336" y="55285"/>
                </a:lnTo>
                <a:lnTo>
                  <a:pt x="16032" y="55468"/>
                </a:lnTo>
                <a:lnTo>
                  <a:pt x="15849" y="55590"/>
                </a:lnTo>
                <a:lnTo>
                  <a:pt x="14873" y="55590"/>
                </a:lnTo>
                <a:lnTo>
                  <a:pt x="14691" y="55468"/>
                </a:lnTo>
                <a:lnTo>
                  <a:pt x="14508" y="55346"/>
                </a:lnTo>
                <a:lnTo>
                  <a:pt x="14325" y="55163"/>
                </a:lnTo>
                <a:lnTo>
                  <a:pt x="14081" y="54798"/>
                </a:lnTo>
                <a:lnTo>
                  <a:pt x="14020" y="54371"/>
                </a:lnTo>
                <a:lnTo>
                  <a:pt x="13959" y="53883"/>
                </a:lnTo>
                <a:lnTo>
                  <a:pt x="13959" y="53457"/>
                </a:lnTo>
                <a:close/>
                <a:moveTo>
                  <a:pt x="21396" y="53457"/>
                </a:moveTo>
                <a:lnTo>
                  <a:pt x="21396" y="54005"/>
                </a:lnTo>
                <a:lnTo>
                  <a:pt x="21274" y="54554"/>
                </a:lnTo>
                <a:lnTo>
                  <a:pt x="21213" y="54798"/>
                </a:lnTo>
                <a:lnTo>
                  <a:pt x="21091" y="55041"/>
                </a:lnTo>
                <a:lnTo>
                  <a:pt x="20908" y="55285"/>
                </a:lnTo>
                <a:lnTo>
                  <a:pt x="20725" y="55468"/>
                </a:lnTo>
                <a:lnTo>
                  <a:pt x="20481" y="55529"/>
                </a:lnTo>
                <a:lnTo>
                  <a:pt x="20176" y="55590"/>
                </a:lnTo>
                <a:lnTo>
                  <a:pt x="19933" y="55651"/>
                </a:lnTo>
                <a:lnTo>
                  <a:pt x="19628" y="55590"/>
                </a:lnTo>
                <a:lnTo>
                  <a:pt x="19384" y="55529"/>
                </a:lnTo>
                <a:lnTo>
                  <a:pt x="19140" y="55407"/>
                </a:lnTo>
                <a:lnTo>
                  <a:pt x="18896" y="55224"/>
                </a:lnTo>
                <a:lnTo>
                  <a:pt x="18775" y="54980"/>
                </a:lnTo>
                <a:lnTo>
                  <a:pt x="18896" y="55285"/>
                </a:lnTo>
                <a:lnTo>
                  <a:pt x="19018" y="55468"/>
                </a:lnTo>
                <a:lnTo>
                  <a:pt x="19262" y="55651"/>
                </a:lnTo>
                <a:lnTo>
                  <a:pt x="19567" y="55773"/>
                </a:lnTo>
                <a:lnTo>
                  <a:pt x="19811" y="55834"/>
                </a:lnTo>
                <a:lnTo>
                  <a:pt x="20420" y="55834"/>
                </a:lnTo>
                <a:lnTo>
                  <a:pt x="20664" y="55712"/>
                </a:lnTo>
                <a:lnTo>
                  <a:pt x="20969" y="55590"/>
                </a:lnTo>
                <a:lnTo>
                  <a:pt x="21152" y="55346"/>
                </a:lnTo>
                <a:lnTo>
                  <a:pt x="21335" y="55041"/>
                </a:lnTo>
                <a:lnTo>
                  <a:pt x="21456" y="54737"/>
                </a:lnTo>
                <a:lnTo>
                  <a:pt x="21517" y="54432"/>
                </a:lnTo>
                <a:lnTo>
                  <a:pt x="21517" y="54066"/>
                </a:lnTo>
                <a:lnTo>
                  <a:pt x="21456" y="53761"/>
                </a:lnTo>
                <a:lnTo>
                  <a:pt x="21396" y="53457"/>
                </a:lnTo>
                <a:close/>
                <a:moveTo>
                  <a:pt x="17677" y="44436"/>
                </a:moveTo>
                <a:lnTo>
                  <a:pt x="17738" y="45837"/>
                </a:lnTo>
                <a:lnTo>
                  <a:pt x="17799" y="47178"/>
                </a:lnTo>
                <a:lnTo>
                  <a:pt x="17738" y="48641"/>
                </a:lnTo>
                <a:lnTo>
                  <a:pt x="17677" y="50043"/>
                </a:lnTo>
                <a:lnTo>
                  <a:pt x="17677" y="51628"/>
                </a:lnTo>
                <a:lnTo>
                  <a:pt x="17799" y="53213"/>
                </a:lnTo>
                <a:lnTo>
                  <a:pt x="17982" y="54737"/>
                </a:lnTo>
                <a:lnTo>
                  <a:pt x="18043" y="55102"/>
                </a:lnTo>
                <a:lnTo>
                  <a:pt x="17982" y="55529"/>
                </a:lnTo>
                <a:lnTo>
                  <a:pt x="17921" y="56321"/>
                </a:lnTo>
                <a:lnTo>
                  <a:pt x="17799" y="57967"/>
                </a:lnTo>
                <a:lnTo>
                  <a:pt x="17677" y="59552"/>
                </a:lnTo>
                <a:lnTo>
                  <a:pt x="17677" y="60405"/>
                </a:lnTo>
                <a:lnTo>
                  <a:pt x="17616" y="58820"/>
                </a:lnTo>
                <a:lnTo>
                  <a:pt x="17494" y="57175"/>
                </a:lnTo>
                <a:lnTo>
                  <a:pt x="17373" y="55529"/>
                </a:lnTo>
                <a:lnTo>
                  <a:pt x="17312" y="55163"/>
                </a:lnTo>
                <a:lnTo>
                  <a:pt x="17312" y="54798"/>
                </a:lnTo>
                <a:lnTo>
                  <a:pt x="17434" y="54066"/>
                </a:lnTo>
                <a:lnTo>
                  <a:pt x="17555" y="52481"/>
                </a:lnTo>
                <a:lnTo>
                  <a:pt x="17616" y="50897"/>
                </a:lnTo>
                <a:lnTo>
                  <a:pt x="17555" y="49129"/>
                </a:lnTo>
                <a:lnTo>
                  <a:pt x="17555" y="48215"/>
                </a:lnTo>
                <a:lnTo>
                  <a:pt x="17555" y="47300"/>
                </a:lnTo>
                <a:lnTo>
                  <a:pt x="17616" y="45898"/>
                </a:lnTo>
                <a:lnTo>
                  <a:pt x="17677" y="44436"/>
                </a:lnTo>
                <a:close/>
                <a:moveTo>
                  <a:pt x="17677" y="62051"/>
                </a:moveTo>
                <a:lnTo>
                  <a:pt x="17677" y="62782"/>
                </a:lnTo>
                <a:lnTo>
                  <a:pt x="17799" y="64306"/>
                </a:lnTo>
                <a:lnTo>
                  <a:pt x="17982" y="65891"/>
                </a:lnTo>
                <a:lnTo>
                  <a:pt x="18104" y="67476"/>
                </a:lnTo>
                <a:lnTo>
                  <a:pt x="18104" y="69061"/>
                </a:lnTo>
                <a:lnTo>
                  <a:pt x="18104" y="70828"/>
                </a:lnTo>
                <a:lnTo>
                  <a:pt x="18043" y="71438"/>
                </a:lnTo>
                <a:lnTo>
                  <a:pt x="18043" y="71743"/>
                </a:lnTo>
                <a:lnTo>
                  <a:pt x="18043" y="71986"/>
                </a:lnTo>
                <a:lnTo>
                  <a:pt x="17677" y="72535"/>
                </a:lnTo>
                <a:lnTo>
                  <a:pt x="17616" y="72474"/>
                </a:lnTo>
                <a:lnTo>
                  <a:pt x="17494" y="72352"/>
                </a:lnTo>
                <a:lnTo>
                  <a:pt x="17373" y="72108"/>
                </a:lnTo>
                <a:lnTo>
                  <a:pt x="17251" y="71864"/>
                </a:lnTo>
                <a:lnTo>
                  <a:pt x="17251" y="71743"/>
                </a:lnTo>
                <a:lnTo>
                  <a:pt x="17251" y="71499"/>
                </a:lnTo>
                <a:lnTo>
                  <a:pt x="17251" y="71133"/>
                </a:lnTo>
                <a:lnTo>
                  <a:pt x="17190" y="69792"/>
                </a:lnTo>
                <a:lnTo>
                  <a:pt x="17190" y="68329"/>
                </a:lnTo>
                <a:lnTo>
                  <a:pt x="17312" y="66805"/>
                </a:lnTo>
                <a:lnTo>
                  <a:pt x="17434" y="65221"/>
                </a:lnTo>
                <a:lnTo>
                  <a:pt x="17555" y="63636"/>
                </a:lnTo>
                <a:lnTo>
                  <a:pt x="17677" y="62051"/>
                </a:lnTo>
                <a:close/>
                <a:moveTo>
                  <a:pt x="15788" y="10180"/>
                </a:moveTo>
                <a:lnTo>
                  <a:pt x="16214" y="10485"/>
                </a:lnTo>
                <a:lnTo>
                  <a:pt x="16641" y="10729"/>
                </a:lnTo>
                <a:lnTo>
                  <a:pt x="17129" y="10911"/>
                </a:lnTo>
                <a:lnTo>
                  <a:pt x="17677" y="10972"/>
                </a:lnTo>
                <a:lnTo>
                  <a:pt x="18165" y="10911"/>
                </a:lnTo>
                <a:lnTo>
                  <a:pt x="18653" y="10790"/>
                </a:lnTo>
                <a:lnTo>
                  <a:pt x="19079" y="10546"/>
                </a:lnTo>
                <a:lnTo>
                  <a:pt x="19506" y="10241"/>
                </a:lnTo>
                <a:lnTo>
                  <a:pt x="19506" y="10241"/>
                </a:lnTo>
                <a:lnTo>
                  <a:pt x="19445" y="11033"/>
                </a:lnTo>
                <a:lnTo>
                  <a:pt x="19506" y="11399"/>
                </a:lnTo>
                <a:lnTo>
                  <a:pt x="19689" y="11765"/>
                </a:lnTo>
                <a:lnTo>
                  <a:pt x="19933" y="12070"/>
                </a:lnTo>
                <a:lnTo>
                  <a:pt x="20298" y="12313"/>
                </a:lnTo>
                <a:lnTo>
                  <a:pt x="20603" y="12496"/>
                </a:lnTo>
                <a:lnTo>
                  <a:pt x="21030" y="12557"/>
                </a:lnTo>
                <a:lnTo>
                  <a:pt x="21883" y="12801"/>
                </a:lnTo>
                <a:lnTo>
                  <a:pt x="22676" y="13106"/>
                </a:lnTo>
                <a:lnTo>
                  <a:pt x="23407" y="13410"/>
                </a:lnTo>
                <a:lnTo>
                  <a:pt x="24077" y="13837"/>
                </a:lnTo>
                <a:lnTo>
                  <a:pt x="24748" y="14325"/>
                </a:lnTo>
                <a:lnTo>
                  <a:pt x="24992" y="14630"/>
                </a:lnTo>
                <a:lnTo>
                  <a:pt x="25236" y="14934"/>
                </a:lnTo>
                <a:lnTo>
                  <a:pt x="25418" y="15300"/>
                </a:lnTo>
                <a:lnTo>
                  <a:pt x="25601" y="15605"/>
                </a:lnTo>
                <a:lnTo>
                  <a:pt x="25723" y="15971"/>
                </a:lnTo>
                <a:lnTo>
                  <a:pt x="25784" y="16336"/>
                </a:lnTo>
                <a:lnTo>
                  <a:pt x="25845" y="16946"/>
                </a:lnTo>
                <a:lnTo>
                  <a:pt x="25845" y="17555"/>
                </a:lnTo>
                <a:lnTo>
                  <a:pt x="26028" y="18957"/>
                </a:lnTo>
                <a:lnTo>
                  <a:pt x="26272" y="20298"/>
                </a:lnTo>
                <a:lnTo>
                  <a:pt x="26820" y="22980"/>
                </a:lnTo>
                <a:lnTo>
                  <a:pt x="27186" y="24870"/>
                </a:lnTo>
                <a:lnTo>
                  <a:pt x="27308" y="25418"/>
                </a:lnTo>
                <a:lnTo>
                  <a:pt x="27491" y="25967"/>
                </a:lnTo>
                <a:lnTo>
                  <a:pt x="27735" y="26454"/>
                </a:lnTo>
                <a:lnTo>
                  <a:pt x="28039" y="26881"/>
                </a:lnTo>
                <a:lnTo>
                  <a:pt x="28344" y="27308"/>
                </a:lnTo>
                <a:lnTo>
                  <a:pt x="28649" y="27795"/>
                </a:lnTo>
                <a:lnTo>
                  <a:pt x="29076" y="28710"/>
                </a:lnTo>
                <a:lnTo>
                  <a:pt x="29441" y="29624"/>
                </a:lnTo>
                <a:lnTo>
                  <a:pt x="29685" y="30599"/>
                </a:lnTo>
                <a:lnTo>
                  <a:pt x="29929" y="31574"/>
                </a:lnTo>
                <a:lnTo>
                  <a:pt x="30478" y="33586"/>
                </a:lnTo>
                <a:lnTo>
                  <a:pt x="30782" y="34439"/>
                </a:lnTo>
                <a:lnTo>
                  <a:pt x="30904" y="34805"/>
                </a:lnTo>
                <a:lnTo>
                  <a:pt x="31148" y="35171"/>
                </a:lnTo>
                <a:lnTo>
                  <a:pt x="30843" y="35293"/>
                </a:lnTo>
                <a:lnTo>
                  <a:pt x="30660" y="35415"/>
                </a:lnTo>
                <a:lnTo>
                  <a:pt x="30660" y="35475"/>
                </a:lnTo>
                <a:lnTo>
                  <a:pt x="30660" y="35536"/>
                </a:lnTo>
                <a:lnTo>
                  <a:pt x="30721" y="35658"/>
                </a:lnTo>
                <a:lnTo>
                  <a:pt x="30782" y="35658"/>
                </a:lnTo>
                <a:lnTo>
                  <a:pt x="30965" y="35536"/>
                </a:lnTo>
                <a:lnTo>
                  <a:pt x="31209" y="35354"/>
                </a:lnTo>
                <a:lnTo>
                  <a:pt x="31514" y="35354"/>
                </a:lnTo>
                <a:lnTo>
                  <a:pt x="31819" y="35415"/>
                </a:lnTo>
                <a:lnTo>
                  <a:pt x="32123" y="35475"/>
                </a:lnTo>
                <a:lnTo>
                  <a:pt x="32550" y="35780"/>
                </a:lnTo>
                <a:lnTo>
                  <a:pt x="32977" y="36146"/>
                </a:lnTo>
                <a:lnTo>
                  <a:pt x="33708" y="36877"/>
                </a:lnTo>
                <a:lnTo>
                  <a:pt x="34013" y="37243"/>
                </a:lnTo>
                <a:lnTo>
                  <a:pt x="34318" y="37548"/>
                </a:lnTo>
                <a:lnTo>
                  <a:pt x="34805" y="37914"/>
                </a:lnTo>
                <a:lnTo>
                  <a:pt x="34988" y="37975"/>
                </a:lnTo>
                <a:lnTo>
                  <a:pt x="35049" y="38096"/>
                </a:lnTo>
                <a:lnTo>
                  <a:pt x="35110" y="38157"/>
                </a:lnTo>
                <a:lnTo>
                  <a:pt x="34988" y="38279"/>
                </a:lnTo>
                <a:lnTo>
                  <a:pt x="34805" y="38279"/>
                </a:lnTo>
                <a:lnTo>
                  <a:pt x="34440" y="38218"/>
                </a:lnTo>
                <a:lnTo>
                  <a:pt x="34196" y="38157"/>
                </a:lnTo>
                <a:lnTo>
                  <a:pt x="34013" y="38036"/>
                </a:lnTo>
                <a:lnTo>
                  <a:pt x="33647" y="37670"/>
                </a:lnTo>
                <a:lnTo>
                  <a:pt x="33525" y="37548"/>
                </a:lnTo>
                <a:lnTo>
                  <a:pt x="33342" y="37548"/>
                </a:lnTo>
                <a:lnTo>
                  <a:pt x="33160" y="37609"/>
                </a:lnTo>
                <a:lnTo>
                  <a:pt x="33160" y="37670"/>
                </a:lnTo>
                <a:lnTo>
                  <a:pt x="33099" y="37731"/>
                </a:lnTo>
                <a:lnTo>
                  <a:pt x="33160" y="38036"/>
                </a:lnTo>
                <a:lnTo>
                  <a:pt x="33281" y="38218"/>
                </a:lnTo>
                <a:lnTo>
                  <a:pt x="33647" y="38950"/>
                </a:lnTo>
                <a:lnTo>
                  <a:pt x="34074" y="39681"/>
                </a:lnTo>
                <a:lnTo>
                  <a:pt x="34440" y="40291"/>
                </a:lnTo>
                <a:lnTo>
                  <a:pt x="34683" y="40596"/>
                </a:lnTo>
                <a:lnTo>
                  <a:pt x="34744" y="40778"/>
                </a:lnTo>
                <a:lnTo>
                  <a:pt x="34805" y="40961"/>
                </a:lnTo>
                <a:lnTo>
                  <a:pt x="34744" y="41022"/>
                </a:lnTo>
                <a:lnTo>
                  <a:pt x="34622" y="40961"/>
                </a:lnTo>
                <a:lnTo>
                  <a:pt x="34501" y="40778"/>
                </a:lnTo>
                <a:lnTo>
                  <a:pt x="33830" y="39864"/>
                </a:lnTo>
                <a:lnTo>
                  <a:pt x="33464" y="39316"/>
                </a:lnTo>
                <a:lnTo>
                  <a:pt x="33342" y="39194"/>
                </a:lnTo>
                <a:lnTo>
                  <a:pt x="33160" y="39072"/>
                </a:lnTo>
                <a:lnTo>
                  <a:pt x="33099" y="39072"/>
                </a:lnTo>
                <a:lnTo>
                  <a:pt x="32977" y="39133"/>
                </a:lnTo>
                <a:lnTo>
                  <a:pt x="32916" y="39255"/>
                </a:lnTo>
                <a:lnTo>
                  <a:pt x="32977" y="39376"/>
                </a:lnTo>
                <a:lnTo>
                  <a:pt x="33038" y="39620"/>
                </a:lnTo>
                <a:lnTo>
                  <a:pt x="33281" y="40047"/>
                </a:lnTo>
                <a:lnTo>
                  <a:pt x="33708" y="40839"/>
                </a:lnTo>
                <a:lnTo>
                  <a:pt x="33891" y="41266"/>
                </a:lnTo>
                <a:lnTo>
                  <a:pt x="34013" y="41693"/>
                </a:lnTo>
                <a:lnTo>
                  <a:pt x="34074" y="41936"/>
                </a:lnTo>
                <a:lnTo>
                  <a:pt x="34013" y="41997"/>
                </a:lnTo>
                <a:lnTo>
                  <a:pt x="33891" y="41936"/>
                </a:lnTo>
                <a:lnTo>
                  <a:pt x="33769" y="41815"/>
                </a:lnTo>
                <a:lnTo>
                  <a:pt x="33647" y="41632"/>
                </a:lnTo>
                <a:lnTo>
                  <a:pt x="33464" y="41266"/>
                </a:lnTo>
                <a:lnTo>
                  <a:pt x="33099" y="40413"/>
                </a:lnTo>
                <a:lnTo>
                  <a:pt x="32916" y="39986"/>
                </a:lnTo>
                <a:lnTo>
                  <a:pt x="32672" y="39559"/>
                </a:lnTo>
                <a:lnTo>
                  <a:pt x="32489" y="39376"/>
                </a:lnTo>
                <a:lnTo>
                  <a:pt x="32367" y="39316"/>
                </a:lnTo>
                <a:lnTo>
                  <a:pt x="32245" y="39376"/>
                </a:lnTo>
                <a:lnTo>
                  <a:pt x="32184" y="39498"/>
                </a:lnTo>
                <a:lnTo>
                  <a:pt x="32184" y="39681"/>
                </a:lnTo>
                <a:lnTo>
                  <a:pt x="32245" y="40108"/>
                </a:lnTo>
                <a:lnTo>
                  <a:pt x="32428" y="40535"/>
                </a:lnTo>
                <a:lnTo>
                  <a:pt x="32733" y="41388"/>
                </a:lnTo>
                <a:lnTo>
                  <a:pt x="32916" y="41693"/>
                </a:lnTo>
                <a:lnTo>
                  <a:pt x="32977" y="41876"/>
                </a:lnTo>
                <a:lnTo>
                  <a:pt x="32977" y="42058"/>
                </a:lnTo>
                <a:lnTo>
                  <a:pt x="32916" y="42119"/>
                </a:lnTo>
                <a:lnTo>
                  <a:pt x="32855" y="42119"/>
                </a:lnTo>
                <a:lnTo>
                  <a:pt x="32733" y="42058"/>
                </a:lnTo>
                <a:lnTo>
                  <a:pt x="32611" y="41876"/>
                </a:lnTo>
                <a:lnTo>
                  <a:pt x="32489" y="41632"/>
                </a:lnTo>
                <a:lnTo>
                  <a:pt x="32306" y="41205"/>
                </a:lnTo>
                <a:lnTo>
                  <a:pt x="31940" y="40291"/>
                </a:lnTo>
                <a:lnTo>
                  <a:pt x="31758" y="39864"/>
                </a:lnTo>
                <a:lnTo>
                  <a:pt x="31636" y="39681"/>
                </a:lnTo>
                <a:lnTo>
                  <a:pt x="31514" y="39620"/>
                </a:lnTo>
                <a:lnTo>
                  <a:pt x="31392" y="39620"/>
                </a:lnTo>
                <a:lnTo>
                  <a:pt x="31331" y="39681"/>
                </a:lnTo>
                <a:lnTo>
                  <a:pt x="31270" y="39803"/>
                </a:lnTo>
                <a:lnTo>
                  <a:pt x="31331" y="39925"/>
                </a:lnTo>
                <a:lnTo>
                  <a:pt x="31453" y="40474"/>
                </a:lnTo>
                <a:lnTo>
                  <a:pt x="31514" y="40839"/>
                </a:lnTo>
                <a:lnTo>
                  <a:pt x="31575" y="41266"/>
                </a:lnTo>
                <a:lnTo>
                  <a:pt x="31575" y="41510"/>
                </a:lnTo>
                <a:lnTo>
                  <a:pt x="31514" y="41510"/>
                </a:lnTo>
                <a:lnTo>
                  <a:pt x="31392" y="41449"/>
                </a:lnTo>
                <a:lnTo>
                  <a:pt x="31209" y="40961"/>
                </a:lnTo>
                <a:lnTo>
                  <a:pt x="31026" y="40413"/>
                </a:lnTo>
                <a:lnTo>
                  <a:pt x="30904" y="39925"/>
                </a:lnTo>
                <a:lnTo>
                  <a:pt x="30782" y="39437"/>
                </a:lnTo>
                <a:lnTo>
                  <a:pt x="30417" y="38706"/>
                </a:lnTo>
                <a:lnTo>
                  <a:pt x="30051" y="38036"/>
                </a:lnTo>
                <a:lnTo>
                  <a:pt x="29807" y="37304"/>
                </a:lnTo>
                <a:lnTo>
                  <a:pt x="29685" y="36877"/>
                </a:lnTo>
                <a:lnTo>
                  <a:pt x="29746" y="36512"/>
                </a:lnTo>
                <a:lnTo>
                  <a:pt x="29807" y="36390"/>
                </a:lnTo>
                <a:lnTo>
                  <a:pt x="29929" y="36268"/>
                </a:lnTo>
                <a:lnTo>
                  <a:pt x="29990" y="36146"/>
                </a:lnTo>
                <a:lnTo>
                  <a:pt x="29929" y="36024"/>
                </a:lnTo>
                <a:lnTo>
                  <a:pt x="29807" y="36024"/>
                </a:lnTo>
                <a:lnTo>
                  <a:pt x="29685" y="36146"/>
                </a:lnTo>
                <a:lnTo>
                  <a:pt x="27979" y="33220"/>
                </a:lnTo>
                <a:lnTo>
                  <a:pt x="26820" y="31270"/>
                </a:lnTo>
                <a:lnTo>
                  <a:pt x="26272" y="30294"/>
                </a:lnTo>
                <a:lnTo>
                  <a:pt x="25845" y="29258"/>
                </a:lnTo>
                <a:lnTo>
                  <a:pt x="25723" y="28771"/>
                </a:lnTo>
                <a:lnTo>
                  <a:pt x="25601" y="28283"/>
                </a:lnTo>
                <a:lnTo>
                  <a:pt x="25479" y="27795"/>
                </a:lnTo>
                <a:lnTo>
                  <a:pt x="25297" y="27308"/>
                </a:lnTo>
                <a:lnTo>
                  <a:pt x="25114" y="26820"/>
                </a:lnTo>
                <a:lnTo>
                  <a:pt x="24870" y="26393"/>
                </a:lnTo>
                <a:lnTo>
                  <a:pt x="24565" y="25906"/>
                </a:lnTo>
                <a:lnTo>
                  <a:pt x="24321" y="25479"/>
                </a:lnTo>
                <a:lnTo>
                  <a:pt x="23956" y="24504"/>
                </a:lnTo>
                <a:lnTo>
                  <a:pt x="23590" y="23590"/>
                </a:lnTo>
                <a:lnTo>
                  <a:pt x="23346" y="22919"/>
                </a:lnTo>
                <a:lnTo>
                  <a:pt x="23285" y="22736"/>
                </a:lnTo>
                <a:lnTo>
                  <a:pt x="23224" y="22553"/>
                </a:lnTo>
                <a:lnTo>
                  <a:pt x="23224" y="22310"/>
                </a:lnTo>
                <a:lnTo>
                  <a:pt x="23285" y="22005"/>
                </a:lnTo>
                <a:lnTo>
                  <a:pt x="23346" y="21761"/>
                </a:lnTo>
                <a:lnTo>
                  <a:pt x="23407" y="21517"/>
                </a:lnTo>
                <a:lnTo>
                  <a:pt x="23651" y="20969"/>
                </a:lnTo>
                <a:lnTo>
                  <a:pt x="23773" y="20664"/>
                </a:lnTo>
                <a:lnTo>
                  <a:pt x="23834" y="20359"/>
                </a:lnTo>
                <a:lnTo>
                  <a:pt x="23834" y="19811"/>
                </a:lnTo>
                <a:lnTo>
                  <a:pt x="23773" y="19262"/>
                </a:lnTo>
                <a:lnTo>
                  <a:pt x="23651" y="18957"/>
                </a:lnTo>
                <a:lnTo>
                  <a:pt x="23590" y="18652"/>
                </a:lnTo>
                <a:lnTo>
                  <a:pt x="23651" y="18348"/>
                </a:lnTo>
                <a:lnTo>
                  <a:pt x="23712" y="18104"/>
                </a:lnTo>
                <a:lnTo>
                  <a:pt x="23468" y="18652"/>
                </a:lnTo>
                <a:lnTo>
                  <a:pt x="23468" y="18774"/>
                </a:lnTo>
                <a:lnTo>
                  <a:pt x="23468" y="18957"/>
                </a:lnTo>
                <a:lnTo>
                  <a:pt x="23590" y="19506"/>
                </a:lnTo>
                <a:lnTo>
                  <a:pt x="23529" y="20054"/>
                </a:lnTo>
                <a:lnTo>
                  <a:pt x="23468" y="20542"/>
                </a:lnTo>
                <a:lnTo>
                  <a:pt x="23285" y="21030"/>
                </a:lnTo>
                <a:lnTo>
                  <a:pt x="22980" y="21456"/>
                </a:lnTo>
                <a:lnTo>
                  <a:pt x="22615" y="21822"/>
                </a:lnTo>
                <a:lnTo>
                  <a:pt x="22249" y="22127"/>
                </a:lnTo>
                <a:lnTo>
                  <a:pt x="21822" y="22310"/>
                </a:lnTo>
                <a:lnTo>
                  <a:pt x="21396" y="22371"/>
                </a:lnTo>
                <a:lnTo>
                  <a:pt x="20969" y="22432"/>
                </a:lnTo>
                <a:lnTo>
                  <a:pt x="20664" y="22371"/>
                </a:lnTo>
                <a:lnTo>
                  <a:pt x="20359" y="22310"/>
                </a:lnTo>
                <a:lnTo>
                  <a:pt x="20055" y="22188"/>
                </a:lnTo>
                <a:lnTo>
                  <a:pt x="19811" y="22066"/>
                </a:lnTo>
                <a:lnTo>
                  <a:pt x="19323" y="21700"/>
                </a:lnTo>
                <a:lnTo>
                  <a:pt x="18896" y="21212"/>
                </a:lnTo>
                <a:lnTo>
                  <a:pt x="19079" y="21517"/>
                </a:lnTo>
                <a:lnTo>
                  <a:pt x="19262" y="21822"/>
                </a:lnTo>
                <a:lnTo>
                  <a:pt x="19445" y="22066"/>
                </a:lnTo>
                <a:lnTo>
                  <a:pt x="19689" y="22249"/>
                </a:lnTo>
                <a:lnTo>
                  <a:pt x="19933" y="22432"/>
                </a:lnTo>
                <a:lnTo>
                  <a:pt x="20237" y="22553"/>
                </a:lnTo>
                <a:lnTo>
                  <a:pt x="20542" y="22614"/>
                </a:lnTo>
                <a:lnTo>
                  <a:pt x="20786" y="22675"/>
                </a:lnTo>
                <a:lnTo>
                  <a:pt x="21396" y="22736"/>
                </a:lnTo>
                <a:lnTo>
                  <a:pt x="21700" y="22675"/>
                </a:lnTo>
                <a:lnTo>
                  <a:pt x="22005" y="22553"/>
                </a:lnTo>
                <a:lnTo>
                  <a:pt x="22310" y="22492"/>
                </a:lnTo>
                <a:lnTo>
                  <a:pt x="22615" y="22310"/>
                </a:lnTo>
                <a:lnTo>
                  <a:pt x="22858" y="22127"/>
                </a:lnTo>
                <a:lnTo>
                  <a:pt x="23102" y="21883"/>
                </a:lnTo>
                <a:lnTo>
                  <a:pt x="23102" y="21883"/>
                </a:lnTo>
                <a:lnTo>
                  <a:pt x="22797" y="23285"/>
                </a:lnTo>
                <a:lnTo>
                  <a:pt x="22493" y="24626"/>
                </a:lnTo>
                <a:lnTo>
                  <a:pt x="22310" y="25357"/>
                </a:lnTo>
                <a:lnTo>
                  <a:pt x="22188" y="26089"/>
                </a:lnTo>
                <a:lnTo>
                  <a:pt x="22188" y="26820"/>
                </a:lnTo>
                <a:lnTo>
                  <a:pt x="22249" y="27613"/>
                </a:lnTo>
                <a:lnTo>
                  <a:pt x="22432" y="28344"/>
                </a:lnTo>
                <a:lnTo>
                  <a:pt x="22676" y="29014"/>
                </a:lnTo>
                <a:lnTo>
                  <a:pt x="22919" y="29746"/>
                </a:lnTo>
                <a:lnTo>
                  <a:pt x="23224" y="30416"/>
                </a:lnTo>
                <a:lnTo>
                  <a:pt x="23834" y="31818"/>
                </a:lnTo>
                <a:lnTo>
                  <a:pt x="24260" y="33281"/>
                </a:lnTo>
                <a:lnTo>
                  <a:pt x="24626" y="34744"/>
                </a:lnTo>
                <a:lnTo>
                  <a:pt x="24687" y="35475"/>
                </a:lnTo>
                <a:lnTo>
                  <a:pt x="24809" y="36207"/>
                </a:lnTo>
                <a:lnTo>
                  <a:pt x="24809" y="36999"/>
                </a:lnTo>
                <a:lnTo>
                  <a:pt x="24809" y="37731"/>
                </a:lnTo>
                <a:lnTo>
                  <a:pt x="24748" y="39316"/>
                </a:lnTo>
                <a:lnTo>
                  <a:pt x="24504" y="40839"/>
                </a:lnTo>
                <a:lnTo>
                  <a:pt x="24138" y="42363"/>
                </a:lnTo>
                <a:lnTo>
                  <a:pt x="23773" y="43887"/>
                </a:lnTo>
                <a:lnTo>
                  <a:pt x="22919" y="46874"/>
                </a:lnTo>
                <a:lnTo>
                  <a:pt x="22554" y="48398"/>
                </a:lnTo>
                <a:lnTo>
                  <a:pt x="22188" y="49921"/>
                </a:lnTo>
                <a:lnTo>
                  <a:pt x="22005" y="51384"/>
                </a:lnTo>
                <a:lnTo>
                  <a:pt x="21883" y="52908"/>
                </a:lnTo>
                <a:lnTo>
                  <a:pt x="21944" y="54432"/>
                </a:lnTo>
                <a:lnTo>
                  <a:pt x="22066" y="55956"/>
                </a:lnTo>
                <a:lnTo>
                  <a:pt x="22249" y="57540"/>
                </a:lnTo>
                <a:lnTo>
                  <a:pt x="22371" y="58333"/>
                </a:lnTo>
                <a:lnTo>
                  <a:pt x="22432" y="59125"/>
                </a:lnTo>
                <a:lnTo>
                  <a:pt x="22432" y="59918"/>
                </a:lnTo>
                <a:lnTo>
                  <a:pt x="22371" y="60649"/>
                </a:lnTo>
                <a:lnTo>
                  <a:pt x="22066" y="62234"/>
                </a:lnTo>
                <a:lnTo>
                  <a:pt x="21396" y="65342"/>
                </a:lnTo>
                <a:lnTo>
                  <a:pt x="20664" y="68390"/>
                </a:lnTo>
                <a:lnTo>
                  <a:pt x="20359" y="69853"/>
                </a:lnTo>
                <a:lnTo>
                  <a:pt x="20115" y="71377"/>
                </a:lnTo>
                <a:lnTo>
                  <a:pt x="19994" y="72047"/>
                </a:lnTo>
                <a:lnTo>
                  <a:pt x="19933" y="72413"/>
                </a:lnTo>
                <a:lnTo>
                  <a:pt x="19933" y="72779"/>
                </a:lnTo>
                <a:lnTo>
                  <a:pt x="20055" y="73083"/>
                </a:lnTo>
                <a:lnTo>
                  <a:pt x="20115" y="73449"/>
                </a:lnTo>
                <a:lnTo>
                  <a:pt x="20420" y="74120"/>
                </a:lnTo>
                <a:lnTo>
                  <a:pt x="20664" y="74729"/>
                </a:lnTo>
                <a:lnTo>
                  <a:pt x="21030" y="75339"/>
                </a:lnTo>
                <a:lnTo>
                  <a:pt x="21213" y="75644"/>
                </a:lnTo>
                <a:lnTo>
                  <a:pt x="21456" y="75887"/>
                </a:lnTo>
                <a:lnTo>
                  <a:pt x="21639" y="76009"/>
                </a:lnTo>
                <a:lnTo>
                  <a:pt x="21822" y="76131"/>
                </a:lnTo>
                <a:lnTo>
                  <a:pt x="21822" y="76192"/>
                </a:lnTo>
                <a:lnTo>
                  <a:pt x="21883" y="76253"/>
                </a:lnTo>
                <a:lnTo>
                  <a:pt x="21822" y="76436"/>
                </a:lnTo>
                <a:lnTo>
                  <a:pt x="21639" y="76558"/>
                </a:lnTo>
                <a:lnTo>
                  <a:pt x="21517" y="76619"/>
                </a:lnTo>
                <a:lnTo>
                  <a:pt x="21091" y="76619"/>
                </a:lnTo>
                <a:lnTo>
                  <a:pt x="20908" y="76680"/>
                </a:lnTo>
                <a:lnTo>
                  <a:pt x="20664" y="76802"/>
                </a:lnTo>
                <a:lnTo>
                  <a:pt x="20359" y="76924"/>
                </a:lnTo>
                <a:lnTo>
                  <a:pt x="20055" y="76924"/>
                </a:lnTo>
                <a:lnTo>
                  <a:pt x="19689" y="76984"/>
                </a:lnTo>
                <a:lnTo>
                  <a:pt x="19323" y="76924"/>
                </a:lnTo>
                <a:lnTo>
                  <a:pt x="19384" y="76741"/>
                </a:lnTo>
                <a:lnTo>
                  <a:pt x="19384" y="76558"/>
                </a:lnTo>
                <a:lnTo>
                  <a:pt x="19384" y="76375"/>
                </a:lnTo>
                <a:lnTo>
                  <a:pt x="19262" y="76192"/>
                </a:lnTo>
                <a:lnTo>
                  <a:pt x="19140" y="76131"/>
                </a:lnTo>
                <a:lnTo>
                  <a:pt x="19079" y="76131"/>
                </a:lnTo>
                <a:lnTo>
                  <a:pt x="19079" y="76253"/>
                </a:lnTo>
                <a:lnTo>
                  <a:pt x="19140" y="76314"/>
                </a:lnTo>
                <a:lnTo>
                  <a:pt x="19140" y="76436"/>
                </a:lnTo>
                <a:lnTo>
                  <a:pt x="19201" y="76680"/>
                </a:lnTo>
                <a:lnTo>
                  <a:pt x="19140" y="76863"/>
                </a:lnTo>
                <a:lnTo>
                  <a:pt x="18957" y="76984"/>
                </a:lnTo>
                <a:lnTo>
                  <a:pt x="18775" y="77106"/>
                </a:lnTo>
                <a:lnTo>
                  <a:pt x="18226" y="77106"/>
                </a:lnTo>
                <a:lnTo>
                  <a:pt x="18104" y="77045"/>
                </a:lnTo>
                <a:lnTo>
                  <a:pt x="17982" y="76863"/>
                </a:lnTo>
                <a:lnTo>
                  <a:pt x="17982" y="76619"/>
                </a:lnTo>
                <a:lnTo>
                  <a:pt x="17921" y="76009"/>
                </a:lnTo>
                <a:lnTo>
                  <a:pt x="17921" y="74790"/>
                </a:lnTo>
                <a:lnTo>
                  <a:pt x="17921" y="73510"/>
                </a:lnTo>
                <a:lnTo>
                  <a:pt x="17921" y="73083"/>
                </a:lnTo>
                <a:lnTo>
                  <a:pt x="17921" y="72840"/>
                </a:lnTo>
                <a:lnTo>
                  <a:pt x="17982" y="72596"/>
                </a:lnTo>
                <a:lnTo>
                  <a:pt x="18287" y="72108"/>
                </a:lnTo>
                <a:lnTo>
                  <a:pt x="18348" y="71925"/>
                </a:lnTo>
                <a:lnTo>
                  <a:pt x="18348" y="71682"/>
                </a:lnTo>
                <a:lnTo>
                  <a:pt x="18409" y="70341"/>
                </a:lnTo>
                <a:lnTo>
                  <a:pt x="18409" y="68268"/>
                </a:lnTo>
                <a:lnTo>
                  <a:pt x="18348" y="66257"/>
                </a:lnTo>
                <a:lnTo>
                  <a:pt x="18104" y="63819"/>
                </a:lnTo>
                <a:lnTo>
                  <a:pt x="18043" y="62539"/>
                </a:lnTo>
                <a:lnTo>
                  <a:pt x="18043" y="61259"/>
                </a:lnTo>
                <a:lnTo>
                  <a:pt x="18104" y="58760"/>
                </a:lnTo>
                <a:lnTo>
                  <a:pt x="18287" y="56260"/>
                </a:lnTo>
                <a:lnTo>
                  <a:pt x="18348" y="55590"/>
                </a:lnTo>
                <a:lnTo>
                  <a:pt x="18409" y="54980"/>
                </a:lnTo>
                <a:lnTo>
                  <a:pt x="18348" y="54554"/>
                </a:lnTo>
                <a:lnTo>
                  <a:pt x="18226" y="54127"/>
                </a:lnTo>
                <a:lnTo>
                  <a:pt x="18104" y="52908"/>
                </a:lnTo>
                <a:lnTo>
                  <a:pt x="18043" y="51628"/>
                </a:lnTo>
                <a:lnTo>
                  <a:pt x="18043" y="50531"/>
                </a:lnTo>
                <a:lnTo>
                  <a:pt x="18043" y="49373"/>
                </a:lnTo>
                <a:lnTo>
                  <a:pt x="18104" y="48215"/>
                </a:lnTo>
                <a:lnTo>
                  <a:pt x="18104" y="47118"/>
                </a:lnTo>
                <a:lnTo>
                  <a:pt x="17982" y="44862"/>
                </a:lnTo>
                <a:lnTo>
                  <a:pt x="17921" y="42424"/>
                </a:lnTo>
                <a:lnTo>
                  <a:pt x="17982" y="39864"/>
                </a:lnTo>
                <a:lnTo>
                  <a:pt x="17982" y="38645"/>
                </a:lnTo>
                <a:lnTo>
                  <a:pt x="17982" y="38036"/>
                </a:lnTo>
                <a:lnTo>
                  <a:pt x="17982" y="37731"/>
                </a:lnTo>
                <a:lnTo>
                  <a:pt x="17982" y="37548"/>
                </a:lnTo>
                <a:lnTo>
                  <a:pt x="18043" y="37426"/>
                </a:lnTo>
                <a:lnTo>
                  <a:pt x="18226" y="37365"/>
                </a:lnTo>
                <a:lnTo>
                  <a:pt x="18409" y="37243"/>
                </a:lnTo>
                <a:lnTo>
                  <a:pt x="18653" y="36999"/>
                </a:lnTo>
                <a:lnTo>
                  <a:pt x="18653" y="36999"/>
                </a:lnTo>
                <a:lnTo>
                  <a:pt x="18165" y="37121"/>
                </a:lnTo>
                <a:lnTo>
                  <a:pt x="17616" y="37121"/>
                </a:lnTo>
                <a:lnTo>
                  <a:pt x="17129" y="37060"/>
                </a:lnTo>
                <a:lnTo>
                  <a:pt x="16641" y="36999"/>
                </a:lnTo>
                <a:lnTo>
                  <a:pt x="16824" y="37243"/>
                </a:lnTo>
                <a:lnTo>
                  <a:pt x="17068" y="37304"/>
                </a:lnTo>
                <a:lnTo>
                  <a:pt x="17251" y="37426"/>
                </a:lnTo>
                <a:lnTo>
                  <a:pt x="17312" y="37548"/>
                </a:lnTo>
                <a:lnTo>
                  <a:pt x="17312" y="37670"/>
                </a:lnTo>
                <a:lnTo>
                  <a:pt x="17312" y="37914"/>
                </a:lnTo>
                <a:lnTo>
                  <a:pt x="17312" y="38584"/>
                </a:lnTo>
                <a:lnTo>
                  <a:pt x="17373" y="41083"/>
                </a:lnTo>
                <a:lnTo>
                  <a:pt x="17373" y="43582"/>
                </a:lnTo>
                <a:lnTo>
                  <a:pt x="17312" y="46081"/>
                </a:lnTo>
                <a:lnTo>
                  <a:pt x="17251" y="46996"/>
                </a:lnTo>
                <a:lnTo>
                  <a:pt x="17251" y="47849"/>
                </a:lnTo>
                <a:lnTo>
                  <a:pt x="17251" y="49129"/>
                </a:lnTo>
                <a:lnTo>
                  <a:pt x="17312" y="50348"/>
                </a:lnTo>
                <a:lnTo>
                  <a:pt x="17312" y="51628"/>
                </a:lnTo>
                <a:lnTo>
                  <a:pt x="17190" y="52908"/>
                </a:lnTo>
                <a:lnTo>
                  <a:pt x="17068" y="54066"/>
                </a:lnTo>
                <a:lnTo>
                  <a:pt x="17007" y="54493"/>
                </a:lnTo>
                <a:lnTo>
                  <a:pt x="16946" y="54980"/>
                </a:lnTo>
                <a:lnTo>
                  <a:pt x="17007" y="55590"/>
                </a:lnTo>
                <a:lnTo>
                  <a:pt x="17068" y="56199"/>
                </a:lnTo>
                <a:lnTo>
                  <a:pt x="17129" y="57419"/>
                </a:lnTo>
                <a:lnTo>
                  <a:pt x="17312" y="59979"/>
                </a:lnTo>
                <a:lnTo>
                  <a:pt x="17312" y="61259"/>
                </a:lnTo>
                <a:lnTo>
                  <a:pt x="17312" y="62478"/>
                </a:lnTo>
                <a:lnTo>
                  <a:pt x="17251" y="63697"/>
                </a:lnTo>
                <a:lnTo>
                  <a:pt x="17129" y="64977"/>
                </a:lnTo>
                <a:lnTo>
                  <a:pt x="17007" y="66135"/>
                </a:lnTo>
                <a:lnTo>
                  <a:pt x="16946" y="67354"/>
                </a:lnTo>
                <a:lnTo>
                  <a:pt x="16885" y="68634"/>
                </a:lnTo>
                <a:lnTo>
                  <a:pt x="16885" y="69853"/>
                </a:lnTo>
                <a:lnTo>
                  <a:pt x="16946" y="70828"/>
                </a:lnTo>
                <a:lnTo>
                  <a:pt x="16946" y="71682"/>
                </a:lnTo>
                <a:lnTo>
                  <a:pt x="17007" y="71925"/>
                </a:lnTo>
                <a:lnTo>
                  <a:pt x="17068" y="72108"/>
                </a:lnTo>
                <a:lnTo>
                  <a:pt x="17373" y="72596"/>
                </a:lnTo>
                <a:lnTo>
                  <a:pt x="17434" y="72779"/>
                </a:lnTo>
                <a:lnTo>
                  <a:pt x="17434" y="73023"/>
                </a:lnTo>
                <a:lnTo>
                  <a:pt x="17434" y="73510"/>
                </a:lnTo>
                <a:lnTo>
                  <a:pt x="17434" y="74729"/>
                </a:lnTo>
                <a:lnTo>
                  <a:pt x="17373" y="76009"/>
                </a:lnTo>
                <a:lnTo>
                  <a:pt x="17312" y="76619"/>
                </a:lnTo>
                <a:lnTo>
                  <a:pt x="17312" y="76802"/>
                </a:lnTo>
                <a:lnTo>
                  <a:pt x="17251" y="77045"/>
                </a:lnTo>
                <a:lnTo>
                  <a:pt x="17129" y="77106"/>
                </a:lnTo>
                <a:lnTo>
                  <a:pt x="16580" y="77106"/>
                </a:lnTo>
                <a:lnTo>
                  <a:pt x="16336" y="76984"/>
                </a:lnTo>
                <a:lnTo>
                  <a:pt x="16214" y="76863"/>
                </a:lnTo>
                <a:lnTo>
                  <a:pt x="16154" y="76680"/>
                </a:lnTo>
                <a:lnTo>
                  <a:pt x="16154" y="76436"/>
                </a:lnTo>
                <a:lnTo>
                  <a:pt x="16214" y="76253"/>
                </a:lnTo>
                <a:lnTo>
                  <a:pt x="16214" y="76192"/>
                </a:lnTo>
                <a:lnTo>
                  <a:pt x="16154" y="76131"/>
                </a:lnTo>
                <a:lnTo>
                  <a:pt x="16093" y="76131"/>
                </a:lnTo>
                <a:lnTo>
                  <a:pt x="16032" y="76192"/>
                </a:lnTo>
                <a:lnTo>
                  <a:pt x="15971" y="76375"/>
                </a:lnTo>
                <a:lnTo>
                  <a:pt x="15910" y="76558"/>
                </a:lnTo>
                <a:lnTo>
                  <a:pt x="15910" y="76741"/>
                </a:lnTo>
                <a:lnTo>
                  <a:pt x="15971" y="76924"/>
                </a:lnTo>
                <a:lnTo>
                  <a:pt x="15605" y="76984"/>
                </a:lnTo>
                <a:lnTo>
                  <a:pt x="15300" y="76924"/>
                </a:lnTo>
                <a:lnTo>
                  <a:pt x="14934" y="76863"/>
                </a:lnTo>
                <a:lnTo>
                  <a:pt x="14630" y="76802"/>
                </a:lnTo>
                <a:lnTo>
                  <a:pt x="14447" y="76680"/>
                </a:lnTo>
                <a:lnTo>
                  <a:pt x="14264" y="76619"/>
                </a:lnTo>
                <a:lnTo>
                  <a:pt x="13837" y="76619"/>
                </a:lnTo>
                <a:lnTo>
                  <a:pt x="13654" y="76558"/>
                </a:lnTo>
                <a:lnTo>
                  <a:pt x="13533" y="76436"/>
                </a:lnTo>
                <a:lnTo>
                  <a:pt x="13472" y="76253"/>
                </a:lnTo>
                <a:lnTo>
                  <a:pt x="13472" y="76192"/>
                </a:lnTo>
                <a:lnTo>
                  <a:pt x="13533" y="76131"/>
                </a:lnTo>
                <a:lnTo>
                  <a:pt x="13837" y="75887"/>
                </a:lnTo>
                <a:lnTo>
                  <a:pt x="14081" y="75644"/>
                </a:lnTo>
                <a:lnTo>
                  <a:pt x="14325" y="75339"/>
                </a:lnTo>
                <a:lnTo>
                  <a:pt x="14630" y="74729"/>
                </a:lnTo>
                <a:lnTo>
                  <a:pt x="14934" y="74120"/>
                </a:lnTo>
                <a:lnTo>
                  <a:pt x="15178" y="73449"/>
                </a:lnTo>
                <a:lnTo>
                  <a:pt x="15300" y="73083"/>
                </a:lnTo>
                <a:lnTo>
                  <a:pt x="15361" y="72779"/>
                </a:lnTo>
                <a:lnTo>
                  <a:pt x="15361" y="72413"/>
                </a:lnTo>
                <a:lnTo>
                  <a:pt x="15361" y="72047"/>
                </a:lnTo>
                <a:lnTo>
                  <a:pt x="15239" y="71377"/>
                </a:lnTo>
                <a:lnTo>
                  <a:pt x="14995" y="69853"/>
                </a:lnTo>
                <a:lnTo>
                  <a:pt x="14264" y="66805"/>
                </a:lnTo>
                <a:lnTo>
                  <a:pt x="13533" y="63758"/>
                </a:lnTo>
                <a:lnTo>
                  <a:pt x="13228" y="62173"/>
                </a:lnTo>
                <a:lnTo>
                  <a:pt x="12984" y="60649"/>
                </a:lnTo>
                <a:lnTo>
                  <a:pt x="12923" y="59857"/>
                </a:lnTo>
                <a:lnTo>
                  <a:pt x="12923" y="59064"/>
                </a:lnTo>
                <a:lnTo>
                  <a:pt x="12984" y="58272"/>
                </a:lnTo>
                <a:lnTo>
                  <a:pt x="13045" y="57480"/>
                </a:lnTo>
                <a:lnTo>
                  <a:pt x="13228" y="55956"/>
                </a:lnTo>
                <a:lnTo>
                  <a:pt x="13411" y="54432"/>
                </a:lnTo>
                <a:lnTo>
                  <a:pt x="13411" y="52908"/>
                </a:lnTo>
                <a:lnTo>
                  <a:pt x="13411" y="52116"/>
                </a:lnTo>
                <a:lnTo>
                  <a:pt x="13350" y="51384"/>
                </a:lnTo>
                <a:lnTo>
                  <a:pt x="13106" y="49860"/>
                </a:lnTo>
                <a:lnTo>
                  <a:pt x="12740" y="48337"/>
                </a:lnTo>
                <a:lnTo>
                  <a:pt x="11948" y="45350"/>
                </a:lnTo>
                <a:lnTo>
                  <a:pt x="11521" y="43887"/>
                </a:lnTo>
                <a:lnTo>
                  <a:pt x="11155" y="42363"/>
                </a:lnTo>
                <a:lnTo>
                  <a:pt x="10851" y="40778"/>
                </a:lnTo>
                <a:lnTo>
                  <a:pt x="10607" y="39255"/>
                </a:lnTo>
                <a:lnTo>
                  <a:pt x="10485" y="37731"/>
                </a:lnTo>
                <a:lnTo>
                  <a:pt x="10546" y="36207"/>
                </a:lnTo>
                <a:lnTo>
                  <a:pt x="10607" y="35475"/>
                </a:lnTo>
                <a:lnTo>
                  <a:pt x="10729" y="34683"/>
                </a:lnTo>
                <a:lnTo>
                  <a:pt x="10912" y="33952"/>
                </a:lnTo>
                <a:lnTo>
                  <a:pt x="11094" y="33220"/>
                </a:lnTo>
                <a:lnTo>
                  <a:pt x="11521" y="31818"/>
                </a:lnTo>
                <a:lnTo>
                  <a:pt x="12070" y="30416"/>
                </a:lnTo>
                <a:lnTo>
                  <a:pt x="12374" y="29746"/>
                </a:lnTo>
                <a:lnTo>
                  <a:pt x="12679" y="29014"/>
                </a:lnTo>
                <a:lnTo>
                  <a:pt x="12862" y="28283"/>
                </a:lnTo>
                <a:lnTo>
                  <a:pt x="13045" y="27552"/>
                </a:lnTo>
                <a:lnTo>
                  <a:pt x="13106" y="26942"/>
                </a:lnTo>
                <a:lnTo>
                  <a:pt x="13167" y="26333"/>
                </a:lnTo>
                <a:lnTo>
                  <a:pt x="13106" y="25723"/>
                </a:lnTo>
                <a:lnTo>
                  <a:pt x="12984" y="25113"/>
                </a:lnTo>
                <a:lnTo>
                  <a:pt x="12496" y="23346"/>
                </a:lnTo>
                <a:lnTo>
                  <a:pt x="12252" y="21883"/>
                </a:lnTo>
                <a:lnTo>
                  <a:pt x="12252" y="21883"/>
                </a:lnTo>
                <a:lnTo>
                  <a:pt x="12496" y="22127"/>
                </a:lnTo>
                <a:lnTo>
                  <a:pt x="12740" y="22310"/>
                </a:lnTo>
                <a:lnTo>
                  <a:pt x="12984" y="22492"/>
                </a:lnTo>
                <a:lnTo>
                  <a:pt x="13289" y="22553"/>
                </a:lnTo>
                <a:lnTo>
                  <a:pt x="13593" y="22675"/>
                </a:lnTo>
                <a:lnTo>
                  <a:pt x="13898" y="22736"/>
                </a:lnTo>
                <a:lnTo>
                  <a:pt x="14508" y="22675"/>
                </a:lnTo>
                <a:lnTo>
                  <a:pt x="14813" y="22614"/>
                </a:lnTo>
                <a:lnTo>
                  <a:pt x="15117" y="22553"/>
                </a:lnTo>
                <a:lnTo>
                  <a:pt x="15361" y="22432"/>
                </a:lnTo>
                <a:lnTo>
                  <a:pt x="15666" y="22249"/>
                </a:lnTo>
                <a:lnTo>
                  <a:pt x="15849" y="22066"/>
                </a:lnTo>
                <a:lnTo>
                  <a:pt x="16093" y="21822"/>
                </a:lnTo>
                <a:lnTo>
                  <a:pt x="16275" y="21517"/>
                </a:lnTo>
                <a:lnTo>
                  <a:pt x="16458" y="21212"/>
                </a:lnTo>
                <a:lnTo>
                  <a:pt x="16154" y="21517"/>
                </a:lnTo>
                <a:lnTo>
                  <a:pt x="15849" y="21822"/>
                </a:lnTo>
                <a:lnTo>
                  <a:pt x="15544" y="22066"/>
                </a:lnTo>
                <a:lnTo>
                  <a:pt x="15178" y="22249"/>
                </a:lnTo>
                <a:lnTo>
                  <a:pt x="14813" y="22371"/>
                </a:lnTo>
                <a:lnTo>
                  <a:pt x="14386" y="22432"/>
                </a:lnTo>
                <a:lnTo>
                  <a:pt x="13959" y="22432"/>
                </a:lnTo>
                <a:lnTo>
                  <a:pt x="13593" y="22310"/>
                </a:lnTo>
                <a:lnTo>
                  <a:pt x="13228" y="22188"/>
                </a:lnTo>
                <a:lnTo>
                  <a:pt x="12923" y="22005"/>
                </a:lnTo>
                <a:lnTo>
                  <a:pt x="12679" y="21822"/>
                </a:lnTo>
                <a:lnTo>
                  <a:pt x="12435" y="21578"/>
                </a:lnTo>
                <a:lnTo>
                  <a:pt x="12252" y="21273"/>
                </a:lnTo>
                <a:lnTo>
                  <a:pt x="12070" y="20969"/>
                </a:lnTo>
                <a:lnTo>
                  <a:pt x="11887" y="20664"/>
                </a:lnTo>
                <a:lnTo>
                  <a:pt x="11826" y="20359"/>
                </a:lnTo>
                <a:lnTo>
                  <a:pt x="11765" y="19750"/>
                </a:lnTo>
                <a:lnTo>
                  <a:pt x="11826" y="19140"/>
                </a:lnTo>
                <a:lnTo>
                  <a:pt x="11826" y="18957"/>
                </a:lnTo>
                <a:lnTo>
                  <a:pt x="11887" y="18774"/>
                </a:lnTo>
                <a:lnTo>
                  <a:pt x="11826" y="18592"/>
                </a:lnTo>
                <a:lnTo>
                  <a:pt x="11765" y="18409"/>
                </a:lnTo>
                <a:lnTo>
                  <a:pt x="11643" y="18104"/>
                </a:lnTo>
                <a:lnTo>
                  <a:pt x="11704" y="18592"/>
                </a:lnTo>
                <a:lnTo>
                  <a:pt x="11765" y="18713"/>
                </a:lnTo>
                <a:lnTo>
                  <a:pt x="11704" y="18835"/>
                </a:lnTo>
                <a:lnTo>
                  <a:pt x="11643" y="19079"/>
                </a:lnTo>
                <a:lnTo>
                  <a:pt x="11521" y="19567"/>
                </a:lnTo>
                <a:lnTo>
                  <a:pt x="11521" y="20115"/>
                </a:lnTo>
                <a:lnTo>
                  <a:pt x="11582" y="20603"/>
                </a:lnTo>
                <a:lnTo>
                  <a:pt x="11704" y="21091"/>
                </a:lnTo>
                <a:lnTo>
                  <a:pt x="12009" y="21578"/>
                </a:lnTo>
                <a:lnTo>
                  <a:pt x="12009" y="21822"/>
                </a:lnTo>
                <a:lnTo>
                  <a:pt x="12070" y="22127"/>
                </a:lnTo>
                <a:lnTo>
                  <a:pt x="12131" y="22371"/>
                </a:lnTo>
                <a:lnTo>
                  <a:pt x="12131" y="22553"/>
                </a:lnTo>
                <a:lnTo>
                  <a:pt x="12070" y="22675"/>
                </a:lnTo>
                <a:lnTo>
                  <a:pt x="11887" y="23163"/>
                </a:lnTo>
                <a:lnTo>
                  <a:pt x="11216" y="24992"/>
                </a:lnTo>
                <a:lnTo>
                  <a:pt x="10729" y="25906"/>
                </a:lnTo>
                <a:lnTo>
                  <a:pt x="10241" y="26820"/>
                </a:lnTo>
                <a:lnTo>
                  <a:pt x="9997" y="27308"/>
                </a:lnTo>
                <a:lnTo>
                  <a:pt x="9875" y="27795"/>
                </a:lnTo>
                <a:lnTo>
                  <a:pt x="9631" y="28771"/>
                </a:lnTo>
                <a:lnTo>
                  <a:pt x="9449" y="29319"/>
                </a:lnTo>
                <a:lnTo>
                  <a:pt x="9266" y="29807"/>
                </a:lnTo>
                <a:lnTo>
                  <a:pt x="8778" y="30843"/>
                </a:lnTo>
                <a:lnTo>
                  <a:pt x="7620" y="32733"/>
                </a:lnTo>
                <a:lnTo>
                  <a:pt x="5609" y="36146"/>
                </a:lnTo>
                <a:lnTo>
                  <a:pt x="5487" y="36024"/>
                </a:lnTo>
                <a:lnTo>
                  <a:pt x="5365" y="36085"/>
                </a:lnTo>
                <a:lnTo>
                  <a:pt x="5365" y="36146"/>
                </a:lnTo>
                <a:lnTo>
                  <a:pt x="5426" y="36268"/>
                </a:lnTo>
                <a:lnTo>
                  <a:pt x="5548" y="36451"/>
                </a:lnTo>
                <a:lnTo>
                  <a:pt x="5609" y="36634"/>
                </a:lnTo>
                <a:lnTo>
                  <a:pt x="5609" y="36816"/>
                </a:lnTo>
                <a:lnTo>
                  <a:pt x="5609" y="37060"/>
                </a:lnTo>
                <a:lnTo>
                  <a:pt x="5487" y="37487"/>
                </a:lnTo>
                <a:lnTo>
                  <a:pt x="5121" y="38401"/>
                </a:lnTo>
                <a:lnTo>
                  <a:pt x="4633" y="39316"/>
                </a:lnTo>
                <a:lnTo>
                  <a:pt x="4511" y="39559"/>
                </a:lnTo>
                <a:lnTo>
                  <a:pt x="4450" y="39864"/>
                </a:lnTo>
                <a:lnTo>
                  <a:pt x="4268" y="40413"/>
                </a:lnTo>
                <a:lnTo>
                  <a:pt x="4085" y="41022"/>
                </a:lnTo>
                <a:lnTo>
                  <a:pt x="4024" y="41266"/>
                </a:lnTo>
                <a:lnTo>
                  <a:pt x="3902" y="41510"/>
                </a:lnTo>
                <a:lnTo>
                  <a:pt x="3780" y="41571"/>
                </a:lnTo>
                <a:lnTo>
                  <a:pt x="3780" y="41510"/>
                </a:lnTo>
                <a:lnTo>
                  <a:pt x="3719" y="41388"/>
                </a:lnTo>
                <a:lnTo>
                  <a:pt x="3780" y="41022"/>
                </a:lnTo>
                <a:lnTo>
                  <a:pt x="4024" y="39986"/>
                </a:lnTo>
                <a:lnTo>
                  <a:pt x="4024" y="39742"/>
                </a:lnTo>
                <a:lnTo>
                  <a:pt x="3963" y="39620"/>
                </a:lnTo>
                <a:lnTo>
                  <a:pt x="3841" y="39559"/>
                </a:lnTo>
                <a:lnTo>
                  <a:pt x="3780" y="39620"/>
                </a:lnTo>
                <a:lnTo>
                  <a:pt x="3658" y="39742"/>
                </a:lnTo>
                <a:lnTo>
                  <a:pt x="3536" y="39986"/>
                </a:lnTo>
                <a:lnTo>
                  <a:pt x="3414" y="40291"/>
                </a:lnTo>
                <a:lnTo>
                  <a:pt x="2927" y="41449"/>
                </a:lnTo>
                <a:lnTo>
                  <a:pt x="2744" y="41876"/>
                </a:lnTo>
                <a:lnTo>
                  <a:pt x="2561" y="42119"/>
                </a:lnTo>
                <a:lnTo>
                  <a:pt x="2439" y="42119"/>
                </a:lnTo>
                <a:lnTo>
                  <a:pt x="2378" y="42058"/>
                </a:lnTo>
                <a:lnTo>
                  <a:pt x="2378" y="41997"/>
                </a:lnTo>
                <a:lnTo>
                  <a:pt x="2439" y="41815"/>
                </a:lnTo>
                <a:lnTo>
                  <a:pt x="2622" y="41266"/>
                </a:lnTo>
                <a:lnTo>
                  <a:pt x="2805" y="40778"/>
                </a:lnTo>
                <a:lnTo>
                  <a:pt x="3049" y="40230"/>
                </a:lnTo>
                <a:lnTo>
                  <a:pt x="3170" y="39681"/>
                </a:lnTo>
                <a:lnTo>
                  <a:pt x="3170" y="39498"/>
                </a:lnTo>
                <a:lnTo>
                  <a:pt x="3109" y="39437"/>
                </a:lnTo>
                <a:lnTo>
                  <a:pt x="3049" y="39376"/>
                </a:lnTo>
                <a:lnTo>
                  <a:pt x="2988" y="39316"/>
                </a:lnTo>
                <a:lnTo>
                  <a:pt x="2866" y="39376"/>
                </a:lnTo>
                <a:lnTo>
                  <a:pt x="2744" y="39437"/>
                </a:lnTo>
                <a:lnTo>
                  <a:pt x="2561" y="39742"/>
                </a:lnTo>
                <a:lnTo>
                  <a:pt x="2317" y="40291"/>
                </a:lnTo>
                <a:lnTo>
                  <a:pt x="2073" y="40778"/>
                </a:lnTo>
                <a:lnTo>
                  <a:pt x="1829" y="41327"/>
                </a:lnTo>
                <a:lnTo>
                  <a:pt x="1586" y="41815"/>
                </a:lnTo>
                <a:lnTo>
                  <a:pt x="1342" y="41997"/>
                </a:lnTo>
                <a:lnTo>
                  <a:pt x="1281" y="41936"/>
                </a:lnTo>
                <a:lnTo>
                  <a:pt x="1281" y="41815"/>
                </a:lnTo>
                <a:lnTo>
                  <a:pt x="1342" y="41571"/>
                </a:lnTo>
                <a:lnTo>
                  <a:pt x="1403" y="41388"/>
                </a:lnTo>
                <a:lnTo>
                  <a:pt x="1586" y="40961"/>
                </a:lnTo>
                <a:lnTo>
                  <a:pt x="2134" y="39864"/>
                </a:lnTo>
                <a:lnTo>
                  <a:pt x="2317" y="39559"/>
                </a:lnTo>
                <a:lnTo>
                  <a:pt x="2378" y="39255"/>
                </a:lnTo>
                <a:lnTo>
                  <a:pt x="2317" y="39133"/>
                </a:lnTo>
                <a:lnTo>
                  <a:pt x="2195" y="39072"/>
                </a:lnTo>
                <a:lnTo>
                  <a:pt x="2073" y="39072"/>
                </a:lnTo>
                <a:lnTo>
                  <a:pt x="2012" y="39133"/>
                </a:lnTo>
                <a:lnTo>
                  <a:pt x="1829" y="39316"/>
                </a:lnTo>
                <a:lnTo>
                  <a:pt x="1586" y="39742"/>
                </a:lnTo>
                <a:lnTo>
                  <a:pt x="915" y="40717"/>
                </a:lnTo>
                <a:lnTo>
                  <a:pt x="671" y="40961"/>
                </a:lnTo>
                <a:lnTo>
                  <a:pt x="549" y="41022"/>
                </a:lnTo>
                <a:lnTo>
                  <a:pt x="549" y="40961"/>
                </a:lnTo>
                <a:lnTo>
                  <a:pt x="549" y="40839"/>
                </a:lnTo>
                <a:lnTo>
                  <a:pt x="610" y="40656"/>
                </a:lnTo>
                <a:lnTo>
                  <a:pt x="732" y="40474"/>
                </a:lnTo>
                <a:lnTo>
                  <a:pt x="976" y="40169"/>
                </a:lnTo>
                <a:lnTo>
                  <a:pt x="1464" y="39376"/>
                </a:lnTo>
                <a:lnTo>
                  <a:pt x="1890" y="38645"/>
                </a:lnTo>
                <a:lnTo>
                  <a:pt x="2073" y="38218"/>
                </a:lnTo>
                <a:lnTo>
                  <a:pt x="2195" y="37853"/>
                </a:lnTo>
                <a:lnTo>
                  <a:pt x="2195" y="37670"/>
                </a:lnTo>
                <a:lnTo>
                  <a:pt x="2012" y="37548"/>
                </a:lnTo>
                <a:lnTo>
                  <a:pt x="1890" y="37548"/>
                </a:lnTo>
                <a:lnTo>
                  <a:pt x="1708" y="37670"/>
                </a:lnTo>
                <a:lnTo>
                  <a:pt x="1342" y="37975"/>
                </a:lnTo>
                <a:lnTo>
                  <a:pt x="1037" y="38157"/>
                </a:lnTo>
                <a:lnTo>
                  <a:pt x="732" y="38279"/>
                </a:lnTo>
                <a:lnTo>
                  <a:pt x="549" y="38279"/>
                </a:lnTo>
                <a:lnTo>
                  <a:pt x="306" y="38218"/>
                </a:lnTo>
                <a:lnTo>
                  <a:pt x="245" y="38218"/>
                </a:lnTo>
                <a:lnTo>
                  <a:pt x="245" y="38157"/>
                </a:lnTo>
                <a:lnTo>
                  <a:pt x="245" y="38096"/>
                </a:lnTo>
                <a:lnTo>
                  <a:pt x="367" y="37975"/>
                </a:lnTo>
                <a:lnTo>
                  <a:pt x="915" y="37609"/>
                </a:lnTo>
                <a:lnTo>
                  <a:pt x="1403" y="37182"/>
                </a:lnTo>
                <a:lnTo>
                  <a:pt x="2256" y="36207"/>
                </a:lnTo>
                <a:lnTo>
                  <a:pt x="2805" y="35780"/>
                </a:lnTo>
                <a:lnTo>
                  <a:pt x="3049" y="35597"/>
                </a:lnTo>
                <a:lnTo>
                  <a:pt x="3353" y="35415"/>
                </a:lnTo>
                <a:lnTo>
                  <a:pt x="3780" y="35354"/>
                </a:lnTo>
                <a:lnTo>
                  <a:pt x="3963" y="35354"/>
                </a:lnTo>
                <a:lnTo>
                  <a:pt x="4207" y="35415"/>
                </a:lnTo>
                <a:lnTo>
                  <a:pt x="4329" y="35536"/>
                </a:lnTo>
                <a:lnTo>
                  <a:pt x="4511" y="35658"/>
                </a:lnTo>
                <a:lnTo>
                  <a:pt x="4633" y="35658"/>
                </a:lnTo>
                <a:lnTo>
                  <a:pt x="4633" y="35597"/>
                </a:lnTo>
                <a:lnTo>
                  <a:pt x="4633" y="35475"/>
                </a:lnTo>
                <a:lnTo>
                  <a:pt x="4633" y="35415"/>
                </a:lnTo>
                <a:lnTo>
                  <a:pt x="4389" y="35232"/>
                </a:lnTo>
                <a:lnTo>
                  <a:pt x="4146" y="35171"/>
                </a:lnTo>
                <a:lnTo>
                  <a:pt x="4329" y="34866"/>
                </a:lnTo>
                <a:lnTo>
                  <a:pt x="4511" y="34500"/>
                </a:lnTo>
                <a:lnTo>
                  <a:pt x="4755" y="33830"/>
                </a:lnTo>
                <a:lnTo>
                  <a:pt x="4999" y="32915"/>
                </a:lnTo>
                <a:lnTo>
                  <a:pt x="5243" y="32001"/>
                </a:lnTo>
                <a:lnTo>
                  <a:pt x="5730" y="30294"/>
                </a:lnTo>
                <a:lnTo>
                  <a:pt x="5974" y="29380"/>
                </a:lnTo>
                <a:lnTo>
                  <a:pt x="6279" y="28588"/>
                </a:lnTo>
                <a:lnTo>
                  <a:pt x="6584" y="27978"/>
                </a:lnTo>
                <a:lnTo>
                  <a:pt x="6889" y="27369"/>
                </a:lnTo>
                <a:lnTo>
                  <a:pt x="7498" y="26637"/>
                </a:lnTo>
                <a:lnTo>
                  <a:pt x="7681" y="26333"/>
                </a:lnTo>
                <a:lnTo>
                  <a:pt x="7864" y="25967"/>
                </a:lnTo>
                <a:lnTo>
                  <a:pt x="8047" y="25296"/>
                </a:lnTo>
                <a:lnTo>
                  <a:pt x="8351" y="23833"/>
                </a:lnTo>
                <a:lnTo>
                  <a:pt x="9144" y="20054"/>
                </a:lnTo>
                <a:lnTo>
                  <a:pt x="9327" y="18957"/>
                </a:lnTo>
                <a:lnTo>
                  <a:pt x="9388" y="17799"/>
                </a:lnTo>
                <a:lnTo>
                  <a:pt x="9449" y="17007"/>
                </a:lnTo>
                <a:lnTo>
                  <a:pt x="9510" y="16275"/>
                </a:lnTo>
                <a:lnTo>
                  <a:pt x="9631" y="15910"/>
                </a:lnTo>
                <a:lnTo>
                  <a:pt x="9753" y="15544"/>
                </a:lnTo>
                <a:lnTo>
                  <a:pt x="9936" y="15178"/>
                </a:lnTo>
                <a:lnTo>
                  <a:pt x="10119" y="14873"/>
                </a:lnTo>
                <a:lnTo>
                  <a:pt x="10424" y="14569"/>
                </a:lnTo>
                <a:lnTo>
                  <a:pt x="10668" y="14264"/>
                </a:lnTo>
                <a:lnTo>
                  <a:pt x="11277" y="13776"/>
                </a:lnTo>
                <a:lnTo>
                  <a:pt x="12009" y="13350"/>
                </a:lnTo>
                <a:lnTo>
                  <a:pt x="12862" y="12984"/>
                </a:lnTo>
                <a:lnTo>
                  <a:pt x="13776" y="12679"/>
                </a:lnTo>
                <a:lnTo>
                  <a:pt x="14691" y="12496"/>
                </a:lnTo>
                <a:lnTo>
                  <a:pt x="15117" y="12313"/>
                </a:lnTo>
                <a:lnTo>
                  <a:pt x="15300" y="12130"/>
                </a:lnTo>
                <a:lnTo>
                  <a:pt x="15483" y="11948"/>
                </a:lnTo>
                <a:lnTo>
                  <a:pt x="15605" y="11765"/>
                </a:lnTo>
                <a:lnTo>
                  <a:pt x="15727" y="11521"/>
                </a:lnTo>
                <a:lnTo>
                  <a:pt x="15788" y="11094"/>
                </a:lnTo>
                <a:lnTo>
                  <a:pt x="15788" y="10668"/>
                </a:lnTo>
                <a:lnTo>
                  <a:pt x="15788" y="10180"/>
                </a:lnTo>
                <a:close/>
                <a:moveTo>
                  <a:pt x="17555" y="1"/>
                </a:moveTo>
                <a:lnTo>
                  <a:pt x="16763" y="123"/>
                </a:lnTo>
                <a:lnTo>
                  <a:pt x="16214" y="245"/>
                </a:lnTo>
                <a:lnTo>
                  <a:pt x="15666" y="488"/>
                </a:lnTo>
                <a:lnTo>
                  <a:pt x="15178" y="854"/>
                </a:lnTo>
                <a:lnTo>
                  <a:pt x="14752" y="1281"/>
                </a:lnTo>
                <a:lnTo>
                  <a:pt x="14508" y="1586"/>
                </a:lnTo>
                <a:lnTo>
                  <a:pt x="14325" y="1951"/>
                </a:lnTo>
                <a:lnTo>
                  <a:pt x="14020" y="2683"/>
                </a:lnTo>
                <a:lnTo>
                  <a:pt x="13837" y="3475"/>
                </a:lnTo>
                <a:lnTo>
                  <a:pt x="13776" y="4268"/>
                </a:lnTo>
                <a:lnTo>
                  <a:pt x="13776" y="5060"/>
                </a:lnTo>
                <a:lnTo>
                  <a:pt x="13837" y="5852"/>
                </a:lnTo>
                <a:lnTo>
                  <a:pt x="13959" y="6645"/>
                </a:lnTo>
                <a:lnTo>
                  <a:pt x="14142" y="7376"/>
                </a:lnTo>
                <a:lnTo>
                  <a:pt x="14386" y="8108"/>
                </a:lnTo>
                <a:lnTo>
                  <a:pt x="14691" y="8839"/>
                </a:lnTo>
                <a:lnTo>
                  <a:pt x="15056" y="9388"/>
                </a:lnTo>
                <a:lnTo>
                  <a:pt x="15300" y="9631"/>
                </a:lnTo>
                <a:lnTo>
                  <a:pt x="15483" y="9875"/>
                </a:lnTo>
                <a:lnTo>
                  <a:pt x="15544" y="9997"/>
                </a:lnTo>
                <a:lnTo>
                  <a:pt x="15605" y="10119"/>
                </a:lnTo>
                <a:lnTo>
                  <a:pt x="15544" y="10424"/>
                </a:lnTo>
                <a:lnTo>
                  <a:pt x="15544" y="11155"/>
                </a:lnTo>
                <a:lnTo>
                  <a:pt x="15483" y="11399"/>
                </a:lnTo>
                <a:lnTo>
                  <a:pt x="15361" y="11643"/>
                </a:lnTo>
                <a:lnTo>
                  <a:pt x="15239" y="11887"/>
                </a:lnTo>
                <a:lnTo>
                  <a:pt x="14995" y="12070"/>
                </a:lnTo>
                <a:lnTo>
                  <a:pt x="14691" y="12252"/>
                </a:lnTo>
                <a:lnTo>
                  <a:pt x="14264" y="12313"/>
                </a:lnTo>
                <a:lnTo>
                  <a:pt x="13472" y="12496"/>
                </a:lnTo>
                <a:lnTo>
                  <a:pt x="12740" y="12740"/>
                </a:lnTo>
                <a:lnTo>
                  <a:pt x="12070" y="12984"/>
                </a:lnTo>
                <a:lnTo>
                  <a:pt x="11338" y="13350"/>
                </a:lnTo>
                <a:lnTo>
                  <a:pt x="10729" y="13776"/>
                </a:lnTo>
                <a:lnTo>
                  <a:pt x="10180" y="14325"/>
                </a:lnTo>
                <a:lnTo>
                  <a:pt x="9753" y="14873"/>
                </a:lnTo>
                <a:lnTo>
                  <a:pt x="9510" y="15239"/>
                </a:lnTo>
                <a:lnTo>
                  <a:pt x="9388" y="15544"/>
                </a:lnTo>
                <a:lnTo>
                  <a:pt x="9266" y="15971"/>
                </a:lnTo>
                <a:lnTo>
                  <a:pt x="9144" y="16336"/>
                </a:lnTo>
                <a:lnTo>
                  <a:pt x="9083" y="16946"/>
                </a:lnTo>
                <a:lnTo>
                  <a:pt x="9083" y="17555"/>
                </a:lnTo>
                <a:lnTo>
                  <a:pt x="9022" y="18348"/>
                </a:lnTo>
                <a:lnTo>
                  <a:pt x="8900" y="19140"/>
                </a:lnTo>
                <a:lnTo>
                  <a:pt x="8778" y="19932"/>
                </a:lnTo>
                <a:lnTo>
                  <a:pt x="8108" y="23102"/>
                </a:lnTo>
                <a:lnTo>
                  <a:pt x="7803" y="24687"/>
                </a:lnTo>
                <a:lnTo>
                  <a:pt x="7681" y="25235"/>
                </a:lnTo>
                <a:lnTo>
                  <a:pt x="7559" y="25784"/>
                </a:lnTo>
                <a:lnTo>
                  <a:pt x="7315" y="26211"/>
                </a:lnTo>
                <a:lnTo>
                  <a:pt x="7071" y="26637"/>
                </a:lnTo>
                <a:lnTo>
                  <a:pt x="6767" y="27003"/>
                </a:lnTo>
                <a:lnTo>
                  <a:pt x="6462" y="27430"/>
                </a:lnTo>
                <a:lnTo>
                  <a:pt x="6218" y="27917"/>
                </a:lnTo>
                <a:lnTo>
                  <a:pt x="5974" y="28405"/>
                </a:lnTo>
                <a:lnTo>
                  <a:pt x="5609" y="29502"/>
                </a:lnTo>
                <a:lnTo>
                  <a:pt x="5304" y="30599"/>
                </a:lnTo>
                <a:lnTo>
                  <a:pt x="5060" y="31696"/>
                </a:lnTo>
                <a:lnTo>
                  <a:pt x="4755" y="33037"/>
                </a:lnTo>
                <a:lnTo>
                  <a:pt x="4572" y="33647"/>
                </a:lnTo>
                <a:lnTo>
                  <a:pt x="4389" y="34256"/>
                </a:lnTo>
                <a:lnTo>
                  <a:pt x="4207" y="34561"/>
                </a:lnTo>
                <a:lnTo>
                  <a:pt x="4085" y="34927"/>
                </a:lnTo>
                <a:lnTo>
                  <a:pt x="4024" y="35049"/>
                </a:lnTo>
                <a:lnTo>
                  <a:pt x="3902" y="35110"/>
                </a:lnTo>
                <a:lnTo>
                  <a:pt x="3597" y="35110"/>
                </a:lnTo>
                <a:lnTo>
                  <a:pt x="3231" y="35232"/>
                </a:lnTo>
                <a:lnTo>
                  <a:pt x="2927" y="35354"/>
                </a:lnTo>
                <a:lnTo>
                  <a:pt x="2683" y="35536"/>
                </a:lnTo>
                <a:lnTo>
                  <a:pt x="2378" y="35719"/>
                </a:lnTo>
                <a:lnTo>
                  <a:pt x="1890" y="36268"/>
                </a:lnTo>
                <a:lnTo>
                  <a:pt x="1464" y="36755"/>
                </a:lnTo>
                <a:lnTo>
                  <a:pt x="976" y="37243"/>
                </a:lnTo>
                <a:lnTo>
                  <a:pt x="732" y="37426"/>
                </a:lnTo>
                <a:lnTo>
                  <a:pt x="488" y="37609"/>
                </a:lnTo>
                <a:lnTo>
                  <a:pt x="184" y="37792"/>
                </a:lnTo>
                <a:lnTo>
                  <a:pt x="62" y="37914"/>
                </a:lnTo>
                <a:lnTo>
                  <a:pt x="1" y="38036"/>
                </a:lnTo>
                <a:lnTo>
                  <a:pt x="1" y="38218"/>
                </a:lnTo>
                <a:lnTo>
                  <a:pt x="123" y="38401"/>
                </a:lnTo>
                <a:lnTo>
                  <a:pt x="367" y="38523"/>
                </a:lnTo>
                <a:lnTo>
                  <a:pt x="671" y="38523"/>
                </a:lnTo>
                <a:lnTo>
                  <a:pt x="976" y="38462"/>
                </a:lnTo>
                <a:lnTo>
                  <a:pt x="1220" y="38401"/>
                </a:lnTo>
                <a:lnTo>
                  <a:pt x="1464" y="38218"/>
                </a:lnTo>
                <a:lnTo>
                  <a:pt x="1647" y="38036"/>
                </a:lnTo>
                <a:lnTo>
                  <a:pt x="1768" y="37853"/>
                </a:lnTo>
                <a:lnTo>
                  <a:pt x="1890" y="37792"/>
                </a:lnTo>
                <a:lnTo>
                  <a:pt x="1951" y="37792"/>
                </a:lnTo>
                <a:lnTo>
                  <a:pt x="1890" y="38036"/>
                </a:lnTo>
                <a:lnTo>
                  <a:pt x="1768" y="38218"/>
                </a:lnTo>
                <a:lnTo>
                  <a:pt x="1403" y="39011"/>
                </a:lnTo>
                <a:lnTo>
                  <a:pt x="915" y="39803"/>
                </a:lnTo>
                <a:lnTo>
                  <a:pt x="428" y="40596"/>
                </a:lnTo>
                <a:lnTo>
                  <a:pt x="367" y="40778"/>
                </a:lnTo>
                <a:lnTo>
                  <a:pt x="306" y="40961"/>
                </a:lnTo>
                <a:lnTo>
                  <a:pt x="306" y="41144"/>
                </a:lnTo>
                <a:lnTo>
                  <a:pt x="428" y="41266"/>
                </a:lnTo>
                <a:lnTo>
                  <a:pt x="610" y="41266"/>
                </a:lnTo>
                <a:lnTo>
                  <a:pt x="793" y="41144"/>
                </a:lnTo>
                <a:lnTo>
                  <a:pt x="1098" y="40900"/>
                </a:lnTo>
                <a:lnTo>
                  <a:pt x="2012" y="39620"/>
                </a:lnTo>
                <a:lnTo>
                  <a:pt x="1281" y="41083"/>
                </a:lnTo>
                <a:lnTo>
                  <a:pt x="1098" y="41510"/>
                </a:lnTo>
                <a:lnTo>
                  <a:pt x="1037" y="41754"/>
                </a:lnTo>
                <a:lnTo>
                  <a:pt x="1037" y="41997"/>
                </a:lnTo>
                <a:lnTo>
                  <a:pt x="1098" y="42119"/>
                </a:lnTo>
                <a:lnTo>
                  <a:pt x="1220" y="42241"/>
                </a:lnTo>
                <a:lnTo>
                  <a:pt x="1342" y="42241"/>
                </a:lnTo>
                <a:lnTo>
                  <a:pt x="1525" y="42180"/>
                </a:lnTo>
                <a:lnTo>
                  <a:pt x="1647" y="42058"/>
                </a:lnTo>
                <a:lnTo>
                  <a:pt x="1768" y="41936"/>
                </a:lnTo>
                <a:lnTo>
                  <a:pt x="2012" y="41571"/>
                </a:lnTo>
                <a:lnTo>
                  <a:pt x="2256" y="40839"/>
                </a:lnTo>
                <a:lnTo>
                  <a:pt x="2561" y="40230"/>
                </a:lnTo>
                <a:lnTo>
                  <a:pt x="2744" y="39925"/>
                </a:lnTo>
                <a:lnTo>
                  <a:pt x="2927" y="39620"/>
                </a:lnTo>
                <a:lnTo>
                  <a:pt x="2866" y="39925"/>
                </a:lnTo>
                <a:lnTo>
                  <a:pt x="2805" y="40230"/>
                </a:lnTo>
                <a:lnTo>
                  <a:pt x="2561" y="40778"/>
                </a:lnTo>
                <a:lnTo>
                  <a:pt x="2256" y="41571"/>
                </a:lnTo>
                <a:lnTo>
                  <a:pt x="2134" y="41876"/>
                </a:lnTo>
                <a:lnTo>
                  <a:pt x="2134" y="42058"/>
                </a:lnTo>
                <a:lnTo>
                  <a:pt x="2195" y="42241"/>
                </a:lnTo>
                <a:lnTo>
                  <a:pt x="2317" y="42363"/>
                </a:lnTo>
                <a:lnTo>
                  <a:pt x="2622" y="42363"/>
                </a:lnTo>
                <a:lnTo>
                  <a:pt x="2744" y="42241"/>
                </a:lnTo>
                <a:lnTo>
                  <a:pt x="2927" y="41997"/>
                </a:lnTo>
                <a:lnTo>
                  <a:pt x="3109" y="41693"/>
                </a:lnTo>
                <a:lnTo>
                  <a:pt x="3414" y="40900"/>
                </a:lnTo>
                <a:lnTo>
                  <a:pt x="3719" y="40108"/>
                </a:lnTo>
                <a:lnTo>
                  <a:pt x="3597" y="40717"/>
                </a:lnTo>
                <a:lnTo>
                  <a:pt x="3536" y="41022"/>
                </a:lnTo>
                <a:lnTo>
                  <a:pt x="3475" y="41388"/>
                </a:lnTo>
                <a:lnTo>
                  <a:pt x="3536" y="41571"/>
                </a:lnTo>
                <a:lnTo>
                  <a:pt x="3597" y="41754"/>
                </a:lnTo>
                <a:lnTo>
                  <a:pt x="3780" y="41815"/>
                </a:lnTo>
                <a:lnTo>
                  <a:pt x="3841" y="41815"/>
                </a:lnTo>
                <a:lnTo>
                  <a:pt x="3963" y="41754"/>
                </a:lnTo>
                <a:lnTo>
                  <a:pt x="4085" y="41632"/>
                </a:lnTo>
                <a:lnTo>
                  <a:pt x="4207" y="41449"/>
                </a:lnTo>
                <a:lnTo>
                  <a:pt x="4329" y="41144"/>
                </a:lnTo>
                <a:lnTo>
                  <a:pt x="4694" y="39864"/>
                </a:lnTo>
                <a:lnTo>
                  <a:pt x="4938" y="39316"/>
                </a:lnTo>
                <a:lnTo>
                  <a:pt x="5182" y="38767"/>
                </a:lnTo>
                <a:lnTo>
                  <a:pt x="5548" y="37975"/>
                </a:lnTo>
                <a:lnTo>
                  <a:pt x="5730" y="37548"/>
                </a:lnTo>
                <a:lnTo>
                  <a:pt x="5791" y="37121"/>
                </a:lnTo>
                <a:lnTo>
                  <a:pt x="5852" y="36755"/>
                </a:lnTo>
                <a:lnTo>
                  <a:pt x="5791" y="36390"/>
                </a:lnTo>
                <a:lnTo>
                  <a:pt x="5791" y="36329"/>
                </a:lnTo>
                <a:lnTo>
                  <a:pt x="5791" y="36268"/>
                </a:lnTo>
                <a:lnTo>
                  <a:pt x="5913" y="36085"/>
                </a:lnTo>
                <a:lnTo>
                  <a:pt x="6218" y="35597"/>
                </a:lnTo>
                <a:lnTo>
                  <a:pt x="7559" y="33464"/>
                </a:lnTo>
                <a:lnTo>
                  <a:pt x="8351" y="32245"/>
                </a:lnTo>
                <a:lnTo>
                  <a:pt x="9083" y="30965"/>
                </a:lnTo>
                <a:lnTo>
                  <a:pt x="9388" y="30355"/>
                </a:lnTo>
                <a:lnTo>
                  <a:pt x="9631" y="29746"/>
                </a:lnTo>
                <a:lnTo>
                  <a:pt x="9875" y="29075"/>
                </a:lnTo>
                <a:lnTo>
                  <a:pt x="10058" y="28405"/>
                </a:lnTo>
                <a:lnTo>
                  <a:pt x="10241" y="27673"/>
                </a:lnTo>
                <a:lnTo>
                  <a:pt x="10363" y="27369"/>
                </a:lnTo>
                <a:lnTo>
                  <a:pt x="10546" y="27003"/>
                </a:lnTo>
                <a:lnTo>
                  <a:pt x="10912" y="26333"/>
                </a:lnTo>
                <a:lnTo>
                  <a:pt x="11277" y="25601"/>
                </a:lnTo>
                <a:lnTo>
                  <a:pt x="11765" y="24321"/>
                </a:lnTo>
                <a:lnTo>
                  <a:pt x="12192" y="22980"/>
                </a:lnTo>
                <a:lnTo>
                  <a:pt x="12435" y="24016"/>
                </a:lnTo>
                <a:lnTo>
                  <a:pt x="12740" y="25113"/>
                </a:lnTo>
                <a:lnTo>
                  <a:pt x="12862" y="25662"/>
                </a:lnTo>
                <a:lnTo>
                  <a:pt x="12923" y="26272"/>
                </a:lnTo>
                <a:lnTo>
                  <a:pt x="12862" y="26881"/>
                </a:lnTo>
                <a:lnTo>
                  <a:pt x="12801" y="27430"/>
                </a:lnTo>
                <a:lnTo>
                  <a:pt x="12618" y="28222"/>
                </a:lnTo>
                <a:lnTo>
                  <a:pt x="12374" y="29014"/>
                </a:lnTo>
                <a:lnTo>
                  <a:pt x="11765" y="30477"/>
                </a:lnTo>
                <a:lnTo>
                  <a:pt x="11155" y="32001"/>
                </a:lnTo>
                <a:lnTo>
                  <a:pt x="10668" y="33525"/>
                </a:lnTo>
                <a:lnTo>
                  <a:pt x="10485" y="34317"/>
                </a:lnTo>
                <a:lnTo>
                  <a:pt x="10363" y="35171"/>
                </a:lnTo>
                <a:lnTo>
                  <a:pt x="10241" y="35963"/>
                </a:lnTo>
                <a:lnTo>
                  <a:pt x="10180" y="36755"/>
                </a:lnTo>
                <a:lnTo>
                  <a:pt x="10180" y="37609"/>
                </a:lnTo>
                <a:lnTo>
                  <a:pt x="10241" y="38401"/>
                </a:lnTo>
                <a:lnTo>
                  <a:pt x="10302" y="39255"/>
                </a:lnTo>
                <a:lnTo>
                  <a:pt x="10363" y="40047"/>
                </a:lnTo>
                <a:lnTo>
                  <a:pt x="10668" y="41693"/>
                </a:lnTo>
                <a:lnTo>
                  <a:pt x="11033" y="43338"/>
                </a:lnTo>
                <a:lnTo>
                  <a:pt x="11887" y="46508"/>
                </a:lnTo>
                <a:lnTo>
                  <a:pt x="12313" y="48093"/>
                </a:lnTo>
                <a:lnTo>
                  <a:pt x="12679" y="49678"/>
                </a:lnTo>
                <a:lnTo>
                  <a:pt x="12984" y="51323"/>
                </a:lnTo>
                <a:lnTo>
                  <a:pt x="13045" y="52116"/>
                </a:lnTo>
                <a:lnTo>
                  <a:pt x="13045" y="52908"/>
                </a:lnTo>
                <a:lnTo>
                  <a:pt x="13045" y="54249"/>
                </a:lnTo>
                <a:lnTo>
                  <a:pt x="12984" y="55529"/>
                </a:lnTo>
                <a:lnTo>
                  <a:pt x="12740" y="57175"/>
                </a:lnTo>
                <a:lnTo>
                  <a:pt x="12679" y="58028"/>
                </a:lnTo>
                <a:lnTo>
                  <a:pt x="12618" y="58820"/>
                </a:lnTo>
                <a:lnTo>
                  <a:pt x="12557" y="59674"/>
                </a:lnTo>
                <a:lnTo>
                  <a:pt x="12618" y="60527"/>
                </a:lnTo>
                <a:lnTo>
                  <a:pt x="12740" y="61320"/>
                </a:lnTo>
                <a:lnTo>
                  <a:pt x="12923" y="62173"/>
                </a:lnTo>
                <a:lnTo>
                  <a:pt x="13289" y="63819"/>
                </a:lnTo>
                <a:lnTo>
                  <a:pt x="13654" y="65464"/>
                </a:lnTo>
                <a:lnTo>
                  <a:pt x="14447" y="68756"/>
                </a:lnTo>
                <a:lnTo>
                  <a:pt x="14813" y="70402"/>
                </a:lnTo>
                <a:lnTo>
                  <a:pt x="14934" y="71255"/>
                </a:lnTo>
                <a:lnTo>
                  <a:pt x="15056" y="72047"/>
                </a:lnTo>
                <a:lnTo>
                  <a:pt x="15117" y="72474"/>
                </a:lnTo>
                <a:lnTo>
                  <a:pt x="15056" y="72840"/>
                </a:lnTo>
                <a:lnTo>
                  <a:pt x="14813" y="73632"/>
                </a:lnTo>
                <a:lnTo>
                  <a:pt x="14569" y="74363"/>
                </a:lnTo>
                <a:lnTo>
                  <a:pt x="14203" y="75034"/>
                </a:lnTo>
                <a:lnTo>
                  <a:pt x="13837" y="75522"/>
                </a:lnTo>
                <a:lnTo>
                  <a:pt x="13411" y="75887"/>
                </a:lnTo>
                <a:lnTo>
                  <a:pt x="13289" y="76070"/>
                </a:lnTo>
                <a:lnTo>
                  <a:pt x="13228" y="76253"/>
                </a:lnTo>
                <a:lnTo>
                  <a:pt x="13289" y="76497"/>
                </a:lnTo>
                <a:lnTo>
                  <a:pt x="13411" y="76619"/>
                </a:lnTo>
                <a:lnTo>
                  <a:pt x="13593" y="76741"/>
                </a:lnTo>
                <a:lnTo>
                  <a:pt x="13776" y="76802"/>
                </a:lnTo>
                <a:lnTo>
                  <a:pt x="14203" y="76802"/>
                </a:lnTo>
                <a:lnTo>
                  <a:pt x="14508" y="76984"/>
                </a:lnTo>
                <a:lnTo>
                  <a:pt x="14813" y="77045"/>
                </a:lnTo>
                <a:lnTo>
                  <a:pt x="15178" y="77167"/>
                </a:lnTo>
                <a:lnTo>
                  <a:pt x="15605" y="77167"/>
                </a:lnTo>
                <a:lnTo>
                  <a:pt x="15971" y="77106"/>
                </a:lnTo>
                <a:lnTo>
                  <a:pt x="16093" y="77106"/>
                </a:lnTo>
                <a:lnTo>
                  <a:pt x="16214" y="77167"/>
                </a:lnTo>
                <a:lnTo>
                  <a:pt x="16397" y="77289"/>
                </a:lnTo>
                <a:lnTo>
                  <a:pt x="16580" y="77289"/>
                </a:lnTo>
                <a:lnTo>
                  <a:pt x="16946" y="77350"/>
                </a:lnTo>
                <a:lnTo>
                  <a:pt x="17312" y="77289"/>
                </a:lnTo>
                <a:lnTo>
                  <a:pt x="17373" y="77228"/>
                </a:lnTo>
                <a:lnTo>
                  <a:pt x="17494" y="77106"/>
                </a:lnTo>
                <a:lnTo>
                  <a:pt x="17555" y="76863"/>
                </a:lnTo>
                <a:lnTo>
                  <a:pt x="17616" y="76131"/>
                </a:lnTo>
                <a:lnTo>
                  <a:pt x="17677" y="75339"/>
                </a:lnTo>
                <a:lnTo>
                  <a:pt x="17677" y="76131"/>
                </a:lnTo>
                <a:lnTo>
                  <a:pt x="17799" y="76924"/>
                </a:lnTo>
                <a:lnTo>
                  <a:pt x="17860" y="77106"/>
                </a:lnTo>
                <a:lnTo>
                  <a:pt x="17921" y="77228"/>
                </a:lnTo>
                <a:lnTo>
                  <a:pt x="18043" y="77289"/>
                </a:lnTo>
                <a:lnTo>
                  <a:pt x="18226" y="77350"/>
                </a:lnTo>
                <a:lnTo>
                  <a:pt x="18470" y="77350"/>
                </a:lnTo>
                <a:lnTo>
                  <a:pt x="18775" y="77289"/>
                </a:lnTo>
                <a:lnTo>
                  <a:pt x="19140" y="77167"/>
                </a:lnTo>
                <a:lnTo>
                  <a:pt x="19201" y="77106"/>
                </a:lnTo>
                <a:lnTo>
                  <a:pt x="19384" y="77106"/>
                </a:lnTo>
                <a:lnTo>
                  <a:pt x="19750" y="77167"/>
                </a:lnTo>
                <a:lnTo>
                  <a:pt x="20115" y="77167"/>
                </a:lnTo>
                <a:lnTo>
                  <a:pt x="20481" y="77106"/>
                </a:lnTo>
                <a:lnTo>
                  <a:pt x="20847" y="76924"/>
                </a:lnTo>
                <a:lnTo>
                  <a:pt x="21152" y="76802"/>
                </a:lnTo>
                <a:lnTo>
                  <a:pt x="21517" y="76802"/>
                </a:lnTo>
                <a:lnTo>
                  <a:pt x="21700" y="76741"/>
                </a:lnTo>
                <a:lnTo>
                  <a:pt x="21883" y="76619"/>
                </a:lnTo>
                <a:lnTo>
                  <a:pt x="22066" y="76436"/>
                </a:lnTo>
                <a:lnTo>
                  <a:pt x="22066" y="76253"/>
                </a:lnTo>
                <a:lnTo>
                  <a:pt x="22005" y="76070"/>
                </a:lnTo>
                <a:lnTo>
                  <a:pt x="21883" y="75887"/>
                </a:lnTo>
                <a:lnTo>
                  <a:pt x="21639" y="75704"/>
                </a:lnTo>
                <a:lnTo>
                  <a:pt x="21396" y="75461"/>
                </a:lnTo>
                <a:lnTo>
                  <a:pt x="21030" y="74851"/>
                </a:lnTo>
                <a:lnTo>
                  <a:pt x="20725" y="74242"/>
                </a:lnTo>
                <a:lnTo>
                  <a:pt x="20481" y="73571"/>
                </a:lnTo>
                <a:lnTo>
                  <a:pt x="20298" y="72901"/>
                </a:lnTo>
                <a:lnTo>
                  <a:pt x="20237" y="72718"/>
                </a:lnTo>
                <a:lnTo>
                  <a:pt x="20237" y="72474"/>
                </a:lnTo>
                <a:lnTo>
                  <a:pt x="20298" y="72047"/>
                </a:lnTo>
                <a:lnTo>
                  <a:pt x="20420" y="71194"/>
                </a:lnTo>
                <a:lnTo>
                  <a:pt x="20542" y="70402"/>
                </a:lnTo>
                <a:lnTo>
                  <a:pt x="20908" y="68756"/>
                </a:lnTo>
                <a:lnTo>
                  <a:pt x="21274" y="67110"/>
                </a:lnTo>
                <a:lnTo>
                  <a:pt x="22066" y="63819"/>
                </a:lnTo>
                <a:lnTo>
                  <a:pt x="22432" y="62173"/>
                </a:lnTo>
                <a:lnTo>
                  <a:pt x="22676" y="60527"/>
                </a:lnTo>
                <a:lnTo>
                  <a:pt x="22737" y="59674"/>
                </a:lnTo>
                <a:lnTo>
                  <a:pt x="22737" y="58820"/>
                </a:lnTo>
                <a:lnTo>
                  <a:pt x="22676" y="57967"/>
                </a:lnTo>
                <a:lnTo>
                  <a:pt x="22554" y="57114"/>
                </a:lnTo>
                <a:lnTo>
                  <a:pt x="22371" y="55468"/>
                </a:lnTo>
                <a:lnTo>
                  <a:pt x="22249" y="53822"/>
                </a:lnTo>
                <a:lnTo>
                  <a:pt x="22310" y="52359"/>
                </a:lnTo>
                <a:lnTo>
                  <a:pt x="22432" y="50958"/>
                </a:lnTo>
                <a:lnTo>
                  <a:pt x="22676" y="49556"/>
                </a:lnTo>
                <a:lnTo>
                  <a:pt x="22980" y="48154"/>
                </a:lnTo>
                <a:lnTo>
                  <a:pt x="23834" y="44923"/>
                </a:lnTo>
                <a:lnTo>
                  <a:pt x="24260" y="43338"/>
                </a:lnTo>
                <a:lnTo>
                  <a:pt x="24626" y="41693"/>
                </a:lnTo>
                <a:lnTo>
                  <a:pt x="24931" y="40047"/>
                </a:lnTo>
                <a:lnTo>
                  <a:pt x="25114" y="38401"/>
                </a:lnTo>
                <a:lnTo>
                  <a:pt x="25114" y="37609"/>
                </a:lnTo>
                <a:lnTo>
                  <a:pt x="25114" y="36755"/>
                </a:lnTo>
                <a:lnTo>
                  <a:pt x="25053" y="35902"/>
                </a:lnTo>
                <a:lnTo>
                  <a:pt x="24992" y="35049"/>
                </a:lnTo>
                <a:lnTo>
                  <a:pt x="24809" y="34256"/>
                </a:lnTo>
                <a:lnTo>
                  <a:pt x="24626" y="33464"/>
                </a:lnTo>
                <a:lnTo>
                  <a:pt x="24138" y="31940"/>
                </a:lnTo>
                <a:lnTo>
                  <a:pt x="23895" y="31209"/>
                </a:lnTo>
                <a:lnTo>
                  <a:pt x="23529" y="30477"/>
                </a:lnTo>
                <a:lnTo>
                  <a:pt x="23224" y="29746"/>
                </a:lnTo>
                <a:lnTo>
                  <a:pt x="22919" y="29014"/>
                </a:lnTo>
                <a:lnTo>
                  <a:pt x="22676" y="28222"/>
                </a:lnTo>
                <a:lnTo>
                  <a:pt x="22493" y="27430"/>
                </a:lnTo>
                <a:lnTo>
                  <a:pt x="22432" y="26576"/>
                </a:lnTo>
                <a:lnTo>
                  <a:pt x="22432" y="25784"/>
                </a:lnTo>
                <a:lnTo>
                  <a:pt x="22554" y="25174"/>
                </a:lnTo>
                <a:lnTo>
                  <a:pt x="22737" y="24565"/>
                </a:lnTo>
                <a:lnTo>
                  <a:pt x="23102" y="22980"/>
                </a:lnTo>
                <a:lnTo>
                  <a:pt x="23529" y="24138"/>
                </a:lnTo>
                <a:lnTo>
                  <a:pt x="23956" y="25296"/>
                </a:lnTo>
                <a:lnTo>
                  <a:pt x="24199" y="25967"/>
                </a:lnTo>
                <a:lnTo>
                  <a:pt x="24565" y="26576"/>
                </a:lnTo>
                <a:lnTo>
                  <a:pt x="24870" y="27125"/>
                </a:lnTo>
                <a:lnTo>
                  <a:pt x="25114" y="27734"/>
                </a:lnTo>
                <a:lnTo>
                  <a:pt x="25418" y="29075"/>
                </a:lnTo>
                <a:lnTo>
                  <a:pt x="25662" y="29685"/>
                </a:lnTo>
                <a:lnTo>
                  <a:pt x="25906" y="30355"/>
                </a:lnTo>
                <a:lnTo>
                  <a:pt x="26638" y="31635"/>
                </a:lnTo>
                <a:lnTo>
                  <a:pt x="27369" y="32855"/>
                </a:lnTo>
                <a:lnTo>
                  <a:pt x="28832" y="35171"/>
                </a:lnTo>
                <a:lnTo>
                  <a:pt x="29441" y="36085"/>
                </a:lnTo>
                <a:lnTo>
                  <a:pt x="29502" y="36207"/>
                </a:lnTo>
                <a:lnTo>
                  <a:pt x="29563" y="36329"/>
                </a:lnTo>
                <a:lnTo>
                  <a:pt x="29502" y="36390"/>
                </a:lnTo>
                <a:lnTo>
                  <a:pt x="29502" y="36755"/>
                </a:lnTo>
                <a:lnTo>
                  <a:pt x="29502" y="37121"/>
                </a:lnTo>
                <a:lnTo>
                  <a:pt x="29563" y="37487"/>
                </a:lnTo>
                <a:lnTo>
                  <a:pt x="29868" y="38157"/>
                </a:lnTo>
                <a:lnTo>
                  <a:pt x="30539" y="39498"/>
                </a:lnTo>
                <a:lnTo>
                  <a:pt x="30660" y="39803"/>
                </a:lnTo>
                <a:lnTo>
                  <a:pt x="30721" y="40108"/>
                </a:lnTo>
                <a:lnTo>
                  <a:pt x="30904" y="40717"/>
                </a:lnTo>
                <a:lnTo>
                  <a:pt x="31026" y="41205"/>
                </a:lnTo>
                <a:lnTo>
                  <a:pt x="31148" y="41449"/>
                </a:lnTo>
                <a:lnTo>
                  <a:pt x="31270" y="41632"/>
                </a:lnTo>
                <a:lnTo>
                  <a:pt x="31453" y="41754"/>
                </a:lnTo>
                <a:lnTo>
                  <a:pt x="31636" y="41815"/>
                </a:lnTo>
                <a:lnTo>
                  <a:pt x="31758" y="41693"/>
                </a:lnTo>
                <a:lnTo>
                  <a:pt x="31819" y="41449"/>
                </a:lnTo>
                <a:lnTo>
                  <a:pt x="31819" y="41144"/>
                </a:lnTo>
                <a:lnTo>
                  <a:pt x="31758" y="40778"/>
                </a:lnTo>
                <a:lnTo>
                  <a:pt x="31575" y="40108"/>
                </a:lnTo>
                <a:lnTo>
                  <a:pt x="31940" y="40900"/>
                </a:lnTo>
                <a:lnTo>
                  <a:pt x="32245" y="41632"/>
                </a:lnTo>
                <a:lnTo>
                  <a:pt x="32367" y="41997"/>
                </a:lnTo>
                <a:lnTo>
                  <a:pt x="32611" y="42241"/>
                </a:lnTo>
                <a:lnTo>
                  <a:pt x="32733" y="42363"/>
                </a:lnTo>
                <a:lnTo>
                  <a:pt x="33038" y="42363"/>
                </a:lnTo>
                <a:lnTo>
                  <a:pt x="33160" y="42241"/>
                </a:lnTo>
                <a:lnTo>
                  <a:pt x="33221" y="42058"/>
                </a:lnTo>
                <a:lnTo>
                  <a:pt x="33160" y="41876"/>
                </a:lnTo>
                <a:lnTo>
                  <a:pt x="33099" y="41571"/>
                </a:lnTo>
                <a:lnTo>
                  <a:pt x="32794" y="40778"/>
                </a:lnTo>
                <a:lnTo>
                  <a:pt x="32550" y="40230"/>
                </a:lnTo>
                <a:lnTo>
                  <a:pt x="32489" y="39925"/>
                </a:lnTo>
                <a:lnTo>
                  <a:pt x="32428" y="39620"/>
                </a:lnTo>
                <a:lnTo>
                  <a:pt x="32611" y="39925"/>
                </a:lnTo>
                <a:lnTo>
                  <a:pt x="32794" y="40230"/>
                </a:lnTo>
                <a:lnTo>
                  <a:pt x="33038" y="40900"/>
                </a:lnTo>
                <a:lnTo>
                  <a:pt x="33342" y="41632"/>
                </a:lnTo>
                <a:lnTo>
                  <a:pt x="33586" y="41936"/>
                </a:lnTo>
                <a:lnTo>
                  <a:pt x="33708" y="42119"/>
                </a:lnTo>
                <a:lnTo>
                  <a:pt x="33830" y="42180"/>
                </a:lnTo>
                <a:lnTo>
                  <a:pt x="34013" y="42241"/>
                </a:lnTo>
                <a:lnTo>
                  <a:pt x="34135" y="42180"/>
                </a:lnTo>
                <a:lnTo>
                  <a:pt x="34257" y="42119"/>
                </a:lnTo>
                <a:lnTo>
                  <a:pt x="34318" y="41936"/>
                </a:lnTo>
                <a:lnTo>
                  <a:pt x="34318" y="41754"/>
                </a:lnTo>
                <a:lnTo>
                  <a:pt x="34257" y="41510"/>
                </a:lnTo>
                <a:lnTo>
                  <a:pt x="34074" y="41083"/>
                </a:lnTo>
                <a:lnTo>
                  <a:pt x="33342" y="39620"/>
                </a:lnTo>
                <a:lnTo>
                  <a:pt x="34257" y="40839"/>
                </a:lnTo>
                <a:lnTo>
                  <a:pt x="34501" y="41144"/>
                </a:lnTo>
                <a:lnTo>
                  <a:pt x="34683" y="41266"/>
                </a:lnTo>
                <a:lnTo>
                  <a:pt x="34866" y="41266"/>
                </a:lnTo>
                <a:lnTo>
                  <a:pt x="34927" y="41205"/>
                </a:lnTo>
                <a:lnTo>
                  <a:pt x="34988" y="41144"/>
                </a:lnTo>
                <a:lnTo>
                  <a:pt x="35049" y="40961"/>
                </a:lnTo>
                <a:lnTo>
                  <a:pt x="34988" y="40778"/>
                </a:lnTo>
                <a:lnTo>
                  <a:pt x="34927" y="40596"/>
                </a:lnTo>
                <a:lnTo>
                  <a:pt x="34440" y="39803"/>
                </a:lnTo>
                <a:lnTo>
                  <a:pt x="33952" y="39011"/>
                </a:lnTo>
                <a:lnTo>
                  <a:pt x="33525" y="38218"/>
                </a:lnTo>
                <a:lnTo>
                  <a:pt x="33403" y="38036"/>
                </a:lnTo>
                <a:lnTo>
                  <a:pt x="33342" y="37792"/>
                </a:lnTo>
                <a:lnTo>
                  <a:pt x="33464" y="37792"/>
                </a:lnTo>
                <a:lnTo>
                  <a:pt x="33586" y="37914"/>
                </a:lnTo>
                <a:lnTo>
                  <a:pt x="33830" y="38218"/>
                </a:lnTo>
                <a:lnTo>
                  <a:pt x="34013" y="38340"/>
                </a:lnTo>
                <a:lnTo>
                  <a:pt x="34257" y="38401"/>
                </a:lnTo>
                <a:lnTo>
                  <a:pt x="34683" y="38523"/>
                </a:lnTo>
                <a:lnTo>
                  <a:pt x="34988" y="38523"/>
                </a:lnTo>
                <a:lnTo>
                  <a:pt x="35171" y="38462"/>
                </a:lnTo>
                <a:lnTo>
                  <a:pt x="35293" y="38340"/>
                </a:lnTo>
                <a:lnTo>
                  <a:pt x="35354" y="38157"/>
                </a:lnTo>
                <a:lnTo>
                  <a:pt x="35293" y="38036"/>
                </a:lnTo>
                <a:lnTo>
                  <a:pt x="35171" y="37853"/>
                </a:lnTo>
                <a:lnTo>
                  <a:pt x="35049" y="37731"/>
                </a:lnTo>
                <a:lnTo>
                  <a:pt x="34744" y="37548"/>
                </a:lnTo>
                <a:lnTo>
                  <a:pt x="34501" y="37365"/>
                </a:lnTo>
                <a:lnTo>
                  <a:pt x="34013" y="36877"/>
                </a:lnTo>
                <a:lnTo>
                  <a:pt x="33586" y="36390"/>
                </a:lnTo>
                <a:lnTo>
                  <a:pt x="33099" y="35902"/>
                </a:lnTo>
                <a:lnTo>
                  <a:pt x="32489" y="35415"/>
                </a:lnTo>
                <a:lnTo>
                  <a:pt x="32184" y="35293"/>
                </a:lnTo>
                <a:lnTo>
                  <a:pt x="31880" y="35110"/>
                </a:lnTo>
                <a:lnTo>
                  <a:pt x="31392" y="35110"/>
                </a:lnTo>
                <a:lnTo>
                  <a:pt x="31270" y="34988"/>
                </a:lnTo>
                <a:lnTo>
                  <a:pt x="31148" y="34805"/>
                </a:lnTo>
                <a:lnTo>
                  <a:pt x="31026" y="34439"/>
                </a:lnTo>
                <a:lnTo>
                  <a:pt x="30721" y="33647"/>
                </a:lnTo>
                <a:lnTo>
                  <a:pt x="30478" y="32794"/>
                </a:lnTo>
                <a:lnTo>
                  <a:pt x="30112" y="31026"/>
                </a:lnTo>
                <a:lnTo>
                  <a:pt x="29868" y="29990"/>
                </a:lnTo>
                <a:lnTo>
                  <a:pt x="29563" y="28954"/>
                </a:lnTo>
                <a:lnTo>
                  <a:pt x="29319" y="28405"/>
                </a:lnTo>
                <a:lnTo>
                  <a:pt x="29137" y="27917"/>
                </a:lnTo>
                <a:lnTo>
                  <a:pt x="28893" y="27430"/>
                </a:lnTo>
                <a:lnTo>
                  <a:pt x="28588" y="27003"/>
                </a:lnTo>
                <a:lnTo>
                  <a:pt x="28161" y="26515"/>
                </a:lnTo>
                <a:lnTo>
                  <a:pt x="27979" y="26272"/>
                </a:lnTo>
                <a:lnTo>
                  <a:pt x="27857" y="25967"/>
                </a:lnTo>
                <a:lnTo>
                  <a:pt x="27674" y="25479"/>
                </a:lnTo>
                <a:lnTo>
                  <a:pt x="27552" y="24931"/>
                </a:lnTo>
                <a:lnTo>
                  <a:pt x="27308" y="23468"/>
                </a:lnTo>
                <a:lnTo>
                  <a:pt x="27003" y="22066"/>
                </a:lnTo>
                <a:lnTo>
                  <a:pt x="26698" y="20664"/>
                </a:lnTo>
                <a:lnTo>
                  <a:pt x="26394" y="19262"/>
                </a:lnTo>
                <a:lnTo>
                  <a:pt x="26333" y="18470"/>
                </a:lnTo>
                <a:lnTo>
                  <a:pt x="26211" y="17616"/>
                </a:lnTo>
                <a:lnTo>
                  <a:pt x="26211" y="17129"/>
                </a:lnTo>
                <a:lnTo>
                  <a:pt x="26211" y="16580"/>
                </a:lnTo>
                <a:lnTo>
                  <a:pt x="26028" y="15849"/>
                </a:lnTo>
                <a:lnTo>
                  <a:pt x="25906" y="15483"/>
                </a:lnTo>
                <a:lnTo>
                  <a:pt x="25723" y="15178"/>
                </a:lnTo>
                <a:lnTo>
                  <a:pt x="25540" y="14812"/>
                </a:lnTo>
                <a:lnTo>
                  <a:pt x="25297" y="14508"/>
                </a:lnTo>
                <a:lnTo>
                  <a:pt x="24748" y="13959"/>
                </a:lnTo>
                <a:lnTo>
                  <a:pt x="24138" y="13471"/>
                </a:lnTo>
                <a:lnTo>
                  <a:pt x="23468" y="13106"/>
                </a:lnTo>
                <a:lnTo>
                  <a:pt x="22737" y="12801"/>
                </a:lnTo>
                <a:lnTo>
                  <a:pt x="22005" y="12557"/>
                </a:lnTo>
                <a:lnTo>
                  <a:pt x="21274" y="12374"/>
                </a:lnTo>
                <a:lnTo>
                  <a:pt x="20847" y="12313"/>
                </a:lnTo>
                <a:lnTo>
                  <a:pt x="20481" y="12191"/>
                </a:lnTo>
                <a:lnTo>
                  <a:pt x="20237" y="12009"/>
                </a:lnTo>
                <a:lnTo>
                  <a:pt x="19994" y="11765"/>
                </a:lnTo>
                <a:lnTo>
                  <a:pt x="19811" y="11521"/>
                </a:lnTo>
                <a:lnTo>
                  <a:pt x="19689" y="11155"/>
                </a:lnTo>
                <a:lnTo>
                  <a:pt x="19689" y="10850"/>
                </a:lnTo>
                <a:lnTo>
                  <a:pt x="19689" y="10485"/>
                </a:lnTo>
                <a:lnTo>
                  <a:pt x="19689" y="10119"/>
                </a:lnTo>
                <a:lnTo>
                  <a:pt x="19750" y="9997"/>
                </a:lnTo>
                <a:lnTo>
                  <a:pt x="19872" y="9875"/>
                </a:lnTo>
                <a:lnTo>
                  <a:pt x="20298" y="9327"/>
                </a:lnTo>
                <a:lnTo>
                  <a:pt x="20664" y="8717"/>
                </a:lnTo>
                <a:lnTo>
                  <a:pt x="20969" y="8047"/>
                </a:lnTo>
                <a:lnTo>
                  <a:pt x="21213" y="7315"/>
                </a:lnTo>
                <a:lnTo>
                  <a:pt x="21396" y="6523"/>
                </a:lnTo>
                <a:lnTo>
                  <a:pt x="21517" y="5730"/>
                </a:lnTo>
                <a:lnTo>
                  <a:pt x="21578" y="4938"/>
                </a:lnTo>
                <a:lnTo>
                  <a:pt x="21517" y="4085"/>
                </a:lnTo>
                <a:lnTo>
                  <a:pt x="21456" y="3292"/>
                </a:lnTo>
                <a:lnTo>
                  <a:pt x="21213" y="2500"/>
                </a:lnTo>
                <a:lnTo>
                  <a:pt x="21030" y="1951"/>
                </a:lnTo>
                <a:lnTo>
                  <a:pt x="20664" y="1403"/>
                </a:lnTo>
                <a:lnTo>
                  <a:pt x="20298" y="976"/>
                </a:lnTo>
                <a:lnTo>
                  <a:pt x="19811" y="610"/>
                </a:lnTo>
                <a:lnTo>
                  <a:pt x="19445" y="428"/>
                </a:lnTo>
                <a:lnTo>
                  <a:pt x="19140" y="245"/>
                </a:lnTo>
                <a:lnTo>
                  <a:pt x="18714" y="123"/>
                </a:lnTo>
                <a:lnTo>
                  <a:pt x="18348" y="62"/>
                </a:lnTo>
                <a:lnTo>
                  <a:pt x="17555" y="1"/>
                </a:lnTo>
                <a:close/>
              </a:path>
            </a:pathLst>
          </a:custGeom>
          <a:solidFill>
            <a:srgbClr val="415665"/>
          </a:solidFill>
          <a:ln>
            <a:noFill/>
          </a:ln>
        </p:spPr>
        <p:txBody>
          <a:bodyPr lIns="91425" tIns="91425" rIns="91425" bIns="91425" anchor="ctr" anchorCtr="0">
            <a:noAutofit/>
          </a:bodyPr>
          <a:lstStyle/>
          <a:p>
            <a:pPr lvl="0">
              <a:spcBef>
                <a:spcPts val="0"/>
              </a:spcBef>
              <a:buNone/>
            </a:pPr>
            <a:endParaRPr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39172266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07" y="0"/>
            <a:ext cx="9153687"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47057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18" y="0"/>
            <a:ext cx="9165636"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tângulo 2"/>
          <p:cNvSpPr/>
          <p:nvPr/>
        </p:nvSpPr>
        <p:spPr>
          <a:xfrm>
            <a:off x="755576" y="483518"/>
            <a:ext cx="5112568" cy="3168352"/>
          </a:xfrm>
          <a:prstGeom prst="rect">
            <a:avLst/>
          </a:prstGeom>
          <a:solidFill>
            <a:srgbClr val="76C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3"/>
          <p:cNvSpPr/>
          <p:nvPr/>
        </p:nvSpPr>
        <p:spPr>
          <a:xfrm>
            <a:off x="2555776" y="987574"/>
            <a:ext cx="5112568" cy="3168352"/>
          </a:xfrm>
          <a:prstGeom prst="rect">
            <a:avLst/>
          </a:prstGeom>
          <a:solidFill>
            <a:srgbClr val="99D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2239297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62" y="0"/>
            <a:ext cx="9166062" cy="5153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27138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3507"/>
            <a:ext cx="9154702" cy="5147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99503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14323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88563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ctrTitle" idx="4294967295"/>
          </p:nvPr>
        </p:nvSpPr>
        <p:spPr>
          <a:xfrm>
            <a:off x="685800" y="1221301"/>
            <a:ext cx="7772400" cy="960300"/>
          </a:xfrm>
          <a:prstGeom prst="rect">
            <a:avLst/>
          </a:prstGeom>
        </p:spPr>
        <p:txBody>
          <a:bodyPr lIns="91425" tIns="91425" rIns="91425" bIns="91425" anchor="b" anchorCtr="0">
            <a:noAutofit/>
          </a:bodyPr>
          <a:lstStyle/>
          <a:p>
            <a:pPr lvl="0" algn="ctr">
              <a:spcBef>
                <a:spcPts val="0"/>
              </a:spcBef>
              <a:buNone/>
            </a:pPr>
            <a:r>
              <a:rPr lang="en" sz="2400">
                <a:solidFill>
                  <a:srgbClr val="FFFFFF"/>
                </a:solidFill>
              </a:rPr>
              <a:t>Hello!</a:t>
            </a:r>
          </a:p>
        </p:txBody>
      </p:sp>
      <p:sp>
        <p:nvSpPr>
          <p:cNvPr id="120" name="Shape 120"/>
          <p:cNvSpPr txBox="1">
            <a:spLocks noGrp="1"/>
          </p:cNvSpPr>
          <p:nvPr>
            <p:ph type="subTitle" idx="4294967295"/>
          </p:nvPr>
        </p:nvSpPr>
        <p:spPr>
          <a:xfrm>
            <a:off x="685800" y="2321500"/>
            <a:ext cx="7772400" cy="2288100"/>
          </a:xfrm>
          <a:prstGeom prst="rect">
            <a:avLst/>
          </a:prstGeom>
        </p:spPr>
        <p:txBody>
          <a:bodyPr lIns="91425" tIns="91425" rIns="91425" bIns="91425" anchor="t" anchorCtr="0">
            <a:noAutofit/>
          </a:bodyPr>
          <a:lstStyle/>
          <a:p>
            <a:pPr lvl="0" algn="ctr" rtl="0">
              <a:spcBef>
                <a:spcPts val="0"/>
              </a:spcBef>
              <a:buNone/>
            </a:pPr>
            <a:r>
              <a:rPr lang="en" sz="3600" b="1">
                <a:solidFill>
                  <a:srgbClr val="ECC1C8"/>
                </a:solidFill>
              </a:rPr>
              <a:t>I am Jayden Smith</a:t>
            </a:r>
          </a:p>
          <a:p>
            <a:pPr lvl="0" algn="ctr" rtl="0">
              <a:spcBef>
                <a:spcPts val="0"/>
              </a:spcBef>
              <a:buNone/>
            </a:pPr>
            <a:endParaRPr sz="1800">
              <a:solidFill>
                <a:srgbClr val="FFFFFF"/>
              </a:solidFill>
            </a:endParaRPr>
          </a:p>
          <a:p>
            <a:pPr lvl="0" algn="ctr" rtl="0">
              <a:spcBef>
                <a:spcPts val="0"/>
              </a:spcBef>
              <a:buClr>
                <a:schemeClr val="dk1"/>
              </a:buClr>
              <a:buSzPct val="61111"/>
              <a:buFont typeface="Arial"/>
              <a:buNone/>
            </a:pPr>
            <a:r>
              <a:rPr lang="en" sz="1800">
                <a:solidFill>
                  <a:srgbClr val="FFFFFF"/>
                </a:solidFill>
              </a:rPr>
              <a:t>I am here because I love to give presentations. </a:t>
            </a:r>
          </a:p>
          <a:p>
            <a:pPr lvl="0" algn="ctr" rtl="0">
              <a:spcBef>
                <a:spcPts val="0"/>
              </a:spcBef>
              <a:buClr>
                <a:schemeClr val="dk1"/>
              </a:buClr>
              <a:buSzPct val="61111"/>
              <a:buFont typeface="Arial"/>
              <a:buNone/>
            </a:pPr>
            <a:r>
              <a:rPr lang="en" sz="1800">
                <a:solidFill>
                  <a:srgbClr val="FFFFFF"/>
                </a:solidFill>
              </a:rPr>
              <a:t>You can find me at @username</a:t>
            </a:r>
          </a:p>
          <a:p>
            <a:pPr lvl="0" algn="ctr">
              <a:spcBef>
                <a:spcPts val="0"/>
              </a:spcBef>
              <a:buNone/>
            </a:pPr>
            <a:endParaRPr sz="1800" b="1">
              <a:solidFill>
                <a:srgbClr val="FFFFFF"/>
              </a:solidFill>
            </a:endParaRPr>
          </a:p>
        </p:txBody>
      </p:sp>
      <p:grpSp>
        <p:nvGrpSpPr>
          <p:cNvPr id="121" name="Shape 121"/>
          <p:cNvGrpSpPr/>
          <p:nvPr/>
        </p:nvGrpSpPr>
        <p:grpSpPr>
          <a:xfrm>
            <a:off x="4121262" y="624072"/>
            <a:ext cx="1002739" cy="1009330"/>
            <a:chOff x="4121262" y="624072"/>
            <a:chExt cx="1002739" cy="1009330"/>
          </a:xfrm>
        </p:grpSpPr>
        <p:sp>
          <p:nvSpPr>
            <p:cNvPr id="122" name="Shape 122"/>
            <p:cNvSpPr/>
            <p:nvPr/>
          </p:nvSpPr>
          <p:spPr>
            <a:xfrm>
              <a:off x="4243201" y="752602"/>
              <a:ext cx="880799" cy="880799"/>
            </a:xfrm>
            <a:prstGeom prst="rect">
              <a:avLst/>
            </a:prstGeom>
            <a:solidFill>
              <a:srgbClr val="1B1B46">
                <a:alpha val="10380"/>
              </a:srgbClr>
            </a:solidFill>
            <a:ln>
              <a:noFill/>
            </a:ln>
          </p:spPr>
          <p:txBody>
            <a:bodyPr lIns="91425" tIns="91425" rIns="91425" bIns="91425" anchor="ctr" anchorCtr="0">
              <a:noAutofit/>
            </a:bodyPr>
            <a:lstStyle/>
            <a:p>
              <a:pPr lvl="0">
                <a:spcBef>
                  <a:spcPts val="0"/>
                </a:spcBef>
                <a:buNone/>
              </a:pPr>
              <a:endParaRPr/>
            </a:p>
          </p:txBody>
        </p:sp>
        <p:pic>
          <p:nvPicPr>
            <p:cNvPr id="123" name="Shape 123"/>
            <p:cNvPicPr preferRelativeResize="0"/>
            <p:nvPr/>
          </p:nvPicPr>
          <p:blipFill>
            <a:blip r:embed="rId3">
              <a:alphaModFix/>
            </a:blip>
            <a:stretch>
              <a:fillRect/>
            </a:stretch>
          </p:blipFill>
          <p:spPr>
            <a:xfrm>
              <a:off x="4121262" y="624072"/>
              <a:ext cx="901475" cy="901475"/>
            </a:xfrm>
            <a:prstGeom prst="rect">
              <a:avLst/>
            </a:prstGeom>
            <a:noFill/>
            <a:ln w="38100" cap="flat" cmpd="sng">
              <a:solidFill>
                <a:srgbClr val="FFFFFF"/>
              </a:solidFill>
              <a:prstDash val="solid"/>
              <a:miter/>
              <a:headEnd type="none" w="med" len="med"/>
              <a:tailEnd type="none" w="med" len="med"/>
            </a:ln>
          </p:spPr>
        </p:pic>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ctrTitle"/>
          </p:nvPr>
        </p:nvSpPr>
        <p:spPr>
          <a:xfrm>
            <a:off x="2361000" y="1735750"/>
            <a:ext cx="4335000" cy="1159799"/>
          </a:xfrm>
          <a:prstGeom prst="rect">
            <a:avLst/>
          </a:prstGeom>
        </p:spPr>
        <p:txBody>
          <a:bodyPr lIns="91425" tIns="91425" rIns="91425" bIns="91425" anchor="b" anchorCtr="0">
            <a:noAutofit/>
          </a:bodyPr>
          <a:lstStyle/>
          <a:p>
            <a:pPr lvl="0" rtl="0">
              <a:spcBef>
                <a:spcPts val="0"/>
              </a:spcBef>
              <a:buNone/>
            </a:pPr>
            <a:r>
              <a:rPr lang="en"/>
              <a:t>Transition headline</a:t>
            </a:r>
          </a:p>
        </p:txBody>
      </p:sp>
      <p:sp>
        <p:nvSpPr>
          <p:cNvPr id="129" name="Shape 129"/>
          <p:cNvSpPr txBox="1">
            <a:spLocks noGrp="1"/>
          </p:cNvSpPr>
          <p:nvPr>
            <p:ph type="subTitle" idx="1"/>
          </p:nvPr>
        </p:nvSpPr>
        <p:spPr>
          <a:xfrm>
            <a:off x="2404575" y="2916250"/>
            <a:ext cx="4291200" cy="784799"/>
          </a:xfrm>
          <a:prstGeom prst="rect">
            <a:avLst/>
          </a:prstGeom>
        </p:spPr>
        <p:txBody>
          <a:bodyPr lIns="91425" tIns="91425" rIns="91425" bIns="91425" anchor="t" anchorCtr="0">
            <a:noAutofit/>
          </a:bodyPr>
          <a:lstStyle/>
          <a:p>
            <a:pPr lvl="0" rtl="0">
              <a:spcBef>
                <a:spcPts val="0"/>
              </a:spcBef>
              <a:buNone/>
            </a:pPr>
            <a:r>
              <a:rPr lang="en"/>
              <a:t>Let’s start with the first set of slides</a:t>
            </a:r>
          </a:p>
        </p:txBody>
      </p:sp>
      <p:sp>
        <p:nvSpPr>
          <p:cNvPr id="130" name="Shape 130"/>
          <p:cNvSpPr txBox="1">
            <a:spLocks noGrp="1"/>
          </p:cNvSpPr>
          <p:nvPr>
            <p:ph type="ctrTitle"/>
          </p:nvPr>
        </p:nvSpPr>
        <p:spPr>
          <a:xfrm>
            <a:off x="2404575" y="893523"/>
            <a:ext cx="4335000" cy="684600"/>
          </a:xfrm>
          <a:prstGeom prst="rect">
            <a:avLst/>
          </a:prstGeom>
        </p:spPr>
        <p:txBody>
          <a:bodyPr lIns="91425" tIns="91425" rIns="91425" bIns="91425" anchor="b" anchorCtr="0">
            <a:noAutofit/>
          </a:bodyPr>
          <a:lstStyle/>
          <a:p>
            <a:pPr lvl="0" rtl="0">
              <a:spcBef>
                <a:spcPts val="0"/>
              </a:spcBef>
              <a:buNone/>
            </a:pPr>
            <a:r>
              <a:rPr lang="en" sz="4800" i="0">
                <a:solidFill>
                  <a:srgbClr val="ECC1C8"/>
                </a:solidFill>
              </a:rPr>
              <a:t>1</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body" idx="1"/>
          </p:nvPr>
        </p:nvSpPr>
        <p:spPr>
          <a:xfrm>
            <a:off x="1493850" y="1933200"/>
            <a:ext cx="6156299" cy="819899"/>
          </a:xfrm>
          <a:prstGeom prst="rect">
            <a:avLst/>
          </a:prstGeom>
        </p:spPr>
        <p:txBody>
          <a:bodyPr lIns="91425" tIns="91425" rIns="91425" bIns="91425" anchor="t" anchorCtr="0">
            <a:noAutofit/>
          </a:bodyPr>
          <a:lstStyle/>
          <a:p>
            <a:pPr lvl="0">
              <a:spcBef>
                <a:spcPts val="0"/>
              </a:spcBef>
              <a:buNone/>
            </a:pPr>
            <a:r>
              <a:rPr lang="en"/>
              <a:t>Quotations are commonly printed as a means of inspiration and to invoke philosophical thoughts from the reader.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539022" y="536389"/>
            <a:ext cx="1613400" cy="857400"/>
          </a:xfrm>
          <a:prstGeom prst="rect">
            <a:avLst/>
          </a:prstGeom>
        </p:spPr>
        <p:txBody>
          <a:bodyPr lIns="91425" tIns="91425" rIns="91425" bIns="91425" anchor="t" anchorCtr="0">
            <a:noAutofit/>
          </a:bodyPr>
          <a:lstStyle/>
          <a:p>
            <a:pPr lvl="0">
              <a:spcBef>
                <a:spcPts val="0"/>
              </a:spcBef>
              <a:buNone/>
            </a:pPr>
            <a:r>
              <a:rPr lang="en"/>
              <a:t>This is a slide title</a:t>
            </a:r>
          </a:p>
        </p:txBody>
      </p:sp>
      <p:sp>
        <p:nvSpPr>
          <p:cNvPr id="141" name="Shape 141"/>
          <p:cNvSpPr txBox="1">
            <a:spLocks noGrp="1"/>
          </p:cNvSpPr>
          <p:nvPr>
            <p:ph type="body" idx="1"/>
          </p:nvPr>
        </p:nvSpPr>
        <p:spPr>
          <a:xfrm>
            <a:off x="2798250" y="958750"/>
            <a:ext cx="5503799" cy="3240599"/>
          </a:xfrm>
          <a:prstGeom prst="rect">
            <a:avLst/>
          </a:prstGeom>
        </p:spPr>
        <p:txBody>
          <a:bodyPr lIns="91425" tIns="91425" rIns="91425" bIns="91425" anchor="t" anchorCtr="0">
            <a:noAutofit/>
          </a:bodyPr>
          <a:lstStyle/>
          <a:p>
            <a:pPr marL="457200" lvl="0" indent="-228600" rtl="0">
              <a:spcBef>
                <a:spcPts val="0"/>
              </a:spcBef>
            </a:pPr>
            <a:r>
              <a:rPr lang="en"/>
              <a:t>Here you have a list of items</a:t>
            </a:r>
          </a:p>
          <a:p>
            <a:pPr marL="457200" lvl="0" indent="-228600" rtl="0">
              <a:spcBef>
                <a:spcPts val="0"/>
              </a:spcBef>
            </a:pPr>
            <a:r>
              <a:rPr lang="en"/>
              <a:t>And some text</a:t>
            </a:r>
          </a:p>
          <a:p>
            <a:pPr marL="457200" lvl="0" indent="-228600" rtl="0">
              <a:spcBef>
                <a:spcPts val="0"/>
              </a:spcBef>
            </a:pPr>
            <a:r>
              <a:rPr lang="en"/>
              <a:t>But remember not to overload your slides with content</a:t>
            </a:r>
          </a:p>
          <a:p>
            <a:pPr lvl="0" rtl="0">
              <a:spcBef>
                <a:spcPts val="0"/>
              </a:spcBef>
              <a:buNone/>
            </a:pPr>
            <a:endParaRPr/>
          </a:p>
          <a:p>
            <a:pPr lvl="0">
              <a:spcBef>
                <a:spcPts val="0"/>
              </a:spcBef>
              <a:buNone/>
            </a:pPr>
            <a:r>
              <a:rPr lang="en"/>
              <a:t>You audience will listen to you or read the content, but won’t do both.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9148465"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45655" t="15501" r="45694" b="69602"/>
          <a:stretch/>
        </p:blipFill>
        <p:spPr bwMode="auto">
          <a:xfrm>
            <a:off x="4155993" y="720436"/>
            <a:ext cx="833334" cy="865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9" name="Shape 392"/>
          <p:cNvGrpSpPr/>
          <p:nvPr/>
        </p:nvGrpSpPr>
        <p:grpSpPr>
          <a:xfrm>
            <a:off x="7380312" y="957338"/>
            <a:ext cx="1475764" cy="3228824"/>
            <a:chOff x="6310600" y="1679550"/>
            <a:chExt cx="883850" cy="1933775"/>
          </a:xfrm>
        </p:grpSpPr>
        <p:sp>
          <p:nvSpPr>
            <p:cNvPr id="20" name="Shape 393"/>
            <p:cNvSpPr/>
            <p:nvPr/>
          </p:nvSpPr>
          <p:spPr>
            <a:xfrm>
              <a:off x="6310600" y="1679550"/>
              <a:ext cx="883850" cy="1933775"/>
            </a:xfrm>
            <a:custGeom>
              <a:avLst/>
              <a:gdLst/>
              <a:ahLst/>
              <a:cxnLst/>
              <a:rect l="0" t="0" r="0" b="0"/>
              <a:pathLst>
                <a:path w="35354" h="77351" extrusionOk="0">
                  <a:moveTo>
                    <a:pt x="17860" y="37487"/>
                  </a:moveTo>
                  <a:lnTo>
                    <a:pt x="17799" y="39376"/>
                  </a:lnTo>
                  <a:lnTo>
                    <a:pt x="17738" y="41327"/>
                  </a:lnTo>
                  <a:lnTo>
                    <a:pt x="17738" y="41815"/>
                  </a:lnTo>
                  <a:lnTo>
                    <a:pt x="17738" y="41876"/>
                  </a:lnTo>
                  <a:lnTo>
                    <a:pt x="17677" y="42302"/>
                  </a:lnTo>
                  <a:lnTo>
                    <a:pt x="17616" y="39925"/>
                  </a:lnTo>
                  <a:lnTo>
                    <a:pt x="17555" y="37487"/>
                  </a:lnTo>
                  <a:close/>
                  <a:moveTo>
                    <a:pt x="17677" y="44436"/>
                  </a:moveTo>
                  <a:lnTo>
                    <a:pt x="17738" y="45837"/>
                  </a:lnTo>
                  <a:lnTo>
                    <a:pt x="17799" y="47178"/>
                  </a:lnTo>
                  <a:lnTo>
                    <a:pt x="17799" y="48641"/>
                  </a:lnTo>
                  <a:lnTo>
                    <a:pt x="17738" y="50043"/>
                  </a:lnTo>
                  <a:lnTo>
                    <a:pt x="17738" y="51628"/>
                  </a:lnTo>
                  <a:lnTo>
                    <a:pt x="17799" y="53213"/>
                  </a:lnTo>
                  <a:lnTo>
                    <a:pt x="17982" y="54737"/>
                  </a:lnTo>
                  <a:lnTo>
                    <a:pt x="18043" y="55102"/>
                  </a:lnTo>
                  <a:lnTo>
                    <a:pt x="17982" y="55529"/>
                  </a:lnTo>
                  <a:lnTo>
                    <a:pt x="17921" y="56321"/>
                  </a:lnTo>
                  <a:lnTo>
                    <a:pt x="17799" y="57967"/>
                  </a:lnTo>
                  <a:lnTo>
                    <a:pt x="17738" y="59552"/>
                  </a:lnTo>
                  <a:lnTo>
                    <a:pt x="17677" y="61198"/>
                  </a:lnTo>
                  <a:lnTo>
                    <a:pt x="17738" y="62782"/>
                  </a:lnTo>
                  <a:lnTo>
                    <a:pt x="17860" y="64306"/>
                  </a:lnTo>
                  <a:lnTo>
                    <a:pt x="17982" y="65891"/>
                  </a:lnTo>
                  <a:lnTo>
                    <a:pt x="18104" y="67476"/>
                  </a:lnTo>
                  <a:lnTo>
                    <a:pt x="18165" y="69061"/>
                  </a:lnTo>
                  <a:lnTo>
                    <a:pt x="18104" y="70828"/>
                  </a:lnTo>
                  <a:lnTo>
                    <a:pt x="18104" y="71438"/>
                  </a:lnTo>
                  <a:lnTo>
                    <a:pt x="18104" y="71743"/>
                  </a:lnTo>
                  <a:lnTo>
                    <a:pt x="18043" y="71986"/>
                  </a:lnTo>
                  <a:lnTo>
                    <a:pt x="17677" y="72535"/>
                  </a:lnTo>
                  <a:lnTo>
                    <a:pt x="17616" y="72474"/>
                  </a:lnTo>
                  <a:lnTo>
                    <a:pt x="17555" y="72352"/>
                  </a:lnTo>
                  <a:lnTo>
                    <a:pt x="17433" y="72108"/>
                  </a:lnTo>
                  <a:lnTo>
                    <a:pt x="17311" y="71864"/>
                  </a:lnTo>
                  <a:lnTo>
                    <a:pt x="17251" y="71743"/>
                  </a:lnTo>
                  <a:lnTo>
                    <a:pt x="17251" y="71499"/>
                  </a:lnTo>
                  <a:lnTo>
                    <a:pt x="17251" y="71133"/>
                  </a:lnTo>
                  <a:lnTo>
                    <a:pt x="17251" y="69792"/>
                  </a:lnTo>
                  <a:lnTo>
                    <a:pt x="17251" y="68329"/>
                  </a:lnTo>
                  <a:lnTo>
                    <a:pt x="17311" y="66805"/>
                  </a:lnTo>
                  <a:lnTo>
                    <a:pt x="17433" y="65221"/>
                  </a:lnTo>
                  <a:lnTo>
                    <a:pt x="17616" y="63636"/>
                  </a:lnTo>
                  <a:lnTo>
                    <a:pt x="17677" y="62051"/>
                  </a:lnTo>
                  <a:lnTo>
                    <a:pt x="17677" y="60405"/>
                  </a:lnTo>
                  <a:lnTo>
                    <a:pt x="17616" y="58820"/>
                  </a:lnTo>
                  <a:lnTo>
                    <a:pt x="17494" y="57175"/>
                  </a:lnTo>
                  <a:lnTo>
                    <a:pt x="17372" y="55529"/>
                  </a:lnTo>
                  <a:lnTo>
                    <a:pt x="17311" y="55163"/>
                  </a:lnTo>
                  <a:lnTo>
                    <a:pt x="17372" y="54798"/>
                  </a:lnTo>
                  <a:lnTo>
                    <a:pt x="17433" y="54066"/>
                  </a:lnTo>
                  <a:lnTo>
                    <a:pt x="17616" y="52481"/>
                  </a:lnTo>
                  <a:lnTo>
                    <a:pt x="17677" y="50897"/>
                  </a:lnTo>
                  <a:lnTo>
                    <a:pt x="17616" y="49129"/>
                  </a:lnTo>
                  <a:lnTo>
                    <a:pt x="17555" y="48215"/>
                  </a:lnTo>
                  <a:lnTo>
                    <a:pt x="17555" y="47300"/>
                  </a:lnTo>
                  <a:lnTo>
                    <a:pt x="17616" y="45898"/>
                  </a:lnTo>
                  <a:lnTo>
                    <a:pt x="17677" y="44436"/>
                  </a:lnTo>
                  <a:close/>
                  <a:moveTo>
                    <a:pt x="17555" y="1"/>
                  </a:moveTo>
                  <a:lnTo>
                    <a:pt x="16824" y="123"/>
                  </a:lnTo>
                  <a:lnTo>
                    <a:pt x="16214" y="245"/>
                  </a:lnTo>
                  <a:lnTo>
                    <a:pt x="15666" y="488"/>
                  </a:lnTo>
                  <a:lnTo>
                    <a:pt x="15178" y="854"/>
                  </a:lnTo>
                  <a:lnTo>
                    <a:pt x="14751" y="1281"/>
                  </a:lnTo>
                  <a:lnTo>
                    <a:pt x="14508" y="1586"/>
                  </a:lnTo>
                  <a:lnTo>
                    <a:pt x="14325" y="1951"/>
                  </a:lnTo>
                  <a:lnTo>
                    <a:pt x="14020" y="2683"/>
                  </a:lnTo>
                  <a:lnTo>
                    <a:pt x="13837" y="3475"/>
                  </a:lnTo>
                  <a:lnTo>
                    <a:pt x="13776" y="4268"/>
                  </a:lnTo>
                  <a:lnTo>
                    <a:pt x="13776" y="5060"/>
                  </a:lnTo>
                  <a:lnTo>
                    <a:pt x="13837" y="5852"/>
                  </a:lnTo>
                  <a:lnTo>
                    <a:pt x="13959" y="6645"/>
                  </a:lnTo>
                  <a:lnTo>
                    <a:pt x="14142" y="7376"/>
                  </a:lnTo>
                  <a:lnTo>
                    <a:pt x="14386" y="8108"/>
                  </a:lnTo>
                  <a:lnTo>
                    <a:pt x="14751" y="8839"/>
                  </a:lnTo>
                  <a:lnTo>
                    <a:pt x="15056" y="9388"/>
                  </a:lnTo>
                  <a:lnTo>
                    <a:pt x="15300" y="9631"/>
                  </a:lnTo>
                  <a:lnTo>
                    <a:pt x="15544" y="9875"/>
                  </a:lnTo>
                  <a:lnTo>
                    <a:pt x="15605" y="9997"/>
                  </a:lnTo>
                  <a:lnTo>
                    <a:pt x="15605" y="10119"/>
                  </a:lnTo>
                  <a:lnTo>
                    <a:pt x="15605" y="10424"/>
                  </a:lnTo>
                  <a:lnTo>
                    <a:pt x="15605" y="11155"/>
                  </a:lnTo>
                  <a:lnTo>
                    <a:pt x="15544" y="11399"/>
                  </a:lnTo>
                  <a:lnTo>
                    <a:pt x="15422" y="11643"/>
                  </a:lnTo>
                  <a:lnTo>
                    <a:pt x="15239" y="11887"/>
                  </a:lnTo>
                  <a:lnTo>
                    <a:pt x="15056" y="12070"/>
                  </a:lnTo>
                  <a:lnTo>
                    <a:pt x="14690" y="12252"/>
                  </a:lnTo>
                  <a:lnTo>
                    <a:pt x="14325" y="12313"/>
                  </a:lnTo>
                  <a:lnTo>
                    <a:pt x="13532" y="12496"/>
                  </a:lnTo>
                  <a:lnTo>
                    <a:pt x="12801" y="12740"/>
                  </a:lnTo>
                  <a:lnTo>
                    <a:pt x="12069" y="12984"/>
                  </a:lnTo>
                  <a:lnTo>
                    <a:pt x="11399" y="13350"/>
                  </a:lnTo>
                  <a:lnTo>
                    <a:pt x="10729" y="13776"/>
                  </a:lnTo>
                  <a:lnTo>
                    <a:pt x="10180" y="14325"/>
                  </a:lnTo>
                  <a:lnTo>
                    <a:pt x="9753" y="14873"/>
                  </a:lnTo>
                  <a:lnTo>
                    <a:pt x="9570" y="15239"/>
                  </a:lnTo>
                  <a:lnTo>
                    <a:pt x="9388" y="15544"/>
                  </a:lnTo>
                  <a:lnTo>
                    <a:pt x="9266" y="15971"/>
                  </a:lnTo>
                  <a:lnTo>
                    <a:pt x="9205" y="16336"/>
                  </a:lnTo>
                  <a:lnTo>
                    <a:pt x="9144" y="16946"/>
                  </a:lnTo>
                  <a:lnTo>
                    <a:pt x="9083" y="17555"/>
                  </a:lnTo>
                  <a:lnTo>
                    <a:pt x="9022" y="18348"/>
                  </a:lnTo>
                  <a:lnTo>
                    <a:pt x="8961" y="19140"/>
                  </a:lnTo>
                  <a:lnTo>
                    <a:pt x="8778" y="19932"/>
                  </a:lnTo>
                  <a:lnTo>
                    <a:pt x="8108" y="23102"/>
                  </a:lnTo>
                  <a:lnTo>
                    <a:pt x="7803" y="24687"/>
                  </a:lnTo>
                  <a:lnTo>
                    <a:pt x="7742" y="25235"/>
                  </a:lnTo>
                  <a:lnTo>
                    <a:pt x="7559" y="25784"/>
                  </a:lnTo>
                  <a:lnTo>
                    <a:pt x="7376" y="26211"/>
                  </a:lnTo>
                  <a:lnTo>
                    <a:pt x="7071" y="26637"/>
                  </a:lnTo>
                  <a:lnTo>
                    <a:pt x="6767" y="27003"/>
                  </a:lnTo>
                  <a:lnTo>
                    <a:pt x="6523" y="27430"/>
                  </a:lnTo>
                  <a:lnTo>
                    <a:pt x="6218" y="27917"/>
                  </a:lnTo>
                  <a:lnTo>
                    <a:pt x="5974" y="28405"/>
                  </a:lnTo>
                  <a:lnTo>
                    <a:pt x="5608" y="29502"/>
                  </a:lnTo>
                  <a:lnTo>
                    <a:pt x="5304" y="30599"/>
                  </a:lnTo>
                  <a:lnTo>
                    <a:pt x="5060" y="31696"/>
                  </a:lnTo>
                  <a:lnTo>
                    <a:pt x="4755" y="33037"/>
                  </a:lnTo>
                  <a:lnTo>
                    <a:pt x="4572" y="33647"/>
                  </a:lnTo>
                  <a:lnTo>
                    <a:pt x="4389" y="34256"/>
                  </a:lnTo>
                  <a:lnTo>
                    <a:pt x="4267" y="34561"/>
                  </a:lnTo>
                  <a:lnTo>
                    <a:pt x="4085" y="34927"/>
                  </a:lnTo>
                  <a:lnTo>
                    <a:pt x="4024" y="35049"/>
                  </a:lnTo>
                  <a:lnTo>
                    <a:pt x="3902" y="35110"/>
                  </a:lnTo>
                  <a:lnTo>
                    <a:pt x="3597" y="35110"/>
                  </a:lnTo>
                  <a:lnTo>
                    <a:pt x="3292" y="35232"/>
                  </a:lnTo>
                  <a:lnTo>
                    <a:pt x="2987" y="35354"/>
                  </a:lnTo>
                  <a:lnTo>
                    <a:pt x="2683" y="35536"/>
                  </a:lnTo>
                  <a:lnTo>
                    <a:pt x="2439" y="35719"/>
                  </a:lnTo>
                  <a:lnTo>
                    <a:pt x="1890" y="36268"/>
                  </a:lnTo>
                  <a:lnTo>
                    <a:pt x="1464" y="36755"/>
                  </a:lnTo>
                  <a:lnTo>
                    <a:pt x="1037" y="37243"/>
                  </a:lnTo>
                  <a:lnTo>
                    <a:pt x="793" y="37426"/>
                  </a:lnTo>
                  <a:lnTo>
                    <a:pt x="488" y="37609"/>
                  </a:lnTo>
                  <a:lnTo>
                    <a:pt x="245" y="37792"/>
                  </a:lnTo>
                  <a:lnTo>
                    <a:pt x="123" y="37914"/>
                  </a:lnTo>
                  <a:lnTo>
                    <a:pt x="1" y="38036"/>
                  </a:lnTo>
                  <a:lnTo>
                    <a:pt x="1" y="38218"/>
                  </a:lnTo>
                  <a:lnTo>
                    <a:pt x="123" y="38401"/>
                  </a:lnTo>
                  <a:lnTo>
                    <a:pt x="366" y="38523"/>
                  </a:lnTo>
                  <a:lnTo>
                    <a:pt x="671" y="38523"/>
                  </a:lnTo>
                  <a:lnTo>
                    <a:pt x="976" y="38462"/>
                  </a:lnTo>
                  <a:lnTo>
                    <a:pt x="1220" y="38401"/>
                  </a:lnTo>
                  <a:lnTo>
                    <a:pt x="1464" y="38218"/>
                  </a:lnTo>
                  <a:lnTo>
                    <a:pt x="1646" y="38036"/>
                  </a:lnTo>
                  <a:lnTo>
                    <a:pt x="1829" y="37853"/>
                  </a:lnTo>
                  <a:lnTo>
                    <a:pt x="1890" y="37792"/>
                  </a:lnTo>
                  <a:lnTo>
                    <a:pt x="1951" y="37792"/>
                  </a:lnTo>
                  <a:lnTo>
                    <a:pt x="1890" y="38036"/>
                  </a:lnTo>
                  <a:lnTo>
                    <a:pt x="1829" y="38218"/>
                  </a:lnTo>
                  <a:lnTo>
                    <a:pt x="1403" y="39011"/>
                  </a:lnTo>
                  <a:lnTo>
                    <a:pt x="915" y="39803"/>
                  </a:lnTo>
                  <a:lnTo>
                    <a:pt x="427" y="40596"/>
                  </a:lnTo>
                  <a:lnTo>
                    <a:pt x="366" y="40778"/>
                  </a:lnTo>
                  <a:lnTo>
                    <a:pt x="305" y="40961"/>
                  </a:lnTo>
                  <a:lnTo>
                    <a:pt x="366" y="41144"/>
                  </a:lnTo>
                  <a:lnTo>
                    <a:pt x="488" y="41266"/>
                  </a:lnTo>
                  <a:lnTo>
                    <a:pt x="671" y="41266"/>
                  </a:lnTo>
                  <a:lnTo>
                    <a:pt x="854" y="41144"/>
                  </a:lnTo>
                  <a:lnTo>
                    <a:pt x="1098" y="40900"/>
                  </a:lnTo>
                  <a:lnTo>
                    <a:pt x="2012" y="39620"/>
                  </a:lnTo>
                  <a:lnTo>
                    <a:pt x="1281" y="41083"/>
                  </a:lnTo>
                  <a:lnTo>
                    <a:pt x="1098" y="41510"/>
                  </a:lnTo>
                  <a:lnTo>
                    <a:pt x="1037" y="41754"/>
                  </a:lnTo>
                  <a:lnTo>
                    <a:pt x="1037" y="41997"/>
                  </a:lnTo>
                  <a:lnTo>
                    <a:pt x="1098" y="42119"/>
                  </a:lnTo>
                  <a:lnTo>
                    <a:pt x="1220" y="42241"/>
                  </a:lnTo>
                  <a:lnTo>
                    <a:pt x="1403" y="42241"/>
                  </a:lnTo>
                  <a:lnTo>
                    <a:pt x="1525" y="42180"/>
                  </a:lnTo>
                  <a:lnTo>
                    <a:pt x="1707" y="42058"/>
                  </a:lnTo>
                  <a:lnTo>
                    <a:pt x="1829" y="41936"/>
                  </a:lnTo>
                  <a:lnTo>
                    <a:pt x="2012" y="41571"/>
                  </a:lnTo>
                  <a:lnTo>
                    <a:pt x="2317" y="40839"/>
                  </a:lnTo>
                  <a:lnTo>
                    <a:pt x="2561" y="40230"/>
                  </a:lnTo>
                  <a:lnTo>
                    <a:pt x="2744" y="39925"/>
                  </a:lnTo>
                  <a:lnTo>
                    <a:pt x="2926" y="39620"/>
                  </a:lnTo>
                  <a:lnTo>
                    <a:pt x="2866" y="39925"/>
                  </a:lnTo>
                  <a:lnTo>
                    <a:pt x="2805" y="40230"/>
                  </a:lnTo>
                  <a:lnTo>
                    <a:pt x="2561" y="40778"/>
                  </a:lnTo>
                  <a:lnTo>
                    <a:pt x="2256" y="41571"/>
                  </a:lnTo>
                  <a:lnTo>
                    <a:pt x="2134" y="41876"/>
                  </a:lnTo>
                  <a:lnTo>
                    <a:pt x="2134" y="42058"/>
                  </a:lnTo>
                  <a:lnTo>
                    <a:pt x="2195" y="42241"/>
                  </a:lnTo>
                  <a:lnTo>
                    <a:pt x="2317" y="42363"/>
                  </a:lnTo>
                  <a:lnTo>
                    <a:pt x="2622" y="42363"/>
                  </a:lnTo>
                  <a:lnTo>
                    <a:pt x="2744" y="42241"/>
                  </a:lnTo>
                  <a:lnTo>
                    <a:pt x="2926" y="41997"/>
                  </a:lnTo>
                  <a:lnTo>
                    <a:pt x="3109" y="41693"/>
                  </a:lnTo>
                  <a:lnTo>
                    <a:pt x="3414" y="40900"/>
                  </a:lnTo>
                  <a:lnTo>
                    <a:pt x="3719" y="40108"/>
                  </a:lnTo>
                  <a:lnTo>
                    <a:pt x="3597" y="40717"/>
                  </a:lnTo>
                  <a:lnTo>
                    <a:pt x="3536" y="41022"/>
                  </a:lnTo>
                  <a:lnTo>
                    <a:pt x="3536" y="41388"/>
                  </a:lnTo>
                  <a:lnTo>
                    <a:pt x="3536" y="41571"/>
                  </a:lnTo>
                  <a:lnTo>
                    <a:pt x="3597" y="41754"/>
                  </a:lnTo>
                  <a:lnTo>
                    <a:pt x="3780" y="41815"/>
                  </a:lnTo>
                  <a:lnTo>
                    <a:pt x="3902" y="41815"/>
                  </a:lnTo>
                  <a:lnTo>
                    <a:pt x="3963" y="41754"/>
                  </a:lnTo>
                  <a:lnTo>
                    <a:pt x="4085" y="41632"/>
                  </a:lnTo>
                  <a:lnTo>
                    <a:pt x="4206" y="41449"/>
                  </a:lnTo>
                  <a:lnTo>
                    <a:pt x="4328" y="41144"/>
                  </a:lnTo>
                  <a:lnTo>
                    <a:pt x="4694" y="39864"/>
                  </a:lnTo>
                  <a:lnTo>
                    <a:pt x="4938" y="39316"/>
                  </a:lnTo>
                  <a:lnTo>
                    <a:pt x="5243" y="38767"/>
                  </a:lnTo>
                  <a:lnTo>
                    <a:pt x="5547" y="37975"/>
                  </a:lnTo>
                  <a:lnTo>
                    <a:pt x="5730" y="37548"/>
                  </a:lnTo>
                  <a:lnTo>
                    <a:pt x="5852" y="37121"/>
                  </a:lnTo>
                  <a:lnTo>
                    <a:pt x="5852" y="36755"/>
                  </a:lnTo>
                  <a:lnTo>
                    <a:pt x="5852" y="36390"/>
                  </a:lnTo>
                  <a:lnTo>
                    <a:pt x="5791" y="36329"/>
                  </a:lnTo>
                  <a:lnTo>
                    <a:pt x="5791" y="36268"/>
                  </a:lnTo>
                  <a:lnTo>
                    <a:pt x="5913" y="36085"/>
                  </a:lnTo>
                  <a:lnTo>
                    <a:pt x="6218" y="35597"/>
                  </a:lnTo>
                  <a:lnTo>
                    <a:pt x="7620" y="33464"/>
                  </a:lnTo>
                  <a:lnTo>
                    <a:pt x="8351" y="32245"/>
                  </a:lnTo>
                  <a:lnTo>
                    <a:pt x="9083" y="30965"/>
                  </a:lnTo>
                  <a:lnTo>
                    <a:pt x="9388" y="30355"/>
                  </a:lnTo>
                  <a:lnTo>
                    <a:pt x="9692" y="29746"/>
                  </a:lnTo>
                  <a:lnTo>
                    <a:pt x="9936" y="29075"/>
                  </a:lnTo>
                  <a:lnTo>
                    <a:pt x="10119" y="28405"/>
                  </a:lnTo>
                  <a:lnTo>
                    <a:pt x="10241" y="27673"/>
                  </a:lnTo>
                  <a:lnTo>
                    <a:pt x="10363" y="27369"/>
                  </a:lnTo>
                  <a:lnTo>
                    <a:pt x="10546" y="27003"/>
                  </a:lnTo>
                  <a:lnTo>
                    <a:pt x="10911" y="26333"/>
                  </a:lnTo>
                  <a:lnTo>
                    <a:pt x="11277" y="25601"/>
                  </a:lnTo>
                  <a:lnTo>
                    <a:pt x="11765" y="24321"/>
                  </a:lnTo>
                  <a:lnTo>
                    <a:pt x="12252" y="22980"/>
                  </a:lnTo>
                  <a:lnTo>
                    <a:pt x="12496" y="24016"/>
                  </a:lnTo>
                  <a:lnTo>
                    <a:pt x="12740" y="25113"/>
                  </a:lnTo>
                  <a:lnTo>
                    <a:pt x="12862" y="25662"/>
                  </a:lnTo>
                  <a:lnTo>
                    <a:pt x="12923" y="26272"/>
                  </a:lnTo>
                  <a:lnTo>
                    <a:pt x="12923" y="26881"/>
                  </a:lnTo>
                  <a:lnTo>
                    <a:pt x="12801" y="27430"/>
                  </a:lnTo>
                  <a:lnTo>
                    <a:pt x="12618" y="28222"/>
                  </a:lnTo>
                  <a:lnTo>
                    <a:pt x="12374" y="29014"/>
                  </a:lnTo>
                  <a:lnTo>
                    <a:pt x="11765" y="30477"/>
                  </a:lnTo>
                  <a:lnTo>
                    <a:pt x="11155" y="32001"/>
                  </a:lnTo>
                  <a:lnTo>
                    <a:pt x="10729" y="33525"/>
                  </a:lnTo>
                  <a:lnTo>
                    <a:pt x="10546" y="34317"/>
                  </a:lnTo>
                  <a:lnTo>
                    <a:pt x="10363" y="35171"/>
                  </a:lnTo>
                  <a:lnTo>
                    <a:pt x="10302" y="35963"/>
                  </a:lnTo>
                  <a:lnTo>
                    <a:pt x="10241" y="36755"/>
                  </a:lnTo>
                  <a:lnTo>
                    <a:pt x="10180" y="37609"/>
                  </a:lnTo>
                  <a:lnTo>
                    <a:pt x="10241" y="38401"/>
                  </a:lnTo>
                  <a:lnTo>
                    <a:pt x="10302" y="39255"/>
                  </a:lnTo>
                  <a:lnTo>
                    <a:pt x="10424" y="40047"/>
                  </a:lnTo>
                  <a:lnTo>
                    <a:pt x="10668" y="41693"/>
                  </a:lnTo>
                  <a:lnTo>
                    <a:pt x="11033" y="43338"/>
                  </a:lnTo>
                  <a:lnTo>
                    <a:pt x="11948" y="46508"/>
                  </a:lnTo>
                  <a:lnTo>
                    <a:pt x="12374" y="48093"/>
                  </a:lnTo>
                  <a:lnTo>
                    <a:pt x="12740" y="49678"/>
                  </a:lnTo>
                  <a:lnTo>
                    <a:pt x="12984" y="51323"/>
                  </a:lnTo>
                  <a:lnTo>
                    <a:pt x="13045" y="52116"/>
                  </a:lnTo>
                  <a:lnTo>
                    <a:pt x="13106" y="52908"/>
                  </a:lnTo>
                  <a:lnTo>
                    <a:pt x="13045" y="54249"/>
                  </a:lnTo>
                  <a:lnTo>
                    <a:pt x="12984" y="55529"/>
                  </a:lnTo>
                  <a:lnTo>
                    <a:pt x="12801" y="57175"/>
                  </a:lnTo>
                  <a:lnTo>
                    <a:pt x="12679" y="58028"/>
                  </a:lnTo>
                  <a:lnTo>
                    <a:pt x="12618" y="58820"/>
                  </a:lnTo>
                  <a:lnTo>
                    <a:pt x="12618" y="59674"/>
                  </a:lnTo>
                  <a:lnTo>
                    <a:pt x="12679" y="60527"/>
                  </a:lnTo>
                  <a:lnTo>
                    <a:pt x="12801" y="61320"/>
                  </a:lnTo>
                  <a:lnTo>
                    <a:pt x="12923" y="62173"/>
                  </a:lnTo>
                  <a:lnTo>
                    <a:pt x="13289" y="63819"/>
                  </a:lnTo>
                  <a:lnTo>
                    <a:pt x="13654" y="65464"/>
                  </a:lnTo>
                  <a:lnTo>
                    <a:pt x="14447" y="68756"/>
                  </a:lnTo>
                  <a:lnTo>
                    <a:pt x="14812" y="70402"/>
                  </a:lnTo>
                  <a:lnTo>
                    <a:pt x="14934" y="71255"/>
                  </a:lnTo>
                  <a:lnTo>
                    <a:pt x="15056" y="72047"/>
                  </a:lnTo>
                  <a:lnTo>
                    <a:pt x="15117" y="72474"/>
                  </a:lnTo>
                  <a:lnTo>
                    <a:pt x="15056" y="72840"/>
                  </a:lnTo>
                  <a:lnTo>
                    <a:pt x="14873" y="73632"/>
                  </a:lnTo>
                  <a:lnTo>
                    <a:pt x="14569" y="74363"/>
                  </a:lnTo>
                  <a:lnTo>
                    <a:pt x="14203" y="75034"/>
                  </a:lnTo>
                  <a:lnTo>
                    <a:pt x="13837" y="75522"/>
                  </a:lnTo>
                  <a:lnTo>
                    <a:pt x="13410" y="75887"/>
                  </a:lnTo>
                  <a:lnTo>
                    <a:pt x="13289" y="76070"/>
                  </a:lnTo>
                  <a:lnTo>
                    <a:pt x="13289" y="76253"/>
                  </a:lnTo>
                  <a:lnTo>
                    <a:pt x="13289" y="76497"/>
                  </a:lnTo>
                  <a:lnTo>
                    <a:pt x="13410" y="76619"/>
                  </a:lnTo>
                  <a:lnTo>
                    <a:pt x="13593" y="76741"/>
                  </a:lnTo>
                  <a:lnTo>
                    <a:pt x="13776" y="76802"/>
                  </a:lnTo>
                  <a:lnTo>
                    <a:pt x="14264" y="76802"/>
                  </a:lnTo>
                  <a:lnTo>
                    <a:pt x="14508" y="76984"/>
                  </a:lnTo>
                  <a:lnTo>
                    <a:pt x="14812" y="77045"/>
                  </a:lnTo>
                  <a:lnTo>
                    <a:pt x="15239" y="77167"/>
                  </a:lnTo>
                  <a:lnTo>
                    <a:pt x="15605" y="77167"/>
                  </a:lnTo>
                  <a:lnTo>
                    <a:pt x="15971" y="77106"/>
                  </a:lnTo>
                  <a:lnTo>
                    <a:pt x="16092" y="77106"/>
                  </a:lnTo>
                  <a:lnTo>
                    <a:pt x="16214" y="77167"/>
                  </a:lnTo>
                  <a:lnTo>
                    <a:pt x="16397" y="77289"/>
                  </a:lnTo>
                  <a:lnTo>
                    <a:pt x="16580" y="77289"/>
                  </a:lnTo>
                  <a:lnTo>
                    <a:pt x="16946" y="77350"/>
                  </a:lnTo>
                  <a:lnTo>
                    <a:pt x="17311" y="77289"/>
                  </a:lnTo>
                  <a:lnTo>
                    <a:pt x="17433" y="77228"/>
                  </a:lnTo>
                  <a:lnTo>
                    <a:pt x="17494" y="77106"/>
                  </a:lnTo>
                  <a:lnTo>
                    <a:pt x="17555" y="76863"/>
                  </a:lnTo>
                  <a:lnTo>
                    <a:pt x="17677" y="76131"/>
                  </a:lnTo>
                  <a:lnTo>
                    <a:pt x="17677" y="75339"/>
                  </a:lnTo>
                  <a:lnTo>
                    <a:pt x="17738" y="76131"/>
                  </a:lnTo>
                  <a:lnTo>
                    <a:pt x="17799" y="76924"/>
                  </a:lnTo>
                  <a:lnTo>
                    <a:pt x="17860" y="77106"/>
                  </a:lnTo>
                  <a:lnTo>
                    <a:pt x="17921" y="77228"/>
                  </a:lnTo>
                  <a:lnTo>
                    <a:pt x="18043" y="77289"/>
                  </a:lnTo>
                  <a:lnTo>
                    <a:pt x="18226" y="77350"/>
                  </a:lnTo>
                  <a:lnTo>
                    <a:pt x="18470" y="77350"/>
                  </a:lnTo>
                  <a:lnTo>
                    <a:pt x="18835" y="77289"/>
                  </a:lnTo>
                  <a:lnTo>
                    <a:pt x="19140" y="77167"/>
                  </a:lnTo>
                  <a:lnTo>
                    <a:pt x="19262" y="77106"/>
                  </a:lnTo>
                  <a:lnTo>
                    <a:pt x="19384" y="77106"/>
                  </a:lnTo>
                  <a:lnTo>
                    <a:pt x="19750" y="77167"/>
                  </a:lnTo>
                  <a:lnTo>
                    <a:pt x="20176" y="77167"/>
                  </a:lnTo>
                  <a:lnTo>
                    <a:pt x="20542" y="77106"/>
                  </a:lnTo>
                  <a:lnTo>
                    <a:pt x="20847" y="76924"/>
                  </a:lnTo>
                  <a:lnTo>
                    <a:pt x="21152" y="76802"/>
                  </a:lnTo>
                  <a:lnTo>
                    <a:pt x="21578" y="76802"/>
                  </a:lnTo>
                  <a:lnTo>
                    <a:pt x="21761" y="76741"/>
                  </a:lnTo>
                  <a:lnTo>
                    <a:pt x="21944" y="76619"/>
                  </a:lnTo>
                  <a:lnTo>
                    <a:pt x="22066" y="76436"/>
                  </a:lnTo>
                  <a:lnTo>
                    <a:pt x="22127" y="76253"/>
                  </a:lnTo>
                  <a:lnTo>
                    <a:pt x="22066" y="76070"/>
                  </a:lnTo>
                  <a:lnTo>
                    <a:pt x="21883" y="75887"/>
                  </a:lnTo>
                  <a:lnTo>
                    <a:pt x="21639" y="75704"/>
                  </a:lnTo>
                  <a:lnTo>
                    <a:pt x="21395" y="75461"/>
                  </a:lnTo>
                  <a:lnTo>
                    <a:pt x="21030" y="74851"/>
                  </a:lnTo>
                  <a:lnTo>
                    <a:pt x="20725" y="74242"/>
                  </a:lnTo>
                  <a:lnTo>
                    <a:pt x="20481" y="73571"/>
                  </a:lnTo>
                  <a:lnTo>
                    <a:pt x="20298" y="72901"/>
                  </a:lnTo>
                  <a:lnTo>
                    <a:pt x="20237" y="72718"/>
                  </a:lnTo>
                  <a:lnTo>
                    <a:pt x="20237" y="72474"/>
                  </a:lnTo>
                  <a:lnTo>
                    <a:pt x="20298" y="72047"/>
                  </a:lnTo>
                  <a:lnTo>
                    <a:pt x="20420" y="71194"/>
                  </a:lnTo>
                  <a:lnTo>
                    <a:pt x="20603" y="70402"/>
                  </a:lnTo>
                  <a:lnTo>
                    <a:pt x="20908" y="68756"/>
                  </a:lnTo>
                  <a:lnTo>
                    <a:pt x="21334" y="67110"/>
                  </a:lnTo>
                  <a:lnTo>
                    <a:pt x="22127" y="63819"/>
                  </a:lnTo>
                  <a:lnTo>
                    <a:pt x="22432" y="62173"/>
                  </a:lnTo>
                  <a:lnTo>
                    <a:pt x="22736" y="60527"/>
                  </a:lnTo>
                  <a:lnTo>
                    <a:pt x="22736" y="59674"/>
                  </a:lnTo>
                  <a:lnTo>
                    <a:pt x="22736" y="58820"/>
                  </a:lnTo>
                  <a:lnTo>
                    <a:pt x="22675" y="57967"/>
                  </a:lnTo>
                  <a:lnTo>
                    <a:pt x="22554" y="57114"/>
                  </a:lnTo>
                  <a:lnTo>
                    <a:pt x="22371" y="55468"/>
                  </a:lnTo>
                  <a:lnTo>
                    <a:pt x="22310" y="53822"/>
                  </a:lnTo>
                  <a:lnTo>
                    <a:pt x="22310" y="52359"/>
                  </a:lnTo>
                  <a:lnTo>
                    <a:pt x="22432" y="50958"/>
                  </a:lnTo>
                  <a:lnTo>
                    <a:pt x="22675" y="49556"/>
                  </a:lnTo>
                  <a:lnTo>
                    <a:pt x="22980" y="48154"/>
                  </a:lnTo>
                  <a:lnTo>
                    <a:pt x="23894" y="44923"/>
                  </a:lnTo>
                  <a:lnTo>
                    <a:pt x="24321" y="43338"/>
                  </a:lnTo>
                  <a:lnTo>
                    <a:pt x="24687" y="41693"/>
                  </a:lnTo>
                  <a:lnTo>
                    <a:pt x="24931" y="40047"/>
                  </a:lnTo>
                  <a:lnTo>
                    <a:pt x="25114" y="38401"/>
                  </a:lnTo>
                  <a:lnTo>
                    <a:pt x="25175" y="37609"/>
                  </a:lnTo>
                  <a:lnTo>
                    <a:pt x="25175" y="36755"/>
                  </a:lnTo>
                  <a:lnTo>
                    <a:pt x="25114" y="35902"/>
                  </a:lnTo>
                  <a:lnTo>
                    <a:pt x="24992" y="35049"/>
                  </a:lnTo>
                  <a:lnTo>
                    <a:pt x="24870" y="34256"/>
                  </a:lnTo>
                  <a:lnTo>
                    <a:pt x="24626" y="33464"/>
                  </a:lnTo>
                  <a:lnTo>
                    <a:pt x="24199" y="31940"/>
                  </a:lnTo>
                  <a:lnTo>
                    <a:pt x="23894" y="31209"/>
                  </a:lnTo>
                  <a:lnTo>
                    <a:pt x="23590" y="30477"/>
                  </a:lnTo>
                  <a:lnTo>
                    <a:pt x="23285" y="29746"/>
                  </a:lnTo>
                  <a:lnTo>
                    <a:pt x="22980" y="29014"/>
                  </a:lnTo>
                  <a:lnTo>
                    <a:pt x="22736" y="28222"/>
                  </a:lnTo>
                  <a:lnTo>
                    <a:pt x="22554" y="27430"/>
                  </a:lnTo>
                  <a:lnTo>
                    <a:pt x="22432" y="26576"/>
                  </a:lnTo>
                  <a:lnTo>
                    <a:pt x="22493" y="25784"/>
                  </a:lnTo>
                  <a:lnTo>
                    <a:pt x="22614" y="25174"/>
                  </a:lnTo>
                  <a:lnTo>
                    <a:pt x="22736" y="24565"/>
                  </a:lnTo>
                  <a:lnTo>
                    <a:pt x="23163" y="22980"/>
                  </a:lnTo>
                  <a:lnTo>
                    <a:pt x="23529" y="24138"/>
                  </a:lnTo>
                  <a:lnTo>
                    <a:pt x="23955" y="25296"/>
                  </a:lnTo>
                  <a:lnTo>
                    <a:pt x="24260" y="25967"/>
                  </a:lnTo>
                  <a:lnTo>
                    <a:pt x="24565" y="26576"/>
                  </a:lnTo>
                  <a:lnTo>
                    <a:pt x="24870" y="27125"/>
                  </a:lnTo>
                  <a:lnTo>
                    <a:pt x="25114" y="27734"/>
                  </a:lnTo>
                  <a:lnTo>
                    <a:pt x="25418" y="29075"/>
                  </a:lnTo>
                  <a:lnTo>
                    <a:pt x="25662" y="29685"/>
                  </a:lnTo>
                  <a:lnTo>
                    <a:pt x="25967" y="30355"/>
                  </a:lnTo>
                  <a:lnTo>
                    <a:pt x="26637" y="31635"/>
                  </a:lnTo>
                  <a:lnTo>
                    <a:pt x="27369" y="32855"/>
                  </a:lnTo>
                  <a:lnTo>
                    <a:pt x="28832" y="35171"/>
                  </a:lnTo>
                  <a:lnTo>
                    <a:pt x="29441" y="36085"/>
                  </a:lnTo>
                  <a:lnTo>
                    <a:pt x="29563" y="36207"/>
                  </a:lnTo>
                  <a:lnTo>
                    <a:pt x="29563" y="36329"/>
                  </a:lnTo>
                  <a:lnTo>
                    <a:pt x="29502" y="36390"/>
                  </a:lnTo>
                  <a:lnTo>
                    <a:pt x="29502" y="36755"/>
                  </a:lnTo>
                  <a:lnTo>
                    <a:pt x="29502" y="37121"/>
                  </a:lnTo>
                  <a:lnTo>
                    <a:pt x="29624" y="37487"/>
                  </a:lnTo>
                  <a:lnTo>
                    <a:pt x="29868" y="38157"/>
                  </a:lnTo>
                  <a:lnTo>
                    <a:pt x="30538" y="39498"/>
                  </a:lnTo>
                  <a:lnTo>
                    <a:pt x="30660" y="39803"/>
                  </a:lnTo>
                  <a:lnTo>
                    <a:pt x="30721" y="40108"/>
                  </a:lnTo>
                  <a:lnTo>
                    <a:pt x="30904" y="40717"/>
                  </a:lnTo>
                  <a:lnTo>
                    <a:pt x="31026" y="41205"/>
                  </a:lnTo>
                  <a:lnTo>
                    <a:pt x="31148" y="41449"/>
                  </a:lnTo>
                  <a:lnTo>
                    <a:pt x="31270" y="41632"/>
                  </a:lnTo>
                  <a:lnTo>
                    <a:pt x="31453" y="41754"/>
                  </a:lnTo>
                  <a:lnTo>
                    <a:pt x="31636" y="41815"/>
                  </a:lnTo>
                  <a:lnTo>
                    <a:pt x="31757" y="41693"/>
                  </a:lnTo>
                  <a:lnTo>
                    <a:pt x="31879" y="41449"/>
                  </a:lnTo>
                  <a:lnTo>
                    <a:pt x="31818" y="41144"/>
                  </a:lnTo>
                  <a:lnTo>
                    <a:pt x="31757" y="40778"/>
                  </a:lnTo>
                  <a:lnTo>
                    <a:pt x="31636" y="40108"/>
                  </a:lnTo>
                  <a:lnTo>
                    <a:pt x="31940" y="40900"/>
                  </a:lnTo>
                  <a:lnTo>
                    <a:pt x="32245" y="41632"/>
                  </a:lnTo>
                  <a:lnTo>
                    <a:pt x="32428" y="41997"/>
                  </a:lnTo>
                  <a:lnTo>
                    <a:pt x="32611" y="42241"/>
                  </a:lnTo>
                  <a:lnTo>
                    <a:pt x="32733" y="42363"/>
                  </a:lnTo>
                  <a:lnTo>
                    <a:pt x="33038" y="42363"/>
                  </a:lnTo>
                  <a:lnTo>
                    <a:pt x="33159" y="42241"/>
                  </a:lnTo>
                  <a:lnTo>
                    <a:pt x="33220" y="42058"/>
                  </a:lnTo>
                  <a:lnTo>
                    <a:pt x="33220" y="41876"/>
                  </a:lnTo>
                  <a:lnTo>
                    <a:pt x="33098" y="41571"/>
                  </a:lnTo>
                  <a:lnTo>
                    <a:pt x="32794" y="40778"/>
                  </a:lnTo>
                  <a:lnTo>
                    <a:pt x="32550" y="40230"/>
                  </a:lnTo>
                  <a:lnTo>
                    <a:pt x="32489" y="39925"/>
                  </a:lnTo>
                  <a:lnTo>
                    <a:pt x="32428" y="39620"/>
                  </a:lnTo>
                  <a:lnTo>
                    <a:pt x="32611" y="39925"/>
                  </a:lnTo>
                  <a:lnTo>
                    <a:pt x="32794" y="40230"/>
                  </a:lnTo>
                  <a:lnTo>
                    <a:pt x="33098" y="40900"/>
                  </a:lnTo>
                  <a:lnTo>
                    <a:pt x="33403" y="41632"/>
                  </a:lnTo>
                  <a:lnTo>
                    <a:pt x="33586" y="41936"/>
                  </a:lnTo>
                  <a:lnTo>
                    <a:pt x="33708" y="42119"/>
                  </a:lnTo>
                  <a:lnTo>
                    <a:pt x="33830" y="42180"/>
                  </a:lnTo>
                  <a:lnTo>
                    <a:pt x="34013" y="42241"/>
                  </a:lnTo>
                  <a:lnTo>
                    <a:pt x="34135" y="42180"/>
                  </a:lnTo>
                  <a:lnTo>
                    <a:pt x="34257" y="42119"/>
                  </a:lnTo>
                  <a:lnTo>
                    <a:pt x="34318" y="41936"/>
                  </a:lnTo>
                  <a:lnTo>
                    <a:pt x="34318" y="41754"/>
                  </a:lnTo>
                  <a:lnTo>
                    <a:pt x="34257" y="41510"/>
                  </a:lnTo>
                  <a:lnTo>
                    <a:pt x="34074" y="41083"/>
                  </a:lnTo>
                  <a:lnTo>
                    <a:pt x="33342" y="39620"/>
                  </a:lnTo>
                  <a:lnTo>
                    <a:pt x="34257" y="40839"/>
                  </a:lnTo>
                  <a:lnTo>
                    <a:pt x="34500" y="41144"/>
                  </a:lnTo>
                  <a:lnTo>
                    <a:pt x="34683" y="41266"/>
                  </a:lnTo>
                  <a:lnTo>
                    <a:pt x="34866" y="41266"/>
                  </a:lnTo>
                  <a:lnTo>
                    <a:pt x="34927" y="41205"/>
                  </a:lnTo>
                  <a:lnTo>
                    <a:pt x="34988" y="41144"/>
                  </a:lnTo>
                  <a:lnTo>
                    <a:pt x="35049" y="40961"/>
                  </a:lnTo>
                  <a:lnTo>
                    <a:pt x="34988" y="40778"/>
                  </a:lnTo>
                  <a:lnTo>
                    <a:pt x="34927" y="40596"/>
                  </a:lnTo>
                  <a:lnTo>
                    <a:pt x="34439" y="39803"/>
                  </a:lnTo>
                  <a:lnTo>
                    <a:pt x="34013" y="39011"/>
                  </a:lnTo>
                  <a:lnTo>
                    <a:pt x="33586" y="38218"/>
                  </a:lnTo>
                  <a:lnTo>
                    <a:pt x="33464" y="38036"/>
                  </a:lnTo>
                  <a:lnTo>
                    <a:pt x="33403" y="37792"/>
                  </a:lnTo>
                  <a:lnTo>
                    <a:pt x="33525" y="37792"/>
                  </a:lnTo>
                  <a:lnTo>
                    <a:pt x="33647" y="37914"/>
                  </a:lnTo>
                  <a:lnTo>
                    <a:pt x="33830" y="38218"/>
                  </a:lnTo>
                  <a:lnTo>
                    <a:pt x="34074" y="38340"/>
                  </a:lnTo>
                  <a:lnTo>
                    <a:pt x="34257" y="38401"/>
                  </a:lnTo>
                  <a:lnTo>
                    <a:pt x="34744" y="38523"/>
                  </a:lnTo>
                  <a:lnTo>
                    <a:pt x="35049" y="38523"/>
                  </a:lnTo>
                  <a:lnTo>
                    <a:pt x="35171" y="38462"/>
                  </a:lnTo>
                  <a:lnTo>
                    <a:pt x="35293" y="38340"/>
                  </a:lnTo>
                  <a:lnTo>
                    <a:pt x="35354" y="38157"/>
                  </a:lnTo>
                  <a:lnTo>
                    <a:pt x="35293" y="38036"/>
                  </a:lnTo>
                  <a:lnTo>
                    <a:pt x="35232" y="37853"/>
                  </a:lnTo>
                  <a:lnTo>
                    <a:pt x="35049" y="37731"/>
                  </a:lnTo>
                  <a:lnTo>
                    <a:pt x="34744" y="37548"/>
                  </a:lnTo>
                  <a:lnTo>
                    <a:pt x="34500" y="37365"/>
                  </a:lnTo>
                  <a:lnTo>
                    <a:pt x="34013" y="36877"/>
                  </a:lnTo>
                  <a:lnTo>
                    <a:pt x="33586" y="36390"/>
                  </a:lnTo>
                  <a:lnTo>
                    <a:pt x="33098" y="35902"/>
                  </a:lnTo>
                  <a:lnTo>
                    <a:pt x="32550" y="35415"/>
                  </a:lnTo>
                  <a:lnTo>
                    <a:pt x="32184" y="35293"/>
                  </a:lnTo>
                  <a:lnTo>
                    <a:pt x="31879" y="35110"/>
                  </a:lnTo>
                  <a:lnTo>
                    <a:pt x="31392" y="35110"/>
                  </a:lnTo>
                  <a:lnTo>
                    <a:pt x="31270" y="34988"/>
                  </a:lnTo>
                  <a:lnTo>
                    <a:pt x="31148" y="34805"/>
                  </a:lnTo>
                  <a:lnTo>
                    <a:pt x="31026" y="34439"/>
                  </a:lnTo>
                  <a:lnTo>
                    <a:pt x="30721" y="33647"/>
                  </a:lnTo>
                  <a:lnTo>
                    <a:pt x="30538" y="32794"/>
                  </a:lnTo>
                  <a:lnTo>
                    <a:pt x="30112" y="31026"/>
                  </a:lnTo>
                  <a:lnTo>
                    <a:pt x="29868" y="29990"/>
                  </a:lnTo>
                  <a:lnTo>
                    <a:pt x="29563" y="28954"/>
                  </a:lnTo>
                  <a:lnTo>
                    <a:pt x="29380" y="28405"/>
                  </a:lnTo>
                  <a:lnTo>
                    <a:pt x="29136" y="27917"/>
                  </a:lnTo>
                  <a:lnTo>
                    <a:pt x="28893" y="27430"/>
                  </a:lnTo>
                  <a:lnTo>
                    <a:pt x="28588" y="27003"/>
                  </a:lnTo>
                  <a:lnTo>
                    <a:pt x="28222" y="26515"/>
                  </a:lnTo>
                  <a:lnTo>
                    <a:pt x="28039" y="26272"/>
                  </a:lnTo>
                  <a:lnTo>
                    <a:pt x="27856" y="25967"/>
                  </a:lnTo>
                  <a:lnTo>
                    <a:pt x="27674" y="25479"/>
                  </a:lnTo>
                  <a:lnTo>
                    <a:pt x="27552" y="24931"/>
                  </a:lnTo>
                  <a:lnTo>
                    <a:pt x="27308" y="23468"/>
                  </a:lnTo>
                  <a:lnTo>
                    <a:pt x="27003" y="22066"/>
                  </a:lnTo>
                  <a:lnTo>
                    <a:pt x="26698" y="20664"/>
                  </a:lnTo>
                  <a:lnTo>
                    <a:pt x="26455" y="19262"/>
                  </a:lnTo>
                  <a:lnTo>
                    <a:pt x="26333" y="18470"/>
                  </a:lnTo>
                  <a:lnTo>
                    <a:pt x="26272" y="17616"/>
                  </a:lnTo>
                  <a:lnTo>
                    <a:pt x="26211" y="17129"/>
                  </a:lnTo>
                  <a:lnTo>
                    <a:pt x="26211" y="16580"/>
                  </a:lnTo>
                  <a:lnTo>
                    <a:pt x="26028" y="15849"/>
                  </a:lnTo>
                  <a:lnTo>
                    <a:pt x="25906" y="15483"/>
                  </a:lnTo>
                  <a:lnTo>
                    <a:pt x="25784" y="15178"/>
                  </a:lnTo>
                  <a:lnTo>
                    <a:pt x="25540" y="14812"/>
                  </a:lnTo>
                  <a:lnTo>
                    <a:pt x="25357" y="14508"/>
                  </a:lnTo>
                  <a:lnTo>
                    <a:pt x="24809" y="13959"/>
                  </a:lnTo>
                  <a:lnTo>
                    <a:pt x="24199" y="13471"/>
                  </a:lnTo>
                  <a:lnTo>
                    <a:pt x="23468" y="13106"/>
                  </a:lnTo>
                  <a:lnTo>
                    <a:pt x="22797" y="12801"/>
                  </a:lnTo>
                  <a:lnTo>
                    <a:pt x="22005" y="12557"/>
                  </a:lnTo>
                  <a:lnTo>
                    <a:pt x="21273" y="12374"/>
                  </a:lnTo>
                  <a:lnTo>
                    <a:pt x="20908" y="12313"/>
                  </a:lnTo>
                  <a:lnTo>
                    <a:pt x="20542" y="12191"/>
                  </a:lnTo>
                  <a:lnTo>
                    <a:pt x="20237" y="12009"/>
                  </a:lnTo>
                  <a:lnTo>
                    <a:pt x="19993" y="11765"/>
                  </a:lnTo>
                  <a:lnTo>
                    <a:pt x="19811" y="11521"/>
                  </a:lnTo>
                  <a:lnTo>
                    <a:pt x="19750" y="11155"/>
                  </a:lnTo>
                  <a:lnTo>
                    <a:pt x="19689" y="10850"/>
                  </a:lnTo>
                  <a:lnTo>
                    <a:pt x="19689" y="10485"/>
                  </a:lnTo>
                  <a:lnTo>
                    <a:pt x="19689" y="10119"/>
                  </a:lnTo>
                  <a:lnTo>
                    <a:pt x="19750" y="9997"/>
                  </a:lnTo>
                  <a:lnTo>
                    <a:pt x="19872" y="9875"/>
                  </a:lnTo>
                  <a:lnTo>
                    <a:pt x="20359" y="9327"/>
                  </a:lnTo>
                  <a:lnTo>
                    <a:pt x="20664" y="8717"/>
                  </a:lnTo>
                  <a:lnTo>
                    <a:pt x="21030" y="8047"/>
                  </a:lnTo>
                  <a:lnTo>
                    <a:pt x="21273" y="7315"/>
                  </a:lnTo>
                  <a:lnTo>
                    <a:pt x="21395" y="6523"/>
                  </a:lnTo>
                  <a:lnTo>
                    <a:pt x="21517" y="5730"/>
                  </a:lnTo>
                  <a:lnTo>
                    <a:pt x="21578" y="4938"/>
                  </a:lnTo>
                  <a:lnTo>
                    <a:pt x="21578" y="4085"/>
                  </a:lnTo>
                  <a:lnTo>
                    <a:pt x="21456" y="3292"/>
                  </a:lnTo>
                  <a:lnTo>
                    <a:pt x="21273" y="2500"/>
                  </a:lnTo>
                  <a:lnTo>
                    <a:pt x="21030" y="1951"/>
                  </a:lnTo>
                  <a:lnTo>
                    <a:pt x="20725" y="1403"/>
                  </a:lnTo>
                  <a:lnTo>
                    <a:pt x="20298" y="976"/>
                  </a:lnTo>
                  <a:lnTo>
                    <a:pt x="19811" y="610"/>
                  </a:lnTo>
                  <a:lnTo>
                    <a:pt x="19506" y="428"/>
                  </a:lnTo>
                  <a:lnTo>
                    <a:pt x="19140" y="245"/>
                  </a:lnTo>
                  <a:lnTo>
                    <a:pt x="18774" y="123"/>
                  </a:lnTo>
                  <a:lnTo>
                    <a:pt x="18348" y="62"/>
                  </a:lnTo>
                  <a:lnTo>
                    <a:pt x="17555" y="1"/>
                  </a:lnTo>
                  <a:close/>
                </a:path>
              </a:pathLst>
            </a:custGeom>
            <a:solidFill>
              <a:srgbClr val="FFFFFF"/>
            </a:solidFill>
            <a:ln>
              <a:solidFill>
                <a:srgbClr val="9FDAD9"/>
              </a:solidFill>
            </a:ln>
          </p:spPr>
          <p:txBody>
            <a:bodyPr lIns="91425" tIns="91425" rIns="91425" bIns="91425" anchor="ctr" anchorCtr="0">
              <a:noAutofit/>
            </a:bodyPr>
            <a:lstStyle/>
            <a:p>
              <a:pPr lvl="0">
                <a:spcBef>
                  <a:spcPts val="0"/>
                </a:spcBef>
                <a:buNone/>
              </a:pPr>
              <a:endParaRPr/>
            </a:p>
          </p:txBody>
        </p:sp>
        <p:sp>
          <p:nvSpPr>
            <p:cNvPr id="21" name="Shape 394"/>
            <p:cNvSpPr/>
            <p:nvPr/>
          </p:nvSpPr>
          <p:spPr>
            <a:xfrm>
              <a:off x="6310600" y="1679550"/>
              <a:ext cx="883850" cy="1933775"/>
            </a:xfrm>
            <a:custGeom>
              <a:avLst/>
              <a:gdLst/>
              <a:ahLst/>
              <a:cxnLst/>
              <a:rect l="0" t="0" r="0" b="0"/>
              <a:pathLst>
                <a:path w="35354" h="77351" extrusionOk="0">
                  <a:moveTo>
                    <a:pt x="17433" y="367"/>
                  </a:moveTo>
                  <a:lnTo>
                    <a:pt x="18165" y="428"/>
                  </a:lnTo>
                  <a:lnTo>
                    <a:pt x="18896" y="549"/>
                  </a:lnTo>
                  <a:lnTo>
                    <a:pt x="19201" y="671"/>
                  </a:lnTo>
                  <a:lnTo>
                    <a:pt x="19567" y="854"/>
                  </a:lnTo>
                  <a:lnTo>
                    <a:pt x="19872" y="1037"/>
                  </a:lnTo>
                  <a:lnTo>
                    <a:pt x="20115" y="1281"/>
                  </a:lnTo>
                  <a:lnTo>
                    <a:pt x="20359" y="1525"/>
                  </a:lnTo>
                  <a:lnTo>
                    <a:pt x="20542" y="1768"/>
                  </a:lnTo>
                  <a:lnTo>
                    <a:pt x="20847" y="2378"/>
                  </a:lnTo>
                  <a:lnTo>
                    <a:pt x="21091" y="3048"/>
                  </a:lnTo>
                  <a:lnTo>
                    <a:pt x="21213" y="3719"/>
                  </a:lnTo>
                  <a:lnTo>
                    <a:pt x="21273" y="4389"/>
                  </a:lnTo>
                  <a:lnTo>
                    <a:pt x="21273" y="5121"/>
                  </a:lnTo>
                  <a:lnTo>
                    <a:pt x="21273" y="5852"/>
                  </a:lnTo>
                  <a:lnTo>
                    <a:pt x="21152" y="6584"/>
                  </a:lnTo>
                  <a:lnTo>
                    <a:pt x="21030" y="7315"/>
                  </a:lnTo>
                  <a:lnTo>
                    <a:pt x="20786" y="7986"/>
                  </a:lnTo>
                  <a:lnTo>
                    <a:pt x="20481" y="8656"/>
                  </a:lnTo>
                  <a:lnTo>
                    <a:pt x="20115" y="9266"/>
                  </a:lnTo>
                  <a:lnTo>
                    <a:pt x="19628" y="9814"/>
                  </a:lnTo>
                  <a:lnTo>
                    <a:pt x="19018" y="10302"/>
                  </a:lnTo>
                  <a:lnTo>
                    <a:pt x="18470" y="10607"/>
                  </a:lnTo>
                  <a:lnTo>
                    <a:pt x="18104" y="10729"/>
                  </a:lnTo>
                  <a:lnTo>
                    <a:pt x="17799" y="10790"/>
                  </a:lnTo>
                  <a:lnTo>
                    <a:pt x="17251" y="10668"/>
                  </a:lnTo>
                  <a:lnTo>
                    <a:pt x="16946" y="10607"/>
                  </a:lnTo>
                  <a:lnTo>
                    <a:pt x="16702" y="10485"/>
                  </a:lnTo>
                  <a:lnTo>
                    <a:pt x="16336" y="10302"/>
                  </a:lnTo>
                  <a:lnTo>
                    <a:pt x="16031" y="10058"/>
                  </a:lnTo>
                  <a:lnTo>
                    <a:pt x="15483" y="9570"/>
                  </a:lnTo>
                  <a:lnTo>
                    <a:pt x="15056" y="8961"/>
                  </a:lnTo>
                  <a:lnTo>
                    <a:pt x="14751" y="8351"/>
                  </a:lnTo>
                  <a:lnTo>
                    <a:pt x="14508" y="7742"/>
                  </a:lnTo>
                  <a:lnTo>
                    <a:pt x="14325" y="7071"/>
                  </a:lnTo>
                  <a:lnTo>
                    <a:pt x="14142" y="6340"/>
                  </a:lnTo>
                  <a:lnTo>
                    <a:pt x="14081" y="5548"/>
                  </a:lnTo>
                  <a:lnTo>
                    <a:pt x="14081" y="4816"/>
                  </a:lnTo>
                  <a:lnTo>
                    <a:pt x="14081" y="4085"/>
                  </a:lnTo>
                  <a:lnTo>
                    <a:pt x="14203" y="3414"/>
                  </a:lnTo>
                  <a:lnTo>
                    <a:pt x="14386" y="2744"/>
                  </a:lnTo>
                  <a:lnTo>
                    <a:pt x="14630" y="2134"/>
                  </a:lnTo>
                  <a:lnTo>
                    <a:pt x="14812" y="1829"/>
                  </a:lnTo>
                  <a:lnTo>
                    <a:pt x="14995" y="1525"/>
                  </a:lnTo>
                  <a:lnTo>
                    <a:pt x="15239" y="1281"/>
                  </a:lnTo>
                  <a:lnTo>
                    <a:pt x="15483" y="1037"/>
                  </a:lnTo>
                  <a:lnTo>
                    <a:pt x="15788" y="854"/>
                  </a:lnTo>
                  <a:lnTo>
                    <a:pt x="16092" y="671"/>
                  </a:lnTo>
                  <a:lnTo>
                    <a:pt x="16763" y="488"/>
                  </a:lnTo>
                  <a:lnTo>
                    <a:pt x="17433" y="367"/>
                  </a:lnTo>
                  <a:close/>
                  <a:moveTo>
                    <a:pt x="17494" y="29197"/>
                  </a:moveTo>
                  <a:lnTo>
                    <a:pt x="17372" y="29319"/>
                  </a:lnTo>
                  <a:lnTo>
                    <a:pt x="17311" y="29502"/>
                  </a:lnTo>
                  <a:lnTo>
                    <a:pt x="17311" y="29685"/>
                  </a:lnTo>
                  <a:lnTo>
                    <a:pt x="17311" y="29807"/>
                  </a:lnTo>
                  <a:lnTo>
                    <a:pt x="17433" y="29929"/>
                  </a:lnTo>
                  <a:lnTo>
                    <a:pt x="17738" y="29929"/>
                  </a:lnTo>
                  <a:lnTo>
                    <a:pt x="17799" y="29807"/>
                  </a:lnTo>
                  <a:lnTo>
                    <a:pt x="17799" y="29746"/>
                  </a:lnTo>
                  <a:lnTo>
                    <a:pt x="17799" y="29563"/>
                  </a:lnTo>
                  <a:lnTo>
                    <a:pt x="17677" y="29746"/>
                  </a:lnTo>
                  <a:lnTo>
                    <a:pt x="17555" y="29746"/>
                  </a:lnTo>
                  <a:lnTo>
                    <a:pt x="17494" y="29563"/>
                  </a:lnTo>
                  <a:lnTo>
                    <a:pt x="17494" y="29380"/>
                  </a:lnTo>
                  <a:lnTo>
                    <a:pt x="17555" y="29319"/>
                  </a:lnTo>
                  <a:lnTo>
                    <a:pt x="17616" y="29258"/>
                  </a:lnTo>
                  <a:lnTo>
                    <a:pt x="17555" y="29197"/>
                  </a:lnTo>
                  <a:close/>
                  <a:moveTo>
                    <a:pt x="30599" y="35963"/>
                  </a:moveTo>
                  <a:lnTo>
                    <a:pt x="30599" y="35963"/>
                  </a:lnTo>
                  <a:lnTo>
                    <a:pt x="30599" y="35963"/>
                  </a:lnTo>
                  <a:close/>
                  <a:moveTo>
                    <a:pt x="4755" y="35963"/>
                  </a:moveTo>
                  <a:lnTo>
                    <a:pt x="4511" y="36268"/>
                  </a:lnTo>
                  <a:lnTo>
                    <a:pt x="4206" y="36695"/>
                  </a:lnTo>
                  <a:lnTo>
                    <a:pt x="3841" y="37121"/>
                  </a:lnTo>
                  <a:lnTo>
                    <a:pt x="3414" y="37426"/>
                  </a:lnTo>
                  <a:lnTo>
                    <a:pt x="3170" y="37548"/>
                  </a:lnTo>
                  <a:lnTo>
                    <a:pt x="2926" y="37670"/>
                  </a:lnTo>
                  <a:lnTo>
                    <a:pt x="3292" y="37670"/>
                  </a:lnTo>
                  <a:lnTo>
                    <a:pt x="3597" y="37609"/>
                  </a:lnTo>
                  <a:lnTo>
                    <a:pt x="3902" y="37426"/>
                  </a:lnTo>
                  <a:lnTo>
                    <a:pt x="4146" y="37182"/>
                  </a:lnTo>
                  <a:lnTo>
                    <a:pt x="4328" y="36877"/>
                  </a:lnTo>
                  <a:lnTo>
                    <a:pt x="4511" y="36573"/>
                  </a:lnTo>
                  <a:lnTo>
                    <a:pt x="4633" y="36268"/>
                  </a:lnTo>
                  <a:lnTo>
                    <a:pt x="4755" y="35963"/>
                  </a:lnTo>
                  <a:close/>
                  <a:moveTo>
                    <a:pt x="30599" y="35963"/>
                  </a:moveTo>
                  <a:lnTo>
                    <a:pt x="30721" y="36268"/>
                  </a:lnTo>
                  <a:lnTo>
                    <a:pt x="30843" y="36573"/>
                  </a:lnTo>
                  <a:lnTo>
                    <a:pt x="31026" y="36877"/>
                  </a:lnTo>
                  <a:lnTo>
                    <a:pt x="31209" y="37182"/>
                  </a:lnTo>
                  <a:lnTo>
                    <a:pt x="31453" y="37365"/>
                  </a:lnTo>
                  <a:lnTo>
                    <a:pt x="31757" y="37548"/>
                  </a:lnTo>
                  <a:lnTo>
                    <a:pt x="32123" y="37670"/>
                  </a:lnTo>
                  <a:lnTo>
                    <a:pt x="32428" y="37670"/>
                  </a:lnTo>
                  <a:lnTo>
                    <a:pt x="32123" y="37548"/>
                  </a:lnTo>
                  <a:lnTo>
                    <a:pt x="31879" y="37426"/>
                  </a:lnTo>
                  <a:lnTo>
                    <a:pt x="31514" y="37121"/>
                  </a:lnTo>
                  <a:lnTo>
                    <a:pt x="31209" y="36755"/>
                  </a:lnTo>
                  <a:lnTo>
                    <a:pt x="30599" y="35963"/>
                  </a:lnTo>
                  <a:close/>
                  <a:moveTo>
                    <a:pt x="17860" y="37487"/>
                  </a:moveTo>
                  <a:lnTo>
                    <a:pt x="17799" y="39681"/>
                  </a:lnTo>
                  <a:lnTo>
                    <a:pt x="17738" y="41815"/>
                  </a:lnTo>
                  <a:lnTo>
                    <a:pt x="17738" y="41876"/>
                  </a:lnTo>
                  <a:lnTo>
                    <a:pt x="17677" y="42302"/>
                  </a:lnTo>
                  <a:lnTo>
                    <a:pt x="17616" y="39925"/>
                  </a:lnTo>
                  <a:lnTo>
                    <a:pt x="17555" y="37487"/>
                  </a:lnTo>
                  <a:close/>
                  <a:moveTo>
                    <a:pt x="18774" y="54980"/>
                  </a:moveTo>
                  <a:lnTo>
                    <a:pt x="18774" y="54980"/>
                  </a:lnTo>
                  <a:lnTo>
                    <a:pt x="18774" y="54980"/>
                  </a:lnTo>
                  <a:close/>
                  <a:moveTo>
                    <a:pt x="13959" y="53457"/>
                  </a:moveTo>
                  <a:lnTo>
                    <a:pt x="13898" y="53761"/>
                  </a:lnTo>
                  <a:lnTo>
                    <a:pt x="13837" y="54066"/>
                  </a:lnTo>
                  <a:lnTo>
                    <a:pt x="13837" y="54432"/>
                  </a:lnTo>
                  <a:lnTo>
                    <a:pt x="13898" y="54737"/>
                  </a:lnTo>
                  <a:lnTo>
                    <a:pt x="14020" y="55041"/>
                  </a:lnTo>
                  <a:lnTo>
                    <a:pt x="14142" y="55346"/>
                  </a:lnTo>
                  <a:lnTo>
                    <a:pt x="14386" y="55590"/>
                  </a:lnTo>
                  <a:lnTo>
                    <a:pt x="14690" y="55712"/>
                  </a:lnTo>
                  <a:lnTo>
                    <a:pt x="14934" y="55834"/>
                  </a:lnTo>
                  <a:lnTo>
                    <a:pt x="15483" y="55834"/>
                  </a:lnTo>
                  <a:lnTo>
                    <a:pt x="15788" y="55773"/>
                  </a:lnTo>
                  <a:lnTo>
                    <a:pt x="16092" y="55651"/>
                  </a:lnTo>
                  <a:lnTo>
                    <a:pt x="16336" y="55468"/>
                  </a:lnTo>
                  <a:lnTo>
                    <a:pt x="16458" y="55285"/>
                  </a:lnTo>
                  <a:lnTo>
                    <a:pt x="16580" y="54980"/>
                  </a:lnTo>
                  <a:lnTo>
                    <a:pt x="16458" y="55163"/>
                  </a:lnTo>
                  <a:lnTo>
                    <a:pt x="16336" y="55285"/>
                  </a:lnTo>
                  <a:lnTo>
                    <a:pt x="16092" y="55468"/>
                  </a:lnTo>
                  <a:lnTo>
                    <a:pt x="15849" y="55590"/>
                  </a:lnTo>
                  <a:lnTo>
                    <a:pt x="14934" y="55590"/>
                  </a:lnTo>
                  <a:lnTo>
                    <a:pt x="14690" y="55468"/>
                  </a:lnTo>
                  <a:lnTo>
                    <a:pt x="14508" y="55346"/>
                  </a:lnTo>
                  <a:lnTo>
                    <a:pt x="14325" y="55163"/>
                  </a:lnTo>
                  <a:lnTo>
                    <a:pt x="14142" y="54798"/>
                  </a:lnTo>
                  <a:lnTo>
                    <a:pt x="14020" y="54371"/>
                  </a:lnTo>
                  <a:lnTo>
                    <a:pt x="13959" y="53883"/>
                  </a:lnTo>
                  <a:lnTo>
                    <a:pt x="13959" y="53457"/>
                  </a:lnTo>
                  <a:close/>
                  <a:moveTo>
                    <a:pt x="21395" y="53457"/>
                  </a:moveTo>
                  <a:lnTo>
                    <a:pt x="21395" y="54005"/>
                  </a:lnTo>
                  <a:lnTo>
                    <a:pt x="21334" y="54554"/>
                  </a:lnTo>
                  <a:lnTo>
                    <a:pt x="21213" y="54798"/>
                  </a:lnTo>
                  <a:lnTo>
                    <a:pt x="21091" y="55041"/>
                  </a:lnTo>
                  <a:lnTo>
                    <a:pt x="20908" y="55285"/>
                  </a:lnTo>
                  <a:lnTo>
                    <a:pt x="20725" y="55468"/>
                  </a:lnTo>
                  <a:lnTo>
                    <a:pt x="20481" y="55529"/>
                  </a:lnTo>
                  <a:lnTo>
                    <a:pt x="20237" y="55590"/>
                  </a:lnTo>
                  <a:lnTo>
                    <a:pt x="19933" y="55651"/>
                  </a:lnTo>
                  <a:lnTo>
                    <a:pt x="19628" y="55590"/>
                  </a:lnTo>
                  <a:lnTo>
                    <a:pt x="19384" y="55529"/>
                  </a:lnTo>
                  <a:lnTo>
                    <a:pt x="19140" y="55407"/>
                  </a:lnTo>
                  <a:lnTo>
                    <a:pt x="18957" y="55224"/>
                  </a:lnTo>
                  <a:lnTo>
                    <a:pt x="18774" y="54980"/>
                  </a:lnTo>
                  <a:lnTo>
                    <a:pt x="18896" y="55285"/>
                  </a:lnTo>
                  <a:lnTo>
                    <a:pt x="19079" y="55468"/>
                  </a:lnTo>
                  <a:lnTo>
                    <a:pt x="19262" y="55651"/>
                  </a:lnTo>
                  <a:lnTo>
                    <a:pt x="19567" y="55773"/>
                  </a:lnTo>
                  <a:lnTo>
                    <a:pt x="19872" y="55834"/>
                  </a:lnTo>
                  <a:lnTo>
                    <a:pt x="20420" y="55834"/>
                  </a:lnTo>
                  <a:lnTo>
                    <a:pt x="20725" y="55712"/>
                  </a:lnTo>
                  <a:lnTo>
                    <a:pt x="20969" y="55590"/>
                  </a:lnTo>
                  <a:lnTo>
                    <a:pt x="21213" y="55346"/>
                  </a:lnTo>
                  <a:lnTo>
                    <a:pt x="21334" y="55041"/>
                  </a:lnTo>
                  <a:lnTo>
                    <a:pt x="21456" y="54737"/>
                  </a:lnTo>
                  <a:lnTo>
                    <a:pt x="21517" y="54432"/>
                  </a:lnTo>
                  <a:lnTo>
                    <a:pt x="21517" y="54066"/>
                  </a:lnTo>
                  <a:lnTo>
                    <a:pt x="21456" y="53761"/>
                  </a:lnTo>
                  <a:lnTo>
                    <a:pt x="21395" y="53457"/>
                  </a:lnTo>
                  <a:close/>
                  <a:moveTo>
                    <a:pt x="17677" y="44436"/>
                  </a:moveTo>
                  <a:lnTo>
                    <a:pt x="17738" y="45837"/>
                  </a:lnTo>
                  <a:lnTo>
                    <a:pt x="17799" y="47178"/>
                  </a:lnTo>
                  <a:lnTo>
                    <a:pt x="17799" y="48641"/>
                  </a:lnTo>
                  <a:lnTo>
                    <a:pt x="17738" y="50043"/>
                  </a:lnTo>
                  <a:lnTo>
                    <a:pt x="17738" y="51628"/>
                  </a:lnTo>
                  <a:lnTo>
                    <a:pt x="17799" y="53213"/>
                  </a:lnTo>
                  <a:lnTo>
                    <a:pt x="17982" y="54737"/>
                  </a:lnTo>
                  <a:lnTo>
                    <a:pt x="18043" y="55102"/>
                  </a:lnTo>
                  <a:lnTo>
                    <a:pt x="17982" y="55529"/>
                  </a:lnTo>
                  <a:lnTo>
                    <a:pt x="17921" y="56321"/>
                  </a:lnTo>
                  <a:lnTo>
                    <a:pt x="17799" y="57967"/>
                  </a:lnTo>
                  <a:lnTo>
                    <a:pt x="17738" y="59552"/>
                  </a:lnTo>
                  <a:lnTo>
                    <a:pt x="17677" y="61198"/>
                  </a:lnTo>
                  <a:lnTo>
                    <a:pt x="17738" y="62782"/>
                  </a:lnTo>
                  <a:lnTo>
                    <a:pt x="17860" y="64306"/>
                  </a:lnTo>
                  <a:lnTo>
                    <a:pt x="17982" y="65891"/>
                  </a:lnTo>
                  <a:lnTo>
                    <a:pt x="18104" y="67476"/>
                  </a:lnTo>
                  <a:lnTo>
                    <a:pt x="18165" y="69061"/>
                  </a:lnTo>
                  <a:lnTo>
                    <a:pt x="18104" y="70828"/>
                  </a:lnTo>
                  <a:lnTo>
                    <a:pt x="18104" y="71438"/>
                  </a:lnTo>
                  <a:lnTo>
                    <a:pt x="18104" y="71743"/>
                  </a:lnTo>
                  <a:lnTo>
                    <a:pt x="18043" y="71986"/>
                  </a:lnTo>
                  <a:lnTo>
                    <a:pt x="17677" y="72535"/>
                  </a:lnTo>
                  <a:lnTo>
                    <a:pt x="17616" y="72474"/>
                  </a:lnTo>
                  <a:lnTo>
                    <a:pt x="17555" y="72352"/>
                  </a:lnTo>
                  <a:lnTo>
                    <a:pt x="17433" y="72108"/>
                  </a:lnTo>
                  <a:lnTo>
                    <a:pt x="17311" y="71864"/>
                  </a:lnTo>
                  <a:lnTo>
                    <a:pt x="17251" y="71743"/>
                  </a:lnTo>
                  <a:lnTo>
                    <a:pt x="17251" y="71499"/>
                  </a:lnTo>
                  <a:lnTo>
                    <a:pt x="17251" y="71133"/>
                  </a:lnTo>
                  <a:lnTo>
                    <a:pt x="17251" y="69792"/>
                  </a:lnTo>
                  <a:lnTo>
                    <a:pt x="17251" y="68329"/>
                  </a:lnTo>
                  <a:lnTo>
                    <a:pt x="17311" y="66805"/>
                  </a:lnTo>
                  <a:lnTo>
                    <a:pt x="17433" y="65221"/>
                  </a:lnTo>
                  <a:lnTo>
                    <a:pt x="17616" y="63636"/>
                  </a:lnTo>
                  <a:lnTo>
                    <a:pt x="17677" y="62051"/>
                  </a:lnTo>
                  <a:lnTo>
                    <a:pt x="17677" y="60405"/>
                  </a:lnTo>
                  <a:lnTo>
                    <a:pt x="17616" y="58820"/>
                  </a:lnTo>
                  <a:lnTo>
                    <a:pt x="17494" y="57175"/>
                  </a:lnTo>
                  <a:lnTo>
                    <a:pt x="17372" y="55529"/>
                  </a:lnTo>
                  <a:lnTo>
                    <a:pt x="17311" y="55163"/>
                  </a:lnTo>
                  <a:lnTo>
                    <a:pt x="17372" y="54798"/>
                  </a:lnTo>
                  <a:lnTo>
                    <a:pt x="17433" y="54066"/>
                  </a:lnTo>
                  <a:lnTo>
                    <a:pt x="17616" y="52481"/>
                  </a:lnTo>
                  <a:lnTo>
                    <a:pt x="17677" y="50897"/>
                  </a:lnTo>
                  <a:lnTo>
                    <a:pt x="17616" y="49129"/>
                  </a:lnTo>
                  <a:lnTo>
                    <a:pt x="17555" y="48215"/>
                  </a:lnTo>
                  <a:lnTo>
                    <a:pt x="17555" y="47300"/>
                  </a:lnTo>
                  <a:lnTo>
                    <a:pt x="17616" y="45898"/>
                  </a:lnTo>
                  <a:lnTo>
                    <a:pt x="17677" y="44436"/>
                  </a:lnTo>
                  <a:close/>
                  <a:moveTo>
                    <a:pt x="15788" y="10180"/>
                  </a:moveTo>
                  <a:lnTo>
                    <a:pt x="16214" y="10485"/>
                  </a:lnTo>
                  <a:lnTo>
                    <a:pt x="16702" y="10729"/>
                  </a:lnTo>
                  <a:lnTo>
                    <a:pt x="17190" y="10911"/>
                  </a:lnTo>
                  <a:lnTo>
                    <a:pt x="17677" y="10972"/>
                  </a:lnTo>
                  <a:lnTo>
                    <a:pt x="18165" y="10911"/>
                  </a:lnTo>
                  <a:lnTo>
                    <a:pt x="18652" y="10790"/>
                  </a:lnTo>
                  <a:lnTo>
                    <a:pt x="19079" y="10546"/>
                  </a:lnTo>
                  <a:lnTo>
                    <a:pt x="19506" y="10241"/>
                  </a:lnTo>
                  <a:lnTo>
                    <a:pt x="19506" y="11033"/>
                  </a:lnTo>
                  <a:lnTo>
                    <a:pt x="19567" y="11399"/>
                  </a:lnTo>
                  <a:lnTo>
                    <a:pt x="19750" y="11765"/>
                  </a:lnTo>
                  <a:lnTo>
                    <a:pt x="19993" y="12070"/>
                  </a:lnTo>
                  <a:lnTo>
                    <a:pt x="20298" y="12313"/>
                  </a:lnTo>
                  <a:lnTo>
                    <a:pt x="20664" y="12496"/>
                  </a:lnTo>
                  <a:lnTo>
                    <a:pt x="21030" y="12557"/>
                  </a:lnTo>
                  <a:lnTo>
                    <a:pt x="21883" y="12801"/>
                  </a:lnTo>
                  <a:lnTo>
                    <a:pt x="22736" y="13106"/>
                  </a:lnTo>
                  <a:lnTo>
                    <a:pt x="23468" y="13410"/>
                  </a:lnTo>
                  <a:lnTo>
                    <a:pt x="24138" y="13837"/>
                  </a:lnTo>
                  <a:lnTo>
                    <a:pt x="24748" y="14325"/>
                  </a:lnTo>
                  <a:lnTo>
                    <a:pt x="24992" y="14630"/>
                  </a:lnTo>
                  <a:lnTo>
                    <a:pt x="25235" y="14934"/>
                  </a:lnTo>
                  <a:lnTo>
                    <a:pt x="25479" y="15300"/>
                  </a:lnTo>
                  <a:lnTo>
                    <a:pt x="25601" y="15605"/>
                  </a:lnTo>
                  <a:lnTo>
                    <a:pt x="25723" y="15971"/>
                  </a:lnTo>
                  <a:lnTo>
                    <a:pt x="25845" y="16336"/>
                  </a:lnTo>
                  <a:lnTo>
                    <a:pt x="25906" y="16946"/>
                  </a:lnTo>
                  <a:lnTo>
                    <a:pt x="25906" y="17555"/>
                  </a:lnTo>
                  <a:lnTo>
                    <a:pt x="26028" y="18957"/>
                  </a:lnTo>
                  <a:lnTo>
                    <a:pt x="26272" y="20298"/>
                  </a:lnTo>
                  <a:lnTo>
                    <a:pt x="26820" y="22980"/>
                  </a:lnTo>
                  <a:lnTo>
                    <a:pt x="27186" y="24870"/>
                  </a:lnTo>
                  <a:lnTo>
                    <a:pt x="27308" y="25418"/>
                  </a:lnTo>
                  <a:lnTo>
                    <a:pt x="27491" y="25967"/>
                  </a:lnTo>
                  <a:lnTo>
                    <a:pt x="27735" y="26454"/>
                  </a:lnTo>
                  <a:lnTo>
                    <a:pt x="28039" y="26881"/>
                  </a:lnTo>
                  <a:lnTo>
                    <a:pt x="28405" y="27308"/>
                  </a:lnTo>
                  <a:lnTo>
                    <a:pt x="28649" y="27795"/>
                  </a:lnTo>
                  <a:lnTo>
                    <a:pt x="29076" y="28710"/>
                  </a:lnTo>
                  <a:lnTo>
                    <a:pt x="29441" y="29624"/>
                  </a:lnTo>
                  <a:lnTo>
                    <a:pt x="29685" y="30599"/>
                  </a:lnTo>
                  <a:lnTo>
                    <a:pt x="29929" y="31574"/>
                  </a:lnTo>
                  <a:lnTo>
                    <a:pt x="30477" y="33586"/>
                  </a:lnTo>
                  <a:lnTo>
                    <a:pt x="30782" y="34439"/>
                  </a:lnTo>
                  <a:lnTo>
                    <a:pt x="30965" y="34805"/>
                  </a:lnTo>
                  <a:lnTo>
                    <a:pt x="31148" y="35171"/>
                  </a:lnTo>
                  <a:lnTo>
                    <a:pt x="30843" y="35293"/>
                  </a:lnTo>
                  <a:lnTo>
                    <a:pt x="30721" y="35415"/>
                  </a:lnTo>
                  <a:lnTo>
                    <a:pt x="30660" y="35475"/>
                  </a:lnTo>
                  <a:lnTo>
                    <a:pt x="30660" y="35536"/>
                  </a:lnTo>
                  <a:lnTo>
                    <a:pt x="30721" y="35658"/>
                  </a:lnTo>
                  <a:lnTo>
                    <a:pt x="30782" y="35658"/>
                  </a:lnTo>
                  <a:lnTo>
                    <a:pt x="30965" y="35536"/>
                  </a:lnTo>
                  <a:lnTo>
                    <a:pt x="31209" y="35354"/>
                  </a:lnTo>
                  <a:lnTo>
                    <a:pt x="31514" y="35354"/>
                  </a:lnTo>
                  <a:lnTo>
                    <a:pt x="31818" y="35415"/>
                  </a:lnTo>
                  <a:lnTo>
                    <a:pt x="32123" y="35475"/>
                  </a:lnTo>
                  <a:lnTo>
                    <a:pt x="32550" y="35780"/>
                  </a:lnTo>
                  <a:lnTo>
                    <a:pt x="32977" y="36146"/>
                  </a:lnTo>
                  <a:lnTo>
                    <a:pt x="33708" y="36877"/>
                  </a:lnTo>
                  <a:lnTo>
                    <a:pt x="34013" y="37243"/>
                  </a:lnTo>
                  <a:lnTo>
                    <a:pt x="34378" y="37548"/>
                  </a:lnTo>
                  <a:lnTo>
                    <a:pt x="34805" y="37914"/>
                  </a:lnTo>
                  <a:lnTo>
                    <a:pt x="34988" y="37975"/>
                  </a:lnTo>
                  <a:lnTo>
                    <a:pt x="35110" y="38096"/>
                  </a:lnTo>
                  <a:lnTo>
                    <a:pt x="35110" y="38157"/>
                  </a:lnTo>
                  <a:lnTo>
                    <a:pt x="34988" y="38279"/>
                  </a:lnTo>
                  <a:lnTo>
                    <a:pt x="34805" y="38279"/>
                  </a:lnTo>
                  <a:lnTo>
                    <a:pt x="34500" y="38218"/>
                  </a:lnTo>
                  <a:lnTo>
                    <a:pt x="34257" y="38157"/>
                  </a:lnTo>
                  <a:lnTo>
                    <a:pt x="34013" y="38036"/>
                  </a:lnTo>
                  <a:lnTo>
                    <a:pt x="33708" y="37670"/>
                  </a:lnTo>
                  <a:lnTo>
                    <a:pt x="33525" y="37548"/>
                  </a:lnTo>
                  <a:lnTo>
                    <a:pt x="33342" y="37548"/>
                  </a:lnTo>
                  <a:lnTo>
                    <a:pt x="33220" y="37609"/>
                  </a:lnTo>
                  <a:lnTo>
                    <a:pt x="33159" y="37670"/>
                  </a:lnTo>
                  <a:lnTo>
                    <a:pt x="33159" y="37731"/>
                  </a:lnTo>
                  <a:lnTo>
                    <a:pt x="33220" y="38036"/>
                  </a:lnTo>
                  <a:lnTo>
                    <a:pt x="33281" y="38218"/>
                  </a:lnTo>
                  <a:lnTo>
                    <a:pt x="33647" y="38950"/>
                  </a:lnTo>
                  <a:lnTo>
                    <a:pt x="34074" y="39681"/>
                  </a:lnTo>
                  <a:lnTo>
                    <a:pt x="34439" y="40291"/>
                  </a:lnTo>
                  <a:lnTo>
                    <a:pt x="34683" y="40596"/>
                  </a:lnTo>
                  <a:lnTo>
                    <a:pt x="34805" y="40778"/>
                  </a:lnTo>
                  <a:lnTo>
                    <a:pt x="34805" y="40961"/>
                  </a:lnTo>
                  <a:lnTo>
                    <a:pt x="34805" y="41022"/>
                  </a:lnTo>
                  <a:lnTo>
                    <a:pt x="34744" y="41022"/>
                  </a:lnTo>
                  <a:lnTo>
                    <a:pt x="34683" y="40961"/>
                  </a:lnTo>
                  <a:lnTo>
                    <a:pt x="34500" y="40778"/>
                  </a:lnTo>
                  <a:lnTo>
                    <a:pt x="33830" y="39864"/>
                  </a:lnTo>
                  <a:lnTo>
                    <a:pt x="33464" y="39316"/>
                  </a:lnTo>
                  <a:lnTo>
                    <a:pt x="33342" y="39194"/>
                  </a:lnTo>
                  <a:lnTo>
                    <a:pt x="33220" y="39072"/>
                  </a:lnTo>
                  <a:lnTo>
                    <a:pt x="33098" y="39072"/>
                  </a:lnTo>
                  <a:lnTo>
                    <a:pt x="32977" y="39133"/>
                  </a:lnTo>
                  <a:lnTo>
                    <a:pt x="32977" y="39255"/>
                  </a:lnTo>
                  <a:lnTo>
                    <a:pt x="32977" y="39376"/>
                  </a:lnTo>
                  <a:lnTo>
                    <a:pt x="33038" y="39620"/>
                  </a:lnTo>
                  <a:lnTo>
                    <a:pt x="33281" y="40047"/>
                  </a:lnTo>
                  <a:lnTo>
                    <a:pt x="33708" y="40839"/>
                  </a:lnTo>
                  <a:lnTo>
                    <a:pt x="33891" y="41266"/>
                  </a:lnTo>
                  <a:lnTo>
                    <a:pt x="34013" y="41693"/>
                  </a:lnTo>
                  <a:lnTo>
                    <a:pt x="34074" y="41936"/>
                  </a:lnTo>
                  <a:lnTo>
                    <a:pt x="34013" y="41997"/>
                  </a:lnTo>
                  <a:lnTo>
                    <a:pt x="33891" y="41936"/>
                  </a:lnTo>
                  <a:lnTo>
                    <a:pt x="33769" y="41815"/>
                  </a:lnTo>
                  <a:lnTo>
                    <a:pt x="33647" y="41632"/>
                  </a:lnTo>
                  <a:lnTo>
                    <a:pt x="33525" y="41266"/>
                  </a:lnTo>
                  <a:lnTo>
                    <a:pt x="33098" y="40413"/>
                  </a:lnTo>
                  <a:lnTo>
                    <a:pt x="32916" y="39986"/>
                  </a:lnTo>
                  <a:lnTo>
                    <a:pt x="32672" y="39559"/>
                  </a:lnTo>
                  <a:lnTo>
                    <a:pt x="32489" y="39376"/>
                  </a:lnTo>
                  <a:lnTo>
                    <a:pt x="32367" y="39316"/>
                  </a:lnTo>
                  <a:lnTo>
                    <a:pt x="32245" y="39376"/>
                  </a:lnTo>
                  <a:lnTo>
                    <a:pt x="32184" y="39498"/>
                  </a:lnTo>
                  <a:lnTo>
                    <a:pt x="32184" y="39681"/>
                  </a:lnTo>
                  <a:lnTo>
                    <a:pt x="32245" y="40108"/>
                  </a:lnTo>
                  <a:lnTo>
                    <a:pt x="32428" y="40535"/>
                  </a:lnTo>
                  <a:lnTo>
                    <a:pt x="32794" y="41388"/>
                  </a:lnTo>
                  <a:lnTo>
                    <a:pt x="32916" y="41693"/>
                  </a:lnTo>
                  <a:lnTo>
                    <a:pt x="32977" y="41876"/>
                  </a:lnTo>
                  <a:lnTo>
                    <a:pt x="32977" y="42058"/>
                  </a:lnTo>
                  <a:lnTo>
                    <a:pt x="32916" y="42119"/>
                  </a:lnTo>
                  <a:lnTo>
                    <a:pt x="32855" y="42119"/>
                  </a:lnTo>
                  <a:lnTo>
                    <a:pt x="32733" y="42058"/>
                  </a:lnTo>
                  <a:lnTo>
                    <a:pt x="32611" y="41876"/>
                  </a:lnTo>
                  <a:lnTo>
                    <a:pt x="32489" y="41632"/>
                  </a:lnTo>
                  <a:lnTo>
                    <a:pt x="32367" y="41205"/>
                  </a:lnTo>
                  <a:lnTo>
                    <a:pt x="31940" y="40291"/>
                  </a:lnTo>
                  <a:lnTo>
                    <a:pt x="31757" y="39864"/>
                  </a:lnTo>
                  <a:lnTo>
                    <a:pt x="31697" y="39681"/>
                  </a:lnTo>
                  <a:lnTo>
                    <a:pt x="31514" y="39620"/>
                  </a:lnTo>
                  <a:lnTo>
                    <a:pt x="31392" y="39620"/>
                  </a:lnTo>
                  <a:lnTo>
                    <a:pt x="31331" y="39681"/>
                  </a:lnTo>
                  <a:lnTo>
                    <a:pt x="31331" y="39803"/>
                  </a:lnTo>
                  <a:lnTo>
                    <a:pt x="31331" y="39925"/>
                  </a:lnTo>
                  <a:lnTo>
                    <a:pt x="31453" y="40474"/>
                  </a:lnTo>
                  <a:lnTo>
                    <a:pt x="31514" y="40839"/>
                  </a:lnTo>
                  <a:lnTo>
                    <a:pt x="31575" y="41266"/>
                  </a:lnTo>
                  <a:lnTo>
                    <a:pt x="31575" y="41510"/>
                  </a:lnTo>
                  <a:lnTo>
                    <a:pt x="31514" y="41510"/>
                  </a:lnTo>
                  <a:lnTo>
                    <a:pt x="31453" y="41449"/>
                  </a:lnTo>
                  <a:lnTo>
                    <a:pt x="31209" y="40961"/>
                  </a:lnTo>
                  <a:lnTo>
                    <a:pt x="31087" y="40413"/>
                  </a:lnTo>
                  <a:lnTo>
                    <a:pt x="30965" y="39925"/>
                  </a:lnTo>
                  <a:lnTo>
                    <a:pt x="30782" y="39437"/>
                  </a:lnTo>
                  <a:lnTo>
                    <a:pt x="30417" y="38706"/>
                  </a:lnTo>
                  <a:lnTo>
                    <a:pt x="30051" y="38036"/>
                  </a:lnTo>
                  <a:lnTo>
                    <a:pt x="29807" y="37304"/>
                  </a:lnTo>
                  <a:lnTo>
                    <a:pt x="29746" y="36877"/>
                  </a:lnTo>
                  <a:lnTo>
                    <a:pt x="29746" y="36512"/>
                  </a:lnTo>
                  <a:lnTo>
                    <a:pt x="29868" y="36390"/>
                  </a:lnTo>
                  <a:lnTo>
                    <a:pt x="29990" y="36268"/>
                  </a:lnTo>
                  <a:lnTo>
                    <a:pt x="29990" y="36146"/>
                  </a:lnTo>
                  <a:lnTo>
                    <a:pt x="29990" y="36024"/>
                  </a:lnTo>
                  <a:lnTo>
                    <a:pt x="29807" y="36024"/>
                  </a:lnTo>
                  <a:lnTo>
                    <a:pt x="29685" y="36146"/>
                  </a:lnTo>
                  <a:lnTo>
                    <a:pt x="27978" y="33220"/>
                  </a:lnTo>
                  <a:lnTo>
                    <a:pt x="26820" y="31270"/>
                  </a:lnTo>
                  <a:lnTo>
                    <a:pt x="26333" y="30294"/>
                  </a:lnTo>
                  <a:lnTo>
                    <a:pt x="25906" y="29258"/>
                  </a:lnTo>
                  <a:lnTo>
                    <a:pt x="25723" y="28771"/>
                  </a:lnTo>
                  <a:lnTo>
                    <a:pt x="25601" y="28283"/>
                  </a:lnTo>
                  <a:lnTo>
                    <a:pt x="25479" y="27795"/>
                  </a:lnTo>
                  <a:lnTo>
                    <a:pt x="25357" y="27308"/>
                  </a:lnTo>
                  <a:lnTo>
                    <a:pt x="25114" y="26820"/>
                  </a:lnTo>
                  <a:lnTo>
                    <a:pt x="24870" y="26393"/>
                  </a:lnTo>
                  <a:lnTo>
                    <a:pt x="24626" y="25906"/>
                  </a:lnTo>
                  <a:lnTo>
                    <a:pt x="24382" y="25479"/>
                  </a:lnTo>
                  <a:lnTo>
                    <a:pt x="23955" y="24504"/>
                  </a:lnTo>
                  <a:lnTo>
                    <a:pt x="23590" y="23590"/>
                  </a:lnTo>
                  <a:lnTo>
                    <a:pt x="23346" y="22919"/>
                  </a:lnTo>
                  <a:lnTo>
                    <a:pt x="23285" y="22736"/>
                  </a:lnTo>
                  <a:lnTo>
                    <a:pt x="23224" y="22553"/>
                  </a:lnTo>
                  <a:lnTo>
                    <a:pt x="23224" y="22310"/>
                  </a:lnTo>
                  <a:lnTo>
                    <a:pt x="23285" y="22005"/>
                  </a:lnTo>
                  <a:lnTo>
                    <a:pt x="23346" y="21761"/>
                  </a:lnTo>
                  <a:lnTo>
                    <a:pt x="23407" y="21517"/>
                  </a:lnTo>
                  <a:lnTo>
                    <a:pt x="23651" y="20969"/>
                  </a:lnTo>
                  <a:lnTo>
                    <a:pt x="23773" y="20664"/>
                  </a:lnTo>
                  <a:lnTo>
                    <a:pt x="23834" y="20359"/>
                  </a:lnTo>
                  <a:lnTo>
                    <a:pt x="23834" y="19811"/>
                  </a:lnTo>
                  <a:lnTo>
                    <a:pt x="23773" y="19262"/>
                  </a:lnTo>
                  <a:lnTo>
                    <a:pt x="23651" y="18957"/>
                  </a:lnTo>
                  <a:lnTo>
                    <a:pt x="23590" y="18652"/>
                  </a:lnTo>
                  <a:lnTo>
                    <a:pt x="23651" y="18348"/>
                  </a:lnTo>
                  <a:lnTo>
                    <a:pt x="23712" y="18104"/>
                  </a:lnTo>
                  <a:lnTo>
                    <a:pt x="23529" y="18652"/>
                  </a:lnTo>
                  <a:lnTo>
                    <a:pt x="23468" y="18774"/>
                  </a:lnTo>
                  <a:lnTo>
                    <a:pt x="23529" y="18957"/>
                  </a:lnTo>
                  <a:lnTo>
                    <a:pt x="23590" y="19506"/>
                  </a:lnTo>
                  <a:lnTo>
                    <a:pt x="23590" y="20054"/>
                  </a:lnTo>
                  <a:lnTo>
                    <a:pt x="23468" y="20542"/>
                  </a:lnTo>
                  <a:lnTo>
                    <a:pt x="23285" y="21030"/>
                  </a:lnTo>
                  <a:lnTo>
                    <a:pt x="22980" y="21456"/>
                  </a:lnTo>
                  <a:lnTo>
                    <a:pt x="22675" y="21822"/>
                  </a:lnTo>
                  <a:lnTo>
                    <a:pt x="22249" y="22127"/>
                  </a:lnTo>
                  <a:lnTo>
                    <a:pt x="21883" y="22310"/>
                  </a:lnTo>
                  <a:lnTo>
                    <a:pt x="21395" y="22371"/>
                  </a:lnTo>
                  <a:lnTo>
                    <a:pt x="20969" y="22432"/>
                  </a:lnTo>
                  <a:lnTo>
                    <a:pt x="20664" y="22371"/>
                  </a:lnTo>
                  <a:lnTo>
                    <a:pt x="20359" y="22310"/>
                  </a:lnTo>
                  <a:lnTo>
                    <a:pt x="20054" y="22188"/>
                  </a:lnTo>
                  <a:lnTo>
                    <a:pt x="19811" y="22066"/>
                  </a:lnTo>
                  <a:lnTo>
                    <a:pt x="19323" y="21700"/>
                  </a:lnTo>
                  <a:lnTo>
                    <a:pt x="18896" y="21212"/>
                  </a:lnTo>
                  <a:lnTo>
                    <a:pt x="19079" y="21517"/>
                  </a:lnTo>
                  <a:lnTo>
                    <a:pt x="19262" y="21822"/>
                  </a:lnTo>
                  <a:lnTo>
                    <a:pt x="19445" y="22066"/>
                  </a:lnTo>
                  <a:lnTo>
                    <a:pt x="19689" y="22249"/>
                  </a:lnTo>
                  <a:lnTo>
                    <a:pt x="19993" y="22432"/>
                  </a:lnTo>
                  <a:lnTo>
                    <a:pt x="20237" y="22553"/>
                  </a:lnTo>
                  <a:lnTo>
                    <a:pt x="20542" y="22614"/>
                  </a:lnTo>
                  <a:lnTo>
                    <a:pt x="20847" y="22675"/>
                  </a:lnTo>
                  <a:lnTo>
                    <a:pt x="21456" y="22736"/>
                  </a:lnTo>
                  <a:lnTo>
                    <a:pt x="21761" y="22675"/>
                  </a:lnTo>
                  <a:lnTo>
                    <a:pt x="22066" y="22553"/>
                  </a:lnTo>
                  <a:lnTo>
                    <a:pt x="22310" y="22492"/>
                  </a:lnTo>
                  <a:lnTo>
                    <a:pt x="22614" y="22310"/>
                  </a:lnTo>
                  <a:lnTo>
                    <a:pt x="22858" y="22127"/>
                  </a:lnTo>
                  <a:lnTo>
                    <a:pt x="23102" y="21883"/>
                  </a:lnTo>
                  <a:lnTo>
                    <a:pt x="22858" y="23285"/>
                  </a:lnTo>
                  <a:lnTo>
                    <a:pt x="22493" y="24626"/>
                  </a:lnTo>
                  <a:lnTo>
                    <a:pt x="22310" y="25357"/>
                  </a:lnTo>
                  <a:lnTo>
                    <a:pt x="22188" y="26089"/>
                  </a:lnTo>
                  <a:lnTo>
                    <a:pt x="22188" y="26820"/>
                  </a:lnTo>
                  <a:lnTo>
                    <a:pt x="22310" y="27613"/>
                  </a:lnTo>
                  <a:lnTo>
                    <a:pt x="22432" y="28344"/>
                  </a:lnTo>
                  <a:lnTo>
                    <a:pt x="22675" y="29014"/>
                  </a:lnTo>
                  <a:lnTo>
                    <a:pt x="22980" y="29746"/>
                  </a:lnTo>
                  <a:lnTo>
                    <a:pt x="23224" y="30416"/>
                  </a:lnTo>
                  <a:lnTo>
                    <a:pt x="23834" y="31818"/>
                  </a:lnTo>
                  <a:lnTo>
                    <a:pt x="24260" y="33281"/>
                  </a:lnTo>
                  <a:lnTo>
                    <a:pt x="24626" y="34744"/>
                  </a:lnTo>
                  <a:lnTo>
                    <a:pt x="24748" y="35475"/>
                  </a:lnTo>
                  <a:lnTo>
                    <a:pt x="24809" y="36207"/>
                  </a:lnTo>
                  <a:lnTo>
                    <a:pt x="24870" y="36999"/>
                  </a:lnTo>
                  <a:lnTo>
                    <a:pt x="24870" y="37731"/>
                  </a:lnTo>
                  <a:lnTo>
                    <a:pt x="24748" y="39316"/>
                  </a:lnTo>
                  <a:lnTo>
                    <a:pt x="24504" y="40839"/>
                  </a:lnTo>
                  <a:lnTo>
                    <a:pt x="24199" y="42363"/>
                  </a:lnTo>
                  <a:lnTo>
                    <a:pt x="23773" y="43887"/>
                  </a:lnTo>
                  <a:lnTo>
                    <a:pt x="22980" y="46874"/>
                  </a:lnTo>
                  <a:lnTo>
                    <a:pt x="22554" y="48398"/>
                  </a:lnTo>
                  <a:lnTo>
                    <a:pt x="22249" y="49921"/>
                  </a:lnTo>
                  <a:lnTo>
                    <a:pt x="22005" y="51384"/>
                  </a:lnTo>
                  <a:lnTo>
                    <a:pt x="21944" y="52908"/>
                  </a:lnTo>
                  <a:lnTo>
                    <a:pt x="21944" y="54432"/>
                  </a:lnTo>
                  <a:lnTo>
                    <a:pt x="22066" y="55956"/>
                  </a:lnTo>
                  <a:lnTo>
                    <a:pt x="22310" y="57540"/>
                  </a:lnTo>
                  <a:lnTo>
                    <a:pt x="22371" y="58333"/>
                  </a:lnTo>
                  <a:lnTo>
                    <a:pt x="22432" y="59125"/>
                  </a:lnTo>
                  <a:lnTo>
                    <a:pt x="22432" y="59918"/>
                  </a:lnTo>
                  <a:lnTo>
                    <a:pt x="22371" y="60649"/>
                  </a:lnTo>
                  <a:lnTo>
                    <a:pt x="22127" y="62234"/>
                  </a:lnTo>
                  <a:lnTo>
                    <a:pt x="21395" y="65342"/>
                  </a:lnTo>
                  <a:lnTo>
                    <a:pt x="20725" y="68390"/>
                  </a:lnTo>
                  <a:lnTo>
                    <a:pt x="20359" y="69853"/>
                  </a:lnTo>
                  <a:lnTo>
                    <a:pt x="20115" y="71377"/>
                  </a:lnTo>
                  <a:lnTo>
                    <a:pt x="19993" y="72047"/>
                  </a:lnTo>
                  <a:lnTo>
                    <a:pt x="19993" y="72413"/>
                  </a:lnTo>
                  <a:lnTo>
                    <a:pt x="19993" y="72779"/>
                  </a:lnTo>
                  <a:lnTo>
                    <a:pt x="20054" y="73083"/>
                  </a:lnTo>
                  <a:lnTo>
                    <a:pt x="20176" y="73449"/>
                  </a:lnTo>
                  <a:lnTo>
                    <a:pt x="20420" y="74120"/>
                  </a:lnTo>
                  <a:lnTo>
                    <a:pt x="20725" y="74729"/>
                  </a:lnTo>
                  <a:lnTo>
                    <a:pt x="21030" y="75339"/>
                  </a:lnTo>
                  <a:lnTo>
                    <a:pt x="21273" y="75644"/>
                  </a:lnTo>
                  <a:lnTo>
                    <a:pt x="21456" y="75887"/>
                  </a:lnTo>
                  <a:lnTo>
                    <a:pt x="21639" y="76009"/>
                  </a:lnTo>
                  <a:lnTo>
                    <a:pt x="21822" y="76131"/>
                  </a:lnTo>
                  <a:lnTo>
                    <a:pt x="21883" y="76192"/>
                  </a:lnTo>
                  <a:lnTo>
                    <a:pt x="21883" y="76253"/>
                  </a:lnTo>
                  <a:lnTo>
                    <a:pt x="21822" y="76436"/>
                  </a:lnTo>
                  <a:lnTo>
                    <a:pt x="21700" y="76558"/>
                  </a:lnTo>
                  <a:lnTo>
                    <a:pt x="21517" y="76619"/>
                  </a:lnTo>
                  <a:lnTo>
                    <a:pt x="21091" y="76619"/>
                  </a:lnTo>
                  <a:lnTo>
                    <a:pt x="20908" y="76680"/>
                  </a:lnTo>
                  <a:lnTo>
                    <a:pt x="20725" y="76802"/>
                  </a:lnTo>
                  <a:lnTo>
                    <a:pt x="20359" y="76924"/>
                  </a:lnTo>
                  <a:lnTo>
                    <a:pt x="20054" y="76924"/>
                  </a:lnTo>
                  <a:lnTo>
                    <a:pt x="19689" y="76984"/>
                  </a:lnTo>
                  <a:lnTo>
                    <a:pt x="19384" y="76924"/>
                  </a:lnTo>
                  <a:lnTo>
                    <a:pt x="19384" y="76741"/>
                  </a:lnTo>
                  <a:lnTo>
                    <a:pt x="19384" y="76558"/>
                  </a:lnTo>
                  <a:lnTo>
                    <a:pt x="19384" y="76375"/>
                  </a:lnTo>
                  <a:lnTo>
                    <a:pt x="19323" y="76192"/>
                  </a:lnTo>
                  <a:lnTo>
                    <a:pt x="19201" y="76131"/>
                  </a:lnTo>
                  <a:lnTo>
                    <a:pt x="19140" y="76131"/>
                  </a:lnTo>
                  <a:lnTo>
                    <a:pt x="19079" y="76253"/>
                  </a:lnTo>
                  <a:lnTo>
                    <a:pt x="19140" y="76314"/>
                  </a:lnTo>
                  <a:lnTo>
                    <a:pt x="19201" y="76436"/>
                  </a:lnTo>
                  <a:lnTo>
                    <a:pt x="19201" y="76680"/>
                  </a:lnTo>
                  <a:lnTo>
                    <a:pt x="19140" y="76863"/>
                  </a:lnTo>
                  <a:lnTo>
                    <a:pt x="19018" y="76984"/>
                  </a:lnTo>
                  <a:lnTo>
                    <a:pt x="18774" y="77106"/>
                  </a:lnTo>
                  <a:lnTo>
                    <a:pt x="18226" y="77106"/>
                  </a:lnTo>
                  <a:lnTo>
                    <a:pt x="18104" y="77045"/>
                  </a:lnTo>
                  <a:lnTo>
                    <a:pt x="18043" y="76863"/>
                  </a:lnTo>
                  <a:lnTo>
                    <a:pt x="17982" y="76619"/>
                  </a:lnTo>
                  <a:lnTo>
                    <a:pt x="17982" y="76009"/>
                  </a:lnTo>
                  <a:lnTo>
                    <a:pt x="17921" y="74790"/>
                  </a:lnTo>
                  <a:lnTo>
                    <a:pt x="17921" y="73510"/>
                  </a:lnTo>
                  <a:lnTo>
                    <a:pt x="17921" y="73083"/>
                  </a:lnTo>
                  <a:lnTo>
                    <a:pt x="17921" y="72840"/>
                  </a:lnTo>
                  <a:lnTo>
                    <a:pt x="17982" y="72596"/>
                  </a:lnTo>
                  <a:lnTo>
                    <a:pt x="18287" y="72108"/>
                  </a:lnTo>
                  <a:lnTo>
                    <a:pt x="18348" y="71925"/>
                  </a:lnTo>
                  <a:lnTo>
                    <a:pt x="18348" y="71682"/>
                  </a:lnTo>
                  <a:lnTo>
                    <a:pt x="18409" y="70341"/>
                  </a:lnTo>
                  <a:lnTo>
                    <a:pt x="18409" y="68268"/>
                  </a:lnTo>
                  <a:lnTo>
                    <a:pt x="18348" y="66257"/>
                  </a:lnTo>
                  <a:lnTo>
                    <a:pt x="18104" y="63819"/>
                  </a:lnTo>
                  <a:lnTo>
                    <a:pt x="18043" y="62539"/>
                  </a:lnTo>
                  <a:lnTo>
                    <a:pt x="18043" y="61259"/>
                  </a:lnTo>
                  <a:lnTo>
                    <a:pt x="18104" y="58760"/>
                  </a:lnTo>
                  <a:lnTo>
                    <a:pt x="18287" y="56260"/>
                  </a:lnTo>
                  <a:lnTo>
                    <a:pt x="18348" y="55590"/>
                  </a:lnTo>
                  <a:lnTo>
                    <a:pt x="18409" y="54980"/>
                  </a:lnTo>
                  <a:lnTo>
                    <a:pt x="18348" y="54554"/>
                  </a:lnTo>
                  <a:lnTo>
                    <a:pt x="18287" y="54127"/>
                  </a:lnTo>
                  <a:lnTo>
                    <a:pt x="18165" y="52908"/>
                  </a:lnTo>
                  <a:lnTo>
                    <a:pt x="18043" y="51628"/>
                  </a:lnTo>
                  <a:lnTo>
                    <a:pt x="18043" y="50531"/>
                  </a:lnTo>
                  <a:lnTo>
                    <a:pt x="18104" y="49373"/>
                  </a:lnTo>
                  <a:lnTo>
                    <a:pt x="18104" y="48215"/>
                  </a:lnTo>
                  <a:lnTo>
                    <a:pt x="18104" y="47118"/>
                  </a:lnTo>
                  <a:lnTo>
                    <a:pt x="17982" y="44862"/>
                  </a:lnTo>
                  <a:lnTo>
                    <a:pt x="17982" y="42424"/>
                  </a:lnTo>
                  <a:lnTo>
                    <a:pt x="17982" y="39864"/>
                  </a:lnTo>
                  <a:lnTo>
                    <a:pt x="17982" y="38645"/>
                  </a:lnTo>
                  <a:lnTo>
                    <a:pt x="18043" y="38036"/>
                  </a:lnTo>
                  <a:lnTo>
                    <a:pt x="18043" y="37731"/>
                  </a:lnTo>
                  <a:lnTo>
                    <a:pt x="18043" y="37548"/>
                  </a:lnTo>
                  <a:lnTo>
                    <a:pt x="18043" y="37426"/>
                  </a:lnTo>
                  <a:lnTo>
                    <a:pt x="18226" y="37365"/>
                  </a:lnTo>
                  <a:lnTo>
                    <a:pt x="18409" y="37243"/>
                  </a:lnTo>
                  <a:lnTo>
                    <a:pt x="18652" y="36999"/>
                  </a:lnTo>
                  <a:lnTo>
                    <a:pt x="18165" y="37121"/>
                  </a:lnTo>
                  <a:lnTo>
                    <a:pt x="17677" y="37121"/>
                  </a:lnTo>
                  <a:lnTo>
                    <a:pt x="17129" y="37060"/>
                  </a:lnTo>
                  <a:lnTo>
                    <a:pt x="16641" y="36999"/>
                  </a:lnTo>
                  <a:lnTo>
                    <a:pt x="16885" y="37243"/>
                  </a:lnTo>
                  <a:lnTo>
                    <a:pt x="17068" y="37304"/>
                  </a:lnTo>
                  <a:lnTo>
                    <a:pt x="17251" y="37426"/>
                  </a:lnTo>
                  <a:lnTo>
                    <a:pt x="17311" y="37548"/>
                  </a:lnTo>
                  <a:lnTo>
                    <a:pt x="17311" y="37670"/>
                  </a:lnTo>
                  <a:lnTo>
                    <a:pt x="17311" y="37914"/>
                  </a:lnTo>
                  <a:lnTo>
                    <a:pt x="17372" y="38584"/>
                  </a:lnTo>
                  <a:lnTo>
                    <a:pt x="17372" y="41083"/>
                  </a:lnTo>
                  <a:lnTo>
                    <a:pt x="17433" y="43582"/>
                  </a:lnTo>
                  <a:lnTo>
                    <a:pt x="17311" y="46081"/>
                  </a:lnTo>
                  <a:lnTo>
                    <a:pt x="17251" y="46996"/>
                  </a:lnTo>
                  <a:lnTo>
                    <a:pt x="17251" y="47849"/>
                  </a:lnTo>
                  <a:lnTo>
                    <a:pt x="17311" y="49129"/>
                  </a:lnTo>
                  <a:lnTo>
                    <a:pt x="17311" y="50348"/>
                  </a:lnTo>
                  <a:lnTo>
                    <a:pt x="17311" y="51628"/>
                  </a:lnTo>
                  <a:lnTo>
                    <a:pt x="17251" y="52908"/>
                  </a:lnTo>
                  <a:lnTo>
                    <a:pt x="17129" y="54066"/>
                  </a:lnTo>
                  <a:lnTo>
                    <a:pt x="17007" y="54493"/>
                  </a:lnTo>
                  <a:lnTo>
                    <a:pt x="16946" y="54980"/>
                  </a:lnTo>
                  <a:lnTo>
                    <a:pt x="17007" y="55590"/>
                  </a:lnTo>
                  <a:lnTo>
                    <a:pt x="17068" y="56199"/>
                  </a:lnTo>
                  <a:lnTo>
                    <a:pt x="17190" y="57419"/>
                  </a:lnTo>
                  <a:lnTo>
                    <a:pt x="17311" y="59979"/>
                  </a:lnTo>
                  <a:lnTo>
                    <a:pt x="17311" y="61259"/>
                  </a:lnTo>
                  <a:lnTo>
                    <a:pt x="17311" y="62478"/>
                  </a:lnTo>
                  <a:lnTo>
                    <a:pt x="17251" y="63697"/>
                  </a:lnTo>
                  <a:lnTo>
                    <a:pt x="17129" y="64977"/>
                  </a:lnTo>
                  <a:lnTo>
                    <a:pt x="17007" y="66135"/>
                  </a:lnTo>
                  <a:lnTo>
                    <a:pt x="16946" y="67354"/>
                  </a:lnTo>
                  <a:lnTo>
                    <a:pt x="16946" y="68634"/>
                  </a:lnTo>
                  <a:lnTo>
                    <a:pt x="16946" y="69853"/>
                  </a:lnTo>
                  <a:lnTo>
                    <a:pt x="16946" y="70828"/>
                  </a:lnTo>
                  <a:lnTo>
                    <a:pt x="17007" y="71682"/>
                  </a:lnTo>
                  <a:lnTo>
                    <a:pt x="17007" y="71925"/>
                  </a:lnTo>
                  <a:lnTo>
                    <a:pt x="17068" y="72108"/>
                  </a:lnTo>
                  <a:lnTo>
                    <a:pt x="17372" y="72596"/>
                  </a:lnTo>
                  <a:lnTo>
                    <a:pt x="17433" y="72779"/>
                  </a:lnTo>
                  <a:lnTo>
                    <a:pt x="17433" y="73023"/>
                  </a:lnTo>
                  <a:lnTo>
                    <a:pt x="17433" y="73510"/>
                  </a:lnTo>
                  <a:lnTo>
                    <a:pt x="17433" y="74729"/>
                  </a:lnTo>
                  <a:lnTo>
                    <a:pt x="17433" y="76009"/>
                  </a:lnTo>
                  <a:lnTo>
                    <a:pt x="17372" y="76619"/>
                  </a:lnTo>
                  <a:lnTo>
                    <a:pt x="17311" y="76802"/>
                  </a:lnTo>
                  <a:lnTo>
                    <a:pt x="17251" y="77045"/>
                  </a:lnTo>
                  <a:lnTo>
                    <a:pt x="17129" y="77106"/>
                  </a:lnTo>
                  <a:lnTo>
                    <a:pt x="16580" y="77106"/>
                  </a:lnTo>
                  <a:lnTo>
                    <a:pt x="16336" y="76984"/>
                  </a:lnTo>
                  <a:lnTo>
                    <a:pt x="16214" y="76863"/>
                  </a:lnTo>
                  <a:lnTo>
                    <a:pt x="16153" y="76680"/>
                  </a:lnTo>
                  <a:lnTo>
                    <a:pt x="16214" y="76436"/>
                  </a:lnTo>
                  <a:lnTo>
                    <a:pt x="16275" y="76253"/>
                  </a:lnTo>
                  <a:lnTo>
                    <a:pt x="16214" y="76192"/>
                  </a:lnTo>
                  <a:lnTo>
                    <a:pt x="16214" y="76131"/>
                  </a:lnTo>
                  <a:lnTo>
                    <a:pt x="16153" y="76131"/>
                  </a:lnTo>
                  <a:lnTo>
                    <a:pt x="16092" y="76192"/>
                  </a:lnTo>
                  <a:lnTo>
                    <a:pt x="15971" y="76375"/>
                  </a:lnTo>
                  <a:lnTo>
                    <a:pt x="15971" y="76558"/>
                  </a:lnTo>
                  <a:lnTo>
                    <a:pt x="15971" y="76741"/>
                  </a:lnTo>
                  <a:lnTo>
                    <a:pt x="15971" y="76924"/>
                  </a:lnTo>
                  <a:lnTo>
                    <a:pt x="15666" y="76984"/>
                  </a:lnTo>
                  <a:lnTo>
                    <a:pt x="15300" y="76924"/>
                  </a:lnTo>
                  <a:lnTo>
                    <a:pt x="14934" y="76863"/>
                  </a:lnTo>
                  <a:lnTo>
                    <a:pt x="14630" y="76802"/>
                  </a:lnTo>
                  <a:lnTo>
                    <a:pt x="14447" y="76680"/>
                  </a:lnTo>
                  <a:lnTo>
                    <a:pt x="14264" y="76619"/>
                  </a:lnTo>
                  <a:lnTo>
                    <a:pt x="13837" y="76619"/>
                  </a:lnTo>
                  <a:lnTo>
                    <a:pt x="13715" y="76558"/>
                  </a:lnTo>
                  <a:lnTo>
                    <a:pt x="13532" y="76436"/>
                  </a:lnTo>
                  <a:lnTo>
                    <a:pt x="13471" y="76253"/>
                  </a:lnTo>
                  <a:lnTo>
                    <a:pt x="13532" y="76192"/>
                  </a:lnTo>
                  <a:lnTo>
                    <a:pt x="13532" y="76131"/>
                  </a:lnTo>
                  <a:lnTo>
                    <a:pt x="13837" y="75887"/>
                  </a:lnTo>
                  <a:lnTo>
                    <a:pt x="14142" y="75644"/>
                  </a:lnTo>
                  <a:lnTo>
                    <a:pt x="14325" y="75339"/>
                  </a:lnTo>
                  <a:lnTo>
                    <a:pt x="14690" y="74729"/>
                  </a:lnTo>
                  <a:lnTo>
                    <a:pt x="14934" y="74120"/>
                  </a:lnTo>
                  <a:lnTo>
                    <a:pt x="15239" y="73449"/>
                  </a:lnTo>
                  <a:lnTo>
                    <a:pt x="15300" y="73083"/>
                  </a:lnTo>
                  <a:lnTo>
                    <a:pt x="15361" y="72779"/>
                  </a:lnTo>
                  <a:lnTo>
                    <a:pt x="15422" y="72413"/>
                  </a:lnTo>
                  <a:lnTo>
                    <a:pt x="15361" y="72047"/>
                  </a:lnTo>
                  <a:lnTo>
                    <a:pt x="15239" y="71377"/>
                  </a:lnTo>
                  <a:lnTo>
                    <a:pt x="14995" y="69853"/>
                  </a:lnTo>
                  <a:lnTo>
                    <a:pt x="14325" y="66805"/>
                  </a:lnTo>
                  <a:lnTo>
                    <a:pt x="13593" y="63758"/>
                  </a:lnTo>
                  <a:lnTo>
                    <a:pt x="13228" y="62173"/>
                  </a:lnTo>
                  <a:lnTo>
                    <a:pt x="12984" y="60649"/>
                  </a:lnTo>
                  <a:lnTo>
                    <a:pt x="12923" y="59857"/>
                  </a:lnTo>
                  <a:lnTo>
                    <a:pt x="12923" y="59064"/>
                  </a:lnTo>
                  <a:lnTo>
                    <a:pt x="12984" y="58272"/>
                  </a:lnTo>
                  <a:lnTo>
                    <a:pt x="13106" y="57480"/>
                  </a:lnTo>
                  <a:lnTo>
                    <a:pt x="13289" y="55956"/>
                  </a:lnTo>
                  <a:lnTo>
                    <a:pt x="13410" y="54432"/>
                  </a:lnTo>
                  <a:lnTo>
                    <a:pt x="13471" y="52908"/>
                  </a:lnTo>
                  <a:lnTo>
                    <a:pt x="13410" y="52116"/>
                  </a:lnTo>
                  <a:lnTo>
                    <a:pt x="13350" y="51384"/>
                  </a:lnTo>
                  <a:lnTo>
                    <a:pt x="13106" y="49860"/>
                  </a:lnTo>
                  <a:lnTo>
                    <a:pt x="12801" y="48337"/>
                  </a:lnTo>
                  <a:lnTo>
                    <a:pt x="11948" y="45350"/>
                  </a:lnTo>
                  <a:lnTo>
                    <a:pt x="11582" y="43887"/>
                  </a:lnTo>
                  <a:lnTo>
                    <a:pt x="11155" y="42363"/>
                  </a:lnTo>
                  <a:lnTo>
                    <a:pt x="10850" y="40778"/>
                  </a:lnTo>
                  <a:lnTo>
                    <a:pt x="10607" y="39255"/>
                  </a:lnTo>
                  <a:lnTo>
                    <a:pt x="10546" y="37731"/>
                  </a:lnTo>
                  <a:lnTo>
                    <a:pt x="10546" y="36207"/>
                  </a:lnTo>
                  <a:lnTo>
                    <a:pt x="10668" y="35475"/>
                  </a:lnTo>
                  <a:lnTo>
                    <a:pt x="10789" y="34683"/>
                  </a:lnTo>
                  <a:lnTo>
                    <a:pt x="10911" y="33952"/>
                  </a:lnTo>
                  <a:lnTo>
                    <a:pt x="11094" y="33220"/>
                  </a:lnTo>
                  <a:lnTo>
                    <a:pt x="11521" y="31818"/>
                  </a:lnTo>
                  <a:lnTo>
                    <a:pt x="12130" y="30416"/>
                  </a:lnTo>
                  <a:lnTo>
                    <a:pt x="12435" y="29746"/>
                  </a:lnTo>
                  <a:lnTo>
                    <a:pt x="12679" y="29014"/>
                  </a:lnTo>
                  <a:lnTo>
                    <a:pt x="12923" y="28283"/>
                  </a:lnTo>
                  <a:lnTo>
                    <a:pt x="13045" y="27552"/>
                  </a:lnTo>
                  <a:lnTo>
                    <a:pt x="13167" y="26942"/>
                  </a:lnTo>
                  <a:lnTo>
                    <a:pt x="13167" y="26333"/>
                  </a:lnTo>
                  <a:lnTo>
                    <a:pt x="13106" y="25723"/>
                  </a:lnTo>
                  <a:lnTo>
                    <a:pt x="12984" y="25113"/>
                  </a:lnTo>
                  <a:lnTo>
                    <a:pt x="12557" y="23346"/>
                  </a:lnTo>
                  <a:lnTo>
                    <a:pt x="12252" y="21883"/>
                  </a:lnTo>
                  <a:lnTo>
                    <a:pt x="12496" y="22127"/>
                  </a:lnTo>
                  <a:lnTo>
                    <a:pt x="12740" y="22310"/>
                  </a:lnTo>
                  <a:lnTo>
                    <a:pt x="13045" y="22492"/>
                  </a:lnTo>
                  <a:lnTo>
                    <a:pt x="13289" y="22553"/>
                  </a:lnTo>
                  <a:lnTo>
                    <a:pt x="13593" y="22675"/>
                  </a:lnTo>
                  <a:lnTo>
                    <a:pt x="13898" y="22736"/>
                  </a:lnTo>
                  <a:lnTo>
                    <a:pt x="14508" y="22675"/>
                  </a:lnTo>
                  <a:lnTo>
                    <a:pt x="14812" y="22614"/>
                  </a:lnTo>
                  <a:lnTo>
                    <a:pt x="15117" y="22553"/>
                  </a:lnTo>
                  <a:lnTo>
                    <a:pt x="15422" y="22432"/>
                  </a:lnTo>
                  <a:lnTo>
                    <a:pt x="15666" y="22249"/>
                  </a:lnTo>
                  <a:lnTo>
                    <a:pt x="15910" y="22066"/>
                  </a:lnTo>
                  <a:lnTo>
                    <a:pt x="16092" y="21822"/>
                  </a:lnTo>
                  <a:lnTo>
                    <a:pt x="16275" y="21517"/>
                  </a:lnTo>
                  <a:lnTo>
                    <a:pt x="16458" y="21212"/>
                  </a:lnTo>
                  <a:lnTo>
                    <a:pt x="16153" y="21517"/>
                  </a:lnTo>
                  <a:lnTo>
                    <a:pt x="15910" y="21822"/>
                  </a:lnTo>
                  <a:lnTo>
                    <a:pt x="15544" y="22066"/>
                  </a:lnTo>
                  <a:lnTo>
                    <a:pt x="15178" y="22249"/>
                  </a:lnTo>
                  <a:lnTo>
                    <a:pt x="14812" y="22371"/>
                  </a:lnTo>
                  <a:lnTo>
                    <a:pt x="14386" y="22432"/>
                  </a:lnTo>
                  <a:lnTo>
                    <a:pt x="14020" y="22432"/>
                  </a:lnTo>
                  <a:lnTo>
                    <a:pt x="13593" y="22310"/>
                  </a:lnTo>
                  <a:lnTo>
                    <a:pt x="13289" y="22188"/>
                  </a:lnTo>
                  <a:lnTo>
                    <a:pt x="12984" y="22005"/>
                  </a:lnTo>
                  <a:lnTo>
                    <a:pt x="12679" y="21822"/>
                  </a:lnTo>
                  <a:lnTo>
                    <a:pt x="12435" y="21578"/>
                  </a:lnTo>
                  <a:lnTo>
                    <a:pt x="12252" y="21273"/>
                  </a:lnTo>
                  <a:lnTo>
                    <a:pt x="12069" y="20969"/>
                  </a:lnTo>
                  <a:lnTo>
                    <a:pt x="11948" y="20664"/>
                  </a:lnTo>
                  <a:lnTo>
                    <a:pt x="11826" y="20359"/>
                  </a:lnTo>
                  <a:lnTo>
                    <a:pt x="11765" y="19750"/>
                  </a:lnTo>
                  <a:lnTo>
                    <a:pt x="11826" y="19140"/>
                  </a:lnTo>
                  <a:lnTo>
                    <a:pt x="11887" y="18957"/>
                  </a:lnTo>
                  <a:lnTo>
                    <a:pt x="11887" y="18774"/>
                  </a:lnTo>
                  <a:lnTo>
                    <a:pt x="11887" y="18592"/>
                  </a:lnTo>
                  <a:lnTo>
                    <a:pt x="11826" y="18409"/>
                  </a:lnTo>
                  <a:lnTo>
                    <a:pt x="11643" y="18104"/>
                  </a:lnTo>
                  <a:lnTo>
                    <a:pt x="11765" y="18592"/>
                  </a:lnTo>
                  <a:lnTo>
                    <a:pt x="11765" y="18713"/>
                  </a:lnTo>
                  <a:lnTo>
                    <a:pt x="11765" y="18835"/>
                  </a:lnTo>
                  <a:lnTo>
                    <a:pt x="11643" y="19079"/>
                  </a:lnTo>
                  <a:lnTo>
                    <a:pt x="11521" y="19567"/>
                  </a:lnTo>
                  <a:lnTo>
                    <a:pt x="11521" y="20115"/>
                  </a:lnTo>
                  <a:lnTo>
                    <a:pt x="11582" y="20603"/>
                  </a:lnTo>
                  <a:lnTo>
                    <a:pt x="11765" y="21091"/>
                  </a:lnTo>
                  <a:lnTo>
                    <a:pt x="12009" y="21578"/>
                  </a:lnTo>
                  <a:lnTo>
                    <a:pt x="12069" y="21822"/>
                  </a:lnTo>
                  <a:lnTo>
                    <a:pt x="12069" y="22127"/>
                  </a:lnTo>
                  <a:lnTo>
                    <a:pt x="12130" y="22371"/>
                  </a:lnTo>
                  <a:lnTo>
                    <a:pt x="12130" y="22553"/>
                  </a:lnTo>
                  <a:lnTo>
                    <a:pt x="12130" y="22675"/>
                  </a:lnTo>
                  <a:lnTo>
                    <a:pt x="11887" y="23163"/>
                  </a:lnTo>
                  <a:lnTo>
                    <a:pt x="11216" y="24992"/>
                  </a:lnTo>
                  <a:lnTo>
                    <a:pt x="10729" y="25906"/>
                  </a:lnTo>
                  <a:lnTo>
                    <a:pt x="10241" y="26820"/>
                  </a:lnTo>
                  <a:lnTo>
                    <a:pt x="10058" y="27308"/>
                  </a:lnTo>
                  <a:lnTo>
                    <a:pt x="9875" y="27795"/>
                  </a:lnTo>
                  <a:lnTo>
                    <a:pt x="9631" y="28771"/>
                  </a:lnTo>
                  <a:lnTo>
                    <a:pt x="9448" y="29319"/>
                  </a:lnTo>
                  <a:lnTo>
                    <a:pt x="9266" y="29807"/>
                  </a:lnTo>
                  <a:lnTo>
                    <a:pt x="8778" y="30843"/>
                  </a:lnTo>
                  <a:lnTo>
                    <a:pt x="7681" y="32733"/>
                  </a:lnTo>
                  <a:lnTo>
                    <a:pt x="5669" y="36146"/>
                  </a:lnTo>
                  <a:lnTo>
                    <a:pt x="5487" y="36024"/>
                  </a:lnTo>
                  <a:lnTo>
                    <a:pt x="5426" y="36085"/>
                  </a:lnTo>
                  <a:lnTo>
                    <a:pt x="5365" y="36146"/>
                  </a:lnTo>
                  <a:lnTo>
                    <a:pt x="5426" y="36268"/>
                  </a:lnTo>
                  <a:lnTo>
                    <a:pt x="5547" y="36451"/>
                  </a:lnTo>
                  <a:lnTo>
                    <a:pt x="5608" y="36634"/>
                  </a:lnTo>
                  <a:lnTo>
                    <a:pt x="5608" y="36816"/>
                  </a:lnTo>
                  <a:lnTo>
                    <a:pt x="5608" y="37060"/>
                  </a:lnTo>
                  <a:lnTo>
                    <a:pt x="5487" y="37487"/>
                  </a:lnTo>
                  <a:lnTo>
                    <a:pt x="5121" y="38401"/>
                  </a:lnTo>
                  <a:lnTo>
                    <a:pt x="4633" y="39316"/>
                  </a:lnTo>
                  <a:lnTo>
                    <a:pt x="4511" y="39559"/>
                  </a:lnTo>
                  <a:lnTo>
                    <a:pt x="4450" y="39864"/>
                  </a:lnTo>
                  <a:lnTo>
                    <a:pt x="4267" y="40413"/>
                  </a:lnTo>
                  <a:lnTo>
                    <a:pt x="4085" y="41022"/>
                  </a:lnTo>
                  <a:lnTo>
                    <a:pt x="4024" y="41266"/>
                  </a:lnTo>
                  <a:lnTo>
                    <a:pt x="3902" y="41510"/>
                  </a:lnTo>
                  <a:lnTo>
                    <a:pt x="3841" y="41571"/>
                  </a:lnTo>
                  <a:lnTo>
                    <a:pt x="3780" y="41510"/>
                  </a:lnTo>
                  <a:lnTo>
                    <a:pt x="3780" y="41388"/>
                  </a:lnTo>
                  <a:lnTo>
                    <a:pt x="3780" y="41022"/>
                  </a:lnTo>
                  <a:lnTo>
                    <a:pt x="4024" y="39986"/>
                  </a:lnTo>
                  <a:lnTo>
                    <a:pt x="4024" y="39742"/>
                  </a:lnTo>
                  <a:lnTo>
                    <a:pt x="4024" y="39620"/>
                  </a:lnTo>
                  <a:lnTo>
                    <a:pt x="3902" y="39559"/>
                  </a:lnTo>
                  <a:lnTo>
                    <a:pt x="3780" y="39620"/>
                  </a:lnTo>
                  <a:lnTo>
                    <a:pt x="3719" y="39742"/>
                  </a:lnTo>
                  <a:lnTo>
                    <a:pt x="3536" y="39986"/>
                  </a:lnTo>
                  <a:lnTo>
                    <a:pt x="3414" y="40291"/>
                  </a:lnTo>
                  <a:lnTo>
                    <a:pt x="2926" y="41449"/>
                  </a:lnTo>
                  <a:lnTo>
                    <a:pt x="2744" y="41876"/>
                  </a:lnTo>
                  <a:lnTo>
                    <a:pt x="2622" y="42119"/>
                  </a:lnTo>
                  <a:lnTo>
                    <a:pt x="2439" y="42119"/>
                  </a:lnTo>
                  <a:lnTo>
                    <a:pt x="2378" y="42058"/>
                  </a:lnTo>
                  <a:lnTo>
                    <a:pt x="2378" y="41997"/>
                  </a:lnTo>
                  <a:lnTo>
                    <a:pt x="2439" y="41815"/>
                  </a:lnTo>
                  <a:lnTo>
                    <a:pt x="2622" y="41266"/>
                  </a:lnTo>
                  <a:lnTo>
                    <a:pt x="2866" y="40778"/>
                  </a:lnTo>
                  <a:lnTo>
                    <a:pt x="3048" y="40230"/>
                  </a:lnTo>
                  <a:lnTo>
                    <a:pt x="3170" y="39681"/>
                  </a:lnTo>
                  <a:lnTo>
                    <a:pt x="3170" y="39498"/>
                  </a:lnTo>
                  <a:lnTo>
                    <a:pt x="3109" y="39437"/>
                  </a:lnTo>
                  <a:lnTo>
                    <a:pt x="3048" y="39376"/>
                  </a:lnTo>
                  <a:lnTo>
                    <a:pt x="2987" y="39316"/>
                  </a:lnTo>
                  <a:lnTo>
                    <a:pt x="2926" y="39376"/>
                  </a:lnTo>
                  <a:lnTo>
                    <a:pt x="2744" y="39437"/>
                  </a:lnTo>
                  <a:lnTo>
                    <a:pt x="2561" y="39742"/>
                  </a:lnTo>
                  <a:lnTo>
                    <a:pt x="2317" y="40291"/>
                  </a:lnTo>
                  <a:lnTo>
                    <a:pt x="2073" y="40778"/>
                  </a:lnTo>
                  <a:lnTo>
                    <a:pt x="1829" y="41327"/>
                  </a:lnTo>
                  <a:lnTo>
                    <a:pt x="1585" y="41815"/>
                  </a:lnTo>
                  <a:lnTo>
                    <a:pt x="1403" y="41997"/>
                  </a:lnTo>
                  <a:lnTo>
                    <a:pt x="1281" y="41936"/>
                  </a:lnTo>
                  <a:lnTo>
                    <a:pt x="1281" y="41815"/>
                  </a:lnTo>
                  <a:lnTo>
                    <a:pt x="1342" y="41571"/>
                  </a:lnTo>
                  <a:lnTo>
                    <a:pt x="1403" y="41388"/>
                  </a:lnTo>
                  <a:lnTo>
                    <a:pt x="1646" y="40961"/>
                  </a:lnTo>
                  <a:lnTo>
                    <a:pt x="2195" y="39864"/>
                  </a:lnTo>
                  <a:lnTo>
                    <a:pt x="2317" y="39559"/>
                  </a:lnTo>
                  <a:lnTo>
                    <a:pt x="2378" y="39255"/>
                  </a:lnTo>
                  <a:lnTo>
                    <a:pt x="2378" y="39133"/>
                  </a:lnTo>
                  <a:lnTo>
                    <a:pt x="2195" y="39072"/>
                  </a:lnTo>
                  <a:lnTo>
                    <a:pt x="2134" y="39072"/>
                  </a:lnTo>
                  <a:lnTo>
                    <a:pt x="2012" y="39133"/>
                  </a:lnTo>
                  <a:lnTo>
                    <a:pt x="1890" y="39316"/>
                  </a:lnTo>
                  <a:lnTo>
                    <a:pt x="1646" y="39742"/>
                  </a:lnTo>
                  <a:lnTo>
                    <a:pt x="915" y="40717"/>
                  </a:lnTo>
                  <a:lnTo>
                    <a:pt x="671" y="40961"/>
                  </a:lnTo>
                  <a:lnTo>
                    <a:pt x="549" y="41022"/>
                  </a:lnTo>
                  <a:lnTo>
                    <a:pt x="549" y="40961"/>
                  </a:lnTo>
                  <a:lnTo>
                    <a:pt x="549" y="40839"/>
                  </a:lnTo>
                  <a:lnTo>
                    <a:pt x="671" y="40656"/>
                  </a:lnTo>
                  <a:lnTo>
                    <a:pt x="732" y="40474"/>
                  </a:lnTo>
                  <a:lnTo>
                    <a:pt x="976" y="40169"/>
                  </a:lnTo>
                  <a:lnTo>
                    <a:pt x="1464" y="39376"/>
                  </a:lnTo>
                  <a:lnTo>
                    <a:pt x="1890" y="38645"/>
                  </a:lnTo>
                  <a:lnTo>
                    <a:pt x="2073" y="38218"/>
                  </a:lnTo>
                  <a:lnTo>
                    <a:pt x="2195" y="37853"/>
                  </a:lnTo>
                  <a:lnTo>
                    <a:pt x="2195" y="37670"/>
                  </a:lnTo>
                  <a:lnTo>
                    <a:pt x="2073" y="37548"/>
                  </a:lnTo>
                  <a:lnTo>
                    <a:pt x="1890" y="37548"/>
                  </a:lnTo>
                  <a:lnTo>
                    <a:pt x="1707" y="37670"/>
                  </a:lnTo>
                  <a:lnTo>
                    <a:pt x="1342" y="37975"/>
                  </a:lnTo>
                  <a:lnTo>
                    <a:pt x="1037" y="38157"/>
                  </a:lnTo>
                  <a:lnTo>
                    <a:pt x="732" y="38279"/>
                  </a:lnTo>
                  <a:lnTo>
                    <a:pt x="549" y="38279"/>
                  </a:lnTo>
                  <a:lnTo>
                    <a:pt x="366" y="38218"/>
                  </a:lnTo>
                  <a:lnTo>
                    <a:pt x="305" y="38218"/>
                  </a:lnTo>
                  <a:lnTo>
                    <a:pt x="245" y="38157"/>
                  </a:lnTo>
                  <a:lnTo>
                    <a:pt x="305" y="38096"/>
                  </a:lnTo>
                  <a:lnTo>
                    <a:pt x="366" y="37975"/>
                  </a:lnTo>
                  <a:lnTo>
                    <a:pt x="976" y="37609"/>
                  </a:lnTo>
                  <a:lnTo>
                    <a:pt x="1403" y="37182"/>
                  </a:lnTo>
                  <a:lnTo>
                    <a:pt x="2317" y="36207"/>
                  </a:lnTo>
                  <a:lnTo>
                    <a:pt x="2805" y="35780"/>
                  </a:lnTo>
                  <a:lnTo>
                    <a:pt x="3048" y="35597"/>
                  </a:lnTo>
                  <a:lnTo>
                    <a:pt x="3353" y="35415"/>
                  </a:lnTo>
                  <a:lnTo>
                    <a:pt x="3780" y="35354"/>
                  </a:lnTo>
                  <a:lnTo>
                    <a:pt x="4024" y="35354"/>
                  </a:lnTo>
                  <a:lnTo>
                    <a:pt x="4206" y="35415"/>
                  </a:lnTo>
                  <a:lnTo>
                    <a:pt x="4389" y="35536"/>
                  </a:lnTo>
                  <a:lnTo>
                    <a:pt x="4511" y="35658"/>
                  </a:lnTo>
                  <a:lnTo>
                    <a:pt x="4633" y="35658"/>
                  </a:lnTo>
                  <a:lnTo>
                    <a:pt x="4694" y="35597"/>
                  </a:lnTo>
                  <a:lnTo>
                    <a:pt x="4694" y="35475"/>
                  </a:lnTo>
                  <a:lnTo>
                    <a:pt x="4633" y="35415"/>
                  </a:lnTo>
                  <a:lnTo>
                    <a:pt x="4450" y="35232"/>
                  </a:lnTo>
                  <a:lnTo>
                    <a:pt x="4206" y="35171"/>
                  </a:lnTo>
                  <a:lnTo>
                    <a:pt x="4389" y="34866"/>
                  </a:lnTo>
                  <a:lnTo>
                    <a:pt x="4511" y="34500"/>
                  </a:lnTo>
                  <a:lnTo>
                    <a:pt x="4755" y="33830"/>
                  </a:lnTo>
                  <a:lnTo>
                    <a:pt x="5060" y="32915"/>
                  </a:lnTo>
                  <a:lnTo>
                    <a:pt x="5304" y="32001"/>
                  </a:lnTo>
                  <a:lnTo>
                    <a:pt x="5730" y="30294"/>
                  </a:lnTo>
                  <a:lnTo>
                    <a:pt x="5974" y="29380"/>
                  </a:lnTo>
                  <a:lnTo>
                    <a:pt x="6340" y="28588"/>
                  </a:lnTo>
                  <a:lnTo>
                    <a:pt x="6584" y="27978"/>
                  </a:lnTo>
                  <a:lnTo>
                    <a:pt x="6949" y="27369"/>
                  </a:lnTo>
                  <a:lnTo>
                    <a:pt x="7498" y="26637"/>
                  </a:lnTo>
                  <a:lnTo>
                    <a:pt x="7742" y="26333"/>
                  </a:lnTo>
                  <a:lnTo>
                    <a:pt x="7864" y="25967"/>
                  </a:lnTo>
                  <a:lnTo>
                    <a:pt x="8108" y="25296"/>
                  </a:lnTo>
                  <a:lnTo>
                    <a:pt x="8351" y="23833"/>
                  </a:lnTo>
                  <a:lnTo>
                    <a:pt x="9144" y="20054"/>
                  </a:lnTo>
                  <a:lnTo>
                    <a:pt x="9327" y="18957"/>
                  </a:lnTo>
                  <a:lnTo>
                    <a:pt x="9448" y="17799"/>
                  </a:lnTo>
                  <a:lnTo>
                    <a:pt x="9448" y="17007"/>
                  </a:lnTo>
                  <a:lnTo>
                    <a:pt x="9570" y="16275"/>
                  </a:lnTo>
                  <a:lnTo>
                    <a:pt x="9631" y="15910"/>
                  </a:lnTo>
                  <a:lnTo>
                    <a:pt x="9753" y="15544"/>
                  </a:lnTo>
                  <a:lnTo>
                    <a:pt x="9936" y="15178"/>
                  </a:lnTo>
                  <a:lnTo>
                    <a:pt x="10180" y="14873"/>
                  </a:lnTo>
                  <a:lnTo>
                    <a:pt x="10424" y="14569"/>
                  </a:lnTo>
                  <a:lnTo>
                    <a:pt x="10668" y="14264"/>
                  </a:lnTo>
                  <a:lnTo>
                    <a:pt x="11338" y="13776"/>
                  </a:lnTo>
                  <a:lnTo>
                    <a:pt x="12009" y="13350"/>
                  </a:lnTo>
                  <a:lnTo>
                    <a:pt x="12862" y="12984"/>
                  </a:lnTo>
                  <a:lnTo>
                    <a:pt x="13776" y="12679"/>
                  </a:lnTo>
                  <a:lnTo>
                    <a:pt x="14690" y="12496"/>
                  </a:lnTo>
                  <a:lnTo>
                    <a:pt x="15117" y="12313"/>
                  </a:lnTo>
                  <a:lnTo>
                    <a:pt x="15300" y="12130"/>
                  </a:lnTo>
                  <a:lnTo>
                    <a:pt x="15483" y="11948"/>
                  </a:lnTo>
                  <a:lnTo>
                    <a:pt x="15605" y="11765"/>
                  </a:lnTo>
                  <a:lnTo>
                    <a:pt x="15727" y="11521"/>
                  </a:lnTo>
                  <a:lnTo>
                    <a:pt x="15788" y="11094"/>
                  </a:lnTo>
                  <a:lnTo>
                    <a:pt x="15849" y="10668"/>
                  </a:lnTo>
                  <a:lnTo>
                    <a:pt x="15788" y="10180"/>
                  </a:lnTo>
                  <a:close/>
                  <a:moveTo>
                    <a:pt x="17555" y="1"/>
                  </a:moveTo>
                  <a:lnTo>
                    <a:pt x="16824" y="123"/>
                  </a:lnTo>
                  <a:lnTo>
                    <a:pt x="16214" y="245"/>
                  </a:lnTo>
                  <a:lnTo>
                    <a:pt x="15666" y="488"/>
                  </a:lnTo>
                  <a:lnTo>
                    <a:pt x="15178" y="854"/>
                  </a:lnTo>
                  <a:lnTo>
                    <a:pt x="14751" y="1281"/>
                  </a:lnTo>
                  <a:lnTo>
                    <a:pt x="14508" y="1586"/>
                  </a:lnTo>
                  <a:lnTo>
                    <a:pt x="14325" y="1951"/>
                  </a:lnTo>
                  <a:lnTo>
                    <a:pt x="14020" y="2683"/>
                  </a:lnTo>
                  <a:lnTo>
                    <a:pt x="13837" y="3475"/>
                  </a:lnTo>
                  <a:lnTo>
                    <a:pt x="13776" y="4268"/>
                  </a:lnTo>
                  <a:lnTo>
                    <a:pt x="13776" y="5060"/>
                  </a:lnTo>
                  <a:lnTo>
                    <a:pt x="13837" y="5852"/>
                  </a:lnTo>
                  <a:lnTo>
                    <a:pt x="13959" y="6645"/>
                  </a:lnTo>
                  <a:lnTo>
                    <a:pt x="14142" y="7376"/>
                  </a:lnTo>
                  <a:lnTo>
                    <a:pt x="14386" y="8108"/>
                  </a:lnTo>
                  <a:lnTo>
                    <a:pt x="14751" y="8839"/>
                  </a:lnTo>
                  <a:lnTo>
                    <a:pt x="15056" y="9388"/>
                  </a:lnTo>
                  <a:lnTo>
                    <a:pt x="15300" y="9631"/>
                  </a:lnTo>
                  <a:lnTo>
                    <a:pt x="15544" y="9875"/>
                  </a:lnTo>
                  <a:lnTo>
                    <a:pt x="15605" y="9997"/>
                  </a:lnTo>
                  <a:lnTo>
                    <a:pt x="15605" y="10119"/>
                  </a:lnTo>
                  <a:lnTo>
                    <a:pt x="15605" y="10424"/>
                  </a:lnTo>
                  <a:lnTo>
                    <a:pt x="15605" y="11155"/>
                  </a:lnTo>
                  <a:lnTo>
                    <a:pt x="15544" y="11399"/>
                  </a:lnTo>
                  <a:lnTo>
                    <a:pt x="15422" y="11643"/>
                  </a:lnTo>
                  <a:lnTo>
                    <a:pt x="15239" y="11887"/>
                  </a:lnTo>
                  <a:lnTo>
                    <a:pt x="15056" y="12070"/>
                  </a:lnTo>
                  <a:lnTo>
                    <a:pt x="14690" y="12252"/>
                  </a:lnTo>
                  <a:lnTo>
                    <a:pt x="14325" y="12313"/>
                  </a:lnTo>
                  <a:lnTo>
                    <a:pt x="13532" y="12496"/>
                  </a:lnTo>
                  <a:lnTo>
                    <a:pt x="12801" y="12740"/>
                  </a:lnTo>
                  <a:lnTo>
                    <a:pt x="12069" y="12984"/>
                  </a:lnTo>
                  <a:lnTo>
                    <a:pt x="11399" y="13350"/>
                  </a:lnTo>
                  <a:lnTo>
                    <a:pt x="10729" y="13776"/>
                  </a:lnTo>
                  <a:lnTo>
                    <a:pt x="10180" y="14325"/>
                  </a:lnTo>
                  <a:lnTo>
                    <a:pt x="9753" y="14873"/>
                  </a:lnTo>
                  <a:lnTo>
                    <a:pt x="9570" y="15239"/>
                  </a:lnTo>
                  <a:lnTo>
                    <a:pt x="9388" y="15544"/>
                  </a:lnTo>
                  <a:lnTo>
                    <a:pt x="9266" y="15971"/>
                  </a:lnTo>
                  <a:lnTo>
                    <a:pt x="9205" y="16336"/>
                  </a:lnTo>
                  <a:lnTo>
                    <a:pt x="9144" y="16946"/>
                  </a:lnTo>
                  <a:lnTo>
                    <a:pt x="9083" y="17555"/>
                  </a:lnTo>
                  <a:lnTo>
                    <a:pt x="9022" y="18348"/>
                  </a:lnTo>
                  <a:lnTo>
                    <a:pt x="8961" y="19140"/>
                  </a:lnTo>
                  <a:lnTo>
                    <a:pt x="8778" y="19932"/>
                  </a:lnTo>
                  <a:lnTo>
                    <a:pt x="8108" y="23102"/>
                  </a:lnTo>
                  <a:lnTo>
                    <a:pt x="7803" y="24687"/>
                  </a:lnTo>
                  <a:lnTo>
                    <a:pt x="7742" y="25235"/>
                  </a:lnTo>
                  <a:lnTo>
                    <a:pt x="7559" y="25784"/>
                  </a:lnTo>
                  <a:lnTo>
                    <a:pt x="7376" y="26211"/>
                  </a:lnTo>
                  <a:lnTo>
                    <a:pt x="7071" y="26637"/>
                  </a:lnTo>
                  <a:lnTo>
                    <a:pt x="6767" y="27003"/>
                  </a:lnTo>
                  <a:lnTo>
                    <a:pt x="6523" y="27430"/>
                  </a:lnTo>
                  <a:lnTo>
                    <a:pt x="6218" y="27917"/>
                  </a:lnTo>
                  <a:lnTo>
                    <a:pt x="5974" y="28405"/>
                  </a:lnTo>
                  <a:lnTo>
                    <a:pt x="5608" y="29502"/>
                  </a:lnTo>
                  <a:lnTo>
                    <a:pt x="5304" y="30599"/>
                  </a:lnTo>
                  <a:lnTo>
                    <a:pt x="5060" y="31696"/>
                  </a:lnTo>
                  <a:lnTo>
                    <a:pt x="4755" y="33037"/>
                  </a:lnTo>
                  <a:lnTo>
                    <a:pt x="4572" y="33647"/>
                  </a:lnTo>
                  <a:lnTo>
                    <a:pt x="4389" y="34256"/>
                  </a:lnTo>
                  <a:lnTo>
                    <a:pt x="4267" y="34561"/>
                  </a:lnTo>
                  <a:lnTo>
                    <a:pt x="4085" y="34927"/>
                  </a:lnTo>
                  <a:lnTo>
                    <a:pt x="4024" y="35049"/>
                  </a:lnTo>
                  <a:lnTo>
                    <a:pt x="3902" y="35110"/>
                  </a:lnTo>
                  <a:lnTo>
                    <a:pt x="3597" y="35110"/>
                  </a:lnTo>
                  <a:lnTo>
                    <a:pt x="3292" y="35232"/>
                  </a:lnTo>
                  <a:lnTo>
                    <a:pt x="2987" y="35354"/>
                  </a:lnTo>
                  <a:lnTo>
                    <a:pt x="2683" y="35536"/>
                  </a:lnTo>
                  <a:lnTo>
                    <a:pt x="2439" y="35719"/>
                  </a:lnTo>
                  <a:lnTo>
                    <a:pt x="1890" y="36268"/>
                  </a:lnTo>
                  <a:lnTo>
                    <a:pt x="1464" y="36755"/>
                  </a:lnTo>
                  <a:lnTo>
                    <a:pt x="1037" y="37243"/>
                  </a:lnTo>
                  <a:lnTo>
                    <a:pt x="793" y="37426"/>
                  </a:lnTo>
                  <a:lnTo>
                    <a:pt x="488" y="37609"/>
                  </a:lnTo>
                  <a:lnTo>
                    <a:pt x="245" y="37792"/>
                  </a:lnTo>
                  <a:lnTo>
                    <a:pt x="123" y="37914"/>
                  </a:lnTo>
                  <a:lnTo>
                    <a:pt x="1" y="38036"/>
                  </a:lnTo>
                  <a:lnTo>
                    <a:pt x="1" y="38218"/>
                  </a:lnTo>
                  <a:lnTo>
                    <a:pt x="123" y="38401"/>
                  </a:lnTo>
                  <a:lnTo>
                    <a:pt x="366" y="38523"/>
                  </a:lnTo>
                  <a:lnTo>
                    <a:pt x="671" y="38523"/>
                  </a:lnTo>
                  <a:lnTo>
                    <a:pt x="976" y="38462"/>
                  </a:lnTo>
                  <a:lnTo>
                    <a:pt x="1220" y="38401"/>
                  </a:lnTo>
                  <a:lnTo>
                    <a:pt x="1464" y="38218"/>
                  </a:lnTo>
                  <a:lnTo>
                    <a:pt x="1646" y="38036"/>
                  </a:lnTo>
                  <a:lnTo>
                    <a:pt x="1829" y="37853"/>
                  </a:lnTo>
                  <a:lnTo>
                    <a:pt x="1890" y="37792"/>
                  </a:lnTo>
                  <a:lnTo>
                    <a:pt x="1951" y="37792"/>
                  </a:lnTo>
                  <a:lnTo>
                    <a:pt x="1890" y="38036"/>
                  </a:lnTo>
                  <a:lnTo>
                    <a:pt x="1829" y="38218"/>
                  </a:lnTo>
                  <a:lnTo>
                    <a:pt x="1403" y="39011"/>
                  </a:lnTo>
                  <a:lnTo>
                    <a:pt x="915" y="39803"/>
                  </a:lnTo>
                  <a:lnTo>
                    <a:pt x="427" y="40596"/>
                  </a:lnTo>
                  <a:lnTo>
                    <a:pt x="366" y="40778"/>
                  </a:lnTo>
                  <a:lnTo>
                    <a:pt x="305" y="40961"/>
                  </a:lnTo>
                  <a:lnTo>
                    <a:pt x="366" y="41144"/>
                  </a:lnTo>
                  <a:lnTo>
                    <a:pt x="488" y="41266"/>
                  </a:lnTo>
                  <a:lnTo>
                    <a:pt x="671" y="41266"/>
                  </a:lnTo>
                  <a:lnTo>
                    <a:pt x="854" y="41144"/>
                  </a:lnTo>
                  <a:lnTo>
                    <a:pt x="1098" y="40900"/>
                  </a:lnTo>
                  <a:lnTo>
                    <a:pt x="2012" y="39620"/>
                  </a:lnTo>
                  <a:lnTo>
                    <a:pt x="1281" y="41083"/>
                  </a:lnTo>
                  <a:lnTo>
                    <a:pt x="1098" y="41510"/>
                  </a:lnTo>
                  <a:lnTo>
                    <a:pt x="1037" y="41754"/>
                  </a:lnTo>
                  <a:lnTo>
                    <a:pt x="1037" y="41997"/>
                  </a:lnTo>
                  <a:lnTo>
                    <a:pt x="1098" y="42119"/>
                  </a:lnTo>
                  <a:lnTo>
                    <a:pt x="1220" y="42241"/>
                  </a:lnTo>
                  <a:lnTo>
                    <a:pt x="1403" y="42241"/>
                  </a:lnTo>
                  <a:lnTo>
                    <a:pt x="1525" y="42180"/>
                  </a:lnTo>
                  <a:lnTo>
                    <a:pt x="1707" y="42058"/>
                  </a:lnTo>
                  <a:lnTo>
                    <a:pt x="1829" y="41936"/>
                  </a:lnTo>
                  <a:lnTo>
                    <a:pt x="2012" y="41571"/>
                  </a:lnTo>
                  <a:lnTo>
                    <a:pt x="2317" y="40839"/>
                  </a:lnTo>
                  <a:lnTo>
                    <a:pt x="2561" y="40230"/>
                  </a:lnTo>
                  <a:lnTo>
                    <a:pt x="2744" y="39925"/>
                  </a:lnTo>
                  <a:lnTo>
                    <a:pt x="2926" y="39620"/>
                  </a:lnTo>
                  <a:lnTo>
                    <a:pt x="2866" y="39925"/>
                  </a:lnTo>
                  <a:lnTo>
                    <a:pt x="2805" y="40230"/>
                  </a:lnTo>
                  <a:lnTo>
                    <a:pt x="2561" y="40778"/>
                  </a:lnTo>
                  <a:lnTo>
                    <a:pt x="2256" y="41571"/>
                  </a:lnTo>
                  <a:lnTo>
                    <a:pt x="2134" y="41876"/>
                  </a:lnTo>
                  <a:lnTo>
                    <a:pt x="2134" y="42058"/>
                  </a:lnTo>
                  <a:lnTo>
                    <a:pt x="2195" y="42241"/>
                  </a:lnTo>
                  <a:lnTo>
                    <a:pt x="2317" y="42363"/>
                  </a:lnTo>
                  <a:lnTo>
                    <a:pt x="2622" y="42363"/>
                  </a:lnTo>
                  <a:lnTo>
                    <a:pt x="2744" y="42241"/>
                  </a:lnTo>
                  <a:lnTo>
                    <a:pt x="2926" y="41997"/>
                  </a:lnTo>
                  <a:lnTo>
                    <a:pt x="3109" y="41693"/>
                  </a:lnTo>
                  <a:lnTo>
                    <a:pt x="3414" y="40900"/>
                  </a:lnTo>
                  <a:lnTo>
                    <a:pt x="3719" y="40108"/>
                  </a:lnTo>
                  <a:lnTo>
                    <a:pt x="3597" y="40717"/>
                  </a:lnTo>
                  <a:lnTo>
                    <a:pt x="3536" y="41022"/>
                  </a:lnTo>
                  <a:lnTo>
                    <a:pt x="3536" y="41388"/>
                  </a:lnTo>
                  <a:lnTo>
                    <a:pt x="3536" y="41571"/>
                  </a:lnTo>
                  <a:lnTo>
                    <a:pt x="3597" y="41754"/>
                  </a:lnTo>
                  <a:lnTo>
                    <a:pt x="3780" y="41815"/>
                  </a:lnTo>
                  <a:lnTo>
                    <a:pt x="3902" y="41815"/>
                  </a:lnTo>
                  <a:lnTo>
                    <a:pt x="3963" y="41754"/>
                  </a:lnTo>
                  <a:lnTo>
                    <a:pt x="4085" y="41632"/>
                  </a:lnTo>
                  <a:lnTo>
                    <a:pt x="4206" y="41449"/>
                  </a:lnTo>
                  <a:lnTo>
                    <a:pt x="4328" y="41144"/>
                  </a:lnTo>
                  <a:lnTo>
                    <a:pt x="4694" y="39864"/>
                  </a:lnTo>
                  <a:lnTo>
                    <a:pt x="4938" y="39316"/>
                  </a:lnTo>
                  <a:lnTo>
                    <a:pt x="5243" y="38767"/>
                  </a:lnTo>
                  <a:lnTo>
                    <a:pt x="5547" y="37975"/>
                  </a:lnTo>
                  <a:lnTo>
                    <a:pt x="5730" y="37548"/>
                  </a:lnTo>
                  <a:lnTo>
                    <a:pt x="5852" y="37121"/>
                  </a:lnTo>
                  <a:lnTo>
                    <a:pt x="5852" y="36755"/>
                  </a:lnTo>
                  <a:lnTo>
                    <a:pt x="5852" y="36390"/>
                  </a:lnTo>
                  <a:lnTo>
                    <a:pt x="5791" y="36329"/>
                  </a:lnTo>
                  <a:lnTo>
                    <a:pt x="5791" y="36268"/>
                  </a:lnTo>
                  <a:lnTo>
                    <a:pt x="5913" y="36085"/>
                  </a:lnTo>
                  <a:lnTo>
                    <a:pt x="6218" y="35597"/>
                  </a:lnTo>
                  <a:lnTo>
                    <a:pt x="7620" y="33464"/>
                  </a:lnTo>
                  <a:lnTo>
                    <a:pt x="8351" y="32245"/>
                  </a:lnTo>
                  <a:lnTo>
                    <a:pt x="9083" y="30965"/>
                  </a:lnTo>
                  <a:lnTo>
                    <a:pt x="9388" y="30355"/>
                  </a:lnTo>
                  <a:lnTo>
                    <a:pt x="9692" y="29746"/>
                  </a:lnTo>
                  <a:lnTo>
                    <a:pt x="9936" y="29075"/>
                  </a:lnTo>
                  <a:lnTo>
                    <a:pt x="10119" y="28405"/>
                  </a:lnTo>
                  <a:lnTo>
                    <a:pt x="10241" y="27673"/>
                  </a:lnTo>
                  <a:lnTo>
                    <a:pt x="10363" y="27369"/>
                  </a:lnTo>
                  <a:lnTo>
                    <a:pt x="10546" y="27003"/>
                  </a:lnTo>
                  <a:lnTo>
                    <a:pt x="10911" y="26333"/>
                  </a:lnTo>
                  <a:lnTo>
                    <a:pt x="11277" y="25601"/>
                  </a:lnTo>
                  <a:lnTo>
                    <a:pt x="11765" y="24321"/>
                  </a:lnTo>
                  <a:lnTo>
                    <a:pt x="12252" y="22980"/>
                  </a:lnTo>
                  <a:lnTo>
                    <a:pt x="12496" y="24016"/>
                  </a:lnTo>
                  <a:lnTo>
                    <a:pt x="12740" y="25113"/>
                  </a:lnTo>
                  <a:lnTo>
                    <a:pt x="12862" y="25662"/>
                  </a:lnTo>
                  <a:lnTo>
                    <a:pt x="12923" y="26272"/>
                  </a:lnTo>
                  <a:lnTo>
                    <a:pt x="12923" y="26881"/>
                  </a:lnTo>
                  <a:lnTo>
                    <a:pt x="12801" y="27430"/>
                  </a:lnTo>
                  <a:lnTo>
                    <a:pt x="12618" y="28222"/>
                  </a:lnTo>
                  <a:lnTo>
                    <a:pt x="12374" y="29014"/>
                  </a:lnTo>
                  <a:lnTo>
                    <a:pt x="11765" y="30477"/>
                  </a:lnTo>
                  <a:lnTo>
                    <a:pt x="11155" y="32001"/>
                  </a:lnTo>
                  <a:lnTo>
                    <a:pt x="10729" y="33525"/>
                  </a:lnTo>
                  <a:lnTo>
                    <a:pt x="10546" y="34317"/>
                  </a:lnTo>
                  <a:lnTo>
                    <a:pt x="10363" y="35171"/>
                  </a:lnTo>
                  <a:lnTo>
                    <a:pt x="10302" y="35963"/>
                  </a:lnTo>
                  <a:lnTo>
                    <a:pt x="10241" y="36755"/>
                  </a:lnTo>
                  <a:lnTo>
                    <a:pt x="10180" y="37609"/>
                  </a:lnTo>
                  <a:lnTo>
                    <a:pt x="10241" y="38401"/>
                  </a:lnTo>
                  <a:lnTo>
                    <a:pt x="10302" y="39255"/>
                  </a:lnTo>
                  <a:lnTo>
                    <a:pt x="10424" y="40047"/>
                  </a:lnTo>
                  <a:lnTo>
                    <a:pt x="10668" y="41693"/>
                  </a:lnTo>
                  <a:lnTo>
                    <a:pt x="11033" y="43338"/>
                  </a:lnTo>
                  <a:lnTo>
                    <a:pt x="11948" y="46508"/>
                  </a:lnTo>
                  <a:lnTo>
                    <a:pt x="12374" y="48093"/>
                  </a:lnTo>
                  <a:lnTo>
                    <a:pt x="12740" y="49678"/>
                  </a:lnTo>
                  <a:lnTo>
                    <a:pt x="12984" y="51323"/>
                  </a:lnTo>
                  <a:lnTo>
                    <a:pt x="13045" y="52116"/>
                  </a:lnTo>
                  <a:lnTo>
                    <a:pt x="13106" y="52908"/>
                  </a:lnTo>
                  <a:lnTo>
                    <a:pt x="13045" y="54249"/>
                  </a:lnTo>
                  <a:lnTo>
                    <a:pt x="12984" y="55529"/>
                  </a:lnTo>
                  <a:lnTo>
                    <a:pt x="12801" y="57175"/>
                  </a:lnTo>
                  <a:lnTo>
                    <a:pt x="12679" y="58028"/>
                  </a:lnTo>
                  <a:lnTo>
                    <a:pt x="12618" y="58820"/>
                  </a:lnTo>
                  <a:lnTo>
                    <a:pt x="12618" y="59674"/>
                  </a:lnTo>
                  <a:lnTo>
                    <a:pt x="12679" y="60527"/>
                  </a:lnTo>
                  <a:lnTo>
                    <a:pt x="12801" y="61320"/>
                  </a:lnTo>
                  <a:lnTo>
                    <a:pt x="12923" y="62173"/>
                  </a:lnTo>
                  <a:lnTo>
                    <a:pt x="13289" y="63819"/>
                  </a:lnTo>
                  <a:lnTo>
                    <a:pt x="13654" y="65464"/>
                  </a:lnTo>
                  <a:lnTo>
                    <a:pt x="14447" y="68756"/>
                  </a:lnTo>
                  <a:lnTo>
                    <a:pt x="14812" y="70402"/>
                  </a:lnTo>
                  <a:lnTo>
                    <a:pt x="14934" y="71255"/>
                  </a:lnTo>
                  <a:lnTo>
                    <a:pt x="15056" y="72047"/>
                  </a:lnTo>
                  <a:lnTo>
                    <a:pt x="15117" y="72474"/>
                  </a:lnTo>
                  <a:lnTo>
                    <a:pt x="15056" y="72840"/>
                  </a:lnTo>
                  <a:lnTo>
                    <a:pt x="14873" y="73632"/>
                  </a:lnTo>
                  <a:lnTo>
                    <a:pt x="14569" y="74363"/>
                  </a:lnTo>
                  <a:lnTo>
                    <a:pt x="14203" y="75034"/>
                  </a:lnTo>
                  <a:lnTo>
                    <a:pt x="13837" y="75522"/>
                  </a:lnTo>
                  <a:lnTo>
                    <a:pt x="13410" y="75887"/>
                  </a:lnTo>
                  <a:lnTo>
                    <a:pt x="13289" y="76070"/>
                  </a:lnTo>
                  <a:lnTo>
                    <a:pt x="13289" y="76253"/>
                  </a:lnTo>
                  <a:lnTo>
                    <a:pt x="13289" y="76497"/>
                  </a:lnTo>
                  <a:lnTo>
                    <a:pt x="13410" y="76619"/>
                  </a:lnTo>
                  <a:lnTo>
                    <a:pt x="13593" y="76741"/>
                  </a:lnTo>
                  <a:lnTo>
                    <a:pt x="13776" y="76802"/>
                  </a:lnTo>
                  <a:lnTo>
                    <a:pt x="14264" y="76802"/>
                  </a:lnTo>
                  <a:lnTo>
                    <a:pt x="14508" y="76984"/>
                  </a:lnTo>
                  <a:lnTo>
                    <a:pt x="14812" y="77045"/>
                  </a:lnTo>
                  <a:lnTo>
                    <a:pt x="15239" y="77167"/>
                  </a:lnTo>
                  <a:lnTo>
                    <a:pt x="15605" y="77167"/>
                  </a:lnTo>
                  <a:lnTo>
                    <a:pt x="15971" y="77106"/>
                  </a:lnTo>
                  <a:lnTo>
                    <a:pt x="16092" y="77106"/>
                  </a:lnTo>
                  <a:lnTo>
                    <a:pt x="16214" y="77167"/>
                  </a:lnTo>
                  <a:lnTo>
                    <a:pt x="16397" y="77289"/>
                  </a:lnTo>
                  <a:lnTo>
                    <a:pt x="16580" y="77289"/>
                  </a:lnTo>
                  <a:lnTo>
                    <a:pt x="16946" y="77350"/>
                  </a:lnTo>
                  <a:lnTo>
                    <a:pt x="17311" y="77289"/>
                  </a:lnTo>
                  <a:lnTo>
                    <a:pt x="17433" y="77228"/>
                  </a:lnTo>
                  <a:lnTo>
                    <a:pt x="17494" y="77106"/>
                  </a:lnTo>
                  <a:lnTo>
                    <a:pt x="17555" y="76863"/>
                  </a:lnTo>
                  <a:lnTo>
                    <a:pt x="17677" y="76131"/>
                  </a:lnTo>
                  <a:lnTo>
                    <a:pt x="17677" y="75339"/>
                  </a:lnTo>
                  <a:lnTo>
                    <a:pt x="17738" y="76131"/>
                  </a:lnTo>
                  <a:lnTo>
                    <a:pt x="17799" y="76924"/>
                  </a:lnTo>
                  <a:lnTo>
                    <a:pt x="17860" y="77106"/>
                  </a:lnTo>
                  <a:lnTo>
                    <a:pt x="17921" y="77228"/>
                  </a:lnTo>
                  <a:lnTo>
                    <a:pt x="18043" y="77289"/>
                  </a:lnTo>
                  <a:lnTo>
                    <a:pt x="18226" y="77350"/>
                  </a:lnTo>
                  <a:lnTo>
                    <a:pt x="18470" y="77350"/>
                  </a:lnTo>
                  <a:lnTo>
                    <a:pt x="18835" y="77289"/>
                  </a:lnTo>
                  <a:lnTo>
                    <a:pt x="19140" y="77167"/>
                  </a:lnTo>
                  <a:lnTo>
                    <a:pt x="19262" y="77106"/>
                  </a:lnTo>
                  <a:lnTo>
                    <a:pt x="19384" y="77106"/>
                  </a:lnTo>
                  <a:lnTo>
                    <a:pt x="19750" y="77167"/>
                  </a:lnTo>
                  <a:lnTo>
                    <a:pt x="20176" y="77167"/>
                  </a:lnTo>
                  <a:lnTo>
                    <a:pt x="20542" y="77106"/>
                  </a:lnTo>
                  <a:lnTo>
                    <a:pt x="20847" y="76924"/>
                  </a:lnTo>
                  <a:lnTo>
                    <a:pt x="21152" y="76802"/>
                  </a:lnTo>
                  <a:lnTo>
                    <a:pt x="21578" y="76802"/>
                  </a:lnTo>
                  <a:lnTo>
                    <a:pt x="21761" y="76741"/>
                  </a:lnTo>
                  <a:lnTo>
                    <a:pt x="21944" y="76619"/>
                  </a:lnTo>
                  <a:lnTo>
                    <a:pt x="22066" y="76436"/>
                  </a:lnTo>
                  <a:lnTo>
                    <a:pt x="22127" y="76253"/>
                  </a:lnTo>
                  <a:lnTo>
                    <a:pt x="22066" y="76070"/>
                  </a:lnTo>
                  <a:lnTo>
                    <a:pt x="21883" y="75887"/>
                  </a:lnTo>
                  <a:lnTo>
                    <a:pt x="21639" y="75704"/>
                  </a:lnTo>
                  <a:lnTo>
                    <a:pt x="21395" y="75461"/>
                  </a:lnTo>
                  <a:lnTo>
                    <a:pt x="21030" y="74851"/>
                  </a:lnTo>
                  <a:lnTo>
                    <a:pt x="20725" y="74242"/>
                  </a:lnTo>
                  <a:lnTo>
                    <a:pt x="20481" y="73571"/>
                  </a:lnTo>
                  <a:lnTo>
                    <a:pt x="20298" y="72901"/>
                  </a:lnTo>
                  <a:lnTo>
                    <a:pt x="20237" y="72718"/>
                  </a:lnTo>
                  <a:lnTo>
                    <a:pt x="20237" y="72474"/>
                  </a:lnTo>
                  <a:lnTo>
                    <a:pt x="20298" y="72047"/>
                  </a:lnTo>
                  <a:lnTo>
                    <a:pt x="20420" y="71194"/>
                  </a:lnTo>
                  <a:lnTo>
                    <a:pt x="20603" y="70402"/>
                  </a:lnTo>
                  <a:lnTo>
                    <a:pt x="20908" y="68756"/>
                  </a:lnTo>
                  <a:lnTo>
                    <a:pt x="21334" y="67110"/>
                  </a:lnTo>
                  <a:lnTo>
                    <a:pt x="22127" y="63819"/>
                  </a:lnTo>
                  <a:lnTo>
                    <a:pt x="22432" y="62173"/>
                  </a:lnTo>
                  <a:lnTo>
                    <a:pt x="22736" y="60527"/>
                  </a:lnTo>
                  <a:lnTo>
                    <a:pt x="22736" y="59674"/>
                  </a:lnTo>
                  <a:lnTo>
                    <a:pt x="22736" y="58820"/>
                  </a:lnTo>
                  <a:lnTo>
                    <a:pt x="22675" y="57967"/>
                  </a:lnTo>
                  <a:lnTo>
                    <a:pt x="22554" y="57114"/>
                  </a:lnTo>
                  <a:lnTo>
                    <a:pt x="22371" y="55468"/>
                  </a:lnTo>
                  <a:lnTo>
                    <a:pt x="22310" y="53822"/>
                  </a:lnTo>
                  <a:lnTo>
                    <a:pt x="22310" y="52359"/>
                  </a:lnTo>
                  <a:lnTo>
                    <a:pt x="22432" y="50958"/>
                  </a:lnTo>
                  <a:lnTo>
                    <a:pt x="22675" y="49556"/>
                  </a:lnTo>
                  <a:lnTo>
                    <a:pt x="22980" y="48154"/>
                  </a:lnTo>
                  <a:lnTo>
                    <a:pt x="23894" y="44923"/>
                  </a:lnTo>
                  <a:lnTo>
                    <a:pt x="24321" y="43338"/>
                  </a:lnTo>
                  <a:lnTo>
                    <a:pt x="24687" y="41693"/>
                  </a:lnTo>
                  <a:lnTo>
                    <a:pt x="24931" y="40047"/>
                  </a:lnTo>
                  <a:lnTo>
                    <a:pt x="25114" y="38401"/>
                  </a:lnTo>
                  <a:lnTo>
                    <a:pt x="25175" y="37609"/>
                  </a:lnTo>
                  <a:lnTo>
                    <a:pt x="25175" y="36755"/>
                  </a:lnTo>
                  <a:lnTo>
                    <a:pt x="25114" y="35902"/>
                  </a:lnTo>
                  <a:lnTo>
                    <a:pt x="24992" y="35049"/>
                  </a:lnTo>
                  <a:lnTo>
                    <a:pt x="24870" y="34256"/>
                  </a:lnTo>
                  <a:lnTo>
                    <a:pt x="24626" y="33464"/>
                  </a:lnTo>
                  <a:lnTo>
                    <a:pt x="24199" y="31940"/>
                  </a:lnTo>
                  <a:lnTo>
                    <a:pt x="23894" y="31209"/>
                  </a:lnTo>
                  <a:lnTo>
                    <a:pt x="23590" y="30477"/>
                  </a:lnTo>
                  <a:lnTo>
                    <a:pt x="23285" y="29746"/>
                  </a:lnTo>
                  <a:lnTo>
                    <a:pt x="22980" y="29014"/>
                  </a:lnTo>
                  <a:lnTo>
                    <a:pt x="22736" y="28222"/>
                  </a:lnTo>
                  <a:lnTo>
                    <a:pt x="22554" y="27430"/>
                  </a:lnTo>
                  <a:lnTo>
                    <a:pt x="22432" y="26576"/>
                  </a:lnTo>
                  <a:lnTo>
                    <a:pt x="22493" y="25784"/>
                  </a:lnTo>
                  <a:lnTo>
                    <a:pt x="22614" y="25174"/>
                  </a:lnTo>
                  <a:lnTo>
                    <a:pt x="22736" y="24565"/>
                  </a:lnTo>
                  <a:lnTo>
                    <a:pt x="23163" y="22980"/>
                  </a:lnTo>
                  <a:lnTo>
                    <a:pt x="23529" y="24138"/>
                  </a:lnTo>
                  <a:lnTo>
                    <a:pt x="23955" y="25296"/>
                  </a:lnTo>
                  <a:lnTo>
                    <a:pt x="24260" y="25967"/>
                  </a:lnTo>
                  <a:lnTo>
                    <a:pt x="24565" y="26576"/>
                  </a:lnTo>
                  <a:lnTo>
                    <a:pt x="24870" y="27125"/>
                  </a:lnTo>
                  <a:lnTo>
                    <a:pt x="25114" y="27734"/>
                  </a:lnTo>
                  <a:lnTo>
                    <a:pt x="25418" y="29075"/>
                  </a:lnTo>
                  <a:lnTo>
                    <a:pt x="25662" y="29685"/>
                  </a:lnTo>
                  <a:lnTo>
                    <a:pt x="25967" y="30355"/>
                  </a:lnTo>
                  <a:lnTo>
                    <a:pt x="26637" y="31635"/>
                  </a:lnTo>
                  <a:lnTo>
                    <a:pt x="27369" y="32855"/>
                  </a:lnTo>
                  <a:lnTo>
                    <a:pt x="28832" y="35171"/>
                  </a:lnTo>
                  <a:lnTo>
                    <a:pt x="29441" y="36085"/>
                  </a:lnTo>
                  <a:lnTo>
                    <a:pt x="29563" y="36207"/>
                  </a:lnTo>
                  <a:lnTo>
                    <a:pt x="29563" y="36329"/>
                  </a:lnTo>
                  <a:lnTo>
                    <a:pt x="29502" y="36390"/>
                  </a:lnTo>
                  <a:lnTo>
                    <a:pt x="29502" y="36755"/>
                  </a:lnTo>
                  <a:lnTo>
                    <a:pt x="29502" y="37121"/>
                  </a:lnTo>
                  <a:lnTo>
                    <a:pt x="29624" y="37487"/>
                  </a:lnTo>
                  <a:lnTo>
                    <a:pt x="29868" y="38157"/>
                  </a:lnTo>
                  <a:lnTo>
                    <a:pt x="30538" y="39498"/>
                  </a:lnTo>
                  <a:lnTo>
                    <a:pt x="30660" y="39803"/>
                  </a:lnTo>
                  <a:lnTo>
                    <a:pt x="30721" y="40108"/>
                  </a:lnTo>
                  <a:lnTo>
                    <a:pt x="30904" y="40717"/>
                  </a:lnTo>
                  <a:lnTo>
                    <a:pt x="31026" y="41205"/>
                  </a:lnTo>
                  <a:lnTo>
                    <a:pt x="31148" y="41449"/>
                  </a:lnTo>
                  <a:lnTo>
                    <a:pt x="31270" y="41632"/>
                  </a:lnTo>
                  <a:lnTo>
                    <a:pt x="31453" y="41754"/>
                  </a:lnTo>
                  <a:lnTo>
                    <a:pt x="31636" y="41815"/>
                  </a:lnTo>
                  <a:lnTo>
                    <a:pt x="31757" y="41693"/>
                  </a:lnTo>
                  <a:lnTo>
                    <a:pt x="31879" y="41449"/>
                  </a:lnTo>
                  <a:lnTo>
                    <a:pt x="31818" y="41144"/>
                  </a:lnTo>
                  <a:lnTo>
                    <a:pt x="31757" y="40778"/>
                  </a:lnTo>
                  <a:lnTo>
                    <a:pt x="31636" y="40108"/>
                  </a:lnTo>
                  <a:lnTo>
                    <a:pt x="31940" y="40900"/>
                  </a:lnTo>
                  <a:lnTo>
                    <a:pt x="32245" y="41632"/>
                  </a:lnTo>
                  <a:lnTo>
                    <a:pt x="32428" y="41997"/>
                  </a:lnTo>
                  <a:lnTo>
                    <a:pt x="32611" y="42241"/>
                  </a:lnTo>
                  <a:lnTo>
                    <a:pt x="32733" y="42363"/>
                  </a:lnTo>
                  <a:lnTo>
                    <a:pt x="33038" y="42363"/>
                  </a:lnTo>
                  <a:lnTo>
                    <a:pt x="33159" y="42241"/>
                  </a:lnTo>
                  <a:lnTo>
                    <a:pt x="33220" y="42058"/>
                  </a:lnTo>
                  <a:lnTo>
                    <a:pt x="33220" y="41876"/>
                  </a:lnTo>
                  <a:lnTo>
                    <a:pt x="33098" y="41571"/>
                  </a:lnTo>
                  <a:lnTo>
                    <a:pt x="32794" y="40778"/>
                  </a:lnTo>
                  <a:lnTo>
                    <a:pt x="32550" y="40230"/>
                  </a:lnTo>
                  <a:lnTo>
                    <a:pt x="32489" y="39925"/>
                  </a:lnTo>
                  <a:lnTo>
                    <a:pt x="32428" y="39620"/>
                  </a:lnTo>
                  <a:lnTo>
                    <a:pt x="32611" y="39925"/>
                  </a:lnTo>
                  <a:lnTo>
                    <a:pt x="32794" y="40230"/>
                  </a:lnTo>
                  <a:lnTo>
                    <a:pt x="33098" y="40900"/>
                  </a:lnTo>
                  <a:lnTo>
                    <a:pt x="33403" y="41632"/>
                  </a:lnTo>
                  <a:lnTo>
                    <a:pt x="33586" y="41936"/>
                  </a:lnTo>
                  <a:lnTo>
                    <a:pt x="33708" y="42119"/>
                  </a:lnTo>
                  <a:lnTo>
                    <a:pt x="33830" y="42180"/>
                  </a:lnTo>
                  <a:lnTo>
                    <a:pt x="34013" y="42241"/>
                  </a:lnTo>
                  <a:lnTo>
                    <a:pt x="34135" y="42180"/>
                  </a:lnTo>
                  <a:lnTo>
                    <a:pt x="34257" y="42119"/>
                  </a:lnTo>
                  <a:lnTo>
                    <a:pt x="34318" y="41936"/>
                  </a:lnTo>
                  <a:lnTo>
                    <a:pt x="34318" y="41754"/>
                  </a:lnTo>
                  <a:lnTo>
                    <a:pt x="34257" y="41510"/>
                  </a:lnTo>
                  <a:lnTo>
                    <a:pt x="34074" y="41083"/>
                  </a:lnTo>
                  <a:lnTo>
                    <a:pt x="33342" y="39620"/>
                  </a:lnTo>
                  <a:lnTo>
                    <a:pt x="34257" y="40839"/>
                  </a:lnTo>
                  <a:lnTo>
                    <a:pt x="34500" y="41144"/>
                  </a:lnTo>
                  <a:lnTo>
                    <a:pt x="34683" y="41266"/>
                  </a:lnTo>
                  <a:lnTo>
                    <a:pt x="34866" y="41266"/>
                  </a:lnTo>
                  <a:lnTo>
                    <a:pt x="34927" y="41205"/>
                  </a:lnTo>
                  <a:lnTo>
                    <a:pt x="34988" y="41144"/>
                  </a:lnTo>
                  <a:lnTo>
                    <a:pt x="35049" y="40961"/>
                  </a:lnTo>
                  <a:lnTo>
                    <a:pt x="34988" y="40778"/>
                  </a:lnTo>
                  <a:lnTo>
                    <a:pt x="34927" y="40596"/>
                  </a:lnTo>
                  <a:lnTo>
                    <a:pt x="34439" y="39803"/>
                  </a:lnTo>
                  <a:lnTo>
                    <a:pt x="34013" y="39011"/>
                  </a:lnTo>
                  <a:lnTo>
                    <a:pt x="33586" y="38218"/>
                  </a:lnTo>
                  <a:lnTo>
                    <a:pt x="33464" y="38036"/>
                  </a:lnTo>
                  <a:lnTo>
                    <a:pt x="33403" y="37792"/>
                  </a:lnTo>
                  <a:lnTo>
                    <a:pt x="33525" y="37792"/>
                  </a:lnTo>
                  <a:lnTo>
                    <a:pt x="33647" y="37914"/>
                  </a:lnTo>
                  <a:lnTo>
                    <a:pt x="33830" y="38218"/>
                  </a:lnTo>
                  <a:lnTo>
                    <a:pt x="34074" y="38340"/>
                  </a:lnTo>
                  <a:lnTo>
                    <a:pt x="34257" y="38401"/>
                  </a:lnTo>
                  <a:lnTo>
                    <a:pt x="34744" y="38523"/>
                  </a:lnTo>
                  <a:lnTo>
                    <a:pt x="35049" y="38523"/>
                  </a:lnTo>
                  <a:lnTo>
                    <a:pt x="35171" y="38462"/>
                  </a:lnTo>
                  <a:lnTo>
                    <a:pt x="35293" y="38340"/>
                  </a:lnTo>
                  <a:lnTo>
                    <a:pt x="35354" y="38157"/>
                  </a:lnTo>
                  <a:lnTo>
                    <a:pt x="35293" y="38036"/>
                  </a:lnTo>
                  <a:lnTo>
                    <a:pt x="35232" y="37853"/>
                  </a:lnTo>
                  <a:lnTo>
                    <a:pt x="35049" y="37731"/>
                  </a:lnTo>
                  <a:lnTo>
                    <a:pt x="34744" y="37548"/>
                  </a:lnTo>
                  <a:lnTo>
                    <a:pt x="34500" y="37365"/>
                  </a:lnTo>
                  <a:lnTo>
                    <a:pt x="34013" y="36877"/>
                  </a:lnTo>
                  <a:lnTo>
                    <a:pt x="33586" y="36390"/>
                  </a:lnTo>
                  <a:lnTo>
                    <a:pt x="33098" y="35902"/>
                  </a:lnTo>
                  <a:lnTo>
                    <a:pt x="32550" y="35415"/>
                  </a:lnTo>
                  <a:lnTo>
                    <a:pt x="32184" y="35293"/>
                  </a:lnTo>
                  <a:lnTo>
                    <a:pt x="31879" y="35110"/>
                  </a:lnTo>
                  <a:lnTo>
                    <a:pt x="31392" y="35110"/>
                  </a:lnTo>
                  <a:lnTo>
                    <a:pt x="31270" y="34988"/>
                  </a:lnTo>
                  <a:lnTo>
                    <a:pt x="31148" y="34805"/>
                  </a:lnTo>
                  <a:lnTo>
                    <a:pt x="31026" y="34439"/>
                  </a:lnTo>
                  <a:lnTo>
                    <a:pt x="30721" y="33647"/>
                  </a:lnTo>
                  <a:lnTo>
                    <a:pt x="30538" y="32794"/>
                  </a:lnTo>
                  <a:lnTo>
                    <a:pt x="30112" y="31026"/>
                  </a:lnTo>
                  <a:lnTo>
                    <a:pt x="29868" y="29990"/>
                  </a:lnTo>
                  <a:lnTo>
                    <a:pt x="29563" y="28954"/>
                  </a:lnTo>
                  <a:lnTo>
                    <a:pt x="29380" y="28405"/>
                  </a:lnTo>
                  <a:lnTo>
                    <a:pt x="29136" y="27917"/>
                  </a:lnTo>
                  <a:lnTo>
                    <a:pt x="28893" y="27430"/>
                  </a:lnTo>
                  <a:lnTo>
                    <a:pt x="28588" y="27003"/>
                  </a:lnTo>
                  <a:lnTo>
                    <a:pt x="28222" y="26515"/>
                  </a:lnTo>
                  <a:lnTo>
                    <a:pt x="28039" y="26272"/>
                  </a:lnTo>
                  <a:lnTo>
                    <a:pt x="27856" y="25967"/>
                  </a:lnTo>
                  <a:lnTo>
                    <a:pt x="27674" y="25479"/>
                  </a:lnTo>
                  <a:lnTo>
                    <a:pt x="27552" y="24931"/>
                  </a:lnTo>
                  <a:lnTo>
                    <a:pt x="27308" y="23468"/>
                  </a:lnTo>
                  <a:lnTo>
                    <a:pt x="27003" y="22066"/>
                  </a:lnTo>
                  <a:lnTo>
                    <a:pt x="26698" y="20664"/>
                  </a:lnTo>
                  <a:lnTo>
                    <a:pt x="26455" y="19262"/>
                  </a:lnTo>
                  <a:lnTo>
                    <a:pt x="26333" y="18470"/>
                  </a:lnTo>
                  <a:lnTo>
                    <a:pt x="26272" y="17616"/>
                  </a:lnTo>
                  <a:lnTo>
                    <a:pt x="26211" y="17129"/>
                  </a:lnTo>
                  <a:lnTo>
                    <a:pt x="26211" y="16580"/>
                  </a:lnTo>
                  <a:lnTo>
                    <a:pt x="26028" y="15849"/>
                  </a:lnTo>
                  <a:lnTo>
                    <a:pt x="25906" y="15483"/>
                  </a:lnTo>
                  <a:lnTo>
                    <a:pt x="25784" y="15178"/>
                  </a:lnTo>
                  <a:lnTo>
                    <a:pt x="25540" y="14812"/>
                  </a:lnTo>
                  <a:lnTo>
                    <a:pt x="25357" y="14508"/>
                  </a:lnTo>
                  <a:lnTo>
                    <a:pt x="24809" y="13959"/>
                  </a:lnTo>
                  <a:lnTo>
                    <a:pt x="24199" y="13471"/>
                  </a:lnTo>
                  <a:lnTo>
                    <a:pt x="23468" y="13106"/>
                  </a:lnTo>
                  <a:lnTo>
                    <a:pt x="22797" y="12801"/>
                  </a:lnTo>
                  <a:lnTo>
                    <a:pt x="22005" y="12557"/>
                  </a:lnTo>
                  <a:lnTo>
                    <a:pt x="21273" y="12374"/>
                  </a:lnTo>
                  <a:lnTo>
                    <a:pt x="20908" y="12313"/>
                  </a:lnTo>
                  <a:lnTo>
                    <a:pt x="20542" y="12191"/>
                  </a:lnTo>
                  <a:lnTo>
                    <a:pt x="20237" y="12009"/>
                  </a:lnTo>
                  <a:lnTo>
                    <a:pt x="19993" y="11765"/>
                  </a:lnTo>
                  <a:lnTo>
                    <a:pt x="19811" y="11521"/>
                  </a:lnTo>
                  <a:lnTo>
                    <a:pt x="19750" y="11155"/>
                  </a:lnTo>
                  <a:lnTo>
                    <a:pt x="19689" y="10850"/>
                  </a:lnTo>
                  <a:lnTo>
                    <a:pt x="19689" y="10485"/>
                  </a:lnTo>
                  <a:lnTo>
                    <a:pt x="19689" y="10119"/>
                  </a:lnTo>
                  <a:lnTo>
                    <a:pt x="19750" y="9997"/>
                  </a:lnTo>
                  <a:lnTo>
                    <a:pt x="19872" y="9875"/>
                  </a:lnTo>
                  <a:lnTo>
                    <a:pt x="20359" y="9327"/>
                  </a:lnTo>
                  <a:lnTo>
                    <a:pt x="20664" y="8717"/>
                  </a:lnTo>
                  <a:lnTo>
                    <a:pt x="21030" y="8047"/>
                  </a:lnTo>
                  <a:lnTo>
                    <a:pt x="21273" y="7315"/>
                  </a:lnTo>
                  <a:lnTo>
                    <a:pt x="21395" y="6523"/>
                  </a:lnTo>
                  <a:lnTo>
                    <a:pt x="21517" y="5730"/>
                  </a:lnTo>
                  <a:lnTo>
                    <a:pt x="21578" y="4938"/>
                  </a:lnTo>
                  <a:lnTo>
                    <a:pt x="21578" y="4085"/>
                  </a:lnTo>
                  <a:lnTo>
                    <a:pt x="21456" y="3292"/>
                  </a:lnTo>
                  <a:lnTo>
                    <a:pt x="21273" y="2500"/>
                  </a:lnTo>
                  <a:lnTo>
                    <a:pt x="21030" y="1951"/>
                  </a:lnTo>
                  <a:lnTo>
                    <a:pt x="20725" y="1403"/>
                  </a:lnTo>
                  <a:lnTo>
                    <a:pt x="20298" y="976"/>
                  </a:lnTo>
                  <a:lnTo>
                    <a:pt x="19811" y="610"/>
                  </a:lnTo>
                  <a:lnTo>
                    <a:pt x="19506" y="428"/>
                  </a:lnTo>
                  <a:lnTo>
                    <a:pt x="19140" y="245"/>
                  </a:lnTo>
                  <a:lnTo>
                    <a:pt x="18774" y="123"/>
                  </a:lnTo>
                  <a:lnTo>
                    <a:pt x="18348" y="62"/>
                  </a:lnTo>
                  <a:lnTo>
                    <a:pt x="17555" y="1"/>
                  </a:lnTo>
                  <a:close/>
                </a:path>
              </a:pathLst>
            </a:custGeom>
            <a:solidFill>
              <a:srgbClr val="B3B3B3"/>
            </a:solidFill>
            <a:ln>
              <a:solidFill>
                <a:srgbClr val="9FDAD9"/>
              </a:solidFill>
            </a:ln>
          </p:spPr>
          <p:txBody>
            <a:bodyPr lIns="91425" tIns="91425" rIns="91425" bIns="91425" anchor="ctr" anchorCtr="0">
              <a:noAutofit/>
            </a:bodyPr>
            <a:lstStyle/>
            <a:p>
              <a:pPr lvl="0">
                <a:spcBef>
                  <a:spcPts val="0"/>
                </a:spcBef>
                <a:buNone/>
              </a:pPr>
              <a:endParaRPr/>
            </a:p>
          </p:txBody>
        </p:sp>
      </p:grpSp>
      <p:grpSp>
        <p:nvGrpSpPr>
          <p:cNvPr id="29" name="Shape 395"/>
          <p:cNvGrpSpPr/>
          <p:nvPr/>
        </p:nvGrpSpPr>
        <p:grpSpPr>
          <a:xfrm>
            <a:off x="164113" y="837788"/>
            <a:ext cx="1628458" cy="3348374"/>
            <a:chOff x="5160100" y="1609475"/>
            <a:chExt cx="975300" cy="2005375"/>
          </a:xfrm>
        </p:grpSpPr>
        <p:sp>
          <p:nvSpPr>
            <p:cNvPr id="30" name="Shape 396"/>
            <p:cNvSpPr/>
            <p:nvPr/>
          </p:nvSpPr>
          <p:spPr>
            <a:xfrm>
              <a:off x="5160100" y="1609475"/>
              <a:ext cx="975300" cy="2005375"/>
            </a:xfrm>
            <a:custGeom>
              <a:avLst/>
              <a:gdLst/>
              <a:ahLst/>
              <a:cxnLst/>
              <a:rect l="0" t="0" r="0" b="0"/>
              <a:pathLst>
                <a:path w="39012" h="80215" extrusionOk="0">
                  <a:moveTo>
                    <a:pt x="19506" y="53273"/>
                  </a:moveTo>
                  <a:lnTo>
                    <a:pt x="19628" y="54309"/>
                  </a:lnTo>
                  <a:lnTo>
                    <a:pt x="19689" y="54858"/>
                  </a:lnTo>
                  <a:lnTo>
                    <a:pt x="19689" y="55406"/>
                  </a:lnTo>
                  <a:lnTo>
                    <a:pt x="19567" y="56442"/>
                  </a:lnTo>
                  <a:lnTo>
                    <a:pt x="19567" y="56930"/>
                  </a:lnTo>
                  <a:lnTo>
                    <a:pt x="19628" y="57418"/>
                  </a:lnTo>
                  <a:lnTo>
                    <a:pt x="19689" y="57844"/>
                  </a:lnTo>
                  <a:lnTo>
                    <a:pt x="19872" y="58210"/>
                  </a:lnTo>
                  <a:lnTo>
                    <a:pt x="19933" y="58454"/>
                  </a:lnTo>
                  <a:lnTo>
                    <a:pt x="19933" y="58698"/>
                  </a:lnTo>
                  <a:lnTo>
                    <a:pt x="19933" y="59246"/>
                  </a:lnTo>
                  <a:lnTo>
                    <a:pt x="19872" y="60283"/>
                  </a:lnTo>
                  <a:lnTo>
                    <a:pt x="19750" y="61319"/>
                  </a:lnTo>
                  <a:lnTo>
                    <a:pt x="19689" y="62843"/>
                  </a:lnTo>
                  <a:lnTo>
                    <a:pt x="19628" y="64305"/>
                  </a:lnTo>
                  <a:lnTo>
                    <a:pt x="19628" y="65281"/>
                  </a:lnTo>
                  <a:lnTo>
                    <a:pt x="19628" y="66195"/>
                  </a:lnTo>
                  <a:lnTo>
                    <a:pt x="19750" y="68267"/>
                  </a:lnTo>
                  <a:lnTo>
                    <a:pt x="19811" y="69486"/>
                  </a:lnTo>
                  <a:lnTo>
                    <a:pt x="19750" y="70645"/>
                  </a:lnTo>
                  <a:lnTo>
                    <a:pt x="19506" y="73022"/>
                  </a:lnTo>
                  <a:lnTo>
                    <a:pt x="19323" y="70888"/>
                  </a:lnTo>
                  <a:lnTo>
                    <a:pt x="19262" y="69791"/>
                  </a:lnTo>
                  <a:lnTo>
                    <a:pt x="19262" y="68694"/>
                  </a:lnTo>
                  <a:lnTo>
                    <a:pt x="19323" y="67658"/>
                  </a:lnTo>
                  <a:lnTo>
                    <a:pt x="19384" y="66561"/>
                  </a:lnTo>
                  <a:lnTo>
                    <a:pt x="19445" y="65464"/>
                  </a:lnTo>
                  <a:lnTo>
                    <a:pt x="19445" y="64366"/>
                  </a:lnTo>
                  <a:lnTo>
                    <a:pt x="19384" y="62599"/>
                  </a:lnTo>
                  <a:lnTo>
                    <a:pt x="19323" y="61745"/>
                  </a:lnTo>
                  <a:lnTo>
                    <a:pt x="19262" y="60831"/>
                  </a:lnTo>
                  <a:lnTo>
                    <a:pt x="19140" y="59612"/>
                  </a:lnTo>
                  <a:lnTo>
                    <a:pt x="19079" y="59002"/>
                  </a:lnTo>
                  <a:lnTo>
                    <a:pt x="19079" y="58698"/>
                  </a:lnTo>
                  <a:lnTo>
                    <a:pt x="19140" y="58393"/>
                  </a:lnTo>
                  <a:lnTo>
                    <a:pt x="19262" y="57844"/>
                  </a:lnTo>
                  <a:lnTo>
                    <a:pt x="19445" y="57235"/>
                  </a:lnTo>
                  <a:lnTo>
                    <a:pt x="19445" y="56625"/>
                  </a:lnTo>
                  <a:lnTo>
                    <a:pt x="19445" y="56016"/>
                  </a:lnTo>
                  <a:lnTo>
                    <a:pt x="19384" y="55345"/>
                  </a:lnTo>
                  <a:lnTo>
                    <a:pt x="19384" y="54614"/>
                  </a:lnTo>
                  <a:lnTo>
                    <a:pt x="19506" y="53273"/>
                  </a:lnTo>
                  <a:close/>
                  <a:moveTo>
                    <a:pt x="19445" y="0"/>
                  </a:moveTo>
                  <a:lnTo>
                    <a:pt x="18957" y="61"/>
                  </a:lnTo>
                  <a:lnTo>
                    <a:pt x="18287" y="183"/>
                  </a:lnTo>
                  <a:lnTo>
                    <a:pt x="17677" y="366"/>
                  </a:lnTo>
                  <a:lnTo>
                    <a:pt x="17068" y="670"/>
                  </a:lnTo>
                  <a:lnTo>
                    <a:pt x="16824" y="853"/>
                  </a:lnTo>
                  <a:lnTo>
                    <a:pt x="16580" y="1097"/>
                  </a:lnTo>
                  <a:lnTo>
                    <a:pt x="16336" y="1402"/>
                  </a:lnTo>
                  <a:lnTo>
                    <a:pt x="16153" y="1646"/>
                  </a:lnTo>
                  <a:lnTo>
                    <a:pt x="15788" y="2316"/>
                  </a:lnTo>
                  <a:lnTo>
                    <a:pt x="15605" y="2987"/>
                  </a:lnTo>
                  <a:lnTo>
                    <a:pt x="15483" y="3657"/>
                  </a:lnTo>
                  <a:lnTo>
                    <a:pt x="15422" y="4389"/>
                  </a:lnTo>
                  <a:lnTo>
                    <a:pt x="15422" y="5059"/>
                  </a:lnTo>
                  <a:lnTo>
                    <a:pt x="15422" y="5730"/>
                  </a:lnTo>
                  <a:lnTo>
                    <a:pt x="15544" y="6400"/>
                  </a:lnTo>
                  <a:lnTo>
                    <a:pt x="15666" y="7132"/>
                  </a:lnTo>
                  <a:lnTo>
                    <a:pt x="15849" y="7802"/>
                  </a:lnTo>
                  <a:lnTo>
                    <a:pt x="16275" y="9082"/>
                  </a:lnTo>
                  <a:lnTo>
                    <a:pt x="16397" y="9387"/>
                  </a:lnTo>
                  <a:lnTo>
                    <a:pt x="16580" y="9631"/>
                  </a:lnTo>
                  <a:lnTo>
                    <a:pt x="16824" y="9874"/>
                  </a:lnTo>
                  <a:lnTo>
                    <a:pt x="16946" y="9996"/>
                  </a:lnTo>
                  <a:lnTo>
                    <a:pt x="16946" y="10179"/>
                  </a:lnTo>
                  <a:lnTo>
                    <a:pt x="16946" y="10362"/>
                  </a:lnTo>
                  <a:lnTo>
                    <a:pt x="16763" y="11886"/>
                  </a:lnTo>
                  <a:lnTo>
                    <a:pt x="16763" y="12069"/>
                  </a:lnTo>
                  <a:lnTo>
                    <a:pt x="16702" y="12252"/>
                  </a:lnTo>
                  <a:lnTo>
                    <a:pt x="16641" y="12313"/>
                  </a:lnTo>
                  <a:lnTo>
                    <a:pt x="16458" y="12373"/>
                  </a:lnTo>
                  <a:lnTo>
                    <a:pt x="16093" y="12617"/>
                  </a:lnTo>
                  <a:lnTo>
                    <a:pt x="15422" y="13044"/>
                  </a:lnTo>
                  <a:lnTo>
                    <a:pt x="14752" y="13471"/>
                  </a:lnTo>
                  <a:lnTo>
                    <a:pt x="14508" y="13653"/>
                  </a:lnTo>
                  <a:lnTo>
                    <a:pt x="14325" y="13775"/>
                  </a:lnTo>
                  <a:lnTo>
                    <a:pt x="13350" y="13775"/>
                  </a:lnTo>
                  <a:lnTo>
                    <a:pt x="12496" y="13836"/>
                  </a:lnTo>
                  <a:lnTo>
                    <a:pt x="11765" y="13958"/>
                  </a:lnTo>
                  <a:lnTo>
                    <a:pt x="11033" y="14141"/>
                  </a:lnTo>
                  <a:lnTo>
                    <a:pt x="10668" y="14263"/>
                  </a:lnTo>
                  <a:lnTo>
                    <a:pt x="10363" y="14385"/>
                  </a:lnTo>
                  <a:lnTo>
                    <a:pt x="9997" y="14629"/>
                  </a:lnTo>
                  <a:lnTo>
                    <a:pt x="9753" y="14812"/>
                  </a:lnTo>
                  <a:lnTo>
                    <a:pt x="9510" y="15116"/>
                  </a:lnTo>
                  <a:lnTo>
                    <a:pt x="9266" y="15421"/>
                  </a:lnTo>
                  <a:lnTo>
                    <a:pt x="8900" y="16031"/>
                  </a:lnTo>
                  <a:lnTo>
                    <a:pt x="8534" y="16701"/>
                  </a:lnTo>
                  <a:lnTo>
                    <a:pt x="8230" y="17372"/>
                  </a:lnTo>
                  <a:lnTo>
                    <a:pt x="8108" y="17737"/>
                  </a:lnTo>
                  <a:lnTo>
                    <a:pt x="8047" y="18103"/>
                  </a:lnTo>
                  <a:lnTo>
                    <a:pt x="7986" y="18895"/>
                  </a:lnTo>
                  <a:lnTo>
                    <a:pt x="7986" y="19688"/>
                  </a:lnTo>
                  <a:lnTo>
                    <a:pt x="8047" y="20480"/>
                  </a:lnTo>
                  <a:lnTo>
                    <a:pt x="8047" y="20846"/>
                  </a:lnTo>
                  <a:lnTo>
                    <a:pt x="8047" y="21212"/>
                  </a:lnTo>
                  <a:lnTo>
                    <a:pt x="7864" y="22004"/>
                  </a:lnTo>
                  <a:lnTo>
                    <a:pt x="7620" y="23589"/>
                  </a:lnTo>
                  <a:lnTo>
                    <a:pt x="7376" y="25174"/>
                  </a:lnTo>
                  <a:lnTo>
                    <a:pt x="7315" y="26758"/>
                  </a:lnTo>
                  <a:lnTo>
                    <a:pt x="7254" y="27124"/>
                  </a:lnTo>
                  <a:lnTo>
                    <a:pt x="7193" y="27490"/>
                  </a:lnTo>
                  <a:lnTo>
                    <a:pt x="7132" y="27856"/>
                  </a:lnTo>
                  <a:lnTo>
                    <a:pt x="6950" y="28160"/>
                  </a:lnTo>
                  <a:lnTo>
                    <a:pt x="6706" y="28526"/>
                  </a:lnTo>
                  <a:lnTo>
                    <a:pt x="6523" y="28892"/>
                  </a:lnTo>
                  <a:lnTo>
                    <a:pt x="5974" y="30172"/>
                  </a:lnTo>
                  <a:lnTo>
                    <a:pt x="5609" y="31452"/>
                  </a:lnTo>
                  <a:lnTo>
                    <a:pt x="5304" y="32732"/>
                  </a:lnTo>
                  <a:lnTo>
                    <a:pt x="5121" y="34073"/>
                  </a:lnTo>
                  <a:lnTo>
                    <a:pt x="4938" y="35536"/>
                  </a:lnTo>
                  <a:lnTo>
                    <a:pt x="4755" y="36267"/>
                  </a:lnTo>
                  <a:lnTo>
                    <a:pt x="4572" y="36998"/>
                  </a:lnTo>
                  <a:lnTo>
                    <a:pt x="4329" y="37669"/>
                  </a:lnTo>
                  <a:lnTo>
                    <a:pt x="4207" y="38035"/>
                  </a:lnTo>
                  <a:lnTo>
                    <a:pt x="4146" y="38218"/>
                  </a:lnTo>
                  <a:lnTo>
                    <a:pt x="4024" y="38400"/>
                  </a:lnTo>
                  <a:lnTo>
                    <a:pt x="3963" y="38461"/>
                  </a:lnTo>
                  <a:lnTo>
                    <a:pt x="3475" y="38461"/>
                  </a:lnTo>
                  <a:lnTo>
                    <a:pt x="3109" y="38583"/>
                  </a:lnTo>
                  <a:lnTo>
                    <a:pt x="2805" y="38766"/>
                  </a:lnTo>
                  <a:lnTo>
                    <a:pt x="2256" y="39315"/>
                  </a:lnTo>
                  <a:lnTo>
                    <a:pt x="1768" y="39863"/>
                  </a:lnTo>
                  <a:lnTo>
                    <a:pt x="1342" y="40412"/>
                  </a:lnTo>
                  <a:lnTo>
                    <a:pt x="854" y="41021"/>
                  </a:lnTo>
                  <a:lnTo>
                    <a:pt x="306" y="41387"/>
                  </a:lnTo>
                  <a:lnTo>
                    <a:pt x="123" y="41570"/>
                  </a:lnTo>
                  <a:lnTo>
                    <a:pt x="62" y="41692"/>
                  </a:lnTo>
                  <a:lnTo>
                    <a:pt x="1" y="41814"/>
                  </a:lnTo>
                  <a:lnTo>
                    <a:pt x="62" y="42058"/>
                  </a:lnTo>
                  <a:lnTo>
                    <a:pt x="245" y="42179"/>
                  </a:lnTo>
                  <a:lnTo>
                    <a:pt x="427" y="42240"/>
                  </a:lnTo>
                  <a:lnTo>
                    <a:pt x="610" y="42240"/>
                  </a:lnTo>
                  <a:lnTo>
                    <a:pt x="1098" y="42119"/>
                  </a:lnTo>
                  <a:lnTo>
                    <a:pt x="1525" y="41936"/>
                  </a:lnTo>
                  <a:lnTo>
                    <a:pt x="1768" y="41753"/>
                  </a:lnTo>
                  <a:lnTo>
                    <a:pt x="2012" y="41570"/>
                  </a:lnTo>
                  <a:lnTo>
                    <a:pt x="2195" y="41387"/>
                  </a:lnTo>
                  <a:lnTo>
                    <a:pt x="2317" y="41265"/>
                  </a:lnTo>
                  <a:lnTo>
                    <a:pt x="2439" y="41204"/>
                  </a:lnTo>
                  <a:lnTo>
                    <a:pt x="2439" y="41204"/>
                  </a:lnTo>
                  <a:lnTo>
                    <a:pt x="2317" y="41509"/>
                  </a:lnTo>
                  <a:lnTo>
                    <a:pt x="2256" y="41753"/>
                  </a:lnTo>
                  <a:lnTo>
                    <a:pt x="1951" y="42240"/>
                  </a:lnTo>
                  <a:lnTo>
                    <a:pt x="1281" y="43459"/>
                  </a:lnTo>
                  <a:lnTo>
                    <a:pt x="976" y="44008"/>
                  </a:lnTo>
                  <a:lnTo>
                    <a:pt x="854" y="44252"/>
                  </a:lnTo>
                  <a:lnTo>
                    <a:pt x="854" y="44435"/>
                  </a:lnTo>
                  <a:lnTo>
                    <a:pt x="915" y="44557"/>
                  </a:lnTo>
                  <a:lnTo>
                    <a:pt x="1037" y="44739"/>
                  </a:lnTo>
                  <a:lnTo>
                    <a:pt x="1159" y="44861"/>
                  </a:lnTo>
                  <a:lnTo>
                    <a:pt x="1342" y="44800"/>
                  </a:lnTo>
                  <a:lnTo>
                    <a:pt x="1525" y="44739"/>
                  </a:lnTo>
                  <a:lnTo>
                    <a:pt x="1829" y="44435"/>
                  </a:lnTo>
                  <a:lnTo>
                    <a:pt x="2073" y="44130"/>
                  </a:lnTo>
                  <a:lnTo>
                    <a:pt x="2561" y="43399"/>
                  </a:lnTo>
                  <a:lnTo>
                    <a:pt x="2805" y="43033"/>
                  </a:lnTo>
                  <a:lnTo>
                    <a:pt x="3048" y="42789"/>
                  </a:lnTo>
                  <a:lnTo>
                    <a:pt x="3048" y="42789"/>
                  </a:lnTo>
                  <a:lnTo>
                    <a:pt x="2988" y="43094"/>
                  </a:lnTo>
                  <a:lnTo>
                    <a:pt x="2927" y="43459"/>
                  </a:lnTo>
                  <a:lnTo>
                    <a:pt x="2622" y="44191"/>
                  </a:lnTo>
                  <a:lnTo>
                    <a:pt x="2378" y="44861"/>
                  </a:lnTo>
                  <a:lnTo>
                    <a:pt x="2256" y="45227"/>
                  </a:lnTo>
                  <a:lnTo>
                    <a:pt x="2256" y="45593"/>
                  </a:lnTo>
                  <a:lnTo>
                    <a:pt x="2378" y="45776"/>
                  </a:lnTo>
                  <a:lnTo>
                    <a:pt x="2500" y="45898"/>
                  </a:lnTo>
                  <a:lnTo>
                    <a:pt x="2683" y="45959"/>
                  </a:lnTo>
                  <a:lnTo>
                    <a:pt x="2866" y="45898"/>
                  </a:lnTo>
                  <a:lnTo>
                    <a:pt x="3048" y="45776"/>
                  </a:lnTo>
                  <a:lnTo>
                    <a:pt x="3170" y="45532"/>
                  </a:lnTo>
                  <a:lnTo>
                    <a:pt x="3353" y="45166"/>
                  </a:lnTo>
                  <a:lnTo>
                    <a:pt x="3719" y="44252"/>
                  </a:lnTo>
                  <a:lnTo>
                    <a:pt x="4085" y="43277"/>
                  </a:lnTo>
                  <a:lnTo>
                    <a:pt x="4024" y="44130"/>
                  </a:lnTo>
                  <a:lnTo>
                    <a:pt x="3963" y="44922"/>
                  </a:lnTo>
                  <a:lnTo>
                    <a:pt x="3963" y="45349"/>
                  </a:lnTo>
                  <a:lnTo>
                    <a:pt x="4024" y="45593"/>
                  </a:lnTo>
                  <a:lnTo>
                    <a:pt x="4146" y="45776"/>
                  </a:lnTo>
                  <a:lnTo>
                    <a:pt x="4268" y="45837"/>
                  </a:lnTo>
                  <a:lnTo>
                    <a:pt x="4450" y="45837"/>
                  </a:lnTo>
                  <a:lnTo>
                    <a:pt x="4633" y="45776"/>
                  </a:lnTo>
                  <a:lnTo>
                    <a:pt x="4755" y="45654"/>
                  </a:lnTo>
                  <a:lnTo>
                    <a:pt x="4816" y="45349"/>
                  </a:lnTo>
                  <a:lnTo>
                    <a:pt x="4877" y="45105"/>
                  </a:lnTo>
                  <a:lnTo>
                    <a:pt x="4938" y="44496"/>
                  </a:lnTo>
                  <a:lnTo>
                    <a:pt x="4999" y="43642"/>
                  </a:lnTo>
                  <a:lnTo>
                    <a:pt x="5060" y="43338"/>
                  </a:lnTo>
                  <a:lnTo>
                    <a:pt x="5060" y="43216"/>
                  </a:lnTo>
                  <a:lnTo>
                    <a:pt x="5182" y="43094"/>
                  </a:lnTo>
                  <a:lnTo>
                    <a:pt x="5243" y="43277"/>
                  </a:lnTo>
                  <a:lnTo>
                    <a:pt x="5243" y="43459"/>
                  </a:lnTo>
                  <a:lnTo>
                    <a:pt x="5182" y="43886"/>
                  </a:lnTo>
                  <a:lnTo>
                    <a:pt x="5121" y="44374"/>
                  </a:lnTo>
                  <a:lnTo>
                    <a:pt x="5121" y="44800"/>
                  </a:lnTo>
                  <a:lnTo>
                    <a:pt x="5182" y="45044"/>
                  </a:lnTo>
                  <a:lnTo>
                    <a:pt x="5365" y="45227"/>
                  </a:lnTo>
                  <a:lnTo>
                    <a:pt x="5426" y="45288"/>
                  </a:lnTo>
                  <a:lnTo>
                    <a:pt x="5609" y="45288"/>
                  </a:lnTo>
                  <a:lnTo>
                    <a:pt x="5730" y="45227"/>
                  </a:lnTo>
                  <a:lnTo>
                    <a:pt x="5852" y="45044"/>
                  </a:lnTo>
                  <a:lnTo>
                    <a:pt x="5913" y="44861"/>
                  </a:lnTo>
                  <a:lnTo>
                    <a:pt x="6035" y="44496"/>
                  </a:lnTo>
                  <a:lnTo>
                    <a:pt x="6035" y="43642"/>
                  </a:lnTo>
                  <a:lnTo>
                    <a:pt x="6157" y="42484"/>
                  </a:lnTo>
                  <a:lnTo>
                    <a:pt x="6218" y="42240"/>
                  </a:lnTo>
                  <a:lnTo>
                    <a:pt x="6340" y="41997"/>
                  </a:lnTo>
                  <a:lnTo>
                    <a:pt x="6645" y="41082"/>
                  </a:lnTo>
                  <a:lnTo>
                    <a:pt x="6767" y="40595"/>
                  </a:lnTo>
                  <a:lnTo>
                    <a:pt x="6828" y="40107"/>
                  </a:lnTo>
                  <a:lnTo>
                    <a:pt x="6767" y="39802"/>
                  </a:lnTo>
                  <a:lnTo>
                    <a:pt x="6706" y="39558"/>
                  </a:lnTo>
                  <a:lnTo>
                    <a:pt x="6767" y="39315"/>
                  </a:lnTo>
                  <a:lnTo>
                    <a:pt x="6889" y="39132"/>
                  </a:lnTo>
                  <a:lnTo>
                    <a:pt x="7376" y="37974"/>
                  </a:lnTo>
                  <a:lnTo>
                    <a:pt x="7925" y="36877"/>
                  </a:lnTo>
                  <a:lnTo>
                    <a:pt x="9266" y="34256"/>
                  </a:lnTo>
                  <a:lnTo>
                    <a:pt x="9875" y="32915"/>
                  </a:lnTo>
                  <a:lnTo>
                    <a:pt x="10363" y="31574"/>
                  </a:lnTo>
                  <a:lnTo>
                    <a:pt x="10607" y="30781"/>
                  </a:lnTo>
                  <a:lnTo>
                    <a:pt x="10729" y="30050"/>
                  </a:lnTo>
                  <a:lnTo>
                    <a:pt x="11094" y="28526"/>
                  </a:lnTo>
                  <a:lnTo>
                    <a:pt x="11521" y="27185"/>
                  </a:lnTo>
                  <a:lnTo>
                    <a:pt x="12009" y="25844"/>
                  </a:lnTo>
                  <a:lnTo>
                    <a:pt x="12374" y="27307"/>
                  </a:lnTo>
                  <a:lnTo>
                    <a:pt x="12557" y="27856"/>
                  </a:lnTo>
                  <a:lnTo>
                    <a:pt x="12679" y="28465"/>
                  </a:lnTo>
                  <a:lnTo>
                    <a:pt x="12679" y="29136"/>
                  </a:lnTo>
                  <a:lnTo>
                    <a:pt x="12679" y="29806"/>
                  </a:lnTo>
                  <a:lnTo>
                    <a:pt x="12618" y="31878"/>
                  </a:lnTo>
                  <a:lnTo>
                    <a:pt x="12618" y="32427"/>
                  </a:lnTo>
                  <a:lnTo>
                    <a:pt x="12618" y="33037"/>
                  </a:lnTo>
                  <a:lnTo>
                    <a:pt x="12679" y="33280"/>
                  </a:lnTo>
                  <a:lnTo>
                    <a:pt x="12801" y="33524"/>
                  </a:lnTo>
                  <a:lnTo>
                    <a:pt x="12801" y="33768"/>
                  </a:lnTo>
                  <a:lnTo>
                    <a:pt x="12801" y="34012"/>
                  </a:lnTo>
                  <a:lnTo>
                    <a:pt x="12679" y="34560"/>
                  </a:lnTo>
                  <a:lnTo>
                    <a:pt x="12313" y="36633"/>
                  </a:lnTo>
                  <a:lnTo>
                    <a:pt x="12192" y="37669"/>
                  </a:lnTo>
                  <a:lnTo>
                    <a:pt x="12131" y="38705"/>
                  </a:lnTo>
                  <a:lnTo>
                    <a:pt x="12070" y="40839"/>
                  </a:lnTo>
                  <a:lnTo>
                    <a:pt x="12131" y="42972"/>
                  </a:lnTo>
                  <a:lnTo>
                    <a:pt x="12252" y="45044"/>
                  </a:lnTo>
                  <a:lnTo>
                    <a:pt x="12435" y="47178"/>
                  </a:lnTo>
                  <a:lnTo>
                    <a:pt x="12740" y="49250"/>
                  </a:lnTo>
                  <a:lnTo>
                    <a:pt x="13106" y="51261"/>
                  </a:lnTo>
                  <a:lnTo>
                    <a:pt x="13593" y="53334"/>
                  </a:lnTo>
                  <a:lnTo>
                    <a:pt x="14081" y="55041"/>
                  </a:lnTo>
                  <a:lnTo>
                    <a:pt x="14264" y="55955"/>
                  </a:lnTo>
                  <a:lnTo>
                    <a:pt x="14325" y="56869"/>
                  </a:lnTo>
                  <a:lnTo>
                    <a:pt x="14264" y="57601"/>
                  </a:lnTo>
                  <a:lnTo>
                    <a:pt x="14203" y="58393"/>
                  </a:lnTo>
                  <a:lnTo>
                    <a:pt x="13837" y="59856"/>
                  </a:lnTo>
                  <a:lnTo>
                    <a:pt x="13654" y="60892"/>
                  </a:lnTo>
                  <a:lnTo>
                    <a:pt x="13532" y="61928"/>
                  </a:lnTo>
                  <a:lnTo>
                    <a:pt x="13472" y="62964"/>
                  </a:lnTo>
                  <a:lnTo>
                    <a:pt x="13532" y="64001"/>
                  </a:lnTo>
                  <a:lnTo>
                    <a:pt x="13715" y="65037"/>
                  </a:lnTo>
                  <a:lnTo>
                    <a:pt x="13898" y="66012"/>
                  </a:lnTo>
                  <a:lnTo>
                    <a:pt x="14508" y="67963"/>
                  </a:lnTo>
                  <a:lnTo>
                    <a:pt x="15605" y="71681"/>
                  </a:lnTo>
                  <a:lnTo>
                    <a:pt x="16032" y="73144"/>
                  </a:lnTo>
                  <a:lnTo>
                    <a:pt x="16458" y="74606"/>
                  </a:lnTo>
                  <a:lnTo>
                    <a:pt x="16580" y="75094"/>
                  </a:lnTo>
                  <a:lnTo>
                    <a:pt x="16641" y="75399"/>
                  </a:lnTo>
                  <a:lnTo>
                    <a:pt x="16641" y="75643"/>
                  </a:lnTo>
                  <a:lnTo>
                    <a:pt x="16519" y="76069"/>
                  </a:lnTo>
                  <a:lnTo>
                    <a:pt x="16336" y="76496"/>
                  </a:lnTo>
                  <a:lnTo>
                    <a:pt x="15849" y="77227"/>
                  </a:lnTo>
                  <a:lnTo>
                    <a:pt x="15422" y="77959"/>
                  </a:lnTo>
                  <a:lnTo>
                    <a:pt x="15117" y="78264"/>
                  </a:lnTo>
                  <a:lnTo>
                    <a:pt x="14813" y="78507"/>
                  </a:lnTo>
                  <a:lnTo>
                    <a:pt x="14569" y="78690"/>
                  </a:lnTo>
                  <a:lnTo>
                    <a:pt x="14386" y="78873"/>
                  </a:lnTo>
                  <a:lnTo>
                    <a:pt x="14386" y="79056"/>
                  </a:lnTo>
                  <a:lnTo>
                    <a:pt x="14447" y="79239"/>
                  </a:lnTo>
                  <a:lnTo>
                    <a:pt x="14569" y="79361"/>
                  </a:lnTo>
                  <a:lnTo>
                    <a:pt x="14752" y="79483"/>
                  </a:lnTo>
                  <a:lnTo>
                    <a:pt x="15117" y="79605"/>
                  </a:lnTo>
                  <a:lnTo>
                    <a:pt x="15483" y="79666"/>
                  </a:lnTo>
                  <a:lnTo>
                    <a:pt x="16032" y="79787"/>
                  </a:lnTo>
                  <a:lnTo>
                    <a:pt x="16580" y="79848"/>
                  </a:lnTo>
                  <a:lnTo>
                    <a:pt x="17007" y="79848"/>
                  </a:lnTo>
                  <a:lnTo>
                    <a:pt x="17434" y="79787"/>
                  </a:lnTo>
                  <a:lnTo>
                    <a:pt x="17555" y="79787"/>
                  </a:lnTo>
                  <a:lnTo>
                    <a:pt x="17677" y="79970"/>
                  </a:lnTo>
                  <a:lnTo>
                    <a:pt x="17921" y="80092"/>
                  </a:lnTo>
                  <a:lnTo>
                    <a:pt x="18165" y="80153"/>
                  </a:lnTo>
                  <a:lnTo>
                    <a:pt x="18592" y="80214"/>
                  </a:lnTo>
                  <a:lnTo>
                    <a:pt x="18957" y="80092"/>
                  </a:lnTo>
                  <a:lnTo>
                    <a:pt x="19140" y="80031"/>
                  </a:lnTo>
                  <a:lnTo>
                    <a:pt x="19323" y="79909"/>
                  </a:lnTo>
                  <a:lnTo>
                    <a:pt x="19445" y="79727"/>
                  </a:lnTo>
                  <a:lnTo>
                    <a:pt x="19506" y="79544"/>
                  </a:lnTo>
                  <a:lnTo>
                    <a:pt x="19689" y="79787"/>
                  </a:lnTo>
                  <a:lnTo>
                    <a:pt x="19872" y="80031"/>
                  </a:lnTo>
                  <a:lnTo>
                    <a:pt x="20115" y="80153"/>
                  </a:lnTo>
                  <a:lnTo>
                    <a:pt x="20420" y="80214"/>
                  </a:lnTo>
                  <a:lnTo>
                    <a:pt x="20725" y="80214"/>
                  </a:lnTo>
                  <a:lnTo>
                    <a:pt x="21091" y="80153"/>
                  </a:lnTo>
                  <a:lnTo>
                    <a:pt x="21335" y="79970"/>
                  </a:lnTo>
                  <a:lnTo>
                    <a:pt x="21456" y="79848"/>
                  </a:lnTo>
                  <a:lnTo>
                    <a:pt x="21517" y="79727"/>
                  </a:lnTo>
                  <a:lnTo>
                    <a:pt x="21700" y="79787"/>
                  </a:lnTo>
                  <a:lnTo>
                    <a:pt x="21944" y="79848"/>
                  </a:lnTo>
                  <a:lnTo>
                    <a:pt x="22371" y="79848"/>
                  </a:lnTo>
                  <a:lnTo>
                    <a:pt x="22858" y="79787"/>
                  </a:lnTo>
                  <a:lnTo>
                    <a:pt x="23285" y="79727"/>
                  </a:lnTo>
                  <a:lnTo>
                    <a:pt x="24138" y="79544"/>
                  </a:lnTo>
                  <a:lnTo>
                    <a:pt x="24260" y="79483"/>
                  </a:lnTo>
                  <a:lnTo>
                    <a:pt x="24443" y="79422"/>
                  </a:lnTo>
                  <a:lnTo>
                    <a:pt x="24565" y="79300"/>
                  </a:lnTo>
                  <a:lnTo>
                    <a:pt x="24687" y="79117"/>
                  </a:lnTo>
                  <a:lnTo>
                    <a:pt x="24687" y="78934"/>
                  </a:lnTo>
                  <a:lnTo>
                    <a:pt x="24626" y="78812"/>
                  </a:lnTo>
                  <a:lnTo>
                    <a:pt x="24382" y="78629"/>
                  </a:lnTo>
                  <a:lnTo>
                    <a:pt x="23895" y="78203"/>
                  </a:lnTo>
                  <a:lnTo>
                    <a:pt x="23590" y="77898"/>
                  </a:lnTo>
                  <a:lnTo>
                    <a:pt x="23346" y="77471"/>
                  </a:lnTo>
                  <a:lnTo>
                    <a:pt x="22858" y="76679"/>
                  </a:lnTo>
                  <a:lnTo>
                    <a:pt x="22554" y="76008"/>
                  </a:lnTo>
                  <a:lnTo>
                    <a:pt x="22432" y="75643"/>
                  </a:lnTo>
                  <a:lnTo>
                    <a:pt x="22432" y="75277"/>
                  </a:lnTo>
                  <a:lnTo>
                    <a:pt x="22554" y="74667"/>
                  </a:lnTo>
                  <a:lnTo>
                    <a:pt x="22736" y="74058"/>
                  </a:lnTo>
                  <a:lnTo>
                    <a:pt x="23468" y="71559"/>
                  </a:lnTo>
                  <a:lnTo>
                    <a:pt x="24565" y="67902"/>
                  </a:lnTo>
                  <a:lnTo>
                    <a:pt x="25114" y="65951"/>
                  </a:lnTo>
                  <a:lnTo>
                    <a:pt x="25357" y="64976"/>
                  </a:lnTo>
                  <a:lnTo>
                    <a:pt x="25540" y="63940"/>
                  </a:lnTo>
                  <a:lnTo>
                    <a:pt x="25601" y="62964"/>
                  </a:lnTo>
                  <a:lnTo>
                    <a:pt x="25540" y="61928"/>
                  </a:lnTo>
                  <a:lnTo>
                    <a:pt x="25418" y="60953"/>
                  </a:lnTo>
                  <a:lnTo>
                    <a:pt x="25175" y="59978"/>
                  </a:lnTo>
                  <a:lnTo>
                    <a:pt x="24870" y="58393"/>
                  </a:lnTo>
                  <a:lnTo>
                    <a:pt x="24748" y="57662"/>
                  </a:lnTo>
                  <a:lnTo>
                    <a:pt x="24748" y="56869"/>
                  </a:lnTo>
                  <a:lnTo>
                    <a:pt x="24809" y="56016"/>
                  </a:lnTo>
                  <a:lnTo>
                    <a:pt x="24931" y="55162"/>
                  </a:lnTo>
                  <a:lnTo>
                    <a:pt x="25357" y="53456"/>
                  </a:lnTo>
                  <a:lnTo>
                    <a:pt x="25845" y="51505"/>
                  </a:lnTo>
                  <a:lnTo>
                    <a:pt x="26272" y="49555"/>
                  </a:lnTo>
                  <a:lnTo>
                    <a:pt x="26516" y="47543"/>
                  </a:lnTo>
                  <a:lnTo>
                    <a:pt x="26759" y="45532"/>
                  </a:lnTo>
                  <a:lnTo>
                    <a:pt x="26881" y="43459"/>
                  </a:lnTo>
                  <a:lnTo>
                    <a:pt x="26942" y="41387"/>
                  </a:lnTo>
                  <a:lnTo>
                    <a:pt x="26942" y="39376"/>
                  </a:lnTo>
                  <a:lnTo>
                    <a:pt x="26881" y="38339"/>
                  </a:lnTo>
                  <a:lnTo>
                    <a:pt x="26820" y="37364"/>
                  </a:lnTo>
                  <a:lnTo>
                    <a:pt x="26455" y="35414"/>
                  </a:lnTo>
                  <a:lnTo>
                    <a:pt x="26272" y="34377"/>
                  </a:lnTo>
                  <a:lnTo>
                    <a:pt x="26150" y="33890"/>
                  </a:lnTo>
                  <a:lnTo>
                    <a:pt x="26089" y="33646"/>
                  </a:lnTo>
                  <a:lnTo>
                    <a:pt x="26150" y="33402"/>
                  </a:lnTo>
                  <a:lnTo>
                    <a:pt x="26211" y="32976"/>
                  </a:lnTo>
                  <a:lnTo>
                    <a:pt x="26211" y="32610"/>
                  </a:lnTo>
                  <a:lnTo>
                    <a:pt x="26150" y="31817"/>
                  </a:lnTo>
                  <a:lnTo>
                    <a:pt x="26150" y="28770"/>
                  </a:lnTo>
                  <a:lnTo>
                    <a:pt x="26211" y="28282"/>
                  </a:lnTo>
                  <a:lnTo>
                    <a:pt x="26333" y="27856"/>
                  </a:lnTo>
                  <a:lnTo>
                    <a:pt x="26881" y="26027"/>
                  </a:lnTo>
                  <a:lnTo>
                    <a:pt x="27003" y="25661"/>
                  </a:lnTo>
                  <a:lnTo>
                    <a:pt x="27369" y="26758"/>
                  </a:lnTo>
                  <a:lnTo>
                    <a:pt x="27735" y="27856"/>
                  </a:lnTo>
                  <a:lnTo>
                    <a:pt x="27918" y="28526"/>
                  </a:lnTo>
                  <a:lnTo>
                    <a:pt x="28100" y="29196"/>
                  </a:lnTo>
                  <a:lnTo>
                    <a:pt x="28405" y="30598"/>
                  </a:lnTo>
                  <a:lnTo>
                    <a:pt x="28588" y="31269"/>
                  </a:lnTo>
                  <a:lnTo>
                    <a:pt x="28832" y="32000"/>
                  </a:lnTo>
                  <a:lnTo>
                    <a:pt x="29380" y="33341"/>
                  </a:lnTo>
                  <a:lnTo>
                    <a:pt x="29990" y="34682"/>
                  </a:lnTo>
                  <a:lnTo>
                    <a:pt x="30660" y="36023"/>
                  </a:lnTo>
                  <a:lnTo>
                    <a:pt x="31270" y="37242"/>
                  </a:lnTo>
                  <a:lnTo>
                    <a:pt x="31879" y="38522"/>
                  </a:lnTo>
                  <a:lnTo>
                    <a:pt x="32123" y="39010"/>
                  </a:lnTo>
                  <a:lnTo>
                    <a:pt x="32306" y="39498"/>
                  </a:lnTo>
                  <a:lnTo>
                    <a:pt x="32306" y="39680"/>
                  </a:lnTo>
                  <a:lnTo>
                    <a:pt x="32245" y="39924"/>
                  </a:lnTo>
                  <a:lnTo>
                    <a:pt x="32245" y="40168"/>
                  </a:lnTo>
                  <a:lnTo>
                    <a:pt x="32245" y="40473"/>
                  </a:lnTo>
                  <a:lnTo>
                    <a:pt x="32367" y="40899"/>
                  </a:lnTo>
                  <a:lnTo>
                    <a:pt x="32489" y="41387"/>
                  </a:lnTo>
                  <a:lnTo>
                    <a:pt x="32794" y="42240"/>
                  </a:lnTo>
                  <a:lnTo>
                    <a:pt x="32855" y="42606"/>
                  </a:lnTo>
                  <a:lnTo>
                    <a:pt x="32916" y="42972"/>
                  </a:lnTo>
                  <a:lnTo>
                    <a:pt x="32977" y="44069"/>
                  </a:lnTo>
                  <a:lnTo>
                    <a:pt x="33038" y="44496"/>
                  </a:lnTo>
                  <a:lnTo>
                    <a:pt x="33160" y="44922"/>
                  </a:lnTo>
                  <a:lnTo>
                    <a:pt x="33281" y="45166"/>
                  </a:lnTo>
                  <a:lnTo>
                    <a:pt x="33464" y="45288"/>
                  </a:lnTo>
                  <a:lnTo>
                    <a:pt x="33647" y="45288"/>
                  </a:lnTo>
                  <a:lnTo>
                    <a:pt x="33769" y="45166"/>
                  </a:lnTo>
                  <a:lnTo>
                    <a:pt x="33830" y="45044"/>
                  </a:lnTo>
                  <a:lnTo>
                    <a:pt x="33891" y="44800"/>
                  </a:lnTo>
                  <a:lnTo>
                    <a:pt x="33952" y="44557"/>
                  </a:lnTo>
                  <a:lnTo>
                    <a:pt x="33891" y="44008"/>
                  </a:lnTo>
                  <a:lnTo>
                    <a:pt x="33830" y="43520"/>
                  </a:lnTo>
                  <a:lnTo>
                    <a:pt x="33830" y="43277"/>
                  </a:lnTo>
                  <a:lnTo>
                    <a:pt x="33830" y="43216"/>
                  </a:lnTo>
                  <a:lnTo>
                    <a:pt x="33891" y="43094"/>
                  </a:lnTo>
                  <a:lnTo>
                    <a:pt x="33952" y="43216"/>
                  </a:lnTo>
                  <a:lnTo>
                    <a:pt x="34013" y="43338"/>
                  </a:lnTo>
                  <a:lnTo>
                    <a:pt x="34013" y="43642"/>
                  </a:lnTo>
                  <a:lnTo>
                    <a:pt x="34135" y="44496"/>
                  </a:lnTo>
                  <a:lnTo>
                    <a:pt x="34135" y="45105"/>
                  </a:lnTo>
                  <a:lnTo>
                    <a:pt x="34196" y="45349"/>
                  </a:lnTo>
                  <a:lnTo>
                    <a:pt x="34318" y="45654"/>
                  </a:lnTo>
                  <a:lnTo>
                    <a:pt x="34440" y="45776"/>
                  </a:lnTo>
                  <a:lnTo>
                    <a:pt x="34561" y="45837"/>
                  </a:lnTo>
                  <a:lnTo>
                    <a:pt x="34744" y="45837"/>
                  </a:lnTo>
                  <a:lnTo>
                    <a:pt x="34866" y="45776"/>
                  </a:lnTo>
                  <a:lnTo>
                    <a:pt x="34988" y="45593"/>
                  </a:lnTo>
                  <a:lnTo>
                    <a:pt x="35049" y="45410"/>
                  </a:lnTo>
                  <a:lnTo>
                    <a:pt x="35049" y="44922"/>
                  </a:lnTo>
                  <a:lnTo>
                    <a:pt x="34988" y="44130"/>
                  </a:lnTo>
                  <a:lnTo>
                    <a:pt x="34988" y="43703"/>
                  </a:lnTo>
                  <a:lnTo>
                    <a:pt x="34988" y="43277"/>
                  </a:lnTo>
                  <a:lnTo>
                    <a:pt x="35354" y="44252"/>
                  </a:lnTo>
                  <a:lnTo>
                    <a:pt x="35659" y="45166"/>
                  </a:lnTo>
                  <a:lnTo>
                    <a:pt x="35902" y="45593"/>
                  </a:lnTo>
                  <a:lnTo>
                    <a:pt x="36024" y="45776"/>
                  </a:lnTo>
                  <a:lnTo>
                    <a:pt x="36207" y="45898"/>
                  </a:lnTo>
                  <a:lnTo>
                    <a:pt x="36390" y="45959"/>
                  </a:lnTo>
                  <a:lnTo>
                    <a:pt x="36573" y="45898"/>
                  </a:lnTo>
                  <a:lnTo>
                    <a:pt x="36695" y="45776"/>
                  </a:lnTo>
                  <a:lnTo>
                    <a:pt x="36756" y="45593"/>
                  </a:lnTo>
                  <a:lnTo>
                    <a:pt x="36756" y="45227"/>
                  </a:lnTo>
                  <a:lnTo>
                    <a:pt x="36695" y="44861"/>
                  </a:lnTo>
                  <a:lnTo>
                    <a:pt x="36390" y="44191"/>
                  </a:lnTo>
                  <a:lnTo>
                    <a:pt x="36146" y="43459"/>
                  </a:lnTo>
                  <a:lnTo>
                    <a:pt x="36024" y="43094"/>
                  </a:lnTo>
                  <a:lnTo>
                    <a:pt x="35963" y="42789"/>
                  </a:lnTo>
                  <a:lnTo>
                    <a:pt x="35963" y="42789"/>
                  </a:lnTo>
                  <a:lnTo>
                    <a:pt x="36207" y="43033"/>
                  </a:lnTo>
                  <a:lnTo>
                    <a:pt x="36451" y="43338"/>
                  </a:lnTo>
                  <a:lnTo>
                    <a:pt x="36878" y="43947"/>
                  </a:lnTo>
                  <a:lnTo>
                    <a:pt x="37061" y="44252"/>
                  </a:lnTo>
                  <a:lnTo>
                    <a:pt x="37304" y="44557"/>
                  </a:lnTo>
                  <a:lnTo>
                    <a:pt x="37487" y="44739"/>
                  </a:lnTo>
                  <a:lnTo>
                    <a:pt x="37670" y="44800"/>
                  </a:lnTo>
                  <a:lnTo>
                    <a:pt x="37853" y="44800"/>
                  </a:lnTo>
                  <a:lnTo>
                    <a:pt x="37975" y="44739"/>
                  </a:lnTo>
                  <a:lnTo>
                    <a:pt x="38097" y="44618"/>
                  </a:lnTo>
                  <a:lnTo>
                    <a:pt x="38158" y="44496"/>
                  </a:lnTo>
                  <a:lnTo>
                    <a:pt x="38158" y="44313"/>
                  </a:lnTo>
                  <a:lnTo>
                    <a:pt x="38097" y="44130"/>
                  </a:lnTo>
                  <a:lnTo>
                    <a:pt x="37975" y="43825"/>
                  </a:lnTo>
                  <a:lnTo>
                    <a:pt x="37792" y="43581"/>
                  </a:lnTo>
                  <a:lnTo>
                    <a:pt x="37182" y="42423"/>
                  </a:lnTo>
                  <a:lnTo>
                    <a:pt x="36878" y="41814"/>
                  </a:lnTo>
                  <a:lnTo>
                    <a:pt x="36695" y="41509"/>
                  </a:lnTo>
                  <a:lnTo>
                    <a:pt x="36634" y="41204"/>
                  </a:lnTo>
                  <a:lnTo>
                    <a:pt x="36817" y="41326"/>
                  </a:lnTo>
                  <a:lnTo>
                    <a:pt x="37000" y="41509"/>
                  </a:lnTo>
                  <a:lnTo>
                    <a:pt x="37182" y="41692"/>
                  </a:lnTo>
                  <a:lnTo>
                    <a:pt x="37365" y="41875"/>
                  </a:lnTo>
                  <a:lnTo>
                    <a:pt x="37792" y="42119"/>
                  </a:lnTo>
                  <a:lnTo>
                    <a:pt x="38219" y="42179"/>
                  </a:lnTo>
                  <a:lnTo>
                    <a:pt x="38584" y="42240"/>
                  </a:lnTo>
                  <a:lnTo>
                    <a:pt x="38706" y="42179"/>
                  </a:lnTo>
                  <a:lnTo>
                    <a:pt x="38889" y="42119"/>
                  </a:lnTo>
                  <a:lnTo>
                    <a:pt x="38950" y="41997"/>
                  </a:lnTo>
                  <a:lnTo>
                    <a:pt x="39011" y="41936"/>
                  </a:lnTo>
                  <a:lnTo>
                    <a:pt x="39011" y="41753"/>
                  </a:lnTo>
                  <a:lnTo>
                    <a:pt x="38889" y="41570"/>
                  </a:lnTo>
                  <a:lnTo>
                    <a:pt x="38706" y="41387"/>
                  </a:lnTo>
                  <a:lnTo>
                    <a:pt x="38402" y="41204"/>
                  </a:lnTo>
                  <a:lnTo>
                    <a:pt x="38158" y="40960"/>
                  </a:lnTo>
                  <a:lnTo>
                    <a:pt x="37609" y="40412"/>
                  </a:lnTo>
                  <a:lnTo>
                    <a:pt x="37182" y="39802"/>
                  </a:lnTo>
                  <a:lnTo>
                    <a:pt x="36695" y="39254"/>
                  </a:lnTo>
                  <a:lnTo>
                    <a:pt x="36451" y="39010"/>
                  </a:lnTo>
                  <a:lnTo>
                    <a:pt x="36207" y="38766"/>
                  </a:lnTo>
                  <a:lnTo>
                    <a:pt x="35902" y="38583"/>
                  </a:lnTo>
                  <a:lnTo>
                    <a:pt x="35598" y="38461"/>
                  </a:lnTo>
                  <a:lnTo>
                    <a:pt x="35110" y="38461"/>
                  </a:lnTo>
                  <a:lnTo>
                    <a:pt x="34988" y="38400"/>
                  </a:lnTo>
                  <a:lnTo>
                    <a:pt x="34927" y="38218"/>
                  </a:lnTo>
                  <a:lnTo>
                    <a:pt x="34866" y="38096"/>
                  </a:lnTo>
                  <a:lnTo>
                    <a:pt x="34683" y="37669"/>
                  </a:lnTo>
                  <a:lnTo>
                    <a:pt x="34440" y="36938"/>
                  </a:lnTo>
                  <a:lnTo>
                    <a:pt x="34257" y="36145"/>
                  </a:lnTo>
                  <a:lnTo>
                    <a:pt x="34074" y="35414"/>
                  </a:lnTo>
                  <a:lnTo>
                    <a:pt x="33952" y="34621"/>
                  </a:lnTo>
                  <a:lnTo>
                    <a:pt x="33891" y="33646"/>
                  </a:lnTo>
                  <a:lnTo>
                    <a:pt x="33769" y="32732"/>
                  </a:lnTo>
                  <a:lnTo>
                    <a:pt x="33586" y="31939"/>
                  </a:lnTo>
                  <a:lnTo>
                    <a:pt x="33342" y="31147"/>
                  </a:lnTo>
                  <a:lnTo>
                    <a:pt x="33099" y="30355"/>
                  </a:lnTo>
                  <a:lnTo>
                    <a:pt x="32794" y="29562"/>
                  </a:lnTo>
                  <a:lnTo>
                    <a:pt x="32550" y="28953"/>
                  </a:lnTo>
                  <a:lnTo>
                    <a:pt x="32428" y="28648"/>
                  </a:lnTo>
                  <a:lnTo>
                    <a:pt x="32245" y="28343"/>
                  </a:lnTo>
                  <a:lnTo>
                    <a:pt x="32001" y="27916"/>
                  </a:lnTo>
                  <a:lnTo>
                    <a:pt x="31879" y="27734"/>
                  </a:lnTo>
                  <a:lnTo>
                    <a:pt x="31819" y="27490"/>
                  </a:lnTo>
                  <a:lnTo>
                    <a:pt x="31758" y="27124"/>
                  </a:lnTo>
                  <a:lnTo>
                    <a:pt x="31697" y="26697"/>
                  </a:lnTo>
                  <a:lnTo>
                    <a:pt x="31697" y="25905"/>
                  </a:lnTo>
                  <a:lnTo>
                    <a:pt x="31514" y="24320"/>
                  </a:lnTo>
                  <a:lnTo>
                    <a:pt x="31270" y="22735"/>
                  </a:lnTo>
                  <a:lnTo>
                    <a:pt x="30965" y="21212"/>
                  </a:lnTo>
                  <a:lnTo>
                    <a:pt x="30965" y="20846"/>
                  </a:lnTo>
                  <a:lnTo>
                    <a:pt x="31026" y="20480"/>
                  </a:lnTo>
                  <a:lnTo>
                    <a:pt x="31026" y="19688"/>
                  </a:lnTo>
                  <a:lnTo>
                    <a:pt x="31026" y="18834"/>
                  </a:lnTo>
                  <a:lnTo>
                    <a:pt x="30965" y="18042"/>
                  </a:lnTo>
                  <a:lnTo>
                    <a:pt x="30904" y="17676"/>
                  </a:lnTo>
                  <a:lnTo>
                    <a:pt x="30782" y="17311"/>
                  </a:lnTo>
                  <a:lnTo>
                    <a:pt x="30478" y="16640"/>
                  </a:lnTo>
                  <a:lnTo>
                    <a:pt x="30112" y="16031"/>
                  </a:lnTo>
                  <a:lnTo>
                    <a:pt x="29746" y="15421"/>
                  </a:lnTo>
                  <a:lnTo>
                    <a:pt x="29502" y="15116"/>
                  </a:lnTo>
                  <a:lnTo>
                    <a:pt x="29258" y="14812"/>
                  </a:lnTo>
                  <a:lnTo>
                    <a:pt x="28954" y="14629"/>
                  </a:lnTo>
                  <a:lnTo>
                    <a:pt x="28649" y="14446"/>
                  </a:lnTo>
                  <a:lnTo>
                    <a:pt x="27978" y="14141"/>
                  </a:lnTo>
                  <a:lnTo>
                    <a:pt x="27247" y="13958"/>
                  </a:lnTo>
                  <a:lnTo>
                    <a:pt x="26455" y="13836"/>
                  </a:lnTo>
                  <a:lnTo>
                    <a:pt x="25662" y="13775"/>
                  </a:lnTo>
                  <a:lnTo>
                    <a:pt x="24748" y="13775"/>
                  </a:lnTo>
                  <a:lnTo>
                    <a:pt x="24565" y="13653"/>
                  </a:lnTo>
                  <a:lnTo>
                    <a:pt x="24260" y="13471"/>
                  </a:lnTo>
                  <a:lnTo>
                    <a:pt x="22919" y="12617"/>
                  </a:lnTo>
                  <a:lnTo>
                    <a:pt x="22554" y="12373"/>
                  </a:lnTo>
                  <a:lnTo>
                    <a:pt x="22432" y="12313"/>
                  </a:lnTo>
                  <a:lnTo>
                    <a:pt x="22310" y="12252"/>
                  </a:lnTo>
                  <a:lnTo>
                    <a:pt x="22310" y="12130"/>
                  </a:lnTo>
                  <a:lnTo>
                    <a:pt x="22127" y="10728"/>
                  </a:lnTo>
                  <a:lnTo>
                    <a:pt x="22066" y="10118"/>
                  </a:lnTo>
                  <a:lnTo>
                    <a:pt x="22066" y="9996"/>
                  </a:lnTo>
                  <a:lnTo>
                    <a:pt x="22188" y="9874"/>
                  </a:lnTo>
                  <a:lnTo>
                    <a:pt x="22493" y="9631"/>
                  </a:lnTo>
                  <a:lnTo>
                    <a:pt x="22615" y="9448"/>
                  </a:lnTo>
                  <a:lnTo>
                    <a:pt x="22676" y="9204"/>
                  </a:lnTo>
                  <a:lnTo>
                    <a:pt x="22858" y="8777"/>
                  </a:lnTo>
                  <a:lnTo>
                    <a:pt x="23224" y="7497"/>
                  </a:lnTo>
                  <a:lnTo>
                    <a:pt x="23407" y="6766"/>
                  </a:lnTo>
                  <a:lnTo>
                    <a:pt x="23529" y="6034"/>
                  </a:lnTo>
                  <a:lnTo>
                    <a:pt x="23651" y="5303"/>
                  </a:lnTo>
                  <a:lnTo>
                    <a:pt x="23651" y="4511"/>
                  </a:lnTo>
                  <a:lnTo>
                    <a:pt x="23590" y="3779"/>
                  </a:lnTo>
                  <a:lnTo>
                    <a:pt x="23468" y="3048"/>
                  </a:lnTo>
                  <a:lnTo>
                    <a:pt x="23285" y="2316"/>
                  </a:lnTo>
                  <a:lnTo>
                    <a:pt x="22919" y="1646"/>
                  </a:lnTo>
                  <a:lnTo>
                    <a:pt x="22493" y="1158"/>
                  </a:lnTo>
                  <a:lnTo>
                    <a:pt x="22005" y="731"/>
                  </a:lnTo>
                  <a:lnTo>
                    <a:pt x="21456" y="366"/>
                  </a:lnTo>
                  <a:lnTo>
                    <a:pt x="20786" y="122"/>
                  </a:lnTo>
                  <a:lnTo>
                    <a:pt x="19994" y="61"/>
                  </a:lnTo>
                  <a:lnTo>
                    <a:pt x="19445" y="0"/>
                  </a:lnTo>
                  <a:close/>
                </a:path>
              </a:pathLst>
            </a:custGeom>
            <a:solidFill>
              <a:srgbClr val="FFFFFF"/>
            </a:solidFill>
            <a:ln>
              <a:solidFill>
                <a:srgbClr val="9FDAD9"/>
              </a:solidFill>
            </a:ln>
          </p:spPr>
          <p:txBody>
            <a:bodyPr lIns="91425" tIns="91425" rIns="91425" bIns="91425" anchor="ctr" anchorCtr="0">
              <a:noAutofit/>
            </a:bodyPr>
            <a:lstStyle/>
            <a:p>
              <a:pPr lvl="0">
                <a:spcBef>
                  <a:spcPts val="0"/>
                </a:spcBef>
                <a:buNone/>
              </a:pPr>
              <a:endParaRPr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1" name="Shape 397"/>
            <p:cNvSpPr/>
            <p:nvPr/>
          </p:nvSpPr>
          <p:spPr>
            <a:xfrm>
              <a:off x="5160100" y="1609475"/>
              <a:ext cx="975300" cy="2005375"/>
            </a:xfrm>
            <a:custGeom>
              <a:avLst/>
              <a:gdLst/>
              <a:ahLst/>
              <a:cxnLst/>
              <a:rect l="0" t="0" r="0" b="0"/>
              <a:pathLst>
                <a:path w="39012" h="80215" extrusionOk="0">
                  <a:moveTo>
                    <a:pt x="20115" y="366"/>
                  </a:moveTo>
                  <a:lnTo>
                    <a:pt x="20725" y="488"/>
                  </a:lnTo>
                  <a:lnTo>
                    <a:pt x="21274" y="731"/>
                  </a:lnTo>
                  <a:lnTo>
                    <a:pt x="21822" y="1036"/>
                  </a:lnTo>
                  <a:lnTo>
                    <a:pt x="22127" y="1219"/>
                  </a:lnTo>
                  <a:lnTo>
                    <a:pt x="22371" y="1524"/>
                  </a:lnTo>
                  <a:lnTo>
                    <a:pt x="22554" y="1768"/>
                  </a:lnTo>
                  <a:lnTo>
                    <a:pt x="22736" y="2072"/>
                  </a:lnTo>
                  <a:lnTo>
                    <a:pt x="23041" y="2743"/>
                  </a:lnTo>
                  <a:lnTo>
                    <a:pt x="23163" y="3413"/>
                  </a:lnTo>
                  <a:lnTo>
                    <a:pt x="23285" y="4206"/>
                  </a:lnTo>
                  <a:lnTo>
                    <a:pt x="23346" y="4998"/>
                  </a:lnTo>
                  <a:lnTo>
                    <a:pt x="23285" y="5791"/>
                  </a:lnTo>
                  <a:lnTo>
                    <a:pt x="23163" y="6583"/>
                  </a:lnTo>
                  <a:lnTo>
                    <a:pt x="22858" y="7924"/>
                  </a:lnTo>
                  <a:lnTo>
                    <a:pt x="22615" y="8533"/>
                  </a:lnTo>
                  <a:lnTo>
                    <a:pt x="22371" y="9204"/>
                  </a:lnTo>
                  <a:lnTo>
                    <a:pt x="22310" y="9326"/>
                  </a:lnTo>
                  <a:lnTo>
                    <a:pt x="22188" y="9509"/>
                  </a:lnTo>
                  <a:lnTo>
                    <a:pt x="21883" y="9752"/>
                  </a:lnTo>
                  <a:lnTo>
                    <a:pt x="21152" y="10179"/>
                  </a:lnTo>
                  <a:lnTo>
                    <a:pt x="20420" y="10606"/>
                  </a:lnTo>
                  <a:lnTo>
                    <a:pt x="19994" y="10789"/>
                  </a:lnTo>
                  <a:lnTo>
                    <a:pt x="19567" y="10850"/>
                  </a:lnTo>
                  <a:lnTo>
                    <a:pt x="19201" y="10850"/>
                  </a:lnTo>
                  <a:lnTo>
                    <a:pt x="18774" y="10667"/>
                  </a:lnTo>
                  <a:lnTo>
                    <a:pt x="17982" y="10240"/>
                  </a:lnTo>
                  <a:lnTo>
                    <a:pt x="17251" y="9813"/>
                  </a:lnTo>
                  <a:lnTo>
                    <a:pt x="16946" y="9570"/>
                  </a:lnTo>
                  <a:lnTo>
                    <a:pt x="16763" y="9387"/>
                  </a:lnTo>
                  <a:lnTo>
                    <a:pt x="16702" y="9265"/>
                  </a:lnTo>
                  <a:lnTo>
                    <a:pt x="16519" y="8777"/>
                  </a:lnTo>
                  <a:lnTo>
                    <a:pt x="16336" y="8351"/>
                  </a:lnTo>
                  <a:lnTo>
                    <a:pt x="16093" y="7497"/>
                  </a:lnTo>
                  <a:lnTo>
                    <a:pt x="15910" y="6705"/>
                  </a:lnTo>
                  <a:lnTo>
                    <a:pt x="15788" y="5912"/>
                  </a:lnTo>
                  <a:lnTo>
                    <a:pt x="15727" y="5120"/>
                  </a:lnTo>
                  <a:lnTo>
                    <a:pt x="15727" y="4328"/>
                  </a:lnTo>
                  <a:lnTo>
                    <a:pt x="15849" y="3474"/>
                  </a:lnTo>
                  <a:lnTo>
                    <a:pt x="15971" y="2804"/>
                  </a:lnTo>
                  <a:lnTo>
                    <a:pt x="16275" y="2194"/>
                  </a:lnTo>
                  <a:lnTo>
                    <a:pt x="16641" y="1585"/>
                  </a:lnTo>
                  <a:lnTo>
                    <a:pt x="16824" y="1341"/>
                  </a:lnTo>
                  <a:lnTo>
                    <a:pt x="17129" y="1097"/>
                  </a:lnTo>
                  <a:lnTo>
                    <a:pt x="17677" y="731"/>
                  </a:lnTo>
                  <a:lnTo>
                    <a:pt x="18226" y="549"/>
                  </a:lnTo>
                  <a:lnTo>
                    <a:pt x="18896" y="427"/>
                  </a:lnTo>
                  <a:lnTo>
                    <a:pt x="19506" y="366"/>
                  </a:lnTo>
                  <a:close/>
                  <a:moveTo>
                    <a:pt x="27491" y="19566"/>
                  </a:moveTo>
                  <a:lnTo>
                    <a:pt x="27491" y="19566"/>
                  </a:lnTo>
                  <a:lnTo>
                    <a:pt x="27491" y="19566"/>
                  </a:lnTo>
                  <a:close/>
                  <a:moveTo>
                    <a:pt x="19323" y="32732"/>
                  </a:moveTo>
                  <a:lnTo>
                    <a:pt x="19201" y="32854"/>
                  </a:lnTo>
                  <a:lnTo>
                    <a:pt x="19140" y="33037"/>
                  </a:lnTo>
                  <a:lnTo>
                    <a:pt x="19140" y="33219"/>
                  </a:lnTo>
                  <a:lnTo>
                    <a:pt x="19201" y="33341"/>
                  </a:lnTo>
                  <a:lnTo>
                    <a:pt x="19262" y="33463"/>
                  </a:lnTo>
                  <a:lnTo>
                    <a:pt x="19567" y="33463"/>
                  </a:lnTo>
                  <a:lnTo>
                    <a:pt x="19628" y="33341"/>
                  </a:lnTo>
                  <a:lnTo>
                    <a:pt x="19689" y="33280"/>
                  </a:lnTo>
                  <a:lnTo>
                    <a:pt x="19628" y="33097"/>
                  </a:lnTo>
                  <a:lnTo>
                    <a:pt x="19567" y="33280"/>
                  </a:lnTo>
                  <a:lnTo>
                    <a:pt x="19445" y="33280"/>
                  </a:lnTo>
                  <a:lnTo>
                    <a:pt x="19384" y="33097"/>
                  </a:lnTo>
                  <a:lnTo>
                    <a:pt x="19384" y="32915"/>
                  </a:lnTo>
                  <a:lnTo>
                    <a:pt x="19384" y="32854"/>
                  </a:lnTo>
                  <a:lnTo>
                    <a:pt x="19506" y="32793"/>
                  </a:lnTo>
                  <a:lnTo>
                    <a:pt x="19384" y="32732"/>
                  </a:lnTo>
                  <a:close/>
                  <a:moveTo>
                    <a:pt x="5060" y="39437"/>
                  </a:moveTo>
                  <a:lnTo>
                    <a:pt x="4877" y="39619"/>
                  </a:lnTo>
                  <a:lnTo>
                    <a:pt x="4572" y="40046"/>
                  </a:lnTo>
                  <a:lnTo>
                    <a:pt x="4146" y="40412"/>
                  </a:lnTo>
                  <a:lnTo>
                    <a:pt x="3597" y="40717"/>
                  </a:lnTo>
                  <a:lnTo>
                    <a:pt x="3109" y="40960"/>
                  </a:lnTo>
                  <a:lnTo>
                    <a:pt x="3414" y="40960"/>
                  </a:lnTo>
                  <a:lnTo>
                    <a:pt x="3780" y="40899"/>
                  </a:lnTo>
                  <a:lnTo>
                    <a:pt x="4085" y="40778"/>
                  </a:lnTo>
                  <a:lnTo>
                    <a:pt x="4329" y="40534"/>
                  </a:lnTo>
                  <a:lnTo>
                    <a:pt x="4572" y="40290"/>
                  </a:lnTo>
                  <a:lnTo>
                    <a:pt x="4816" y="40046"/>
                  </a:lnTo>
                  <a:lnTo>
                    <a:pt x="4938" y="39741"/>
                  </a:lnTo>
                  <a:lnTo>
                    <a:pt x="5060" y="39437"/>
                  </a:lnTo>
                  <a:close/>
                  <a:moveTo>
                    <a:pt x="34013" y="39437"/>
                  </a:moveTo>
                  <a:lnTo>
                    <a:pt x="34074" y="39741"/>
                  </a:lnTo>
                  <a:lnTo>
                    <a:pt x="34257" y="40046"/>
                  </a:lnTo>
                  <a:lnTo>
                    <a:pt x="34440" y="40290"/>
                  </a:lnTo>
                  <a:lnTo>
                    <a:pt x="34683" y="40534"/>
                  </a:lnTo>
                  <a:lnTo>
                    <a:pt x="34988" y="40778"/>
                  </a:lnTo>
                  <a:lnTo>
                    <a:pt x="35293" y="40899"/>
                  </a:lnTo>
                  <a:lnTo>
                    <a:pt x="35598" y="40960"/>
                  </a:lnTo>
                  <a:lnTo>
                    <a:pt x="35963" y="40960"/>
                  </a:lnTo>
                  <a:lnTo>
                    <a:pt x="35598" y="40839"/>
                  </a:lnTo>
                  <a:lnTo>
                    <a:pt x="35232" y="40656"/>
                  </a:lnTo>
                  <a:lnTo>
                    <a:pt x="35171" y="40595"/>
                  </a:lnTo>
                  <a:lnTo>
                    <a:pt x="34805" y="40351"/>
                  </a:lnTo>
                  <a:lnTo>
                    <a:pt x="34500" y="40046"/>
                  </a:lnTo>
                  <a:lnTo>
                    <a:pt x="34013" y="39437"/>
                  </a:lnTo>
                  <a:close/>
                  <a:moveTo>
                    <a:pt x="20908" y="57905"/>
                  </a:moveTo>
                  <a:lnTo>
                    <a:pt x="20908" y="57905"/>
                  </a:lnTo>
                  <a:lnTo>
                    <a:pt x="20908" y="57905"/>
                  </a:lnTo>
                  <a:close/>
                  <a:moveTo>
                    <a:pt x="15361" y="56138"/>
                  </a:moveTo>
                  <a:lnTo>
                    <a:pt x="15239" y="56442"/>
                  </a:lnTo>
                  <a:lnTo>
                    <a:pt x="15117" y="56747"/>
                  </a:lnTo>
                  <a:lnTo>
                    <a:pt x="15117" y="57052"/>
                  </a:lnTo>
                  <a:lnTo>
                    <a:pt x="15178" y="57418"/>
                  </a:lnTo>
                  <a:lnTo>
                    <a:pt x="15239" y="57722"/>
                  </a:lnTo>
                  <a:lnTo>
                    <a:pt x="15422" y="57966"/>
                  </a:lnTo>
                  <a:lnTo>
                    <a:pt x="15605" y="58210"/>
                  </a:lnTo>
                  <a:lnTo>
                    <a:pt x="15910" y="58454"/>
                  </a:lnTo>
                  <a:lnTo>
                    <a:pt x="16153" y="58576"/>
                  </a:lnTo>
                  <a:lnTo>
                    <a:pt x="16519" y="58698"/>
                  </a:lnTo>
                  <a:lnTo>
                    <a:pt x="16824" y="58698"/>
                  </a:lnTo>
                  <a:lnTo>
                    <a:pt x="17129" y="58637"/>
                  </a:lnTo>
                  <a:lnTo>
                    <a:pt x="17434" y="58576"/>
                  </a:lnTo>
                  <a:lnTo>
                    <a:pt x="17738" y="58393"/>
                  </a:lnTo>
                  <a:lnTo>
                    <a:pt x="17982" y="58210"/>
                  </a:lnTo>
                  <a:lnTo>
                    <a:pt x="18165" y="57905"/>
                  </a:lnTo>
                  <a:lnTo>
                    <a:pt x="17860" y="58149"/>
                  </a:lnTo>
                  <a:lnTo>
                    <a:pt x="17555" y="58332"/>
                  </a:lnTo>
                  <a:lnTo>
                    <a:pt x="17312" y="58454"/>
                  </a:lnTo>
                  <a:lnTo>
                    <a:pt x="17068" y="58515"/>
                  </a:lnTo>
                  <a:lnTo>
                    <a:pt x="16763" y="58515"/>
                  </a:lnTo>
                  <a:lnTo>
                    <a:pt x="16519" y="58454"/>
                  </a:lnTo>
                  <a:lnTo>
                    <a:pt x="16275" y="58393"/>
                  </a:lnTo>
                  <a:lnTo>
                    <a:pt x="16032" y="58271"/>
                  </a:lnTo>
                  <a:lnTo>
                    <a:pt x="15849" y="58088"/>
                  </a:lnTo>
                  <a:lnTo>
                    <a:pt x="15666" y="57905"/>
                  </a:lnTo>
                  <a:lnTo>
                    <a:pt x="15422" y="57540"/>
                  </a:lnTo>
                  <a:lnTo>
                    <a:pt x="15300" y="57052"/>
                  </a:lnTo>
                  <a:lnTo>
                    <a:pt x="15300" y="56625"/>
                  </a:lnTo>
                  <a:lnTo>
                    <a:pt x="15361" y="56138"/>
                  </a:lnTo>
                  <a:close/>
                  <a:moveTo>
                    <a:pt x="23651" y="56138"/>
                  </a:moveTo>
                  <a:lnTo>
                    <a:pt x="23712" y="56442"/>
                  </a:lnTo>
                  <a:lnTo>
                    <a:pt x="23773" y="56747"/>
                  </a:lnTo>
                  <a:lnTo>
                    <a:pt x="23773" y="57052"/>
                  </a:lnTo>
                  <a:lnTo>
                    <a:pt x="23712" y="57357"/>
                  </a:lnTo>
                  <a:lnTo>
                    <a:pt x="23590" y="57601"/>
                  </a:lnTo>
                  <a:lnTo>
                    <a:pt x="23407" y="57905"/>
                  </a:lnTo>
                  <a:lnTo>
                    <a:pt x="23224" y="58088"/>
                  </a:lnTo>
                  <a:lnTo>
                    <a:pt x="22919" y="58271"/>
                  </a:lnTo>
                  <a:lnTo>
                    <a:pt x="22676" y="58393"/>
                  </a:lnTo>
                  <a:lnTo>
                    <a:pt x="22432" y="58454"/>
                  </a:lnTo>
                  <a:lnTo>
                    <a:pt x="22127" y="58515"/>
                  </a:lnTo>
                  <a:lnTo>
                    <a:pt x="21883" y="58454"/>
                  </a:lnTo>
                  <a:lnTo>
                    <a:pt x="21578" y="58393"/>
                  </a:lnTo>
                  <a:lnTo>
                    <a:pt x="21335" y="58271"/>
                  </a:lnTo>
                  <a:lnTo>
                    <a:pt x="21091" y="58088"/>
                  </a:lnTo>
                  <a:lnTo>
                    <a:pt x="20908" y="57905"/>
                  </a:lnTo>
                  <a:lnTo>
                    <a:pt x="21091" y="58210"/>
                  </a:lnTo>
                  <a:lnTo>
                    <a:pt x="21335" y="58393"/>
                  </a:lnTo>
                  <a:lnTo>
                    <a:pt x="21578" y="58576"/>
                  </a:lnTo>
                  <a:lnTo>
                    <a:pt x="21883" y="58637"/>
                  </a:lnTo>
                  <a:lnTo>
                    <a:pt x="22249" y="58698"/>
                  </a:lnTo>
                  <a:lnTo>
                    <a:pt x="22554" y="58698"/>
                  </a:lnTo>
                  <a:lnTo>
                    <a:pt x="22858" y="58576"/>
                  </a:lnTo>
                  <a:lnTo>
                    <a:pt x="23163" y="58454"/>
                  </a:lnTo>
                  <a:lnTo>
                    <a:pt x="23407" y="58210"/>
                  </a:lnTo>
                  <a:lnTo>
                    <a:pt x="23590" y="57966"/>
                  </a:lnTo>
                  <a:lnTo>
                    <a:pt x="23773" y="57722"/>
                  </a:lnTo>
                  <a:lnTo>
                    <a:pt x="23895" y="57357"/>
                  </a:lnTo>
                  <a:lnTo>
                    <a:pt x="23895" y="57052"/>
                  </a:lnTo>
                  <a:lnTo>
                    <a:pt x="23895" y="56747"/>
                  </a:lnTo>
                  <a:lnTo>
                    <a:pt x="23834" y="56442"/>
                  </a:lnTo>
                  <a:lnTo>
                    <a:pt x="23651" y="56138"/>
                  </a:lnTo>
                  <a:close/>
                  <a:moveTo>
                    <a:pt x="19506" y="53273"/>
                  </a:moveTo>
                  <a:lnTo>
                    <a:pt x="19628" y="54309"/>
                  </a:lnTo>
                  <a:lnTo>
                    <a:pt x="19689" y="54858"/>
                  </a:lnTo>
                  <a:lnTo>
                    <a:pt x="19689" y="55406"/>
                  </a:lnTo>
                  <a:lnTo>
                    <a:pt x="19567" y="56442"/>
                  </a:lnTo>
                  <a:lnTo>
                    <a:pt x="19567" y="56930"/>
                  </a:lnTo>
                  <a:lnTo>
                    <a:pt x="19628" y="57418"/>
                  </a:lnTo>
                  <a:lnTo>
                    <a:pt x="19689" y="57844"/>
                  </a:lnTo>
                  <a:lnTo>
                    <a:pt x="19872" y="58210"/>
                  </a:lnTo>
                  <a:lnTo>
                    <a:pt x="19933" y="58454"/>
                  </a:lnTo>
                  <a:lnTo>
                    <a:pt x="19933" y="58698"/>
                  </a:lnTo>
                  <a:lnTo>
                    <a:pt x="19933" y="59246"/>
                  </a:lnTo>
                  <a:lnTo>
                    <a:pt x="19872" y="60283"/>
                  </a:lnTo>
                  <a:lnTo>
                    <a:pt x="19750" y="61319"/>
                  </a:lnTo>
                  <a:lnTo>
                    <a:pt x="19689" y="62843"/>
                  </a:lnTo>
                  <a:lnTo>
                    <a:pt x="19628" y="64305"/>
                  </a:lnTo>
                  <a:lnTo>
                    <a:pt x="19628" y="65281"/>
                  </a:lnTo>
                  <a:lnTo>
                    <a:pt x="19628" y="66195"/>
                  </a:lnTo>
                  <a:lnTo>
                    <a:pt x="19750" y="68267"/>
                  </a:lnTo>
                  <a:lnTo>
                    <a:pt x="19811" y="69486"/>
                  </a:lnTo>
                  <a:lnTo>
                    <a:pt x="19750" y="70645"/>
                  </a:lnTo>
                  <a:lnTo>
                    <a:pt x="19506" y="73022"/>
                  </a:lnTo>
                  <a:lnTo>
                    <a:pt x="19323" y="70888"/>
                  </a:lnTo>
                  <a:lnTo>
                    <a:pt x="19262" y="69791"/>
                  </a:lnTo>
                  <a:lnTo>
                    <a:pt x="19262" y="68694"/>
                  </a:lnTo>
                  <a:lnTo>
                    <a:pt x="19323" y="67658"/>
                  </a:lnTo>
                  <a:lnTo>
                    <a:pt x="19384" y="66561"/>
                  </a:lnTo>
                  <a:lnTo>
                    <a:pt x="19445" y="65464"/>
                  </a:lnTo>
                  <a:lnTo>
                    <a:pt x="19445" y="64366"/>
                  </a:lnTo>
                  <a:lnTo>
                    <a:pt x="19384" y="62599"/>
                  </a:lnTo>
                  <a:lnTo>
                    <a:pt x="19323" y="61745"/>
                  </a:lnTo>
                  <a:lnTo>
                    <a:pt x="19262" y="60831"/>
                  </a:lnTo>
                  <a:lnTo>
                    <a:pt x="19140" y="59612"/>
                  </a:lnTo>
                  <a:lnTo>
                    <a:pt x="19079" y="59002"/>
                  </a:lnTo>
                  <a:lnTo>
                    <a:pt x="19079" y="58698"/>
                  </a:lnTo>
                  <a:lnTo>
                    <a:pt x="19140" y="58393"/>
                  </a:lnTo>
                  <a:lnTo>
                    <a:pt x="19262" y="57844"/>
                  </a:lnTo>
                  <a:lnTo>
                    <a:pt x="19445" y="57235"/>
                  </a:lnTo>
                  <a:lnTo>
                    <a:pt x="19445" y="56625"/>
                  </a:lnTo>
                  <a:lnTo>
                    <a:pt x="19445" y="56016"/>
                  </a:lnTo>
                  <a:lnTo>
                    <a:pt x="19384" y="55345"/>
                  </a:lnTo>
                  <a:lnTo>
                    <a:pt x="19384" y="54614"/>
                  </a:lnTo>
                  <a:lnTo>
                    <a:pt x="19506" y="53273"/>
                  </a:lnTo>
                  <a:close/>
                  <a:moveTo>
                    <a:pt x="21883" y="10118"/>
                  </a:moveTo>
                  <a:lnTo>
                    <a:pt x="22066" y="12191"/>
                  </a:lnTo>
                  <a:lnTo>
                    <a:pt x="22066" y="12313"/>
                  </a:lnTo>
                  <a:lnTo>
                    <a:pt x="22127" y="12434"/>
                  </a:lnTo>
                  <a:lnTo>
                    <a:pt x="22371" y="12617"/>
                  </a:lnTo>
                  <a:lnTo>
                    <a:pt x="22676" y="12739"/>
                  </a:lnTo>
                  <a:lnTo>
                    <a:pt x="23224" y="13105"/>
                  </a:lnTo>
                  <a:lnTo>
                    <a:pt x="24321" y="13836"/>
                  </a:lnTo>
                  <a:lnTo>
                    <a:pt x="22493" y="14141"/>
                  </a:lnTo>
                  <a:lnTo>
                    <a:pt x="22493" y="14141"/>
                  </a:lnTo>
                  <a:lnTo>
                    <a:pt x="24138" y="14080"/>
                  </a:lnTo>
                  <a:lnTo>
                    <a:pt x="25784" y="14080"/>
                  </a:lnTo>
                  <a:lnTo>
                    <a:pt x="26637" y="14141"/>
                  </a:lnTo>
                  <a:lnTo>
                    <a:pt x="27491" y="14324"/>
                  </a:lnTo>
                  <a:lnTo>
                    <a:pt x="27918" y="14446"/>
                  </a:lnTo>
                  <a:lnTo>
                    <a:pt x="28344" y="14629"/>
                  </a:lnTo>
                  <a:lnTo>
                    <a:pt x="28710" y="14812"/>
                  </a:lnTo>
                  <a:lnTo>
                    <a:pt x="29076" y="15055"/>
                  </a:lnTo>
                  <a:lnTo>
                    <a:pt x="29319" y="15421"/>
                  </a:lnTo>
                  <a:lnTo>
                    <a:pt x="29624" y="15787"/>
                  </a:lnTo>
                  <a:lnTo>
                    <a:pt x="30051" y="16518"/>
                  </a:lnTo>
                  <a:lnTo>
                    <a:pt x="30417" y="17311"/>
                  </a:lnTo>
                  <a:lnTo>
                    <a:pt x="30539" y="17676"/>
                  </a:lnTo>
                  <a:lnTo>
                    <a:pt x="30599" y="18103"/>
                  </a:lnTo>
                  <a:lnTo>
                    <a:pt x="30660" y="19017"/>
                  </a:lnTo>
                  <a:lnTo>
                    <a:pt x="30660" y="19932"/>
                  </a:lnTo>
                  <a:lnTo>
                    <a:pt x="30599" y="20846"/>
                  </a:lnTo>
                  <a:lnTo>
                    <a:pt x="30599" y="21151"/>
                  </a:lnTo>
                  <a:lnTo>
                    <a:pt x="30660" y="21455"/>
                  </a:lnTo>
                  <a:lnTo>
                    <a:pt x="31026" y="23345"/>
                  </a:lnTo>
                  <a:lnTo>
                    <a:pt x="31270" y="25235"/>
                  </a:lnTo>
                  <a:lnTo>
                    <a:pt x="31331" y="26149"/>
                  </a:lnTo>
                  <a:lnTo>
                    <a:pt x="31331" y="27063"/>
                  </a:lnTo>
                  <a:lnTo>
                    <a:pt x="31392" y="27429"/>
                  </a:lnTo>
                  <a:lnTo>
                    <a:pt x="31514" y="27795"/>
                  </a:lnTo>
                  <a:lnTo>
                    <a:pt x="31697" y="28160"/>
                  </a:lnTo>
                  <a:lnTo>
                    <a:pt x="31879" y="28465"/>
                  </a:lnTo>
                  <a:lnTo>
                    <a:pt x="32123" y="28770"/>
                  </a:lnTo>
                  <a:lnTo>
                    <a:pt x="32306" y="29136"/>
                  </a:lnTo>
                  <a:lnTo>
                    <a:pt x="32611" y="29928"/>
                  </a:lnTo>
                  <a:lnTo>
                    <a:pt x="32916" y="30781"/>
                  </a:lnTo>
                  <a:lnTo>
                    <a:pt x="33220" y="31696"/>
                  </a:lnTo>
                  <a:lnTo>
                    <a:pt x="33342" y="32366"/>
                  </a:lnTo>
                  <a:lnTo>
                    <a:pt x="33525" y="33097"/>
                  </a:lnTo>
                  <a:lnTo>
                    <a:pt x="33708" y="34499"/>
                  </a:lnTo>
                  <a:lnTo>
                    <a:pt x="33830" y="35536"/>
                  </a:lnTo>
                  <a:lnTo>
                    <a:pt x="34074" y="36511"/>
                  </a:lnTo>
                  <a:lnTo>
                    <a:pt x="34379" y="37547"/>
                  </a:lnTo>
                  <a:lnTo>
                    <a:pt x="34805" y="38461"/>
                  </a:lnTo>
                  <a:lnTo>
                    <a:pt x="34440" y="38522"/>
                  </a:lnTo>
                  <a:lnTo>
                    <a:pt x="34257" y="38644"/>
                  </a:lnTo>
                  <a:lnTo>
                    <a:pt x="34196" y="38705"/>
                  </a:lnTo>
                  <a:lnTo>
                    <a:pt x="34135" y="38827"/>
                  </a:lnTo>
                  <a:lnTo>
                    <a:pt x="34257" y="38888"/>
                  </a:lnTo>
                  <a:lnTo>
                    <a:pt x="34500" y="38827"/>
                  </a:lnTo>
                  <a:lnTo>
                    <a:pt x="34927" y="38705"/>
                  </a:lnTo>
                  <a:lnTo>
                    <a:pt x="35354" y="38705"/>
                  </a:lnTo>
                  <a:lnTo>
                    <a:pt x="35720" y="38766"/>
                  </a:lnTo>
                  <a:lnTo>
                    <a:pt x="36085" y="39010"/>
                  </a:lnTo>
                  <a:lnTo>
                    <a:pt x="36512" y="39376"/>
                  </a:lnTo>
                  <a:lnTo>
                    <a:pt x="36878" y="39802"/>
                  </a:lnTo>
                  <a:lnTo>
                    <a:pt x="37609" y="40717"/>
                  </a:lnTo>
                  <a:lnTo>
                    <a:pt x="37975" y="41143"/>
                  </a:lnTo>
                  <a:lnTo>
                    <a:pt x="38402" y="41509"/>
                  </a:lnTo>
                  <a:lnTo>
                    <a:pt x="38706" y="41753"/>
                  </a:lnTo>
                  <a:lnTo>
                    <a:pt x="38767" y="41814"/>
                  </a:lnTo>
                  <a:lnTo>
                    <a:pt x="38767" y="41875"/>
                  </a:lnTo>
                  <a:lnTo>
                    <a:pt x="38767" y="41936"/>
                  </a:lnTo>
                  <a:lnTo>
                    <a:pt x="38645" y="41997"/>
                  </a:lnTo>
                  <a:lnTo>
                    <a:pt x="38280" y="41997"/>
                  </a:lnTo>
                  <a:lnTo>
                    <a:pt x="37914" y="41875"/>
                  </a:lnTo>
                  <a:lnTo>
                    <a:pt x="37609" y="41753"/>
                  </a:lnTo>
                  <a:lnTo>
                    <a:pt x="37426" y="41570"/>
                  </a:lnTo>
                  <a:lnTo>
                    <a:pt x="37000" y="41204"/>
                  </a:lnTo>
                  <a:lnTo>
                    <a:pt x="36878" y="41082"/>
                  </a:lnTo>
                  <a:lnTo>
                    <a:pt x="36634" y="41021"/>
                  </a:lnTo>
                  <a:lnTo>
                    <a:pt x="36451" y="40960"/>
                  </a:lnTo>
                  <a:lnTo>
                    <a:pt x="36390" y="41021"/>
                  </a:lnTo>
                  <a:lnTo>
                    <a:pt x="36390" y="41143"/>
                  </a:lnTo>
                  <a:lnTo>
                    <a:pt x="36390" y="41326"/>
                  </a:lnTo>
                  <a:lnTo>
                    <a:pt x="36451" y="41570"/>
                  </a:lnTo>
                  <a:lnTo>
                    <a:pt x="36695" y="42119"/>
                  </a:lnTo>
                  <a:lnTo>
                    <a:pt x="37000" y="42667"/>
                  </a:lnTo>
                  <a:lnTo>
                    <a:pt x="37609" y="43764"/>
                  </a:lnTo>
                  <a:lnTo>
                    <a:pt x="37792" y="44069"/>
                  </a:lnTo>
                  <a:lnTo>
                    <a:pt x="37914" y="44191"/>
                  </a:lnTo>
                  <a:lnTo>
                    <a:pt x="37914" y="44374"/>
                  </a:lnTo>
                  <a:lnTo>
                    <a:pt x="37914" y="44496"/>
                  </a:lnTo>
                  <a:lnTo>
                    <a:pt x="37853" y="44557"/>
                  </a:lnTo>
                  <a:lnTo>
                    <a:pt x="37792" y="44557"/>
                  </a:lnTo>
                  <a:lnTo>
                    <a:pt x="37670" y="44496"/>
                  </a:lnTo>
                  <a:lnTo>
                    <a:pt x="37487" y="44374"/>
                  </a:lnTo>
                  <a:lnTo>
                    <a:pt x="37365" y="44252"/>
                  </a:lnTo>
                  <a:lnTo>
                    <a:pt x="36817" y="43399"/>
                  </a:lnTo>
                  <a:lnTo>
                    <a:pt x="36512" y="42972"/>
                  </a:lnTo>
                  <a:lnTo>
                    <a:pt x="36207" y="42606"/>
                  </a:lnTo>
                  <a:lnTo>
                    <a:pt x="36024" y="42545"/>
                  </a:lnTo>
                  <a:lnTo>
                    <a:pt x="35902" y="42484"/>
                  </a:lnTo>
                  <a:lnTo>
                    <a:pt x="35781" y="42606"/>
                  </a:lnTo>
                  <a:lnTo>
                    <a:pt x="35720" y="42789"/>
                  </a:lnTo>
                  <a:lnTo>
                    <a:pt x="35781" y="43094"/>
                  </a:lnTo>
                  <a:lnTo>
                    <a:pt x="35841" y="43399"/>
                  </a:lnTo>
                  <a:lnTo>
                    <a:pt x="36268" y="44496"/>
                  </a:lnTo>
                  <a:lnTo>
                    <a:pt x="36390" y="44861"/>
                  </a:lnTo>
                  <a:lnTo>
                    <a:pt x="36512" y="45288"/>
                  </a:lnTo>
                  <a:lnTo>
                    <a:pt x="36512" y="45471"/>
                  </a:lnTo>
                  <a:lnTo>
                    <a:pt x="36451" y="45593"/>
                  </a:lnTo>
                  <a:lnTo>
                    <a:pt x="36390" y="45654"/>
                  </a:lnTo>
                  <a:lnTo>
                    <a:pt x="36329" y="45715"/>
                  </a:lnTo>
                  <a:lnTo>
                    <a:pt x="36268" y="45654"/>
                  </a:lnTo>
                  <a:lnTo>
                    <a:pt x="36207" y="45593"/>
                  </a:lnTo>
                  <a:lnTo>
                    <a:pt x="36085" y="45410"/>
                  </a:lnTo>
                  <a:lnTo>
                    <a:pt x="35963" y="45166"/>
                  </a:lnTo>
                  <a:lnTo>
                    <a:pt x="35781" y="44739"/>
                  </a:lnTo>
                  <a:lnTo>
                    <a:pt x="35354" y="43642"/>
                  </a:lnTo>
                  <a:lnTo>
                    <a:pt x="35232" y="43216"/>
                  </a:lnTo>
                  <a:lnTo>
                    <a:pt x="35110" y="42972"/>
                  </a:lnTo>
                  <a:lnTo>
                    <a:pt x="35049" y="42911"/>
                  </a:lnTo>
                  <a:lnTo>
                    <a:pt x="34866" y="42911"/>
                  </a:lnTo>
                  <a:lnTo>
                    <a:pt x="34805" y="42972"/>
                  </a:lnTo>
                  <a:lnTo>
                    <a:pt x="34744" y="43216"/>
                  </a:lnTo>
                  <a:lnTo>
                    <a:pt x="34744" y="43642"/>
                  </a:lnTo>
                  <a:lnTo>
                    <a:pt x="34805" y="44739"/>
                  </a:lnTo>
                  <a:lnTo>
                    <a:pt x="34866" y="45166"/>
                  </a:lnTo>
                  <a:lnTo>
                    <a:pt x="34805" y="45410"/>
                  </a:lnTo>
                  <a:lnTo>
                    <a:pt x="34744" y="45593"/>
                  </a:lnTo>
                  <a:lnTo>
                    <a:pt x="34622" y="45654"/>
                  </a:lnTo>
                  <a:lnTo>
                    <a:pt x="34561" y="45593"/>
                  </a:lnTo>
                  <a:lnTo>
                    <a:pt x="34440" y="45349"/>
                  </a:lnTo>
                  <a:lnTo>
                    <a:pt x="34379" y="44800"/>
                  </a:lnTo>
                  <a:lnTo>
                    <a:pt x="34318" y="44130"/>
                  </a:lnTo>
                  <a:lnTo>
                    <a:pt x="34318" y="43825"/>
                  </a:lnTo>
                  <a:lnTo>
                    <a:pt x="34196" y="43338"/>
                  </a:lnTo>
                  <a:lnTo>
                    <a:pt x="34135" y="43094"/>
                  </a:lnTo>
                  <a:lnTo>
                    <a:pt x="34074" y="42911"/>
                  </a:lnTo>
                  <a:lnTo>
                    <a:pt x="33891" y="42850"/>
                  </a:lnTo>
                  <a:lnTo>
                    <a:pt x="33769" y="42911"/>
                  </a:lnTo>
                  <a:lnTo>
                    <a:pt x="33647" y="42972"/>
                  </a:lnTo>
                  <a:lnTo>
                    <a:pt x="33647" y="43094"/>
                  </a:lnTo>
                  <a:lnTo>
                    <a:pt x="33586" y="43338"/>
                  </a:lnTo>
                  <a:lnTo>
                    <a:pt x="33647" y="43825"/>
                  </a:lnTo>
                  <a:lnTo>
                    <a:pt x="33647" y="44252"/>
                  </a:lnTo>
                  <a:lnTo>
                    <a:pt x="33647" y="44618"/>
                  </a:lnTo>
                  <a:lnTo>
                    <a:pt x="33647" y="44800"/>
                  </a:lnTo>
                  <a:lnTo>
                    <a:pt x="33586" y="44983"/>
                  </a:lnTo>
                  <a:lnTo>
                    <a:pt x="33525" y="45044"/>
                  </a:lnTo>
                  <a:lnTo>
                    <a:pt x="33464" y="44983"/>
                  </a:lnTo>
                  <a:lnTo>
                    <a:pt x="33403" y="44922"/>
                  </a:lnTo>
                  <a:lnTo>
                    <a:pt x="33281" y="44679"/>
                  </a:lnTo>
                  <a:lnTo>
                    <a:pt x="33281" y="44435"/>
                  </a:lnTo>
                  <a:lnTo>
                    <a:pt x="33220" y="43886"/>
                  </a:lnTo>
                  <a:lnTo>
                    <a:pt x="33099" y="42667"/>
                  </a:lnTo>
                  <a:lnTo>
                    <a:pt x="33099" y="42423"/>
                  </a:lnTo>
                  <a:lnTo>
                    <a:pt x="33038" y="42240"/>
                  </a:lnTo>
                  <a:lnTo>
                    <a:pt x="32794" y="41509"/>
                  </a:lnTo>
                  <a:lnTo>
                    <a:pt x="32550" y="40717"/>
                  </a:lnTo>
                  <a:lnTo>
                    <a:pt x="32489" y="40412"/>
                  </a:lnTo>
                  <a:lnTo>
                    <a:pt x="32489" y="40046"/>
                  </a:lnTo>
                  <a:lnTo>
                    <a:pt x="32489" y="39863"/>
                  </a:lnTo>
                  <a:lnTo>
                    <a:pt x="32550" y="39741"/>
                  </a:lnTo>
                  <a:lnTo>
                    <a:pt x="32672" y="39619"/>
                  </a:lnTo>
                  <a:lnTo>
                    <a:pt x="32794" y="39498"/>
                  </a:lnTo>
                  <a:lnTo>
                    <a:pt x="32916" y="39437"/>
                  </a:lnTo>
                  <a:lnTo>
                    <a:pt x="32916" y="39376"/>
                  </a:lnTo>
                  <a:lnTo>
                    <a:pt x="32916" y="39315"/>
                  </a:lnTo>
                  <a:lnTo>
                    <a:pt x="32794" y="39254"/>
                  </a:lnTo>
                  <a:lnTo>
                    <a:pt x="32672" y="39254"/>
                  </a:lnTo>
                  <a:lnTo>
                    <a:pt x="32489" y="39376"/>
                  </a:lnTo>
                  <a:lnTo>
                    <a:pt x="32123" y="38400"/>
                  </a:lnTo>
                  <a:lnTo>
                    <a:pt x="31697" y="37364"/>
                  </a:lnTo>
                  <a:lnTo>
                    <a:pt x="30721" y="35414"/>
                  </a:lnTo>
                  <a:lnTo>
                    <a:pt x="29807" y="33463"/>
                  </a:lnTo>
                  <a:lnTo>
                    <a:pt x="29380" y="32488"/>
                  </a:lnTo>
                  <a:lnTo>
                    <a:pt x="29015" y="31452"/>
                  </a:lnTo>
                  <a:lnTo>
                    <a:pt x="28710" y="30355"/>
                  </a:lnTo>
                  <a:lnTo>
                    <a:pt x="28466" y="29257"/>
                  </a:lnTo>
                  <a:lnTo>
                    <a:pt x="28161" y="28160"/>
                  </a:lnTo>
                  <a:lnTo>
                    <a:pt x="27796" y="27063"/>
                  </a:lnTo>
                  <a:lnTo>
                    <a:pt x="27064" y="25356"/>
                  </a:lnTo>
                  <a:lnTo>
                    <a:pt x="27064" y="25174"/>
                  </a:lnTo>
                  <a:lnTo>
                    <a:pt x="27064" y="24991"/>
                  </a:lnTo>
                  <a:lnTo>
                    <a:pt x="27125" y="24747"/>
                  </a:lnTo>
                  <a:lnTo>
                    <a:pt x="27247" y="24625"/>
                  </a:lnTo>
                  <a:lnTo>
                    <a:pt x="27369" y="24503"/>
                  </a:lnTo>
                  <a:lnTo>
                    <a:pt x="27552" y="24259"/>
                  </a:lnTo>
                  <a:lnTo>
                    <a:pt x="27674" y="23955"/>
                  </a:lnTo>
                  <a:lnTo>
                    <a:pt x="27796" y="23345"/>
                  </a:lnTo>
                  <a:lnTo>
                    <a:pt x="27857" y="22735"/>
                  </a:lnTo>
                  <a:lnTo>
                    <a:pt x="27857" y="22126"/>
                  </a:lnTo>
                  <a:lnTo>
                    <a:pt x="27735" y="21455"/>
                  </a:lnTo>
                  <a:lnTo>
                    <a:pt x="27613" y="20846"/>
                  </a:lnTo>
                  <a:lnTo>
                    <a:pt x="27491" y="20541"/>
                  </a:lnTo>
                  <a:lnTo>
                    <a:pt x="27430" y="20236"/>
                  </a:lnTo>
                  <a:lnTo>
                    <a:pt x="27491" y="19566"/>
                  </a:lnTo>
                  <a:lnTo>
                    <a:pt x="27369" y="20175"/>
                  </a:lnTo>
                  <a:lnTo>
                    <a:pt x="27369" y="20358"/>
                  </a:lnTo>
                  <a:lnTo>
                    <a:pt x="27430" y="20602"/>
                  </a:lnTo>
                  <a:lnTo>
                    <a:pt x="27491" y="21212"/>
                  </a:lnTo>
                  <a:lnTo>
                    <a:pt x="27552" y="21821"/>
                  </a:lnTo>
                  <a:lnTo>
                    <a:pt x="27613" y="22370"/>
                  </a:lnTo>
                  <a:lnTo>
                    <a:pt x="27552" y="22979"/>
                  </a:lnTo>
                  <a:lnTo>
                    <a:pt x="27430" y="23589"/>
                  </a:lnTo>
                  <a:lnTo>
                    <a:pt x="27369" y="23833"/>
                  </a:lnTo>
                  <a:lnTo>
                    <a:pt x="27186" y="24076"/>
                  </a:lnTo>
                  <a:lnTo>
                    <a:pt x="27064" y="24320"/>
                  </a:lnTo>
                  <a:lnTo>
                    <a:pt x="26820" y="24503"/>
                  </a:lnTo>
                  <a:lnTo>
                    <a:pt x="26637" y="24686"/>
                  </a:lnTo>
                  <a:lnTo>
                    <a:pt x="26394" y="24808"/>
                  </a:lnTo>
                  <a:lnTo>
                    <a:pt x="25845" y="24991"/>
                  </a:lnTo>
                  <a:lnTo>
                    <a:pt x="25297" y="25052"/>
                  </a:lnTo>
                  <a:lnTo>
                    <a:pt x="24016" y="25235"/>
                  </a:lnTo>
                  <a:lnTo>
                    <a:pt x="23468" y="25295"/>
                  </a:lnTo>
                  <a:lnTo>
                    <a:pt x="22797" y="25295"/>
                  </a:lnTo>
                  <a:lnTo>
                    <a:pt x="22676" y="25235"/>
                  </a:lnTo>
                  <a:lnTo>
                    <a:pt x="22493" y="25174"/>
                  </a:lnTo>
                  <a:lnTo>
                    <a:pt x="22249" y="24991"/>
                  </a:lnTo>
                  <a:lnTo>
                    <a:pt x="21639" y="24625"/>
                  </a:lnTo>
                  <a:lnTo>
                    <a:pt x="20359" y="23894"/>
                  </a:lnTo>
                  <a:lnTo>
                    <a:pt x="21883" y="24991"/>
                  </a:lnTo>
                  <a:lnTo>
                    <a:pt x="22249" y="25295"/>
                  </a:lnTo>
                  <a:lnTo>
                    <a:pt x="22432" y="25417"/>
                  </a:lnTo>
                  <a:lnTo>
                    <a:pt x="22676" y="25539"/>
                  </a:lnTo>
                  <a:lnTo>
                    <a:pt x="22797" y="25600"/>
                  </a:lnTo>
                  <a:lnTo>
                    <a:pt x="23346" y="25600"/>
                  </a:lnTo>
                  <a:lnTo>
                    <a:pt x="24260" y="25539"/>
                  </a:lnTo>
                  <a:lnTo>
                    <a:pt x="25175" y="25417"/>
                  </a:lnTo>
                  <a:lnTo>
                    <a:pt x="26028" y="25295"/>
                  </a:lnTo>
                  <a:lnTo>
                    <a:pt x="26455" y="25174"/>
                  </a:lnTo>
                  <a:lnTo>
                    <a:pt x="26820" y="24991"/>
                  </a:lnTo>
                  <a:lnTo>
                    <a:pt x="26698" y="25539"/>
                  </a:lnTo>
                  <a:lnTo>
                    <a:pt x="25845" y="28099"/>
                  </a:lnTo>
                  <a:lnTo>
                    <a:pt x="25784" y="28282"/>
                  </a:lnTo>
                  <a:lnTo>
                    <a:pt x="25723" y="28709"/>
                  </a:lnTo>
                  <a:lnTo>
                    <a:pt x="25784" y="30416"/>
                  </a:lnTo>
                  <a:lnTo>
                    <a:pt x="25784" y="32610"/>
                  </a:lnTo>
                  <a:lnTo>
                    <a:pt x="25784" y="32976"/>
                  </a:lnTo>
                  <a:lnTo>
                    <a:pt x="25723" y="33280"/>
                  </a:lnTo>
                  <a:lnTo>
                    <a:pt x="25723" y="33585"/>
                  </a:lnTo>
                  <a:lnTo>
                    <a:pt x="25723" y="33890"/>
                  </a:lnTo>
                  <a:lnTo>
                    <a:pt x="25845" y="34195"/>
                  </a:lnTo>
                  <a:lnTo>
                    <a:pt x="26028" y="35109"/>
                  </a:lnTo>
                  <a:lnTo>
                    <a:pt x="26333" y="36877"/>
                  </a:lnTo>
                  <a:lnTo>
                    <a:pt x="26455" y="37730"/>
                  </a:lnTo>
                  <a:lnTo>
                    <a:pt x="26516" y="38644"/>
                  </a:lnTo>
                  <a:lnTo>
                    <a:pt x="26516" y="40412"/>
                  </a:lnTo>
                  <a:lnTo>
                    <a:pt x="26455" y="42240"/>
                  </a:lnTo>
                  <a:lnTo>
                    <a:pt x="26394" y="44008"/>
                  </a:lnTo>
                  <a:lnTo>
                    <a:pt x="26272" y="45776"/>
                  </a:lnTo>
                  <a:lnTo>
                    <a:pt x="26028" y="47543"/>
                  </a:lnTo>
                  <a:lnTo>
                    <a:pt x="25784" y="49311"/>
                  </a:lnTo>
                  <a:lnTo>
                    <a:pt x="25479" y="51079"/>
                  </a:lnTo>
                  <a:lnTo>
                    <a:pt x="25053" y="52846"/>
                  </a:lnTo>
                  <a:lnTo>
                    <a:pt x="24565" y="54553"/>
                  </a:lnTo>
                  <a:lnTo>
                    <a:pt x="24382" y="55406"/>
                  </a:lnTo>
                  <a:lnTo>
                    <a:pt x="24260" y="56260"/>
                  </a:lnTo>
                  <a:lnTo>
                    <a:pt x="24260" y="57235"/>
                  </a:lnTo>
                  <a:lnTo>
                    <a:pt x="24321" y="58210"/>
                  </a:lnTo>
                  <a:lnTo>
                    <a:pt x="24504" y="59063"/>
                  </a:lnTo>
                  <a:lnTo>
                    <a:pt x="24687" y="59917"/>
                  </a:lnTo>
                  <a:lnTo>
                    <a:pt x="24931" y="60770"/>
                  </a:lnTo>
                  <a:lnTo>
                    <a:pt x="25053" y="61684"/>
                  </a:lnTo>
                  <a:lnTo>
                    <a:pt x="25114" y="62538"/>
                  </a:lnTo>
                  <a:lnTo>
                    <a:pt x="25114" y="63391"/>
                  </a:lnTo>
                  <a:lnTo>
                    <a:pt x="24992" y="64244"/>
                  </a:lnTo>
                  <a:lnTo>
                    <a:pt x="24870" y="65098"/>
                  </a:lnTo>
                  <a:lnTo>
                    <a:pt x="24565" y="66317"/>
                  </a:lnTo>
                  <a:lnTo>
                    <a:pt x="24260" y="67475"/>
                  </a:lnTo>
                  <a:lnTo>
                    <a:pt x="23529" y="69791"/>
                  </a:lnTo>
                  <a:lnTo>
                    <a:pt x="22493" y="73326"/>
                  </a:lnTo>
                  <a:lnTo>
                    <a:pt x="22127" y="74789"/>
                  </a:lnTo>
                  <a:lnTo>
                    <a:pt x="22066" y="75216"/>
                  </a:lnTo>
                  <a:lnTo>
                    <a:pt x="22005" y="75460"/>
                  </a:lnTo>
                  <a:lnTo>
                    <a:pt x="22066" y="75704"/>
                  </a:lnTo>
                  <a:lnTo>
                    <a:pt x="22127" y="75947"/>
                  </a:lnTo>
                  <a:lnTo>
                    <a:pt x="22249" y="76252"/>
                  </a:lnTo>
                  <a:lnTo>
                    <a:pt x="22493" y="76740"/>
                  </a:lnTo>
                  <a:lnTo>
                    <a:pt x="22858" y="77410"/>
                  </a:lnTo>
                  <a:lnTo>
                    <a:pt x="23346" y="78081"/>
                  </a:lnTo>
                  <a:lnTo>
                    <a:pt x="23590" y="78386"/>
                  </a:lnTo>
                  <a:lnTo>
                    <a:pt x="23834" y="78568"/>
                  </a:lnTo>
                  <a:lnTo>
                    <a:pt x="24260" y="78873"/>
                  </a:lnTo>
                  <a:lnTo>
                    <a:pt x="24321" y="78995"/>
                  </a:lnTo>
                  <a:lnTo>
                    <a:pt x="24321" y="79056"/>
                  </a:lnTo>
                  <a:lnTo>
                    <a:pt x="24260" y="79117"/>
                  </a:lnTo>
                  <a:lnTo>
                    <a:pt x="24199" y="79178"/>
                  </a:lnTo>
                  <a:lnTo>
                    <a:pt x="23956" y="79239"/>
                  </a:lnTo>
                  <a:lnTo>
                    <a:pt x="23773" y="79300"/>
                  </a:lnTo>
                  <a:lnTo>
                    <a:pt x="22919" y="79483"/>
                  </a:lnTo>
                  <a:lnTo>
                    <a:pt x="22493" y="79544"/>
                  </a:lnTo>
                  <a:lnTo>
                    <a:pt x="22066" y="79605"/>
                  </a:lnTo>
                  <a:lnTo>
                    <a:pt x="21700" y="79544"/>
                  </a:lnTo>
                  <a:lnTo>
                    <a:pt x="21578" y="79422"/>
                  </a:lnTo>
                  <a:lnTo>
                    <a:pt x="21578" y="79300"/>
                  </a:lnTo>
                  <a:lnTo>
                    <a:pt x="21517" y="78995"/>
                  </a:lnTo>
                  <a:lnTo>
                    <a:pt x="21456" y="78873"/>
                  </a:lnTo>
                  <a:lnTo>
                    <a:pt x="21335" y="78751"/>
                  </a:lnTo>
                  <a:lnTo>
                    <a:pt x="21213" y="78751"/>
                  </a:lnTo>
                  <a:lnTo>
                    <a:pt x="21213" y="78873"/>
                  </a:lnTo>
                  <a:lnTo>
                    <a:pt x="21274" y="79117"/>
                  </a:lnTo>
                  <a:lnTo>
                    <a:pt x="21335" y="79422"/>
                  </a:lnTo>
                  <a:lnTo>
                    <a:pt x="21335" y="79605"/>
                  </a:lnTo>
                  <a:lnTo>
                    <a:pt x="21335" y="79727"/>
                  </a:lnTo>
                  <a:lnTo>
                    <a:pt x="21213" y="79848"/>
                  </a:lnTo>
                  <a:lnTo>
                    <a:pt x="21030" y="79909"/>
                  </a:lnTo>
                  <a:lnTo>
                    <a:pt x="20725" y="79970"/>
                  </a:lnTo>
                  <a:lnTo>
                    <a:pt x="20359" y="79970"/>
                  </a:lnTo>
                  <a:lnTo>
                    <a:pt x="20176" y="79909"/>
                  </a:lnTo>
                  <a:lnTo>
                    <a:pt x="19994" y="79848"/>
                  </a:lnTo>
                  <a:lnTo>
                    <a:pt x="19872" y="79666"/>
                  </a:lnTo>
                  <a:lnTo>
                    <a:pt x="19750" y="79422"/>
                  </a:lnTo>
                  <a:lnTo>
                    <a:pt x="19628" y="78995"/>
                  </a:lnTo>
                  <a:lnTo>
                    <a:pt x="19628" y="78507"/>
                  </a:lnTo>
                  <a:lnTo>
                    <a:pt x="19628" y="78020"/>
                  </a:lnTo>
                  <a:lnTo>
                    <a:pt x="19628" y="75582"/>
                  </a:lnTo>
                  <a:lnTo>
                    <a:pt x="19750" y="74119"/>
                  </a:lnTo>
                  <a:lnTo>
                    <a:pt x="19872" y="72656"/>
                  </a:lnTo>
                  <a:lnTo>
                    <a:pt x="19994" y="71193"/>
                  </a:lnTo>
                  <a:lnTo>
                    <a:pt x="20115" y="69669"/>
                  </a:lnTo>
                  <a:lnTo>
                    <a:pt x="20115" y="68816"/>
                  </a:lnTo>
                  <a:lnTo>
                    <a:pt x="20055" y="67963"/>
                  </a:lnTo>
                  <a:lnTo>
                    <a:pt x="19994" y="66195"/>
                  </a:lnTo>
                  <a:lnTo>
                    <a:pt x="19933" y="64915"/>
                  </a:lnTo>
                  <a:lnTo>
                    <a:pt x="19994" y="63696"/>
                  </a:lnTo>
                  <a:lnTo>
                    <a:pt x="20055" y="62172"/>
                  </a:lnTo>
                  <a:lnTo>
                    <a:pt x="20176" y="60587"/>
                  </a:lnTo>
                  <a:lnTo>
                    <a:pt x="20237" y="59734"/>
                  </a:lnTo>
                  <a:lnTo>
                    <a:pt x="20298" y="58820"/>
                  </a:lnTo>
                  <a:lnTo>
                    <a:pt x="20298" y="58515"/>
                  </a:lnTo>
                  <a:lnTo>
                    <a:pt x="20237" y="58271"/>
                  </a:lnTo>
                  <a:lnTo>
                    <a:pt x="20115" y="57905"/>
                  </a:lnTo>
                  <a:lnTo>
                    <a:pt x="19994" y="57540"/>
                  </a:lnTo>
                  <a:lnTo>
                    <a:pt x="19872" y="57113"/>
                  </a:lnTo>
                  <a:lnTo>
                    <a:pt x="19872" y="56625"/>
                  </a:lnTo>
                  <a:lnTo>
                    <a:pt x="19994" y="55772"/>
                  </a:lnTo>
                  <a:lnTo>
                    <a:pt x="19994" y="55345"/>
                  </a:lnTo>
                  <a:lnTo>
                    <a:pt x="19994" y="54919"/>
                  </a:lnTo>
                  <a:lnTo>
                    <a:pt x="19933" y="54065"/>
                  </a:lnTo>
                  <a:lnTo>
                    <a:pt x="19750" y="52359"/>
                  </a:lnTo>
                  <a:lnTo>
                    <a:pt x="19689" y="50652"/>
                  </a:lnTo>
                  <a:lnTo>
                    <a:pt x="19689" y="48275"/>
                  </a:lnTo>
                  <a:lnTo>
                    <a:pt x="19689" y="45898"/>
                  </a:lnTo>
                  <a:lnTo>
                    <a:pt x="19628" y="44130"/>
                  </a:lnTo>
                  <a:lnTo>
                    <a:pt x="19628" y="43338"/>
                  </a:lnTo>
                  <a:lnTo>
                    <a:pt x="19628" y="43155"/>
                  </a:lnTo>
                  <a:lnTo>
                    <a:pt x="19628" y="42911"/>
                  </a:lnTo>
                  <a:lnTo>
                    <a:pt x="19872" y="42911"/>
                  </a:lnTo>
                  <a:lnTo>
                    <a:pt x="20237" y="42789"/>
                  </a:lnTo>
                  <a:lnTo>
                    <a:pt x="20542" y="42667"/>
                  </a:lnTo>
                  <a:lnTo>
                    <a:pt x="20786" y="42423"/>
                  </a:lnTo>
                  <a:lnTo>
                    <a:pt x="20969" y="42119"/>
                  </a:lnTo>
                  <a:lnTo>
                    <a:pt x="21030" y="41814"/>
                  </a:lnTo>
                  <a:lnTo>
                    <a:pt x="21030" y="41509"/>
                  </a:lnTo>
                  <a:lnTo>
                    <a:pt x="20847" y="41936"/>
                  </a:lnTo>
                  <a:lnTo>
                    <a:pt x="20725" y="42119"/>
                  </a:lnTo>
                  <a:lnTo>
                    <a:pt x="20542" y="42301"/>
                  </a:lnTo>
                  <a:lnTo>
                    <a:pt x="20359" y="42423"/>
                  </a:lnTo>
                  <a:lnTo>
                    <a:pt x="20115" y="42484"/>
                  </a:lnTo>
                  <a:lnTo>
                    <a:pt x="19567" y="42545"/>
                  </a:lnTo>
                  <a:lnTo>
                    <a:pt x="19018" y="42484"/>
                  </a:lnTo>
                  <a:lnTo>
                    <a:pt x="18774" y="42423"/>
                  </a:lnTo>
                  <a:lnTo>
                    <a:pt x="18592" y="42301"/>
                  </a:lnTo>
                  <a:lnTo>
                    <a:pt x="18409" y="42119"/>
                  </a:lnTo>
                  <a:lnTo>
                    <a:pt x="18287" y="41936"/>
                  </a:lnTo>
                  <a:lnTo>
                    <a:pt x="18104" y="41509"/>
                  </a:lnTo>
                  <a:lnTo>
                    <a:pt x="18104" y="41753"/>
                  </a:lnTo>
                  <a:lnTo>
                    <a:pt x="18104" y="41997"/>
                  </a:lnTo>
                  <a:lnTo>
                    <a:pt x="18226" y="42240"/>
                  </a:lnTo>
                  <a:lnTo>
                    <a:pt x="18348" y="42484"/>
                  </a:lnTo>
                  <a:lnTo>
                    <a:pt x="18592" y="42667"/>
                  </a:lnTo>
                  <a:lnTo>
                    <a:pt x="18896" y="42789"/>
                  </a:lnTo>
                  <a:lnTo>
                    <a:pt x="19201" y="42850"/>
                  </a:lnTo>
                  <a:lnTo>
                    <a:pt x="19323" y="42911"/>
                  </a:lnTo>
                  <a:lnTo>
                    <a:pt x="19445" y="42911"/>
                  </a:lnTo>
                  <a:lnTo>
                    <a:pt x="19445" y="43033"/>
                  </a:lnTo>
                  <a:lnTo>
                    <a:pt x="19445" y="43094"/>
                  </a:lnTo>
                  <a:lnTo>
                    <a:pt x="19384" y="43642"/>
                  </a:lnTo>
                  <a:lnTo>
                    <a:pt x="19384" y="46324"/>
                  </a:lnTo>
                  <a:lnTo>
                    <a:pt x="19384" y="48458"/>
                  </a:lnTo>
                  <a:lnTo>
                    <a:pt x="19384" y="50652"/>
                  </a:lnTo>
                  <a:lnTo>
                    <a:pt x="19323" y="51993"/>
                  </a:lnTo>
                  <a:lnTo>
                    <a:pt x="19201" y="53395"/>
                  </a:lnTo>
                  <a:lnTo>
                    <a:pt x="19079" y="54858"/>
                  </a:lnTo>
                  <a:lnTo>
                    <a:pt x="19079" y="55528"/>
                  </a:lnTo>
                  <a:lnTo>
                    <a:pt x="19079" y="56260"/>
                  </a:lnTo>
                  <a:lnTo>
                    <a:pt x="19140" y="56930"/>
                  </a:lnTo>
                  <a:lnTo>
                    <a:pt x="19018" y="57662"/>
                  </a:lnTo>
                  <a:lnTo>
                    <a:pt x="18835" y="58149"/>
                  </a:lnTo>
                  <a:lnTo>
                    <a:pt x="18774" y="58393"/>
                  </a:lnTo>
                  <a:lnTo>
                    <a:pt x="18714" y="58637"/>
                  </a:lnTo>
                  <a:lnTo>
                    <a:pt x="18714" y="59368"/>
                  </a:lnTo>
                  <a:lnTo>
                    <a:pt x="18835" y="60100"/>
                  </a:lnTo>
                  <a:lnTo>
                    <a:pt x="18896" y="60831"/>
                  </a:lnTo>
                  <a:lnTo>
                    <a:pt x="18957" y="61563"/>
                  </a:lnTo>
                  <a:lnTo>
                    <a:pt x="19018" y="63818"/>
                  </a:lnTo>
                  <a:lnTo>
                    <a:pt x="19079" y="64854"/>
                  </a:lnTo>
                  <a:lnTo>
                    <a:pt x="19079" y="65829"/>
                  </a:lnTo>
                  <a:lnTo>
                    <a:pt x="19018" y="67292"/>
                  </a:lnTo>
                  <a:lnTo>
                    <a:pt x="18896" y="68755"/>
                  </a:lnTo>
                  <a:lnTo>
                    <a:pt x="18957" y="70218"/>
                  </a:lnTo>
                  <a:lnTo>
                    <a:pt x="19079" y="71681"/>
                  </a:lnTo>
                  <a:lnTo>
                    <a:pt x="19262" y="73144"/>
                  </a:lnTo>
                  <a:lnTo>
                    <a:pt x="19384" y="74606"/>
                  </a:lnTo>
                  <a:lnTo>
                    <a:pt x="19384" y="75886"/>
                  </a:lnTo>
                  <a:lnTo>
                    <a:pt x="19384" y="77959"/>
                  </a:lnTo>
                  <a:lnTo>
                    <a:pt x="19384" y="78873"/>
                  </a:lnTo>
                  <a:lnTo>
                    <a:pt x="19384" y="79178"/>
                  </a:lnTo>
                  <a:lnTo>
                    <a:pt x="19323" y="79422"/>
                  </a:lnTo>
                  <a:lnTo>
                    <a:pt x="19140" y="79727"/>
                  </a:lnTo>
                  <a:lnTo>
                    <a:pt x="18957" y="79909"/>
                  </a:lnTo>
                  <a:lnTo>
                    <a:pt x="18653" y="79970"/>
                  </a:lnTo>
                  <a:lnTo>
                    <a:pt x="18348" y="79970"/>
                  </a:lnTo>
                  <a:lnTo>
                    <a:pt x="18043" y="79909"/>
                  </a:lnTo>
                  <a:lnTo>
                    <a:pt x="17799" y="79787"/>
                  </a:lnTo>
                  <a:lnTo>
                    <a:pt x="17738" y="79666"/>
                  </a:lnTo>
                  <a:lnTo>
                    <a:pt x="17677" y="79605"/>
                  </a:lnTo>
                  <a:lnTo>
                    <a:pt x="17738" y="79361"/>
                  </a:lnTo>
                  <a:lnTo>
                    <a:pt x="17799" y="79056"/>
                  </a:lnTo>
                  <a:lnTo>
                    <a:pt x="17860" y="78934"/>
                  </a:lnTo>
                  <a:lnTo>
                    <a:pt x="17921" y="78873"/>
                  </a:lnTo>
                  <a:lnTo>
                    <a:pt x="17860" y="78812"/>
                  </a:lnTo>
                  <a:lnTo>
                    <a:pt x="17799" y="78751"/>
                  </a:lnTo>
                  <a:lnTo>
                    <a:pt x="17677" y="78751"/>
                  </a:lnTo>
                  <a:lnTo>
                    <a:pt x="17616" y="78812"/>
                  </a:lnTo>
                  <a:lnTo>
                    <a:pt x="17555" y="78995"/>
                  </a:lnTo>
                  <a:lnTo>
                    <a:pt x="17555" y="79178"/>
                  </a:lnTo>
                  <a:lnTo>
                    <a:pt x="17494" y="79300"/>
                  </a:lnTo>
                  <a:lnTo>
                    <a:pt x="17434" y="79483"/>
                  </a:lnTo>
                  <a:lnTo>
                    <a:pt x="17312" y="79544"/>
                  </a:lnTo>
                  <a:lnTo>
                    <a:pt x="17129" y="79605"/>
                  </a:lnTo>
                  <a:lnTo>
                    <a:pt x="16824" y="79605"/>
                  </a:lnTo>
                  <a:lnTo>
                    <a:pt x="16458" y="79544"/>
                  </a:lnTo>
                  <a:lnTo>
                    <a:pt x="16032" y="79483"/>
                  </a:lnTo>
                  <a:lnTo>
                    <a:pt x="15361" y="79361"/>
                  </a:lnTo>
                  <a:lnTo>
                    <a:pt x="14995" y="79239"/>
                  </a:lnTo>
                  <a:lnTo>
                    <a:pt x="14813" y="79178"/>
                  </a:lnTo>
                  <a:lnTo>
                    <a:pt x="14752" y="79117"/>
                  </a:lnTo>
                  <a:lnTo>
                    <a:pt x="14691" y="79056"/>
                  </a:lnTo>
                  <a:lnTo>
                    <a:pt x="14691" y="78934"/>
                  </a:lnTo>
                  <a:lnTo>
                    <a:pt x="14813" y="78873"/>
                  </a:lnTo>
                  <a:lnTo>
                    <a:pt x="14995" y="78751"/>
                  </a:lnTo>
                  <a:lnTo>
                    <a:pt x="15483" y="78386"/>
                  </a:lnTo>
                  <a:lnTo>
                    <a:pt x="15910" y="77898"/>
                  </a:lnTo>
                  <a:lnTo>
                    <a:pt x="16214" y="77349"/>
                  </a:lnTo>
                  <a:lnTo>
                    <a:pt x="16519" y="76801"/>
                  </a:lnTo>
                  <a:lnTo>
                    <a:pt x="16824" y="76252"/>
                  </a:lnTo>
                  <a:lnTo>
                    <a:pt x="17007" y="75765"/>
                  </a:lnTo>
                  <a:lnTo>
                    <a:pt x="17007" y="75399"/>
                  </a:lnTo>
                  <a:lnTo>
                    <a:pt x="16946" y="75033"/>
                  </a:lnTo>
                  <a:lnTo>
                    <a:pt x="16763" y="74058"/>
                  </a:lnTo>
                  <a:lnTo>
                    <a:pt x="16519" y="73144"/>
                  </a:lnTo>
                  <a:lnTo>
                    <a:pt x="15910" y="71315"/>
                  </a:lnTo>
                  <a:lnTo>
                    <a:pt x="15239" y="68938"/>
                  </a:lnTo>
                  <a:lnTo>
                    <a:pt x="14813" y="67536"/>
                  </a:lnTo>
                  <a:lnTo>
                    <a:pt x="14386" y="66073"/>
                  </a:lnTo>
                  <a:lnTo>
                    <a:pt x="14081" y="64610"/>
                  </a:lnTo>
                  <a:lnTo>
                    <a:pt x="13959" y="63879"/>
                  </a:lnTo>
                  <a:lnTo>
                    <a:pt x="13898" y="63147"/>
                  </a:lnTo>
                  <a:lnTo>
                    <a:pt x="13959" y="62355"/>
                  </a:lnTo>
                  <a:lnTo>
                    <a:pt x="14020" y="61623"/>
                  </a:lnTo>
                  <a:lnTo>
                    <a:pt x="14142" y="60831"/>
                  </a:lnTo>
                  <a:lnTo>
                    <a:pt x="14325" y="60100"/>
                  </a:lnTo>
                  <a:lnTo>
                    <a:pt x="14630" y="58698"/>
                  </a:lnTo>
                  <a:lnTo>
                    <a:pt x="14752" y="57966"/>
                  </a:lnTo>
                  <a:lnTo>
                    <a:pt x="14813" y="57235"/>
                  </a:lnTo>
                  <a:lnTo>
                    <a:pt x="14752" y="56686"/>
                  </a:lnTo>
                  <a:lnTo>
                    <a:pt x="14752" y="56077"/>
                  </a:lnTo>
                  <a:lnTo>
                    <a:pt x="14508" y="54919"/>
                  </a:lnTo>
                  <a:lnTo>
                    <a:pt x="14264" y="53761"/>
                  </a:lnTo>
                  <a:lnTo>
                    <a:pt x="13959" y="52602"/>
                  </a:lnTo>
                  <a:lnTo>
                    <a:pt x="13593" y="51079"/>
                  </a:lnTo>
                  <a:lnTo>
                    <a:pt x="13289" y="49555"/>
                  </a:lnTo>
                  <a:lnTo>
                    <a:pt x="13045" y="48031"/>
                  </a:lnTo>
                  <a:lnTo>
                    <a:pt x="12862" y="46446"/>
                  </a:lnTo>
                  <a:lnTo>
                    <a:pt x="12618" y="43399"/>
                  </a:lnTo>
                  <a:lnTo>
                    <a:pt x="12557" y="40290"/>
                  </a:lnTo>
                  <a:lnTo>
                    <a:pt x="12557" y="38766"/>
                  </a:lnTo>
                  <a:lnTo>
                    <a:pt x="12557" y="38035"/>
                  </a:lnTo>
                  <a:lnTo>
                    <a:pt x="12679" y="37242"/>
                  </a:lnTo>
                  <a:lnTo>
                    <a:pt x="12862" y="35658"/>
                  </a:lnTo>
                  <a:lnTo>
                    <a:pt x="13167" y="34134"/>
                  </a:lnTo>
                  <a:lnTo>
                    <a:pt x="13228" y="33890"/>
                  </a:lnTo>
                  <a:lnTo>
                    <a:pt x="13228" y="33585"/>
                  </a:lnTo>
                  <a:lnTo>
                    <a:pt x="13167" y="33280"/>
                  </a:lnTo>
                  <a:lnTo>
                    <a:pt x="13045" y="32976"/>
                  </a:lnTo>
                  <a:lnTo>
                    <a:pt x="13045" y="29379"/>
                  </a:lnTo>
                  <a:lnTo>
                    <a:pt x="13045" y="28587"/>
                  </a:lnTo>
                  <a:lnTo>
                    <a:pt x="12984" y="28343"/>
                  </a:lnTo>
                  <a:lnTo>
                    <a:pt x="12923" y="28038"/>
                  </a:lnTo>
                  <a:lnTo>
                    <a:pt x="12801" y="27673"/>
                  </a:lnTo>
                  <a:lnTo>
                    <a:pt x="12496" y="26576"/>
                  </a:lnTo>
                  <a:lnTo>
                    <a:pt x="12192" y="25600"/>
                  </a:lnTo>
                  <a:lnTo>
                    <a:pt x="12192" y="25235"/>
                  </a:lnTo>
                  <a:lnTo>
                    <a:pt x="12131" y="24930"/>
                  </a:lnTo>
                  <a:lnTo>
                    <a:pt x="12496" y="25113"/>
                  </a:lnTo>
                  <a:lnTo>
                    <a:pt x="12923" y="25235"/>
                  </a:lnTo>
                  <a:lnTo>
                    <a:pt x="13776" y="25417"/>
                  </a:lnTo>
                  <a:lnTo>
                    <a:pt x="14691" y="25539"/>
                  </a:lnTo>
                  <a:lnTo>
                    <a:pt x="15666" y="25600"/>
                  </a:lnTo>
                  <a:lnTo>
                    <a:pt x="16214" y="25600"/>
                  </a:lnTo>
                  <a:lnTo>
                    <a:pt x="16397" y="25539"/>
                  </a:lnTo>
                  <a:lnTo>
                    <a:pt x="16519" y="25478"/>
                  </a:lnTo>
                  <a:lnTo>
                    <a:pt x="16702" y="25356"/>
                  </a:lnTo>
                  <a:lnTo>
                    <a:pt x="17068" y="25052"/>
                  </a:lnTo>
                  <a:lnTo>
                    <a:pt x="18653" y="23894"/>
                  </a:lnTo>
                  <a:lnTo>
                    <a:pt x="18653" y="23894"/>
                  </a:lnTo>
                  <a:lnTo>
                    <a:pt x="16519" y="25113"/>
                  </a:lnTo>
                  <a:lnTo>
                    <a:pt x="16397" y="25235"/>
                  </a:lnTo>
                  <a:lnTo>
                    <a:pt x="16275" y="25295"/>
                  </a:lnTo>
                  <a:lnTo>
                    <a:pt x="15971" y="25295"/>
                  </a:lnTo>
                  <a:lnTo>
                    <a:pt x="15361" y="25235"/>
                  </a:lnTo>
                  <a:lnTo>
                    <a:pt x="14081" y="25113"/>
                  </a:lnTo>
                  <a:lnTo>
                    <a:pt x="13532" y="25052"/>
                  </a:lnTo>
                  <a:lnTo>
                    <a:pt x="12923" y="24930"/>
                  </a:lnTo>
                  <a:lnTo>
                    <a:pt x="12435" y="24686"/>
                  </a:lnTo>
                  <a:lnTo>
                    <a:pt x="12192" y="24503"/>
                  </a:lnTo>
                  <a:lnTo>
                    <a:pt x="11948" y="24320"/>
                  </a:lnTo>
                  <a:lnTo>
                    <a:pt x="11826" y="24076"/>
                  </a:lnTo>
                  <a:lnTo>
                    <a:pt x="11704" y="23833"/>
                  </a:lnTo>
                  <a:lnTo>
                    <a:pt x="11521" y="23284"/>
                  </a:lnTo>
                  <a:lnTo>
                    <a:pt x="11460" y="22735"/>
                  </a:lnTo>
                  <a:lnTo>
                    <a:pt x="11460" y="22126"/>
                  </a:lnTo>
                  <a:lnTo>
                    <a:pt x="11521" y="21455"/>
                  </a:lnTo>
                  <a:lnTo>
                    <a:pt x="11582" y="20785"/>
                  </a:lnTo>
                  <a:lnTo>
                    <a:pt x="11643" y="20541"/>
                  </a:lnTo>
                  <a:lnTo>
                    <a:pt x="11704" y="20297"/>
                  </a:lnTo>
                  <a:lnTo>
                    <a:pt x="11521" y="19566"/>
                  </a:lnTo>
                  <a:lnTo>
                    <a:pt x="11582" y="20114"/>
                  </a:lnTo>
                  <a:lnTo>
                    <a:pt x="11582" y="20419"/>
                  </a:lnTo>
                  <a:lnTo>
                    <a:pt x="11460" y="20724"/>
                  </a:lnTo>
                  <a:lnTo>
                    <a:pt x="11338" y="21212"/>
                  </a:lnTo>
                  <a:lnTo>
                    <a:pt x="11216" y="21760"/>
                  </a:lnTo>
                  <a:lnTo>
                    <a:pt x="11216" y="22309"/>
                  </a:lnTo>
                  <a:lnTo>
                    <a:pt x="11216" y="22918"/>
                  </a:lnTo>
                  <a:lnTo>
                    <a:pt x="11277" y="23467"/>
                  </a:lnTo>
                  <a:lnTo>
                    <a:pt x="11399" y="24015"/>
                  </a:lnTo>
                  <a:lnTo>
                    <a:pt x="11643" y="24442"/>
                  </a:lnTo>
                  <a:lnTo>
                    <a:pt x="11765" y="24564"/>
                  </a:lnTo>
                  <a:lnTo>
                    <a:pt x="11826" y="24747"/>
                  </a:lnTo>
                  <a:lnTo>
                    <a:pt x="11887" y="24991"/>
                  </a:lnTo>
                  <a:lnTo>
                    <a:pt x="11887" y="25235"/>
                  </a:lnTo>
                  <a:lnTo>
                    <a:pt x="11887" y="25478"/>
                  </a:lnTo>
                  <a:lnTo>
                    <a:pt x="11765" y="25722"/>
                  </a:lnTo>
                  <a:lnTo>
                    <a:pt x="11460" y="26515"/>
                  </a:lnTo>
                  <a:lnTo>
                    <a:pt x="11033" y="27612"/>
                  </a:lnTo>
                  <a:lnTo>
                    <a:pt x="10729" y="28648"/>
                  </a:lnTo>
                  <a:lnTo>
                    <a:pt x="10485" y="29745"/>
                  </a:lnTo>
                  <a:lnTo>
                    <a:pt x="10241" y="30842"/>
                  </a:lnTo>
                  <a:lnTo>
                    <a:pt x="9875" y="31939"/>
                  </a:lnTo>
                  <a:lnTo>
                    <a:pt x="9449" y="33037"/>
                  </a:lnTo>
                  <a:lnTo>
                    <a:pt x="8961" y="34134"/>
                  </a:lnTo>
                  <a:lnTo>
                    <a:pt x="8412" y="35170"/>
                  </a:lnTo>
                  <a:lnTo>
                    <a:pt x="7437" y="37242"/>
                  </a:lnTo>
                  <a:lnTo>
                    <a:pt x="6950" y="38278"/>
                  </a:lnTo>
                  <a:lnTo>
                    <a:pt x="6523" y="39376"/>
                  </a:lnTo>
                  <a:lnTo>
                    <a:pt x="6340" y="39254"/>
                  </a:lnTo>
                  <a:lnTo>
                    <a:pt x="6157" y="39254"/>
                  </a:lnTo>
                  <a:lnTo>
                    <a:pt x="6157" y="39315"/>
                  </a:lnTo>
                  <a:lnTo>
                    <a:pt x="6096" y="39376"/>
                  </a:lnTo>
                  <a:lnTo>
                    <a:pt x="6157" y="39437"/>
                  </a:lnTo>
                  <a:lnTo>
                    <a:pt x="6157" y="39498"/>
                  </a:lnTo>
                  <a:lnTo>
                    <a:pt x="6279" y="39498"/>
                  </a:lnTo>
                  <a:lnTo>
                    <a:pt x="6462" y="39619"/>
                  </a:lnTo>
                  <a:lnTo>
                    <a:pt x="6523" y="39802"/>
                  </a:lnTo>
                  <a:lnTo>
                    <a:pt x="6584" y="39985"/>
                  </a:lnTo>
                  <a:lnTo>
                    <a:pt x="6584" y="40229"/>
                  </a:lnTo>
                  <a:lnTo>
                    <a:pt x="6523" y="40717"/>
                  </a:lnTo>
                  <a:lnTo>
                    <a:pt x="6401" y="41204"/>
                  </a:lnTo>
                  <a:lnTo>
                    <a:pt x="6035" y="42119"/>
                  </a:lnTo>
                  <a:lnTo>
                    <a:pt x="5974" y="42301"/>
                  </a:lnTo>
                  <a:lnTo>
                    <a:pt x="5913" y="42545"/>
                  </a:lnTo>
                  <a:lnTo>
                    <a:pt x="5791" y="43886"/>
                  </a:lnTo>
                  <a:lnTo>
                    <a:pt x="5791" y="44496"/>
                  </a:lnTo>
                  <a:lnTo>
                    <a:pt x="5730" y="44800"/>
                  </a:lnTo>
                  <a:lnTo>
                    <a:pt x="5669" y="44922"/>
                  </a:lnTo>
                  <a:lnTo>
                    <a:pt x="5609" y="45044"/>
                  </a:lnTo>
                  <a:lnTo>
                    <a:pt x="5487" y="45044"/>
                  </a:lnTo>
                  <a:lnTo>
                    <a:pt x="5426" y="44983"/>
                  </a:lnTo>
                  <a:lnTo>
                    <a:pt x="5365" y="44800"/>
                  </a:lnTo>
                  <a:lnTo>
                    <a:pt x="5365" y="44374"/>
                  </a:lnTo>
                  <a:lnTo>
                    <a:pt x="5426" y="43764"/>
                  </a:lnTo>
                  <a:lnTo>
                    <a:pt x="5426" y="43459"/>
                  </a:lnTo>
                  <a:lnTo>
                    <a:pt x="5426" y="43216"/>
                  </a:lnTo>
                  <a:lnTo>
                    <a:pt x="5365" y="43033"/>
                  </a:lnTo>
                  <a:lnTo>
                    <a:pt x="5243" y="42911"/>
                  </a:lnTo>
                  <a:lnTo>
                    <a:pt x="5121" y="42850"/>
                  </a:lnTo>
                  <a:lnTo>
                    <a:pt x="4938" y="42972"/>
                  </a:lnTo>
                  <a:lnTo>
                    <a:pt x="4816" y="43216"/>
                  </a:lnTo>
                  <a:lnTo>
                    <a:pt x="4755" y="43459"/>
                  </a:lnTo>
                  <a:lnTo>
                    <a:pt x="4694" y="43947"/>
                  </a:lnTo>
                  <a:lnTo>
                    <a:pt x="4633" y="44800"/>
                  </a:lnTo>
                  <a:lnTo>
                    <a:pt x="4572" y="45349"/>
                  </a:lnTo>
                  <a:lnTo>
                    <a:pt x="4450" y="45593"/>
                  </a:lnTo>
                  <a:lnTo>
                    <a:pt x="4389" y="45654"/>
                  </a:lnTo>
                  <a:lnTo>
                    <a:pt x="4268" y="45532"/>
                  </a:lnTo>
                  <a:lnTo>
                    <a:pt x="4207" y="45349"/>
                  </a:lnTo>
                  <a:lnTo>
                    <a:pt x="4207" y="45105"/>
                  </a:lnTo>
                  <a:lnTo>
                    <a:pt x="4268" y="44374"/>
                  </a:lnTo>
                  <a:lnTo>
                    <a:pt x="4268" y="43825"/>
                  </a:lnTo>
                  <a:lnTo>
                    <a:pt x="4329" y="43277"/>
                  </a:lnTo>
                  <a:lnTo>
                    <a:pt x="4268" y="43094"/>
                  </a:lnTo>
                  <a:lnTo>
                    <a:pt x="4207" y="42972"/>
                  </a:lnTo>
                  <a:lnTo>
                    <a:pt x="4146" y="42911"/>
                  </a:lnTo>
                  <a:lnTo>
                    <a:pt x="4085" y="42911"/>
                  </a:lnTo>
                  <a:lnTo>
                    <a:pt x="3963" y="42972"/>
                  </a:lnTo>
                  <a:lnTo>
                    <a:pt x="3841" y="43155"/>
                  </a:lnTo>
                  <a:lnTo>
                    <a:pt x="3658" y="43642"/>
                  </a:lnTo>
                  <a:lnTo>
                    <a:pt x="3231" y="44861"/>
                  </a:lnTo>
                  <a:lnTo>
                    <a:pt x="2988" y="45349"/>
                  </a:lnTo>
                  <a:lnTo>
                    <a:pt x="2866" y="45593"/>
                  </a:lnTo>
                  <a:lnTo>
                    <a:pt x="2744" y="45654"/>
                  </a:lnTo>
                  <a:lnTo>
                    <a:pt x="2683" y="45715"/>
                  </a:lnTo>
                  <a:lnTo>
                    <a:pt x="2622" y="45654"/>
                  </a:lnTo>
                  <a:lnTo>
                    <a:pt x="2561" y="45593"/>
                  </a:lnTo>
                  <a:lnTo>
                    <a:pt x="2561" y="45410"/>
                  </a:lnTo>
                  <a:lnTo>
                    <a:pt x="2561" y="45105"/>
                  </a:lnTo>
                  <a:lnTo>
                    <a:pt x="2683" y="44739"/>
                  </a:lnTo>
                  <a:lnTo>
                    <a:pt x="2927" y="44069"/>
                  </a:lnTo>
                  <a:lnTo>
                    <a:pt x="3048" y="43703"/>
                  </a:lnTo>
                  <a:lnTo>
                    <a:pt x="3292" y="43094"/>
                  </a:lnTo>
                  <a:lnTo>
                    <a:pt x="3292" y="42728"/>
                  </a:lnTo>
                  <a:lnTo>
                    <a:pt x="3292" y="42606"/>
                  </a:lnTo>
                  <a:lnTo>
                    <a:pt x="3170" y="42484"/>
                  </a:lnTo>
                  <a:lnTo>
                    <a:pt x="3109" y="42484"/>
                  </a:lnTo>
                  <a:lnTo>
                    <a:pt x="2988" y="42545"/>
                  </a:lnTo>
                  <a:lnTo>
                    <a:pt x="2805" y="42728"/>
                  </a:lnTo>
                  <a:lnTo>
                    <a:pt x="2378" y="43216"/>
                  </a:lnTo>
                  <a:lnTo>
                    <a:pt x="2012" y="43703"/>
                  </a:lnTo>
                  <a:lnTo>
                    <a:pt x="1708" y="44191"/>
                  </a:lnTo>
                  <a:lnTo>
                    <a:pt x="1525" y="44435"/>
                  </a:lnTo>
                  <a:lnTo>
                    <a:pt x="1403" y="44496"/>
                  </a:lnTo>
                  <a:lnTo>
                    <a:pt x="1281" y="44557"/>
                  </a:lnTo>
                  <a:lnTo>
                    <a:pt x="1159" y="44557"/>
                  </a:lnTo>
                  <a:lnTo>
                    <a:pt x="1098" y="44496"/>
                  </a:lnTo>
                  <a:lnTo>
                    <a:pt x="1098" y="44374"/>
                  </a:lnTo>
                  <a:lnTo>
                    <a:pt x="1159" y="44252"/>
                  </a:lnTo>
                  <a:lnTo>
                    <a:pt x="1281" y="43947"/>
                  </a:lnTo>
                  <a:lnTo>
                    <a:pt x="1403" y="43825"/>
                  </a:lnTo>
                  <a:lnTo>
                    <a:pt x="1951" y="42789"/>
                  </a:lnTo>
                  <a:lnTo>
                    <a:pt x="2317" y="42119"/>
                  </a:lnTo>
                  <a:lnTo>
                    <a:pt x="2500" y="41753"/>
                  </a:lnTo>
                  <a:lnTo>
                    <a:pt x="2622" y="41387"/>
                  </a:lnTo>
                  <a:lnTo>
                    <a:pt x="2683" y="41204"/>
                  </a:lnTo>
                  <a:lnTo>
                    <a:pt x="2622" y="41082"/>
                  </a:lnTo>
                  <a:lnTo>
                    <a:pt x="2561" y="41021"/>
                  </a:lnTo>
                  <a:lnTo>
                    <a:pt x="2378" y="40960"/>
                  </a:lnTo>
                  <a:lnTo>
                    <a:pt x="2134" y="41082"/>
                  </a:lnTo>
                  <a:lnTo>
                    <a:pt x="1890" y="41326"/>
                  </a:lnTo>
                  <a:lnTo>
                    <a:pt x="1647" y="41570"/>
                  </a:lnTo>
                  <a:lnTo>
                    <a:pt x="1403" y="41753"/>
                  </a:lnTo>
                  <a:lnTo>
                    <a:pt x="976" y="41936"/>
                  </a:lnTo>
                  <a:lnTo>
                    <a:pt x="732" y="41997"/>
                  </a:lnTo>
                  <a:lnTo>
                    <a:pt x="488" y="41997"/>
                  </a:lnTo>
                  <a:lnTo>
                    <a:pt x="306" y="41936"/>
                  </a:lnTo>
                  <a:lnTo>
                    <a:pt x="245" y="41875"/>
                  </a:lnTo>
                  <a:lnTo>
                    <a:pt x="306" y="41814"/>
                  </a:lnTo>
                  <a:lnTo>
                    <a:pt x="367" y="41692"/>
                  </a:lnTo>
                  <a:lnTo>
                    <a:pt x="793" y="41326"/>
                  </a:lnTo>
                  <a:lnTo>
                    <a:pt x="1342" y="40778"/>
                  </a:lnTo>
                  <a:lnTo>
                    <a:pt x="1829" y="40168"/>
                  </a:lnTo>
                  <a:lnTo>
                    <a:pt x="2317" y="39619"/>
                  </a:lnTo>
                  <a:lnTo>
                    <a:pt x="2866" y="39071"/>
                  </a:lnTo>
                  <a:lnTo>
                    <a:pt x="3170" y="38888"/>
                  </a:lnTo>
                  <a:lnTo>
                    <a:pt x="3414" y="38705"/>
                  </a:lnTo>
                  <a:lnTo>
                    <a:pt x="4085" y="38705"/>
                  </a:lnTo>
                  <a:lnTo>
                    <a:pt x="4511" y="38827"/>
                  </a:lnTo>
                  <a:lnTo>
                    <a:pt x="4633" y="38827"/>
                  </a:lnTo>
                  <a:lnTo>
                    <a:pt x="4755" y="38888"/>
                  </a:lnTo>
                  <a:lnTo>
                    <a:pt x="4877" y="38888"/>
                  </a:lnTo>
                  <a:lnTo>
                    <a:pt x="4877" y="38827"/>
                  </a:lnTo>
                  <a:lnTo>
                    <a:pt x="4816" y="38705"/>
                  </a:lnTo>
                  <a:lnTo>
                    <a:pt x="4755" y="38644"/>
                  </a:lnTo>
                  <a:lnTo>
                    <a:pt x="4511" y="38522"/>
                  </a:lnTo>
                  <a:lnTo>
                    <a:pt x="4207" y="38461"/>
                  </a:lnTo>
                  <a:lnTo>
                    <a:pt x="4633" y="37608"/>
                  </a:lnTo>
                  <a:lnTo>
                    <a:pt x="4877" y="36755"/>
                  </a:lnTo>
                  <a:lnTo>
                    <a:pt x="5121" y="35840"/>
                  </a:lnTo>
                  <a:lnTo>
                    <a:pt x="5304" y="34987"/>
                  </a:lnTo>
                  <a:lnTo>
                    <a:pt x="5426" y="33768"/>
                  </a:lnTo>
                  <a:lnTo>
                    <a:pt x="5609" y="32549"/>
                  </a:lnTo>
                  <a:lnTo>
                    <a:pt x="5852" y="31635"/>
                  </a:lnTo>
                  <a:lnTo>
                    <a:pt x="6096" y="30781"/>
                  </a:lnTo>
                  <a:lnTo>
                    <a:pt x="6462" y="29928"/>
                  </a:lnTo>
                  <a:lnTo>
                    <a:pt x="6828" y="29075"/>
                  </a:lnTo>
                  <a:lnTo>
                    <a:pt x="6950" y="28709"/>
                  </a:lnTo>
                  <a:lnTo>
                    <a:pt x="7132" y="28465"/>
                  </a:lnTo>
                  <a:lnTo>
                    <a:pt x="7376" y="28099"/>
                  </a:lnTo>
                  <a:lnTo>
                    <a:pt x="7559" y="27673"/>
                  </a:lnTo>
                  <a:lnTo>
                    <a:pt x="7681" y="27368"/>
                  </a:lnTo>
                  <a:lnTo>
                    <a:pt x="7681" y="27063"/>
                  </a:lnTo>
                  <a:lnTo>
                    <a:pt x="7742" y="26149"/>
                  </a:lnTo>
                  <a:lnTo>
                    <a:pt x="7803" y="25235"/>
                  </a:lnTo>
                  <a:lnTo>
                    <a:pt x="7925" y="24259"/>
                  </a:lnTo>
                  <a:lnTo>
                    <a:pt x="8169" y="22370"/>
                  </a:lnTo>
                  <a:lnTo>
                    <a:pt x="8351" y="21455"/>
                  </a:lnTo>
                  <a:lnTo>
                    <a:pt x="8412" y="21151"/>
                  </a:lnTo>
                  <a:lnTo>
                    <a:pt x="8412" y="20846"/>
                  </a:lnTo>
                  <a:lnTo>
                    <a:pt x="8351" y="19932"/>
                  </a:lnTo>
                  <a:lnTo>
                    <a:pt x="8351" y="19017"/>
                  </a:lnTo>
                  <a:lnTo>
                    <a:pt x="8412" y="18164"/>
                  </a:lnTo>
                  <a:lnTo>
                    <a:pt x="8534" y="17737"/>
                  </a:lnTo>
                  <a:lnTo>
                    <a:pt x="8656" y="17311"/>
                  </a:lnTo>
                  <a:lnTo>
                    <a:pt x="9022" y="16457"/>
                  </a:lnTo>
                  <a:lnTo>
                    <a:pt x="9510" y="15726"/>
                  </a:lnTo>
                  <a:lnTo>
                    <a:pt x="9753" y="15360"/>
                  </a:lnTo>
                  <a:lnTo>
                    <a:pt x="9997" y="15055"/>
                  </a:lnTo>
                  <a:lnTo>
                    <a:pt x="10302" y="14812"/>
                  </a:lnTo>
                  <a:lnTo>
                    <a:pt x="10668" y="14629"/>
                  </a:lnTo>
                  <a:lnTo>
                    <a:pt x="11094" y="14446"/>
                  </a:lnTo>
                  <a:lnTo>
                    <a:pt x="11521" y="14324"/>
                  </a:lnTo>
                  <a:lnTo>
                    <a:pt x="12374" y="14202"/>
                  </a:lnTo>
                  <a:lnTo>
                    <a:pt x="13411" y="14080"/>
                  </a:lnTo>
                  <a:lnTo>
                    <a:pt x="14447" y="14080"/>
                  </a:lnTo>
                  <a:lnTo>
                    <a:pt x="16519" y="14141"/>
                  </a:lnTo>
                  <a:lnTo>
                    <a:pt x="14691" y="13836"/>
                  </a:lnTo>
                  <a:lnTo>
                    <a:pt x="15727" y="13166"/>
                  </a:lnTo>
                  <a:lnTo>
                    <a:pt x="16336" y="12739"/>
                  </a:lnTo>
                  <a:lnTo>
                    <a:pt x="16641" y="12617"/>
                  </a:lnTo>
                  <a:lnTo>
                    <a:pt x="16885" y="12434"/>
                  </a:lnTo>
                  <a:lnTo>
                    <a:pt x="16946" y="12313"/>
                  </a:lnTo>
                  <a:lnTo>
                    <a:pt x="17007" y="12191"/>
                  </a:lnTo>
                  <a:lnTo>
                    <a:pt x="17190" y="10118"/>
                  </a:lnTo>
                  <a:lnTo>
                    <a:pt x="17738" y="10484"/>
                  </a:lnTo>
                  <a:lnTo>
                    <a:pt x="18348" y="10789"/>
                  </a:lnTo>
                  <a:lnTo>
                    <a:pt x="18896" y="11032"/>
                  </a:lnTo>
                  <a:lnTo>
                    <a:pt x="19201" y="11093"/>
                  </a:lnTo>
                  <a:lnTo>
                    <a:pt x="19506" y="11154"/>
                  </a:lnTo>
                  <a:lnTo>
                    <a:pt x="19811" y="11093"/>
                  </a:lnTo>
                  <a:lnTo>
                    <a:pt x="20115" y="11032"/>
                  </a:lnTo>
                  <a:lnTo>
                    <a:pt x="20664" y="10789"/>
                  </a:lnTo>
                  <a:lnTo>
                    <a:pt x="21274" y="10484"/>
                  </a:lnTo>
                  <a:lnTo>
                    <a:pt x="21883" y="10118"/>
                  </a:lnTo>
                  <a:close/>
                  <a:moveTo>
                    <a:pt x="19445" y="0"/>
                  </a:moveTo>
                  <a:lnTo>
                    <a:pt x="18957" y="61"/>
                  </a:lnTo>
                  <a:lnTo>
                    <a:pt x="18287" y="183"/>
                  </a:lnTo>
                  <a:lnTo>
                    <a:pt x="17677" y="366"/>
                  </a:lnTo>
                  <a:lnTo>
                    <a:pt x="17068" y="670"/>
                  </a:lnTo>
                  <a:lnTo>
                    <a:pt x="16824" y="853"/>
                  </a:lnTo>
                  <a:lnTo>
                    <a:pt x="16580" y="1097"/>
                  </a:lnTo>
                  <a:lnTo>
                    <a:pt x="16336" y="1402"/>
                  </a:lnTo>
                  <a:lnTo>
                    <a:pt x="16153" y="1646"/>
                  </a:lnTo>
                  <a:lnTo>
                    <a:pt x="15788" y="2316"/>
                  </a:lnTo>
                  <a:lnTo>
                    <a:pt x="15605" y="2987"/>
                  </a:lnTo>
                  <a:lnTo>
                    <a:pt x="15483" y="3657"/>
                  </a:lnTo>
                  <a:lnTo>
                    <a:pt x="15422" y="4389"/>
                  </a:lnTo>
                  <a:lnTo>
                    <a:pt x="15422" y="5059"/>
                  </a:lnTo>
                  <a:lnTo>
                    <a:pt x="15422" y="5730"/>
                  </a:lnTo>
                  <a:lnTo>
                    <a:pt x="15544" y="6400"/>
                  </a:lnTo>
                  <a:lnTo>
                    <a:pt x="15666" y="7132"/>
                  </a:lnTo>
                  <a:lnTo>
                    <a:pt x="15849" y="7802"/>
                  </a:lnTo>
                  <a:lnTo>
                    <a:pt x="16275" y="9082"/>
                  </a:lnTo>
                  <a:lnTo>
                    <a:pt x="16397" y="9387"/>
                  </a:lnTo>
                  <a:lnTo>
                    <a:pt x="16580" y="9631"/>
                  </a:lnTo>
                  <a:lnTo>
                    <a:pt x="16824" y="9874"/>
                  </a:lnTo>
                  <a:lnTo>
                    <a:pt x="16946" y="9996"/>
                  </a:lnTo>
                  <a:lnTo>
                    <a:pt x="16946" y="10179"/>
                  </a:lnTo>
                  <a:lnTo>
                    <a:pt x="16946" y="10362"/>
                  </a:lnTo>
                  <a:lnTo>
                    <a:pt x="16763" y="11886"/>
                  </a:lnTo>
                  <a:lnTo>
                    <a:pt x="16763" y="12069"/>
                  </a:lnTo>
                  <a:lnTo>
                    <a:pt x="16702" y="12252"/>
                  </a:lnTo>
                  <a:lnTo>
                    <a:pt x="16641" y="12313"/>
                  </a:lnTo>
                  <a:lnTo>
                    <a:pt x="16458" y="12373"/>
                  </a:lnTo>
                  <a:lnTo>
                    <a:pt x="16093" y="12617"/>
                  </a:lnTo>
                  <a:lnTo>
                    <a:pt x="15422" y="13044"/>
                  </a:lnTo>
                  <a:lnTo>
                    <a:pt x="14752" y="13471"/>
                  </a:lnTo>
                  <a:lnTo>
                    <a:pt x="14508" y="13653"/>
                  </a:lnTo>
                  <a:lnTo>
                    <a:pt x="14325" y="13775"/>
                  </a:lnTo>
                  <a:lnTo>
                    <a:pt x="13350" y="13775"/>
                  </a:lnTo>
                  <a:lnTo>
                    <a:pt x="12496" y="13836"/>
                  </a:lnTo>
                  <a:lnTo>
                    <a:pt x="11765" y="13958"/>
                  </a:lnTo>
                  <a:lnTo>
                    <a:pt x="11033" y="14141"/>
                  </a:lnTo>
                  <a:lnTo>
                    <a:pt x="10668" y="14263"/>
                  </a:lnTo>
                  <a:lnTo>
                    <a:pt x="10363" y="14385"/>
                  </a:lnTo>
                  <a:lnTo>
                    <a:pt x="9997" y="14629"/>
                  </a:lnTo>
                  <a:lnTo>
                    <a:pt x="9753" y="14812"/>
                  </a:lnTo>
                  <a:lnTo>
                    <a:pt x="9510" y="15116"/>
                  </a:lnTo>
                  <a:lnTo>
                    <a:pt x="9266" y="15421"/>
                  </a:lnTo>
                  <a:lnTo>
                    <a:pt x="8900" y="16031"/>
                  </a:lnTo>
                  <a:lnTo>
                    <a:pt x="8534" y="16701"/>
                  </a:lnTo>
                  <a:lnTo>
                    <a:pt x="8230" y="17372"/>
                  </a:lnTo>
                  <a:lnTo>
                    <a:pt x="8108" y="17737"/>
                  </a:lnTo>
                  <a:lnTo>
                    <a:pt x="8047" y="18103"/>
                  </a:lnTo>
                  <a:lnTo>
                    <a:pt x="7986" y="18895"/>
                  </a:lnTo>
                  <a:lnTo>
                    <a:pt x="7986" y="19688"/>
                  </a:lnTo>
                  <a:lnTo>
                    <a:pt x="8047" y="20480"/>
                  </a:lnTo>
                  <a:lnTo>
                    <a:pt x="8047" y="20846"/>
                  </a:lnTo>
                  <a:lnTo>
                    <a:pt x="8047" y="21212"/>
                  </a:lnTo>
                  <a:lnTo>
                    <a:pt x="7864" y="22004"/>
                  </a:lnTo>
                  <a:lnTo>
                    <a:pt x="7620" y="23589"/>
                  </a:lnTo>
                  <a:lnTo>
                    <a:pt x="7376" y="25174"/>
                  </a:lnTo>
                  <a:lnTo>
                    <a:pt x="7315" y="26758"/>
                  </a:lnTo>
                  <a:lnTo>
                    <a:pt x="7254" y="27124"/>
                  </a:lnTo>
                  <a:lnTo>
                    <a:pt x="7193" y="27490"/>
                  </a:lnTo>
                  <a:lnTo>
                    <a:pt x="7132" y="27856"/>
                  </a:lnTo>
                  <a:lnTo>
                    <a:pt x="6950" y="28160"/>
                  </a:lnTo>
                  <a:lnTo>
                    <a:pt x="6706" y="28526"/>
                  </a:lnTo>
                  <a:lnTo>
                    <a:pt x="6523" y="28892"/>
                  </a:lnTo>
                  <a:lnTo>
                    <a:pt x="5974" y="30172"/>
                  </a:lnTo>
                  <a:lnTo>
                    <a:pt x="5609" y="31452"/>
                  </a:lnTo>
                  <a:lnTo>
                    <a:pt x="5304" y="32732"/>
                  </a:lnTo>
                  <a:lnTo>
                    <a:pt x="5121" y="34073"/>
                  </a:lnTo>
                  <a:lnTo>
                    <a:pt x="4938" y="35536"/>
                  </a:lnTo>
                  <a:lnTo>
                    <a:pt x="4755" y="36267"/>
                  </a:lnTo>
                  <a:lnTo>
                    <a:pt x="4572" y="36998"/>
                  </a:lnTo>
                  <a:lnTo>
                    <a:pt x="4329" y="37669"/>
                  </a:lnTo>
                  <a:lnTo>
                    <a:pt x="4207" y="38035"/>
                  </a:lnTo>
                  <a:lnTo>
                    <a:pt x="4146" y="38218"/>
                  </a:lnTo>
                  <a:lnTo>
                    <a:pt x="4024" y="38400"/>
                  </a:lnTo>
                  <a:lnTo>
                    <a:pt x="3963" y="38461"/>
                  </a:lnTo>
                  <a:lnTo>
                    <a:pt x="3475" y="38461"/>
                  </a:lnTo>
                  <a:lnTo>
                    <a:pt x="3109" y="38583"/>
                  </a:lnTo>
                  <a:lnTo>
                    <a:pt x="2805" y="38766"/>
                  </a:lnTo>
                  <a:lnTo>
                    <a:pt x="2256" y="39315"/>
                  </a:lnTo>
                  <a:lnTo>
                    <a:pt x="1768" y="39863"/>
                  </a:lnTo>
                  <a:lnTo>
                    <a:pt x="1342" y="40412"/>
                  </a:lnTo>
                  <a:lnTo>
                    <a:pt x="854" y="41021"/>
                  </a:lnTo>
                  <a:lnTo>
                    <a:pt x="306" y="41387"/>
                  </a:lnTo>
                  <a:lnTo>
                    <a:pt x="123" y="41570"/>
                  </a:lnTo>
                  <a:lnTo>
                    <a:pt x="62" y="41692"/>
                  </a:lnTo>
                  <a:lnTo>
                    <a:pt x="1" y="41814"/>
                  </a:lnTo>
                  <a:lnTo>
                    <a:pt x="62" y="42058"/>
                  </a:lnTo>
                  <a:lnTo>
                    <a:pt x="245" y="42179"/>
                  </a:lnTo>
                  <a:lnTo>
                    <a:pt x="427" y="42240"/>
                  </a:lnTo>
                  <a:lnTo>
                    <a:pt x="610" y="42240"/>
                  </a:lnTo>
                  <a:lnTo>
                    <a:pt x="1098" y="42119"/>
                  </a:lnTo>
                  <a:lnTo>
                    <a:pt x="1525" y="41936"/>
                  </a:lnTo>
                  <a:lnTo>
                    <a:pt x="1768" y="41753"/>
                  </a:lnTo>
                  <a:lnTo>
                    <a:pt x="2012" y="41570"/>
                  </a:lnTo>
                  <a:lnTo>
                    <a:pt x="2195" y="41387"/>
                  </a:lnTo>
                  <a:lnTo>
                    <a:pt x="2317" y="41265"/>
                  </a:lnTo>
                  <a:lnTo>
                    <a:pt x="2439" y="41204"/>
                  </a:lnTo>
                  <a:lnTo>
                    <a:pt x="2439" y="41204"/>
                  </a:lnTo>
                  <a:lnTo>
                    <a:pt x="2317" y="41509"/>
                  </a:lnTo>
                  <a:lnTo>
                    <a:pt x="2256" y="41753"/>
                  </a:lnTo>
                  <a:lnTo>
                    <a:pt x="1951" y="42240"/>
                  </a:lnTo>
                  <a:lnTo>
                    <a:pt x="1281" y="43459"/>
                  </a:lnTo>
                  <a:lnTo>
                    <a:pt x="976" y="44008"/>
                  </a:lnTo>
                  <a:lnTo>
                    <a:pt x="854" y="44252"/>
                  </a:lnTo>
                  <a:lnTo>
                    <a:pt x="854" y="44435"/>
                  </a:lnTo>
                  <a:lnTo>
                    <a:pt x="915" y="44557"/>
                  </a:lnTo>
                  <a:lnTo>
                    <a:pt x="1037" y="44739"/>
                  </a:lnTo>
                  <a:lnTo>
                    <a:pt x="1159" y="44861"/>
                  </a:lnTo>
                  <a:lnTo>
                    <a:pt x="1342" y="44800"/>
                  </a:lnTo>
                  <a:lnTo>
                    <a:pt x="1525" y="44739"/>
                  </a:lnTo>
                  <a:lnTo>
                    <a:pt x="1829" y="44435"/>
                  </a:lnTo>
                  <a:lnTo>
                    <a:pt x="2073" y="44130"/>
                  </a:lnTo>
                  <a:lnTo>
                    <a:pt x="2561" y="43399"/>
                  </a:lnTo>
                  <a:lnTo>
                    <a:pt x="2805" y="43033"/>
                  </a:lnTo>
                  <a:lnTo>
                    <a:pt x="3048" y="42789"/>
                  </a:lnTo>
                  <a:lnTo>
                    <a:pt x="3048" y="42789"/>
                  </a:lnTo>
                  <a:lnTo>
                    <a:pt x="2988" y="43094"/>
                  </a:lnTo>
                  <a:lnTo>
                    <a:pt x="2927" y="43459"/>
                  </a:lnTo>
                  <a:lnTo>
                    <a:pt x="2622" y="44191"/>
                  </a:lnTo>
                  <a:lnTo>
                    <a:pt x="2378" y="44861"/>
                  </a:lnTo>
                  <a:lnTo>
                    <a:pt x="2256" y="45227"/>
                  </a:lnTo>
                  <a:lnTo>
                    <a:pt x="2256" y="45593"/>
                  </a:lnTo>
                  <a:lnTo>
                    <a:pt x="2378" y="45776"/>
                  </a:lnTo>
                  <a:lnTo>
                    <a:pt x="2500" y="45898"/>
                  </a:lnTo>
                  <a:lnTo>
                    <a:pt x="2683" y="45959"/>
                  </a:lnTo>
                  <a:lnTo>
                    <a:pt x="2866" y="45898"/>
                  </a:lnTo>
                  <a:lnTo>
                    <a:pt x="3048" y="45776"/>
                  </a:lnTo>
                  <a:lnTo>
                    <a:pt x="3170" y="45532"/>
                  </a:lnTo>
                  <a:lnTo>
                    <a:pt x="3353" y="45166"/>
                  </a:lnTo>
                  <a:lnTo>
                    <a:pt x="3719" y="44252"/>
                  </a:lnTo>
                  <a:lnTo>
                    <a:pt x="4085" y="43277"/>
                  </a:lnTo>
                  <a:lnTo>
                    <a:pt x="4024" y="44130"/>
                  </a:lnTo>
                  <a:lnTo>
                    <a:pt x="3963" y="44922"/>
                  </a:lnTo>
                  <a:lnTo>
                    <a:pt x="3963" y="45349"/>
                  </a:lnTo>
                  <a:lnTo>
                    <a:pt x="4024" y="45593"/>
                  </a:lnTo>
                  <a:lnTo>
                    <a:pt x="4146" y="45776"/>
                  </a:lnTo>
                  <a:lnTo>
                    <a:pt x="4268" y="45837"/>
                  </a:lnTo>
                  <a:lnTo>
                    <a:pt x="4450" y="45837"/>
                  </a:lnTo>
                  <a:lnTo>
                    <a:pt x="4633" y="45776"/>
                  </a:lnTo>
                  <a:lnTo>
                    <a:pt x="4755" y="45654"/>
                  </a:lnTo>
                  <a:lnTo>
                    <a:pt x="4816" y="45349"/>
                  </a:lnTo>
                  <a:lnTo>
                    <a:pt x="4877" y="45105"/>
                  </a:lnTo>
                  <a:lnTo>
                    <a:pt x="4938" y="44496"/>
                  </a:lnTo>
                  <a:lnTo>
                    <a:pt x="4999" y="43642"/>
                  </a:lnTo>
                  <a:lnTo>
                    <a:pt x="5060" y="43338"/>
                  </a:lnTo>
                  <a:lnTo>
                    <a:pt x="5060" y="43216"/>
                  </a:lnTo>
                  <a:lnTo>
                    <a:pt x="5182" y="43094"/>
                  </a:lnTo>
                  <a:lnTo>
                    <a:pt x="5243" y="43277"/>
                  </a:lnTo>
                  <a:lnTo>
                    <a:pt x="5243" y="43459"/>
                  </a:lnTo>
                  <a:lnTo>
                    <a:pt x="5182" y="43886"/>
                  </a:lnTo>
                  <a:lnTo>
                    <a:pt x="5121" y="44374"/>
                  </a:lnTo>
                  <a:lnTo>
                    <a:pt x="5121" y="44800"/>
                  </a:lnTo>
                  <a:lnTo>
                    <a:pt x="5182" y="45044"/>
                  </a:lnTo>
                  <a:lnTo>
                    <a:pt x="5365" y="45227"/>
                  </a:lnTo>
                  <a:lnTo>
                    <a:pt x="5426" y="45288"/>
                  </a:lnTo>
                  <a:lnTo>
                    <a:pt x="5609" y="45288"/>
                  </a:lnTo>
                  <a:lnTo>
                    <a:pt x="5730" y="45227"/>
                  </a:lnTo>
                  <a:lnTo>
                    <a:pt x="5852" y="45044"/>
                  </a:lnTo>
                  <a:lnTo>
                    <a:pt x="5913" y="44861"/>
                  </a:lnTo>
                  <a:lnTo>
                    <a:pt x="6035" y="44496"/>
                  </a:lnTo>
                  <a:lnTo>
                    <a:pt x="6035" y="43642"/>
                  </a:lnTo>
                  <a:lnTo>
                    <a:pt x="6157" y="42484"/>
                  </a:lnTo>
                  <a:lnTo>
                    <a:pt x="6218" y="42240"/>
                  </a:lnTo>
                  <a:lnTo>
                    <a:pt x="6340" y="41997"/>
                  </a:lnTo>
                  <a:lnTo>
                    <a:pt x="6645" y="41082"/>
                  </a:lnTo>
                  <a:lnTo>
                    <a:pt x="6767" y="40595"/>
                  </a:lnTo>
                  <a:lnTo>
                    <a:pt x="6828" y="40107"/>
                  </a:lnTo>
                  <a:lnTo>
                    <a:pt x="6767" y="39802"/>
                  </a:lnTo>
                  <a:lnTo>
                    <a:pt x="6706" y="39558"/>
                  </a:lnTo>
                  <a:lnTo>
                    <a:pt x="6767" y="39315"/>
                  </a:lnTo>
                  <a:lnTo>
                    <a:pt x="6889" y="39132"/>
                  </a:lnTo>
                  <a:lnTo>
                    <a:pt x="7376" y="37974"/>
                  </a:lnTo>
                  <a:lnTo>
                    <a:pt x="7925" y="36877"/>
                  </a:lnTo>
                  <a:lnTo>
                    <a:pt x="9266" y="34256"/>
                  </a:lnTo>
                  <a:lnTo>
                    <a:pt x="9875" y="32915"/>
                  </a:lnTo>
                  <a:lnTo>
                    <a:pt x="10363" y="31574"/>
                  </a:lnTo>
                  <a:lnTo>
                    <a:pt x="10607" y="30781"/>
                  </a:lnTo>
                  <a:lnTo>
                    <a:pt x="10729" y="30050"/>
                  </a:lnTo>
                  <a:lnTo>
                    <a:pt x="11094" y="28526"/>
                  </a:lnTo>
                  <a:lnTo>
                    <a:pt x="11521" y="27185"/>
                  </a:lnTo>
                  <a:lnTo>
                    <a:pt x="12009" y="25844"/>
                  </a:lnTo>
                  <a:lnTo>
                    <a:pt x="12374" y="27307"/>
                  </a:lnTo>
                  <a:lnTo>
                    <a:pt x="12557" y="27856"/>
                  </a:lnTo>
                  <a:lnTo>
                    <a:pt x="12679" y="28465"/>
                  </a:lnTo>
                  <a:lnTo>
                    <a:pt x="12679" y="29136"/>
                  </a:lnTo>
                  <a:lnTo>
                    <a:pt x="12679" y="29806"/>
                  </a:lnTo>
                  <a:lnTo>
                    <a:pt x="12618" y="31878"/>
                  </a:lnTo>
                  <a:lnTo>
                    <a:pt x="12618" y="32427"/>
                  </a:lnTo>
                  <a:lnTo>
                    <a:pt x="12618" y="33037"/>
                  </a:lnTo>
                  <a:lnTo>
                    <a:pt x="12679" y="33280"/>
                  </a:lnTo>
                  <a:lnTo>
                    <a:pt x="12801" y="33524"/>
                  </a:lnTo>
                  <a:lnTo>
                    <a:pt x="12801" y="33768"/>
                  </a:lnTo>
                  <a:lnTo>
                    <a:pt x="12801" y="34012"/>
                  </a:lnTo>
                  <a:lnTo>
                    <a:pt x="12679" y="34560"/>
                  </a:lnTo>
                  <a:lnTo>
                    <a:pt x="12313" y="36633"/>
                  </a:lnTo>
                  <a:lnTo>
                    <a:pt x="12192" y="37669"/>
                  </a:lnTo>
                  <a:lnTo>
                    <a:pt x="12131" y="38705"/>
                  </a:lnTo>
                  <a:lnTo>
                    <a:pt x="12070" y="40839"/>
                  </a:lnTo>
                  <a:lnTo>
                    <a:pt x="12131" y="42972"/>
                  </a:lnTo>
                  <a:lnTo>
                    <a:pt x="12252" y="45044"/>
                  </a:lnTo>
                  <a:lnTo>
                    <a:pt x="12435" y="47178"/>
                  </a:lnTo>
                  <a:lnTo>
                    <a:pt x="12740" y="49250"/>
                  </a:lnTo>
                  <a:lnTo>
                    <a:pt x="13106" y="51261"/>
                  </a:lnTo>
                  <a:lnTo>
                    <a:pt x="13593" y="53334"/>
                  </a:lnTo>
                  <a:lnTo>
                    <a:pt x="14081" y="55041"/>
                  </a:lnTo>
                  <a:lnTo>
                    <a:pt x="14264" y="55955"/>
                  </a:lnTo>
                  <a:lnTo>
                    <a:pt x="14325" y="56869"/>
                  </a:lnTo>
                  <a:lnTo>
                    <a:pt x="14264" y="57601"/>
                  </a:lnTo>
                  <a:lnTo>
                    <a:pt x="14203" y="58393"/>
                  </a:lnTo>
                  <a:lnTo>
                    <a:pt x="13837" y="59856"/>
                  </a:lnTo>
                  <a:lnTo>
                    <a:pt x="13654" y="60892"/>
                  </a:lnTo>
                  <a:lnTo>
                    <a:pt x="13532" y="61928"/>
                  </a:lnTo>
                  <a:lnTo>
                    <a:pt x="13472" y="62964"/>
                  </a:lnTo>
                  <a:lnTo>
                    <a:pt x="13532" y="64001"/>
                  </a:lnTo>
                  <a:lnTo>
                    <a:pt x="13715" y="65037"/>
                  </a:lnTo>
                  <a:lnTo>
                    <a:pt x="13898" y="66012"/>
                  </a:lnTo>
                  <a:lnTo>
                    <a:pt x="14508" y="67963"/>
                  </a:lnTo>
                  <a:lnTo>
                    <a:pt x="15605" y="71681"/>
                  </a:lnTo>
                  <a:lnTo>
                    <a:pt x="16032" y="73144"/>
                  </a:lnTo>
                  <a:lnTo>
                    <a:pt x="16458" y="74606"/>
                  </a:lnTo>
                  <a:lnTo>
                    <a:pt x="16580" y="75094"/>
                  </a:lnTo>
                  <a:lnTo>
                    <a:pt x="16641" y="75399"/>
                  </a:lnTo>
                  <a:lnTo>
                    <a:pt x="16641" y="75643"/>
                  </a:lnTo>
                  <a:lnTo>
                    <a:pt x="16519" y="76069"/>
                  </a:lnTo>
                  <a:lnTo>
                    <a:pt x="16336" y="76496"/>
                  </a:lnTo>
                  <a:lnTo>
                    <a:pt x="15849" y="77227"/>
                  </a:lnTo>
                  <a:lnTo>
                    <a:pt x="15422" y="77959"/>
                  </a:lnTo>
                  <a:lnTo>
                    <a:pt x="15117" y="78264"/>
                  </a:lnTo>
                  <a:lnTo>
                    <a:pt x="14813" y="78507"/>
                  </a:lnTo>
                  <a:lnTo>
                    <a:pt x="14569" y="78690"/>
                  </a:lnTo>
                  <a:lnTo>
                    <a:pt x="14386" y="78873"/>
                  </a:lnTo>
                  <a:lnTo>
                    <a:pt x="14386" y="79056"/>
                  </a:lnTo>
                  <a:lnTo>
                    <a:pt x="14447" y="79239"/>
                  </a:lnTo>
                  <a:lnTo>
                    <a:pt x="14569" y="79361"/>
                  </a:lnTo>
                  <a:lnTo>
                    <a:pt x="14752" y="79483"/>
                  </a:lnTo>
                  <a:lnTo>
                    <a:pt x="15117" y="79605"/>
                  </a:lnTo>
                  <a:lnTo>
                    <a:pt x="15483" y="79666"/>
                  </a:lnTo>
                  <a:lnTo>
                    <a:pt x="16032" y="79787"/>
                  </a:lnTo>
                  <a:lnTo>
                    <a:pt x="16580" y="79848"/>
                  </a:lnTo>
                  <a:lnTo>
                    <a:pt x="17007" y="79848"/>
                  </a:lnTo>
                  <a:lnTo>
                    <a:pt x="17434" y="79787"/>
                  </a:lnTo>
                  <a:lnTo>
                    <a:pt x="17555" y="79787"/>
                  </a:lnTo>
                  <a:lnTo>
                    <a:pt x="17677" y="79970"/>
                  </a:lnTo>
                  <a:lnTo>
                    <a:pt x="17921" y="80092"/>
                  </a:lnTo>
                  <a:lnTo>
                    <a:pt x="18165" y="80153"/>
                  </a:lnTo>
                  <a:lnTo>
                    <a:pt x="18592" y="80214"/>
                  </a:lnTo>
                  <a:lnTo>
                    <a:pt x="18957" y="80092"/>
                  </a:lnTo>
                  <a:lnTo>
                    <a:pt x="19140" y="80031"/>
                  </a:lnTo>
                  <a:lnTo>
                    <a:pt x="19323" y="79909"/>
                  </a:lnTo>
                  <a:lnTo>
                    <a:pt x="19445" y="79727"/>
                  </a:lnTo>
                  <a:lnTo>
                    <a:pt x="19506" y="79544"/>
                  </a:lnTo>
                  <a:lnTo>
                    <a:pt x="19689" y="79787"/>
                  </a:lnTo>
                  <a:lnTo>
                    <a:pt x="19872" y="80031"/>
                  </a:lnTo>
                  <a:lnTo>
                    <a:pt x="20115" y="80153"/>
                  </a:lnTo>
                  <a:lnTo>
                    <a:pt x="20420" y="80214"/>
                  </a:lnTo>
                  <a:lnTo>
                    <a:pt x="20725" y="80214"/>
                  </a:lnTo>
                  <a:lnTo>
                    <a:pt x="21091" y="80153"/>
                  </a:lnTo>
                  <a:lnTo>
                    <a:pt x="21335" y="79970"/>
                  </a:lnTo>
                  <a:lnTo>
                    <a:pt x="21456" y="79848"/>
                  </a:lnTo>
                  <a:lnTo>
                    <a:pt x="21517" y="79727"/>
                  </a:lnTo>
                  <a:lnTo>
                    <a:pt x="21700" y="79787"/>
                  </a:lnTo>
                  <a:lnTo>
                    <a:pt x="21944" y="79848"/>
                  </a:lnTo>
                  <a:lnTo>
                    <a:pt x="22371" y="79848"/>
                  </a:lnTo>
                  <a:lnTo>
                    <a:pt x="22858" y="79787"/>
                  </a:lnTo>
                  <a:lnTo>
                    <a:pt x="23285" y="79727"/>
                  </a:lnTo>
                  <a:lnTo>
                    <a:pt x="24138" y="79544"/>
                  </a:lnTo>
                  <a:lnTo>
                    <a:pt x="24260" y="79483"/>
                  </a:lnTo>
                  <a:lnTo>
                    <a:pt x="24443" y="79422"/>
                  </a:lnTo>
                  <a:lnTo>
                    <a:pt x="24565" y="79300"/>
                  </a:lnTo>
                  <a:lnTo>
                    <a:pt x="24687" y="79117"/>
                  </a:lnTo>
                  <a:lnTo>
                    <a:pt x="24687" y="78934"/>
                  </a:lnTo>
                  <a:lnTo>
                    <a:pt x="24626" y="78812"/>
                  </a:lnTo>
                  <a:lnTo>
                    <a:pt x="24382" y="78629"/>
                  </a:lnTo>
                  <a:lnTo>
                    <a:pt x="23895" y="78203"/>
                  </a:lnTo>
                  <a:lnTo>
                    <a:pt x="23590" y="77898"/>
                  </a:lnTo>
                  <a:lnTo>
                    <a:pt x="23346" y="77471"/>
                  </a:lnTo>
                  <a:lnTo>
                    <a:pt x="22858" y="76679"/>
                  </a:lnTo>
                  <a:lnTo>
                    <a:pt x="22554" y="76008"/>
                  </a:lnTo>
                  <a:lnTo>
                    <a:pt x="22432" y="75643"/>
                  </a:lnTo>
                  <a:lnTo>
                    <a:pt x="22432" y="75277"/>
                  </a:lnTo>
                  <a:lnTo>
                    <a:pt x="22554" y="74667"/>
                  </a:lnTo>
                  <a:lnTo>
                    <a:pt x="22736" y="74058"/>
                  </a:lnTo>
                  <a:lnTo>
                    <a:pt x="23468" y="71559"/>
                  </a:lnTo>
                  <a:lnTo>
                    <a:pt x="24565" y="67902"/>
                  </a:lnTo>
                  <a:lnTo>
                    <a:pt x="25114" y="65951"/>
                  </a:lnTo>
                  <a:lnTo>
                    <a:pt x="25357" y="64976"/>
                  </a:lnTo>
                  <a:lnTo>
                    <a:pt x="25540" y="63940"/>
                  </a:lnTo>
                  <a:lnTo>
                    <a:pt x="25601" y="62964"/>
                  </a:lnTo>
                  <a:lnTo>
                    <a:pt x="25540" y="61928"/>
                  </a:lnTo>
                  <a:lnTo>
                    <a:pt x="25418" y="60953"/>
                  </a:lnTo>
                  <a:lnTo>
                    <a:pt x="25175" y="59978"/>
                  </a:lnTo>
                  <a:lnTo>
                    <a:pt x="24870" y="58393"/>
                  </a:lnTo>
                  <a:lnTo>
                    <a:pt x="24748" y="57662"/>
                  </a:lnTo>
                  <a:lnTo>
                    <a:pt x="24748" y="56869"/>
                  </a:lnTo>
                  <a:lnTo>
                    <a:pt x="24809" y="56016"/>
                  </a:lnTo>
                  <a:lnTo>
                    <a:pt x="24931" y="55162"/>
                  </a:lnTo>
                  <a:lnTo>
                    <a:pt x="25357" y="53456"/>
                  </a:lnTo>
                  <a:lnTo>
                    <a:pt x="25845" y="51505"/>
                  </a:lnTo>
                  <a:lnTo>
                    <a:pt x="26272" y="49555"/>
                  </a:lnTo>
                  <a:lnTo>
                    <a:pt x="26516" y="47543"/>
                  </a:lnTo>
                  <a:lnTo>
                    <a:pt x="26759" y="45532"/>
                  </a:lnTo>
                  <a:lnTo>
                    <a:pt x="26881" y="43459"/>
                  </a:lnTo>
                  <a:lnTo>
                    <a:pt x="26942" y="41387"/>
                  </a:lnTo>
                  <a:lnTo>
                    <a:pt x="26942" y="39376"/>
                  </a:lnTo>
                  <a:lnTo>
                    <a:pt x="26881" y="38339"/>
                  </a:lnTo>
                  <a:lnTo>
                    <a:pt x="26820" y="37364"/>
                  </a:lnTo>
                  <a:lnTo>
                    <a:pt x="26455" y="35414"/>
                  </a:lnTo>
                  <a:lnTo>
                    <a:pt x="26272" y="34377"/>
                  </a:lnTo>
                  <a:lnTo>
                    <a:pt x="26150" y="33890"/>
                  </a:lnTo>
                  <a:lnTo>
                    <a:pt x="26089" y="33646"/>
                  </a:lnTo>
                  <a:lnTo>
                    <a:pt x="26150" y="33402"/>
                  </a:lnTo>
                  <a:lnTo>
                    <a:pt x="26211" y="32976"/>
                  </a:lnTo>
                  <a:lnTo>
                    <a:pt x="26211" y="32610"/>
                  </a:lnTo>
                  <a:lnTo>
                    <a:pt x="26150" y="31817"/>
                  </a:lnTo>
                  <a:lnTo>
                    <a:pt x="26150" y="28770"/>
                  </a:lnTo>
                  <a:lnTo>
                    <a:pt x="26211" y="28282"/>
                  </a:lnTo>
                  <a:lnTo>
                    <a:pt x="26333" y="27856"/>
                  </a:lnTo>
                  <a:lnTo>
                    <a:pt x="26881" y="26027"/>
                  </a:lnTo>
                  <a:lnTo>
                    <a:pt x="27003" y="25661"/>
                  </a:lnTo>
                  <a:lnTo>
                    <a:pt x="27369" y="26758"/>
                  </a:lnTo>
                  <a:lnTo>
                    <a:pt x="27735" y="27856"/>
                  </a:lnTo>
                  <a:lnTo>
                    <a:pt x="27918" y="28526"/>
                  </a:lnTo>
                  <a:lnTo>
                    <a:pt x="28100" y="29196"/>
                  </a:lnTo>
                  <a:lnTo>
                    <a:pt x="28405" y="30598"/>
                  </a:lnTo>
                  <a:lnTo>
                    <a:pt x="28588" y="31269"/>
                  </a:lnTo>
                  <a:lnTo>
                    <a:pt x="28832" y="32000"/>
                  </a:lnTo>
                  <a:lnTo>
                    <a:pt x="29380" y="33341"/>
                  </a:lnTo>
                  <a:lnTo>
                    <a:pt x="29990" y="34682"/>
                  </a:lnTo>
                  <a:lnTo>
                    <a:pt x="30660" y="36023"/>
                  </a:lnTo>
                  <a:lnTo>
                    <a:pt x="31270" y="37242"/>
                  </a:lnTo>
                  <a:lnTo>
                    <a:pt x="31879" y="38522"/>
                  </a:lnTo>
                  <a:lnTo>
                    <a:pt x="32123" y="39010"/>
                  </a:lnTo>
                  <a:lnTo>
                    <a:pt x="32306" y="39498"/>
                  </a:lnTo>
                  <a:lnTo>
                    <a:pt x="32306" y="39680"/>
                  </a:lnTo>
                  <a:lnTo>
                    <a:pt x="32245" y="39924"/>
                  </a:lnTo>
                  <a:lnTo>
                    <a:pt x="32245" y="40168"/>
                  </a:lnTo>
                  <a:lnTo>
                    <a:pt x="32245" y="40473"/>
                  </a:lnTo>
                  <a:lnTo>
                    <a:pt x="32367" y="40899"/>
                  </a:lnTo>
                  <a:lnTo>
                    <a:pt x="32489" y="41387"/>
                  </a:lnTo>
                  <a:lnTo>
                    <a:pt x="32794" y="42240"/>
                  </a:lnTo>
                  <a:lnTo>
                    <a:pt x="32855" y="42606"/>
                  </a:lnTo>
                  <a:lnTo>
                    <a:pt x="32916" y="42972"/>
                  </a:lnTo>
                  <a:lnTo>
                    <a:pt x="32977" y="44069"/>
                  </a:lnTo>
                  <a:lnTo>
                    <a:pt x="33038" y="44496"/>
                  </a:lnTo>
                  <a:lnTo>
                    <a:pt x="33160" y="44922"/>
                  </a:lnTo>
                  <a:lnTo>
                    <a:pt x="33281" y="45166"/>
                  </a:lnTo>
                  <a:lnTo>
                    <a:pt x="33464" y="45288"/>
                  </a:lnTo>
                  <a:lnTo>
                    <a:pt x="33647" y="45288"/>
                  </a:lnTo>
                  <a:lnTo>
                    <a:pt x="33769" y="45166"/>
                  </a:lnTo>
                  <a:lnTo>
                    <a:pt x="33830" y="45044"/>
                  </a:lnTo>
                  <a:lnTo>
                    <a:pt x="33891" y="44800"/>
                  </a:lnTo>
                  <a:lnTo>
                    <a:pt x="33952" y="44557"/>
                  </a:lnTo>
                  <a:lnTo>
                    <a:pt x="33891" y="44008"/>
                  </a:lnTo>
                  <a:lnTo>
                    <a:pt x="33830" y="43520"/>
                  </a:lnTo>
                  <a:lnTo>
                    <a:pt x="33830" y="43277"/>
                  </a:lnTo>
                  <a:lnTo>
                    <a:pt x="33830" y="43216"/>
                  </a:lnTo>
                  <a:lnTo>
                    <a:pt x="33891" y="43094"/>
                  </a:lnTo>
                  <a:lnTo>
                    <a:pt x="33952" y="43216"/>
                  </a:lnTo>
                  <a:lnTo>
                    <a:pt x="34013" y="43338"/>
                  </a:lnTo>
                  <a:lnTo>
                    <a:pt x="34013" y="43642"/>
                  </a:lnTo>
                  <a:lnTo>
                    <a:pt x="34135" y="44496"/>
                  </a:lnTo>
                  <a:lnTo>
                    <a:pt x="34135" y="45105"/>
                  </a:lnTo>
                  <a:lnTo>
                    <a:pt x="34196" y="45349"/>
                  </a:lnTo>
                  <a:lnTo>
                    <a:pt x="34318" y="45654"/>
                  </a:lnTo>
                  <a:lnTo>
                    <a:pt x="34440" y="45776"/>
                  </a:lnTo>
                  <a:lnTo>
                    <a:pt x="34561" y="45837"/>
                  </a:lnTo>
                  <a:lnTo>
                    <a:pt x="34744" y="45837"/>
                  </a:lnTo>
                  <a:lnTo>
                    <a:pt x="34866" y="45776"/>
                  </a:lnTo>
                  <a:lnTo>
                    <a:pt x="34988" y="45593"/>
                  </a:lnTo>
                  <a:lnTo>
                    <a:pt x="35049" y="45410"/>
                  </a:lnTo>
                  <a:lnTo>
                    <a:pt x="35049" y="44922"/>
                  </a:lnTo>
                  <a:lnTo>
                    <a:pt x="34988" y="44130"/>
                  </a:lnTo>
                  <a:lnTo>
                    <a:pt x="34988" y="43703"/>
                  </a:lnTo>
                  <a:lnTo>
                    <a:pt x="34988" y="43277"/>
                  </a:lnTo>
                  <a:lnTo>
                    <a:pt x="35354" y="44252"/>
                  </a:lnTo>
                  <a:lnTo>
                    <a:pt x="35659" y="45166"/>
                  </a:lnTo>
                  <a:lnTo>
                    <a:pt x="35902" y="45593"/>
                  </a:lnTo>
                  <a:lnTo>
                    <a:pt x="36024" y="45776"/>
                  </a:lnTo>
                  <a:lnTo>
                    <a:pt x="36207" y="45898"/>
                  </a:lnTo>
                  <a:lnTo>
                    <a:pt x="36390" y="45959"/>
                  </a:lnTo>
                  <a:lnTo>
                    <a:pt x="36573" y="45898"/>
                  </a:lnTo>
                  <a:lnTo>
                    <a:pt x="36695" y="45776"/>
                  </a:lnTo>
                  <a:lnTo>
                    <a:pt x="36756" y="45593"/>
                  </a:lnTo>
                  <a:lnTo>
                    <a:pt x="36756" y="45227"/>
                  </a:lnTo>
                  <a:lnTo>
                    <a:pt x="36695" y="44861"/>
                  </a:lnTo>
                  <a:lnTo>
                    <a:pt x="36390" y="44191"/>
                  </a:lnTo>
                  <a:lnTo>
                    <a:pt x="36146" y="43459"/>
                  </a:lnTo>
                  <a:lnTo>
                    <a:pt x="36024" y="43094"/>
                  </a:lnTo>
                  <a:lnTo>
                    <a:pt x="35963" y="42789"/>
                  </a:lnTo>
                  <a:lnTo>
                    <a:pt x="35963" y="42789"/>
                  </a:lnTo>
                  <a:lnTo>
                    <a:pt x="36207" y="43033"/>
                  </a:lnTo>
                  <a:lnTo>
                    <a:pt x="36451" y="43338"/>
                  </a:lnTo>
                  <a:lnTo>
                    <a:pt x="36878" y="43947"/>
                  </a:lnTo>
                  <a:lnTo>
                    <a:pt x="37061" y="44252"/>
                  </a:lnTo>
                  <a:lnTo>
                    <a:pt x="37304" y="44557"/>
                  </a:lnTo>
                  <a:lnTo>
                    <a:pt x="37487" y="44739"/>
                  </a:lnTo>
                  <a:lnTo>
                    <a:pt x="37670" y="44800"/>
                  </a:lnTo>
                  <a:lnTo>
                    <a:pt x="37853" y="44800"/>
                  </a:lnTo>
                  <a:lnTo>
                    <a:pt x="37975" y="44739"/>
                  </a:lnTo>
                  <a:lnTo>
                    <a:pt x="38097" y="44618"/>
                  </a:lnTo>
                  <a:lnTo>
                    <a:pt x="38158" y="44496"/>
                  </a:lnTo>
                  <a:lnTo>
                    <a:pt x="38158" y="44313"/>
                  </a:lnTo>
                  <a:lnTo>
                    <a:pt x="38097" y="44130"/>
                  </a:lnTo>
                  <a:lnTo>
                    <a:pt x="37975" y="43825"/>
                  </a:lnTo>
                  <a:lnTo>
                    <a:pt x="37792" y="43581"/>
                  </a:lnTo>
                  <a:lnTo>
                    <a:pt x="37182" y="42423"/>
                  </a:lnTo>
                  <a:lnTo>
                    <a:pt x="36878" y="41814"/>
                  </a:lnTo>
                  <a:lnTo>
                    <a:pt x="36695" y="41509"/>
                  </a:lnTo>
                  <a:lnTo>
                    <a:pt x="36634" y="41204"/>
                  </a:lnTo>
                  <a:lnTo>
                    <a:pt x="36817" y="41326"/>
                  </a:lnTo>
                  <a:lnTo>
                    <a:pt x="37000" y="41509"/>
                  </a:lnTo>
                  <a:lnTo>
                    <a:pt x="37182" y="41692"/>
                  </a:lnTo>
                  <a:lnTo>
                    <a:pt x="37365" y="41875"/>
                  </a:lnTo>
                  <a:lnTo>
                    <a:pt x="37792" y="42119"/>
                  </a:lnTo>
                  <a:lnTo>
                    <a:pt x="38219" y="42179"/>
                  </a:lnTo>
                  <a:lnTo>
                    <a:pt x="38584" y="42240"/>
                  </a:lnTo>
                  <a:lnTo>
                    <a:pt x="38706" y="42179"/>
                  </a:lnTo>
                  <a:lnTo>
                    <a:pt x="38889" y="42119"/>
                  </a:lnTo>
                  <a:lnTo>
                    <a:pt x="38950" y="41997"/>
                  </a:lnTo>
                  <a:lnTo>
                    <a:pt x="39011" y="41936"/>
                  </a:lnTo>
                  <a:lnTo>
                    <a:pt x="39011" y="41753"/>
                  </a:lnTo>
                  <a:lnTo>
                    <a:pt x="38889" y="41570"/>
                  </a:lnTo>
                  <a:lnTo>
                    <a:pt x="38706" y="41387"/>
                  </a:lnTo>
                  <a:lnTo>
                    <a:pt x="38402" y="41204"/>
                  </a:lnTo>
                  <a:lnTo>
                    <a:pt x="38158" y="40960"/>
                  </a:lnTo>
                  <a:lnTo>
                    <a:pt x="37609" y="40412"/>
                  </a:lnTo>
                  <a:lnTo>
                    <a:pt x="37182" y="39802"/>
                  </a:lnTo>
                  <a:lnTo>
                    <a:pt x="36695" y="39254"/>
                  </a:lnTo>
                  <a:lnTo>
                    <a:pt x="36451" y="39010"/>
                  </a:lnTo>
                  <a:lnTo>
                    <a:pt x="36207" y="38766"/>
                  </a:lnTo>
                  <a:lnTo>
                    <a:pt x="35902" y="38583"/>
                  </a:lnTo>
                  <a:lnTo>
                    <a:pt x="35598" y="38461"/>
                  </a:lnTo>
                  <a:lnTo>
                    <a:pt x="35110" y="38461"/>
                  </a:lnTo>
                  <a:lnTo>
                    <a:pt x="34988" y="38400"/>
                  </a:lnTo>
                  <a:lnTo>
                    <a:pt x="34927" y="38218"/>
                  </a:lnTo>
                  <a:lnTo>
                    <a:pt x="34866" y="38096"/>
                  </a:lnTo>
                  <a:lnTo>
                    <a:pt x="34683" y="37669"/>
                  </a:lnTo>
                  <a:lnTo>
                    <a:pt x="34440" y="36938"/>
                  </a:lnTo>
                  <a:lnTo>
                    <a:pt x="34257" y="36145"/>
                  </a:lnTo>
                  <a:lnTo>
                    <a:pt x="34074" y="35414"/>
                  </a:lnTo>
                  <a:lnTo>
                    <a:pt x="33952" y="34621"/>
                  </a:lnTo>
                  <a:lnTo>
                    <a:pt x="33891" y="33646"/>
                  </a:lnTo>
                  <a:lnTo>
                    <a:pt x="33769" y="32732"/>
                  </a:lnTo>
                  <a:lnTo>
                    <a:pt x="33586" y="31939"/>
                  </a:lnTo>
                  <a:lnTo>
                    <a:pt x="33342" y="31147"/>
                  </a:lnTo>
                  <a:lnTo>
                    <a:pt x="33099" y="30355"/>
                  </a:lnTo>
                  <a:lnTo>
                    <a:pt x="32794" y="29562"/>
                  </a:lnTo>
                  <a:lnTo>
                    <a:pt x="32550" y="28953"/>
                  </a:lnTo>
                  <a:lnTo>
                    <a:pt x="32428" y="28648"/>
                  </a:lnTo>
                  <a:lnTo>
                    <a:pt x="32245" y="28343"/>
                  </a:lnTo>
                  <a:lnTo>
                    <a:pt x="32001" y="27916"/>
                  </a:lnTo>
                  <a:lnTo>
                    <a:pt x="31879" y="27734"/>
                  </a:lnTo>
                  <a:lnTo>
                    <a:pt x="31819" y="27490"/>
                  </a:lnTo>
                  <a:lnTo>
                    <a:pt x="31758" y="27124"/>
                  </a:lnTo>
                  <a:lnTo>
                    <a:pt x="31697" y="26697"/>
                  </a:lnTo>
                  <a:lnTo>
                    <a:pt x="31697" y="25905"/>
                  </a:lnTo>
                  <a:lnTo>
                    <a:pt x="31514" y="24320"/>
                  </a:lnTo>
                  <a:lnTo>
                    <a:pt x="31270" y="22735"/>
                  </a:lnTo>
                  <a:lnTo>
                    <a:pt x="30965" y="21212"/>
                  </a:lnTo>
                  <a:lnTo>
                    <a:pt x="30965" y="20846"/>
                  </a:lnTo>
                  <a:lnTo>
                    <a:pt x="31026" y="20480"/>
                  </a:lnTo>
                  <a:lnTo>
                    <a:pt x="31026" y="19688"/>
                  </a:lnTo>
                  <a:lnTo>
                    <a:pt x="31026" y="18834"/>
                  </a:lnTo>
                  <a:lnTo>
                    <a:pt x="30965" y="18042"/>
                  </a:lnTo>
                  <a:lnTo>
                    <a:pt x="30904" y="17676"/>
                  </a:lnTo>
                  <a:lnTo>
                    <a:pt x="30782" y="17311"/>
                  </a:lnTo>
                  <a:lnTo>
                    <a:pt x="30478" y="16640"/>
                  </a:lnTo>
                  <a:lnTo>
                    <a:pt x="30112" y="16031"/>
                  </a:lnTo>
                  <a:lnTo>
                    <a:pt x="29746" y="15421"/>
                  </a:lnTo>
                  <a:lnTo>
                    <a:pt x="29502" y="15116"/>
                  </a:lnTo>
                  <a:lnTo>
                    <a:pt x="29258" y="14812"/>
                  </a:lnTo>
                  <a:lnTo>
                    <a:pt x="28954" y="14629"/>
                  </a:lnTo>
                  <a:lnTo>
                    <a:pt x="28649" y="14446"/>
                  </a:lnTo>
                  <a:lnTo>
                    <a:pt x="27978" y="14141"/>
                  </a:lnTo>
                  <a:lnTo>
                    <a:pt x="27247" y="13958"/>
                  </a:lnTo>
                  <a:lnTo>
                    <a:pt x="26455" y="13836"/>
                  </a:lnTo>
                  <a:lnTo>
                    <a:pt x="25662" y="13775"/>
                  </a:lnTo>
                  <a:lnTo>
                    <a:pt x="24748" y="13775"/>
                  </a:lnTo>
                  <a:lnTo>
                    <a:pt x="24565" y="13653"/>
                  </a:lnTo>
                  <a:lnTo>
                    <a:pt x="24260" y="13471"/>
                  </a:lnTo>
                  <a:lnTo>
                    <a:pt x="22919" y="12617"/>
                  </a:lnTo>
                  <a:lnTo>
                    <a:pt x="22554" y="12373"/>
                  </a:lnTo>
                  <a:lnTo>
                    <a:pt x="22432" y="12313"/>
                  </a:lnTo>
                  <a:lnTo>
                    <a:pt x="22310" y="12252"/>
                  </a:lnTo>
                  <a:lnTo>
                    <a:pt x="22310" y="12130"/>
                  </a:lnTo>
                  <a:lnTo>
                    <a:pt x="22127" y="10728"/>
                  </a:lnTo>
                  <a:lnTo>
                    <a:pt x="22066" y="10118"/>
                  </a:lnTo>
                  <a:lnTo>
                    <a:pt x="22066" y="9996"/>
                  </a:lnTo>
                  <a:lnTo>
                    <a:pt x="22188" y="9874"/>
                  </a:lnTo>
                  <a:lnTo>
                    <a:pt x="22493" y="9631"/>
                  </a:lnTo>
                  <a:lnTo>
                    <a:pt x="22615" y="9448"/>
                  </a:lnTo>
                  <a:lnTo>
                    <a:pt x="22676" y="9204"/>
                  </a:lnTo>
                  <a:lnTo>
                    <a:pt x="22858" y="8777"/>
                  </a:lnTo>
                  <a:lnTo>
                    <a:pt x="23224" y="7497"/>
                  </a:lnTo>
                  <a:lnTo>
                    <a:pt x="23407" y="6766"/>
                  </a:lnTo>
                  <a:lnTo>
                    <a:pt x="23529" y="6034"/>
                  </a:lnTo>
                  <a:lnTo>
                    <a:pt x="23651" y="5303"/>
                  </a:lnTo>
                  <a:lnTo>
                    <a:pt x="23651" y="4511"/>
                  </a:lnTo>
                  <a:lnTo>
                    <a:pt x="23590" y="3779"/>
                  </a:lnTo>
                  <a:lnTo>
                    <a:pt x="23468" y="3048"/>
                  </a:lnTo>
                  <a:lnTo>
                    <a:pt x="23285" y="2316"/>
                  </a:lnTo>
                  <a:lnTo>
                    <a:pt x="22919" y="1646"/>
                  </a:lnTo>
                  <a:lnTo>
                    <a:pt x="22493" y="1158"/>
                  </a:lnTo>
                  <a:lnTo>
                    <a:pt x="22005" y="731"/>
                  </a:lnTo>
                  <a:lnTo>
                    <a:pt x="21456" y="366"/>
                  </a:lnTo>
                  <a:lnTo>
                    <a:pt x="20786" y="122"/>
                  </a:lnTo>
                  <a:lnTo>
                    <a:pt x="19994" y="61"/>
                  </a:lnTo>
                  <a:lnTo>
                    <a:pt x="19445" y="0"/>
                  </a:lnTo>
                  <a:close/>
                </a:path>
              </a:pathLst>
            </a:custGeom>
            <a:solidFill>
              <a:srgbClr val="B3B3B3"/>
            </a:solidFill>
            <a:ln>
              <a:solidFill>
                <a:srgbClr val="9FDAD9"/>
              </a:solidFill>
            </a:ln>
          </p:spPr>
          <p:txBody>
            <a:bodyPr lIns="91425" tIns="91425" rIns="91425" bIns="91425" anchor="ctr" anchorCtr="0">
              <a:noAutofit/>
            </a:bodyPr>
            <a:lstStyle/>
            <a:p>
              <a:pPr lvl="0">
                <a:spcBef>
                  <a:spcPts val="0"/>
                </a:spcBef>
                <a:buNone/>
              </a:pPr>
              <a:endParaRPr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grpSp>
      <p:sp>
        <p:nvSpPr>
          <p:cNvPr id="3072" name="Retângulo 3071"/>
          <p:cNvSpPr/>
          <p:nvPr/>
        </p:nvSpPr>
        <p:spPr>
          <a:xfrm>
            <a:off x="4058839" y="861841"/>
            <a:ext cx="936104" cy="567583"/>
          </a:xfrm>
          <a:prstGeom prst="rect">
            <a:avLst/>
          </a:prstGeom>
        </p:spPr>
        <p:txBody>
          <a:bodyPr wrap="square">
            <a:spAutoFit/>
          </a:bodyPr>
          <a:lstStyle/>
          <a:p>
            <a:r>
              <a:rPr lang="pt-BR" sz="4800" dirty="0" smtClean="0">
                <a:solidFill>
                  <a:srgbClr val="99D4D7"/>
                </a:solidFill>
                <a:latin typeface="Vivaldi" panose="03020602050506090804" pitchFamily="66" charset="0"/>
                <a:sym typeface="Playfair Display"/>
              </a:rPr>
              <a:t>S</a:t>
            </a:r>
            <a:endParaRPr lang="pt-BR" sz="1800" dirty="0">
              <a:solidFill>
                <a:srgbClr val="99D4D7"/>
              </a:solidFill>
            </a:endParaRPr>
          </a:p>
        </p:txBody>
      </p:sp>
      <p:sp>
        <p:nvSpPr>
          <p:cNvPr id="35" name="Título 1"/>
          <p:cNvSpPr txBox="1">
            <a:spLocks/>
          </p:cNvSpPr>
          <p:nvPr/>
        </p:nvSpPr>
        <p:spPr>
          <a:xfrm>
            <a:off x="2004604" y="1585876"/>
            <a:ext cx="5139256" cy="544745"/>
          </a:xfrm>
          <a:prstGeom prst="rect">
            <a:avLst/>
          </a:prstGeom>
          <a:noFill/>
          <a:ln>
            <a:noFill/>
          </a:ln>
        </p:spPr>
        <p:txBody>
          <a:bodyPr lIns="91425" tIns="91425" rIns="91425" bIns="91425" anchor="ctr" anchorCtr="0"/>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4D4A56"/>
              </a:buClr>
              <a:buSzPct val="100000"/>
              <a:buFont typeface="Playfair Display"/>
              <a:buNone/>
              <a:defRPr sz="4000" b="1" i="1" u="none" strike="noStrike" cap="none">
                <a:solidFill>
                  <a:srgbClr val="4D4A56"/>
                </a:solidFill>
                <a:latin typeface="Playfair Display"/>
                <a:ea typeface="Playfair Display"/>
                <a:cs typeface="Playfair Display"/>
                <a:sym typeface="Playfair Display"/>
              </a:defRPr>
            </a:lvl1pPr>
            <a:lvl2pPr lvl="1" algn="ctr">
              <a:spcBef>
                <a:spcPts val="0"/>
              </a:spcBef>
              <a:buClr>
                <a:srgbClr val="4D4A56"/>
              </a:buClr>
              <a:buSzPct val="100000"/>
              <a:buFont typeface="Playfair Display"/>
              <a:buNone/>
              <a:defRPr sz="4000" b="1" i="1">
                <a:solidFill>
                  <a:srgbClr val="4D4A56"/>
                </a:solidFill>
                <a:latin typeface="Playfair Display"/>
                <a:ea typeface="Playfair Display"/>
                <a:cs typeface="Playfair Display"/>
                <a:sym typeface="Playfair Display"/>
              </a:defRPr>
            </a:lvl2pPr>
            <a:lvl3pPr lvl="2" algn="ctr">
              <a:spcBef>
                <a:spcPts val="0"/>
              </a:spcBef>
              <a:buClr>
                <a:srgbClr val="4D4A56"/>
              </a:buClr>
              <a:buSzPct val="100000"/>
              <a:buFont typeface="Playfair Display"/>
              <a:buNone/>
              <a:defRPr sz="4000" b="1" i="1">
                <a:solidFill>
                  <a:srgbClr val="4D4A56"/>
                </a:solidFill>
                <a:latin typeface="Playfair Display"/>
                <a:ea typeface="Playfair Display"/>
                <a:cs typeface="Playfair Display"/>
                <a:sym typeface="Playfair Display"/>
              </a:defRPr>
            </a:lvl3pPr>
            <a:lvl4pPr lvl="3" algn="ctr">
              <a:spcBef>
                <a:spcPts val="0"/>
              </a:spcBef>
              <a:buClr>
                <a:srgbClr val="4D4A56"/>
              </a:buClr>
              <a:buSzPct val="100000"/>
              <a:buFont typeface="Playfair Display"/>
              <a:buNone/>
              <a:defRPr sz="4000" b="1" i="1">
                <a:solidFill>
                  <a:srgbClr val="4D4A56"/>
                </a:solidFill>
                <a:latin typeface="Playfair Display"/>
                <a:ea typeface="Playfair Display"/>
                <a:cs typeface="Playfair Display"/>
                <a:sym typeface="Playfair Display"/>
              </a:defRPr>
            </a:lvl4pPr>
            <a:lvl5pPr lvl="4" algn="ctr">
              <a:spcBef>
                <a:spcPts val="0"/>
              </a:spcBef>
              <a:buClr>
                <a:srgbClr val="4D4A56"/>
              </a:buClr>
              <a:buSzPct val="100000"/>
              <a:buFont typeface="Playfair Display"/>
              <a:buNone/>
              <a:defRPr sz="4000" b="1" i="1">
                <a:solidFill>
                  <a:srgbClr val="4D4A56"/>
                </a:solidFill>
                <a:latin typeface="Playfair Display"/>
                <a:ea typeface="Playfair Display"/>
                <a:cs typeface="Playfair Display"/>
                <a:sym typeface="Playfair Display"/>
              </a:defRPr>
            </a:lvl5pPr>
            <a:lvl6pPr lvl="5" algn="ctr">
              <a:spcBef>
                <a:spcPts val="0"/>
              </a:spcBef>
              <a:buClr>
                <a:srgbClr val="4D4A56"/>
              </a:buClr>
              <a:buSzPct val="100000"/>
              <a:buFont typeface="Playfair Display"/>
              <a:buNone/>
              <a:defRPr sz="4000" b="1" i="1">
                <a:solidFill>
                  <a:srgbClr val="4D4A56"/>
                </a:solidFill>
                <a:latin typeface="Playfair Display"/>
                <a:ea typeface="Playfair Display"/>
                <a:cs typeface="Playfair Display"/>
                <a:sym typeface="Playfair Display"/>
              </a:defRPr>
            </a:lvl6pPr>
            <a:lvl7pPr lvl="6" algn="ctr">
              <a:spcBef>
                <a:spcPts val="0"/>
              </a:spcBef>
              <a:buClr>
                <a:srgbClr val="4D4A56"/>
              </a:buClr>
              <a:buSzPct val="100000"/>
              <a:buFont typeface="Playfair Display"/>
              <a:buNone/>
              <a:defRPr sz="4000" b="1" i="1">
                <a:solidFill>
                  <a:srgbClr val="4D4A56"/>
                </a:solidFill>
                <a:latin typeface="Playfair Display"/>
                <a:ea typeface="Playfair Display"/>
                <a:cs typeface="Playfair Display"/>
                <a:sym typeface="Playfair Display"/>
              </a:defRPr>
            </a:lvl7pPr>
            <a:lvl8pPr lvl="7" algn="ctr">
              <a:spcBef>
                <a:spcPts val="0"/>
              </a:spcBef>
              <a:buClr>
                <a:srgbClr val="4D4A56"/>
              </a:buClr>
              <a:buSzPct val="100000"/>
              <a:buFont typeface="Playfair Display"/>
              <a:buNone/>
              <a:defRPr sz="4000" b="1" i="1">
                <a:solidFill>
                  <a:srgbClr val="4D4A56"/>
                </a:solidFill>
                <a:latin typeface="Playfair Display"/>
                <a:ea typeface="Playfair Display"/>
                <a:cs typeface="Playfair Display"/>
                <a:sym typeface="Playfair Display"/>
              </a:defRPr>
            </a:lvl8pPr>
            <a:lvl9pPr lvl="8" algn="ctr">
              <a:spcBef>
                <a:spcPts val="0"/>
              </a:spcBef>
              <a:buClr>
                <a:srgbClr val="4D4A56"/>
              </a:buClr>
              <a:buSzPct val="100000"/>
              <a:buFont typeface="Playfair Display"/>
              <a:buNone/>
              <a:defRPr sz="4000" b="1" i="1">
                <a:solidFill>
                  <a:srgbClr val="4D4A56"/>
                </a:solidFill>
                <a:latin typeface="Playfair Display"/>
                <a:ea typeface="Playfair Display"/>
                <a:cs typeface="Playfair Display"/>
                <a:sym typeface="Playfair Display"/>
              </a:defRPr>
            </a:lvl9pPr>
          </a:lstStyle>
          <a:p>
            <a:r>
              <a:rPr lang="pt-BR" dirty="0" smtClean="0">
                <a:latin typeface="Vivaldi" panose="03020602050506090804" pitchFamily="66" charset="0"/>
              </a:rPr>
              <a:t>Dr. Simone Suzano</a:t>
            </a:r>
            <a:endParaRPr lang="pt-BR" dirty="0">
              <a:latin typeface="Vivaldi" panose="03020602050506090804" pitchFamily="66" charset="0"/>
            </a:endParaRPr>
          </a:p>
        </p:txBody>
      </p:sp>
      <p:sp>
        <p:nvSpPr>
          <p:cNvPr id="3077" name="Título 3076"/>
          <p:cNvSpPr>
            <a:spLocks noGrp="1"/>
          </p:cNvSpPr>
          <p:nvPr>
            <p:ph type="ctrTitle"/>
          </p:nvPr>
        </p:nvSpPr>
        <p:spPr>
          <a:xfrm>
            <a:off x="2510400" y="2564079"/>
            <a:ext cx="4123200" cy="1159799"/>
          </a:xfrm>
        </p:spPr>
        <p:txBody>
          <a:bodyPr/>
          <a:lstStyle/>
          <a:p>
            <a:r>
              <a:rPr lang="pt-BR" sz="8800" b="0" i="0" dirty="0" smtClean="0"/>
              <a:t>.</a:t>
            </a:r>
            <a:endParaRPr lang="pt-BR" sz="8800" b="0" i="0" dirty="0"/>
          </a:p>
        </p:txBody>
      </p:sp>
      <p:sp>
        <p:nvSpPr>
          <p:cNvPr id="41" name="Shape 390"/>
          <p:cNvSpPr/>
          <p:nvPr/>
        </p:nvSpPr>
        <p:spPr>
          <a:xfrm>
            <a:off x="7380312" y="957339"/>
            <a:ext cx="1475764" cy="3228824"/>
          </a:xfrm>
          <a:custGeom>
            <a:avLst/>
            <a:gdLst/>
            <a:ahLst/>
            <a:cxnLst/>
            <a:rect l="0" t="0" r="0" b="0"/>
            <a:pathLst>
              <a:path w="35354" h="77351" extrusionOk="0">
                <a:moveTo>
                  <a:pt x="17434" y="367"/>
                </a:moveTo>
                <a:lnTo>
                  <a:pt x="18165" y="428"/>
                </a:lnTo>
                <a:lnTo>
                  <a:pt x="18896" y="549"/>
                </a:lnTo>
                <a:lnTo>
                  <a:pt x="19201" y="671"/>
                </a:lnTo>
                <a:lnTo>
                  <a:pt x="19506" y="854"/>
                </a:lnTo>
                <a:lnTo>
                  <a:pt x="19811" y="1037"/>
                </a:lnTo>
                <a:lnTo>
                  <a:pt x="20115" y="1281"/>
                </a:lnTo>
                <a:lnTo>
                  <a:pt x="20359" y="1525"/>
                </a:lnTo>
                <a:lnTo>
                  <a:pt x="20542" y="1768"/>
                </a:lnTo>
                <a:lnTo>
                  <a:pt x="20847" y="2378"/>
                </a:lnTo>
                <a:lnTo>
                  <a:pt x="21091" y="3048"/>
                </a:lnTo>
                <a:lnTo>
                  <a:pt x="21213" y="3719"/>
                </a:lnTo>
                <a:lnTo>
                  <a:pt x="21274" y="4389"/>
                </a:lnTo>
                <a:lnTo>
                  <a:pt x="21274" y="5121"/>
                </a:lnTo>
                <a:lnTo>
                  <a:pt x="21213" y="5852"/>
                </a:lnTo>
                <a:lnTo>
                  <a:pt x="21152" y="6584"/>
                </a:lnTo>
                <a:lnTo>
                  <a:pt x="20969" y="7315"/>
                </a:lnTo>
                <a:lnTo>
                  <a:pt x="20786" y="7986"/>
                </a:lnTo>
                <a:lnTo>
                  <a:pt x="20481" y="8656"/>
                </a:lnTo>
                <a:lnTo>
                  <a:pt x="20115" y="9266"/>
                </a:lnTo>
                <a:lnTo>
                  <a:pt x="19628" y="9814"/>
                </a:lnTo>
                <a:lnTo>
                  <a:pt x="19018" y="10302"/>
                </a:lnTo>
                <a:lnTo>
                  <a:pt x="18409" y="10607"/>
                </a:lnTo>
                <a:lnTo>
                  <a:pt x="18104" y="10729"/>
                </a:lnTo>
                <a:lnTo>
                  <a:pt x="17799" y="10790"/>
                </a:lnTo>
                <a:lnTo>
                  <a:pt x="17190" y="10668"/>
                </a:lnTo>
                <a:lnTo>
                  <a:pt x="16946" y="10607"/>
                </a:lnTo>
                <a:lnTo>
                  <a:pt x="16641" y="10485"/>
                </a:lnTo>
                <a:lnTo>
                  <a:pt x="16336" y="10302"/>
                </a:lnTo>
                <a:lnTo>
                  <a:pt x="16032" y="10058"/>
                </a:lnTo>
                <a:lnTo>
                  <a:pt x="15483" y="9570"/>
                </a:lnTo>
                <a:lnTo>
                  <a:pt x="15056" y="8961"/>
                </a:lnTo>
                <a:lnTo>
                  <a:pt x="14752" y="8351"/>
                </a:lnTo>
                <a:lnTo>
                  <a:pt x="14508" y="7742"/>
                </a:lnTo>
                <a:lnTo>
                  <a:pt x="14325" y="7071"/>
                </a:lnTo>
                <a:lnTo>
                  <a:pt x="14142" y="6340"/>
                </a:lnTo>
                <a:lnTo>
                  <a:pt x="14081" y="5548"/>
                </a:lnTo>
                <a:lnTo>
                  <a:pt x="14020" y="4816"/>
                </a:lnTo>
                <a:lnTo>
                  <a:pt x="14081" y="4085"/>
                </a:lnTo>
                <a:lnTo>
                  <a:pt x="14203" y="3414"/>
                </a:lnTo>
                <a:lnTo>
                  <a:pt x="14325" y="2744"/>
                </a:lnTo>
                <a:lnTo>
                  <a:pt x="14630" y="2134"/>
                </a:lnTo>
                <a:lnTo>
                  <a:pt x="14752" y="1829"/>
                </a:lnTo>
                <a:lnTo>
                  <a:pt x="14995" y="1525"/>
                </a:lnTo>
                <a:lnTo>
                  <a:pt x="15239" y="1281"/>
                </a:lnTo>
                <a:lnTo>
                  <a:pt x="15483" y="1037"/>
                </a:lnTo>
                <a:lnTo>
                  <a:pt x="15788" y="854"/>
                </a:lnTo>
                <a:lnTo>
                  <a:pt x="16093" y="671"/>
                </a:lnTo>
                <a:lnTo>
                  <a:pt x="16763" y="488"/>
                </a:lnTo>
                <a:lnTo>
                  <a:pt x="17434" y="367"/>
                </a:lnTo>
                <a:close/>
                <a:moveTo>
                  <a:pt x="17434" y="29197"/>
                </a:moveTo>
                <a:lnTo>
                  <a:pt x="17312" y="29319"/>
                </a:lnTo>
                <a:lnTo>
                  <a:pt x="17251" y="29502"/>
                </a:lnTo>
                <a:lnTo>
                  <a:pt x="17251" y="29685"/>
                </a:lnTo>
                <a:lnTo>
                  <a:pt x="17312" y="29807"/>
                </a:lnTo>
                <a:lnTo>
                  <a:pt x="17373" y="29929"/>
                </a:lnTo>
                <a:lnTo>
                  <a:pt x="17677" y="29929"/>
                </a:lnTo>
                <a:lnTo>
                  <a:pt x="17799" y="29807"/>
                </a:lnTo>
                <a:lnTo>
                  <a:pt x="17799" y="29746"/>
                </a:lnTo>
                <a:lnTo>
                  <a:pt x="17738" y="29563"/>
                </a:lnTo>
                <a:lnTo>
                  <a:pt x="17677" y="29746"/>
                </a:lnTo>
                <a:lnTo>
                  <a:pt x="17555" y="29746"/>
                </a:lnTo>
                <a:lnTo>
                  <a:pt x="17494" y="29563"/>
                </a:lnTo>
                <a:lnTo>
                  <a:pt x="17494" y="29380"/>
                </a:lnTo>
                <a:lnTo>
                  <a:pt x="17494" y="29319"/>
                </a:lnTo>
                <a:lnTo>
                  <a:pt x="17616" y="29258"/>
                </a:lnTo>
                <a:lnTo>
                  <a:pt x="17494" y="29197"/>
                </a:lnTo>
                <a:close/>
                <a:moveTo>
                  <a:pt x="4694" y="35963"/>
                </a:moveTo>
                <a:lnTo>
                  <a:pt x="4511" y="36268"/>
                </a:lnTo>
                <a:lnTo>
                  <a:pt x="4146" y="36695"/>
                </a:lnTo>
                <a:lnTo>
                  <a:pt x="3841" y="37121"/>
                </a:lnTo>
                <a:lnTo>
                  <a:pt x="3414" y="37426"/>
                </a:lnTo>
                <a:lnTo>
                  <a:pt x="3170" y="37548"/>
                </a:lnTo>
                <a:lnTo>
                  <a:pt x="2927" y="37670"/>
                </a:lnTo>
                <a:lnTo>
                  <a:pt x="3292" y="37670"/>
                </a:lnTo>
                <a:lnTo>
                  <a:pt x="3597" y="37609"/>
                </a:lnTo>
                <a:lnTo>
                  <a:pt x="3841" y="37426"/>
                </a:lnTo>
                <a:lnTo>
                  <a:pt x="4146" y="37182"/>
                </a:lnTo>
                <a:lnTo>
                  <a:pt x="4329" y="36877"/>
                </a:lnTo>
                <a:lnTo>
                  <a:pt x="4511" y="36573"/>
                </a:lnTo>
                <a:lnTo>
                  <a:pt x="4633" y="36268"/>
                </a:lnTo>
                <a:lnTo>
                  <a:pt x="4694" y="35963"/>
                </a:lnTo>
                <a:close/>
                <a:moveTo>
                  <a:pt x="30600" y="35963"/>
                </a:moveTo>
                <a:lnTo>
                  <a:pt x="30721" y="36268"/>
                </a:lnTo>
                <a:lnTo>
                  <a:pt x="30843" y="36573"/>
                </a:lnTo>
                <a:lnTo>
                  <a:pt x="31026" y="36877"/>
                </a:lnTo>
                <a:lnTo>
                  <a:pt x="31209" y="37182"/>
                </a:lnTo>
                <a:lnTo>
                  <a:pt x="31453" y="37365"/>
                </a:lnTo>
                <a:lnTo>
                  <a:pt x="31758" y="37548"/>
                </a:lnTo>
                <a:lnTo>
                  <a:pt x="32062" y="37670"/>
                </a:lnTo>
                <a:lnTo>
                  <a:pt x="32428" y="37670"/>
                </a:lnTo>
                <a:lnTo>
                  <a:pt x="32123" y="37548"/>
                </a:lnTo>
                <a:lnTo>
                  <a:pt x="31880" y="37426"/>
                </a:lnTo>
                <a:lnTo>
                  <a:pt x="31514" y="37121"/>
                </a:lnTo>
                <a:lnTo>
                  <a:pt x="31148" y="36755"/>
                </a:lnTo>
                <a:lnTo>
                  <a:pt x="30600" y="35963"/>
                </a:lnTo>
                <a:close/>
                <a:moveTo>
                  <a:pt x="17860" y="37487"/>
                </a:moveTo>
                <a:lnTo>
                  <a:pt x="17738" y="39681"/>
                </a:lnTo>
                <a:lnTo>
                  <a:pt x="17738" y="41815"/>
                </a:lnTo>
                <a:lnTo>
                  <a:pt x="17738" y="41876"/>
                </a:lnTo>
                <a:lnTo>
                  <a:pt x="17677" y="42302"/>
                </a:lnTo>
                <a:lnTo>
                  <a:pt x="17616" y="39925"/>
                </a:lnTo>
                <a:lnTo>
                  <a:pt x="17494" y="37487"/>
                </a:lnTo>
                <a:close/>
                <a:moveTo>
                  <a:pt x="13959" y="53457"/>
                </a:moveTo>
                <a:lnTo>
                  <a:pt x="13898" y="53761"/>
                </a:lnTo>
                <a:lnTo>
                  <a:pt x="13837" y="54066"/>
                </a:lnTo>
                <a:lnTo>
                  <a:pt x="13837" y="54432"/>
                </a:lnTo>
                <a:lnTo>
                  <a:pt x="13898" y="54737"/>
                </a:lnTo>
                <a:lnTo>
                  <a:pt x="14020" y="55041"/>
                </a:lnTo>
                <a:lnTo>
                  <a:pt x="14142" y="55346"/>
                </a:lnTo>
                <a:lnTo>
                  <a:pt x="14386" y="55590"/>
                </a:lnTo>
                <a:lnTo>
                  <a:pt x="14630" y="55712"/>
                </a:lnTo>
                <a:lnTo>
                  <a:pt x="14873" y="55834"/>
                </a:lnTo>
                <a:lnTo>
                  <a:pt x="15483" y="55834"/>
                </a:lnTo>
                <a:lnTo>
                  <a:pt x="15788" y="55773"/>
                </a:lnTo>
                <a:lnTo>
                  <a:pt x="16093" y="55651"/>
                </a:lnTo>
                <a:lnTo>
                  <a:pt x="16275" y="55468"/>
                </a:lnTo>
                <a:lnTo>
                  <a:pt x="16458" y="55285"/>
                </a:lnTo>
                <a:lnTo>
                  <a:pt x="16519" y="54980"/>
                </a:lnTo>
                <a:lnTo>
                  <a:pt x="16519" y="54980"/>
                </a:lnTo>
                <a:lnTo>
                  <a:pt x="16458" y="55163"/>
                </a:lnTo>
                <a:lnTo>
                  <a:pt x="16336" y="55285"/>
                </a:lnTo>
                <a:lnTo>
                  <a:pt x="16032" y="55468"/>
                </a:lnTo>
                <a:lnTo>
                  <a:pt x="15849" y="55590"/>
                </a:lnTo>
                <a:lnTo>
                  <a:pt x="14873" y="55590"/>
                </a:lnTo>
                <a:lnTo>
                  <a:pt x="14691" y="55468"/>
                </a:lnTo>
                <a:lnTo>
                  <a:pt x="14508" y="55346"/>
                </a:lnTo>
                <a:lnTo>
                  <a:pt x="14325" y="55163"/>
                </a:lnTo>
                <a:lnTo>
                  <a:pt x="14081" y="54798"/>
                </a:lnTo>
                <a:lnTo>
                  <a:pt x="14020" y="54371"/>
                </a:lnTo>
                <a:lnTo>
                  <a:pt x="13959" y="53883"/>
                </a:lnTo>
                <a:lnTo>
                  <a:pt x="13959" y="53457"/>
                </a:lnTo>
                <a:close/>
                <a:moveTo>
                  <a:pt x="21396" y="53457"/>
                </a:moveTo>
                <a:lnTo>
                  <a:pt x="21396" y="54005"/>
                </a:lnTo>
                <a:lnTo>
                  <a:pt x="21274" y="54554"/>
                </a:lnTo>
                <a:lnTo>
                  <a:pt x="21213" y="54798"/>
                </a:lnTo>
                <a:lnTo>
                  <a:pt x="21091" y="55041"/>
                </a:lnTo>
                <a:lnTo>
                  <a:pt x="20908" y="55285"/>
                </a:lnTo>
                <a:lnTo>
                  <a:pt x="20725" y="55468"/>
                </a:lnTo>
                <a:lnTo>
                  <a:pt x="20481" y="55529"/>
                </a:lnTo>
                <a:lnTo>
                  <a:pt x="20176" y="55590"/>
                </a:lnTo>
                <a:lnTo>
                  <a:pt x="19933" y="55651"/>
                </a:lnTo>
                <a:lnTo>
                  <a:pt x="19628" y="55590"/>
                </a:lnTo>
                <a:lnTo>
                  <a:pt x="19384" y="55529"/>
                </a:lnTo>
                <a:lnTo>
                  <a:pt x="19140" y="55407"/>
                </a:lnTo>
                <a:lnTo>
                  <a:pt x="18896" y="55224"/>
                </a:lnTo>
                <a:lnTo>
                  <a:pt x="18775" y="54980"/>
                </a:lnTo>
                <a:lnTo>
                  <a:pt x="18896" y="55285"/>
                </a:lnTo>
                <a:lnTo>
                  <a:pt x="19018" y="55468"/>
                </a:lnTo>
                <a:lnTo>
                  <a:pt x="19262" y="55651"/>
                </a:lnTo>
                <a:lnTo>
                  <a:pt x="19567" y="55773"/>
                </a:lnTo>
                <a:lnTo>
                  <a:pt x="19811" y="55834"/>
                </a:lnTo>
                <a:lnTo>
                  <a:pt x="20420" y="55834"/>
                </a:lnTo>
                <a:lnTo>
                  <a:pt x="20664" y="55712"/>
                </a:lnTo>
                <a:lnTo>
                  <a:pt x="20969" y="55590"/>
                </a:lnTo>
                <a:lnTo>
                  <a:pt x="21152" y="55346"/>
                </a:lnTo>
                <a:lnTo>
                  <a:pt x="21335" y="55041"/>
                </a:lnTo>
                <a:lnTo>
                  <a:pt x="21456" y="54737"/>
                </a:lnTo>
                <a:lnTo>
                  <a:pt x="21517" y="54432"/>
                </a:lnTo>
                <a:lnTo>
                  <a:pt x="21517" y="54066"/>
                </a:lnTo>
                <a:lnTo>
                  <a:pt x="21456" y="53761"/>
                </a:lnTo>
                <a:lnTo>
                  <a:pt x="21396" y="53457"/>
                </a:lnTo>
                <a:close/>
                <a:moveTo>
                  <a:pt x="17677" y="44436"/>
                </a:moveTo>
                <a:lnTo>
                  <a:pt x="17738" y="45837"/>
                </a:lnTo>
                <a:lnTo>
                  <a:pt x="17799" y="47178"/>
                </a:lnTo>
                <a:lnTo>
                  <a:pt x="17738" y="48641"/>
                </a:lnTo>
                <a:lnTo>
                  <a:pt x="17677" y="50043"/>
                </a:lnTo>
                <a:lnTo>
                  <a:pt x="17677" y="51628"/>
                </a:lnTo>
                <a:lnTo>
                  <a:pt x="17799" y="53213"/>
                </a:lnTo>
                <a:lnTo>
                  <a:pt x="17982" y="54737"/>
                </a:lnTo>
                <a:lnTo>
                  <a:pt x="18043" y="55102"/>
                </a:lnTo>
                <a:lnTo>
                  <a:pt x="17982" y="55529"/>
                </a:lnTo>
                <a:lnTo>
                  <a:pt x="17921" y="56321"/>
                </a:lnTo>
                <a:lnTo>
                  <a:pt x="17799" y="57967"/>
                </a:lnTo>
                <a:lnTo>
                  <a:pt x="17677" y="59552"/>
                </a:lnTo>
                <a:lnTo>
                  <a:pt x="17677" y="60405"/>
                </a:lnTo>
                <a:lnTo>
                  <a:pt x="17616" y="58820"/>
                </a:lnTo>
                <a:lnTo>
                  <a:pt x="17494" y="57175"/>
                </a:lnTo>
                <a:lnTo>
                  <a:pt x="17373" y="55529"/>
                </a:lnTo>
                <a:lnTo>
                  <a:pt x="17312" y="55163"/>
                </a:lnTo>
                <a:lnTo>
                  <a:pt x="17312" y="54798"/>
                </a:lnTo>
                <a:lnTo>
                  <a:pt x="17434" y="54066"/>
                </a:lnTo>
                <a:lnTo>
                  <a:pt x="17555" y="52481"/>
                </a:lnTo>
                <a:lnTo>
                  <a:pt x="17616" y="50897"/>
                </a:lnTo>
                <a:lnTo>
                  <a:pt x="17555" y="49129"/>
                </a:lnTo>
                <a:lnTo>
                  <a:pt x="17555" y="48215"/>
                </a:lnTo>
                <a:lnTo>
                  <a:pt x="17555" y="47300"/>
                </a:lnTo>
                <a:lnTo>
                  <a:pt x="17616" y="45898"/>
                </a:lnTo>
                <a:lnTo>
                  <a:pt x="17677" y="44436"/>
                </a:lnTo>
                <a:close/>
                <a:moveTo>
                  <a:pt x="17677" y="62051"/>
                </a:moveTo>
                <a:lnTo>
                  <a:pt x="17677" y="62782"/>
                </a:lnTo>
                <a:lnTo>
                  <a:pt x="17799" y="64306"/>
                </a:lnTo>
                <a:lnTo>
                  <a:pt x="17982" y="65891"/>
                </a:lnTo>
                <a:lnTo>
                  <a:pt x="18104" y="67476"/>
                </a:lnTo>
                <a:lnTo>
                  <a:pt x="18104" y="69061"/>
                </a:lnTo>
                <a:lnTo>
                  <a:pt x="18104" y="70828"/>
                </a:lnTo>
                <a:lnTo>
                  <a:pt x="18043" y="71438"/>
                </a:lnTo>
                <a:lnTo>
                  <a:pt x="18043" y="71743"/>
                </a:lnTo>
                <a:lnTo>
                  <a:pt x="18043" y="71986"/>
                </a:lnTo>
                <a:lnTo>
                  <a:pt x="17677" y="72535"/>
                </a:lnTo>
                <a:lnTo>
                  <a:pt x="17616" y="72474"/>
                </a:lnTo>
                <a:lnTo>
                  <a:pt x="17494" y="72352"/>
                </a:lnTo>
                <a:lnTo>
                  <a:pt x="17373" y="72108"/>
                </a:lnTo>
                <a:lnTo>
                  <a:pt x="17251" y="71864"/>
                </a:lnTo>
                <a:lnTo>
                  <a:pt x="17251" y="71743"/>
                </a:lnTo>
                <a:lnTo>
                  <a:pt x="17251" y="71499"/>
                </a:lnTo>
                <a:lnTo>
                  <a:pt x="17251" y="71133"/>
                </a:lnTo>
                <a:lnTo>
                  <a:pt x="17190" y="69792"/>
                </a:lnTo>
                <a:lnTo>
                  <a:pt x="17190" y="68329"/>
                </a:lnTo>
                <a:lnTo>
                  <a:pt x="17312" y="66805"/>
                </a:lnTo>
                <a:lnTo>
                  <a:pt x="17434" y="65221"/>
                </a:lnTo>
                <a:lnTo>
                  <a:pt x="17555" y="63636"/>
                </a:lnTo>
                <a:lnTo>
                  <a:pt x="17677" y="62051"/>
                </a:lnTo>
                <a:close/>
                <a:moveTo>
                  <a:pt x="15788" y="10180"/>
                </a:moveTo>
                <a:lnTo>
                  <a:pt x="16214" y="10485"/>
                </a:lnTo>
                <a:lnTo>
                  <a:pt x="16641" y="10729"/>
                </a:lnTo>
                <a:lnTo>
                  <a:pt x="17129" y="10911"/>
                </a:lnTo>
                <a:lnTo>
                  <a:pt x="17677" y="10972"/>
                </a:lnTo>
                <a:lnTo>
                  <a:pt x="18165" y="10911"/>
                </a:lnTo>
                <a:lnTo>
                  <a:pt x="18653" y="10790"/>
                </a:lnTo>
                <a:lnTo>
                  <a:pt x="19079" y="10546"/>
                </a:lnTo>
                <a:lnTo>
                  <a:pt x="19506" y="10241"/>
                </a:lnTo>
                <a:lnTo>
                  <a:pt x="19506" y="10241"/>
                </a:lnTo>
                <a:lnTo>
                  <a:pt x="19445" y="11033"/>
                </a:lnTo>
                <a:lnTo>
                  <a:pt x="19506" y="11399"/>
                </a:lnTo>
                <a:lnTo>
                  <a:pt x="19689" y="11765"/>
                </a:lnTo>
                <a:lnTo>
                  <a:pt x="19933" y="12070"/>
                </a:lnTo>
                <a:lnTo>
                  <a:pt x="20298" y="12313"/>
                </a:lnTo>
                <a:lnTo>
                  <a:pt x="20603" y="12496"/>
                </a:lnTo>
                <a:lnTo>
                  <a:pt x="21030" y="12557"/>
                </a:lnTo>
                <a:lnTo>
                  <a:pt x="21883" y="12801"/>
                </a:lnTo>
                <a:lnTo>
                  <a:pt x="22676" y="13106"/>
                </a:lnTo>
                <a:lnTo>
                  <a:pt x="23407" y="13410"/>
                </a:lnTo>
                <a:lnTo>
                  <a:pt x="24077" y="13837"/>
                </a:lnTo>
                <a:lnTo>
                  <a:pt x="24748" y="14325"/>
                </a:lnTo>
                <a:lnTo>
                  <a:pt x="24992" y="14630"/>
                </a:lnTo>
                <a:lnTo>
                  <a:pt x="25236" y="14934"/>
                </a:lnTo>
                <a:lnTo>
                  <a:pt x="25418" y="15300"/>
                </a:lnTo>
                <a:lnTo>
                  <a:pt x="25601" y="15605"/>
                </a:lnTo>
                <a:lnTo>
                  <a:pt x="25723" y="15971"/>
                </a:lnTo>
                <a:lnTo>
                  <a:pt x="25784" y="16336"/>
                </a:lnTo>
                <a:lnTo>
                  <a:pt x="25845" y="16946"/>
                </a:lnTo>
                <a:lnTo>
                  <a:pt x="25845" y="17555"/>
                </a:lnTo>
                <a:lnTo>
                  <a:pt x="26028" y="18957"/>
                </a:lnTo>
                <a:lnTo>
                  <a:pt x="26272" y="20298"/>
                </a:lnTo>
                <a:lnTo>
                  <a:pt x="26820" y="22980"/>
                </a:lnTo>
                <a:lnTo>
                  <a:pt x="27186" y="24870"/>
                </a:lnTo>
                <a:lnTo>
                  <a:pt x="27308" y="25418"/>
                </a:lnTo>
                <a:lnTo>
                  <a:pt x="27491" y="25967"/>
                </a:lnTo>
                <a:lnTo>
                  <a:pt x="27735" y="26454"/>
                </a:lnTo>
                <a:lnTo>
                  <a:pt x="28039" y="26881"/>
                </a:lnTo>
                <a:lnTo>
                  <a:pt x="28344" y="27308"/>
                </a:lnTo>
                <a:lnTo>
                  <a:pt x="28649" y="27795"/>
                </a:lnTo>
                <a:lnTo>
                  <a:pt x="29076" y="28710"/>
                </a:lnTo>
                <a:lnTo>
                  <a:pt x="29441" y="29624"/>
                </a:lnTo>
                <a:lnTo>
                  <a:pt x="29685" y="30599"/>
                </a:lnTo>
                <a:lnTo>
                  <a:pt x="29929" y="31574"/>
                </a:lnTo>
                <a:lnTo>
                  <a:pt x="30478" y="33586"/>
                </a:lnTo>
                <a:lnTo>
                  <a:pt x="30782" y="34439"/>
                </a:lnTo>
                <a:lnTo>
                  <a:pt x="30904" y="34805"/>
                </a:lnTo>
                <a:lnTo>
                  <a:pt x="31148" y="35171"/>
                </a:lnTo>
                <a:lnTo>
                  <a:pt x="30843" y="35293"/>
                </a:lnTo>
                <a:lnTo>
                  <a:pt x="30660" y="35415"/>
                </a:lnTo>
                <a:lnTo>
                  <a:pt x="30660" y="35475"/>
                </a:lnTo>
                <a:lnTo>
                  <a:pt x="30660" y="35536"/>
                </a:lnTo>
                <a:lnTo>
                  <a:pt x="30721" y="35658"/>
                </a:lnTo>
                <a:lnTo>
                  <a:pt x="30782" y="35658"/>
                </a:lnTo>
                <a:lnTo>
                  <a:pt x="30965" y="35536"/>
                </a:lnTo>
                <a:lnTo>
                  <a:pt x="31209" y="35354"/>
                </a:lnTo>
                <a:lnTo>
                  <a:pt x="31514" y="35354"/>
                </a:lnTo>
                <a:lnTo>
                  <a:pt x="31819" y="35415"/>
                </a:lnTo>
                <a:lnTo>
                  <a:pt x="32123" y="35475"/>
                </a:lnTo>
                <a:lnTo>
                  <a:pt x="32550" y="35780"/>
                </a:lnTo>
                <a:lnTo>
                  <a:pt x="32977" y="36146"/>
                </a:lnTo>
                <a:lnTo>
                  <a:pt x="33708" y="36877"/>
                </a:lnTo>
                <a:lnTo>
                  <a:pt x="34013" y="37243"/>
                </a:lnTo>
                <a:lnTo>
                  <a:pt x="34318" y="37548"/>
                </a:lnTo>
                <a:lnTo>
                  <a:pt x="34805" y="37914"/>
                </a:lnTo>
                <a:lnTo>
                  <a:pt x="34988" y="37975"/>
                </a:lnTo>
                <a:lnTo>
                  <a:pt x="35049" y="38096"/>
                </a:lnTo>
                <a:lnTo>
                  <a:pt x="35110" y="38157"/>
                </a:lnTo>
                <a:lnTo>
                  <a:pt x="34988" y="38279"/>
                </a:lnTo>
                <a:lnTo>
                  <a:pt x="34805" y="38279"/>
                </a:lnTo>
                <a:lnTo>
                  <a:pt x="34440" y="38218"/>
                </a:lnTo>
                <a:lnTo>
                  <a:pt x="34196" y="38157"/>
                </a:lnTo>
                <a:lnTo>
                  <a:pt x="34013" y="38036"/>
                </a:lnTo>
                <a:lnTo>
                  <a:pt x="33647" y="37670"/>
                </a:lnTo>
                <a:lnTo>
                  <a:pt x="33525" y="37548"/>
                </a:lnTo>
                <a:lnTo>
                  <a:pt x="33342" y="37548"/>
                </a:lnTo>
                <a:lnTo>
                  <a:pt x="33160" y="37609"/>
                </a:lnTo>
                <a:lnTo>
                  <a:pt x="33160" y="37670"/>
                </a:lnTo>
                <a:lnTo>
                  <a:pt x="33099" y="37731"/>
                </a:lnTo>
                <a:lnTo>
                  <a:pt x="33160" y="38036"/>
                </a:lnTo>
                <a:lnTo>
                  <a:pt x="33281" y="38218"/>
                </a:lnTo>
                <a:lnTo>
                  <a:pt x="33647" y="38950"/>
                </a:lnTo>
                <a:lnTo>
                  <a:pt x="34074" y="39681"/>
                </a:lnTo>
                <a:lnTo>
                  <a:pt x="34440" y="40291"/>
                </a:lnTo>
                <a:lnTo>
                  <a:pt x="34683" y="40596"/>
                </a:lnTo>
                <a:lnTo>
                  <a:pt x="34744" y="40778"/>
                </a:lnTo>
                <a:lnTo>
                  <a:pt x="34805" y="40961"/>
                </a:lnTo>
                <a:lnTo>
                  <a:pt x="34744" y="41022"/>
                </a:lnTo>
                <a:lnTo>
                  <a:pt x="34622" y="40961"/>
                </a:lnTo>
                <a:lnTo>
                  <a:pt x="34501" y="40778"/>
                </a:lnTo>
                <a:lnTo>
                  <a:pt x="33830" y="39864"/>
                </a:lnTo>
                <a:lnTo>
                  <a:pt x="33464" y="39316"/>
                </a:lnTo>
                <a:lnTo>
                  <a:pt x="33342" y="39194"/>
                </a:lnTo>
                <a:lnTo>
                  <a:pt x="33160" y="39072"/>
                </a:lnTo>
                <a:lnTo>
                  <a:pt x="33099" y="39072"/>
                </a:lnTo>
                <a:lnTo>
                  <a:pt x="32977" y="39133"/>
                </a:lnTo>
                <a:lnTo>
                  <a:pt x="32916" y="39255"/>
                </a:lnTo>
                <a:lnTo>
                  <a:pt x="32977" y="39376"/>
                </a:lnTo>
                <a:lnTo>
                  <a:pt x="33038" y="39620"/>
                </a:lnTo>
                <a:lnTo>
                  <a:pt x="33281" y="40047"/>
                </a:lnTo>
                <a:lnTo>
                  <a:pt x="33708" y="40839"/>
                </a:lnTo>
                <a:lnTo>
                  <a:pt x="33891" y="41266"/>
                </a:lnTo>
                <a:lnTo>
                  <a:pt x="34013" y="41693"/>
                </a:lnTo>
                <a:lnTo>
                  <a:pt x="34074" y="41936"/>
                </a:lnTo>
                <a:lnTo>
                  <a:pt x="34013" y="41997"/>
                </a:lnTo>
                <a:lnTo>
                  <a:pt x="33891" y="41936"/>
                </a:lnTo>
                <a:lnTo>
                  <a:pt x="33769" y="41815"/>
                </a:lnTo>
                <a:lnTo>
                  <a:pt x="33647" y="41632"/>
                </a:lnTo>
                <a:lnTo>
                  <a:pt x="33464" y="41266"/>
                </a:lnTo>
                <a:lnTo>
                  <a:pt x="33099" y="40413"/>
                </a:lnTo>
                <a:lnTo>
                  <a:pt x="32916" y="39986"/>
                </a:lnTo>
                <a:lnTo>
                  <a:pt x="32672" y="39559"/>
                </a:lnTo>
                <a:lnTo>
                  <a:pt x="32489" y="39376"/>
                </a:lnTo>
                <a:lnTo>
                  <a:pt x="32367" y="39316"/>
                </a:lnTo>
                <a:lnTo>
                  <a:pt x="32245" y="39376"/>
                </a:lnTo>
                <a:lnTo>
                  <a:pt x="32184" y="39498"/>
                </a:lnTo>
                <a:lnTo>
                  <a:pt x="32184" y="39681"/>
                </a:lnTo>
                <a:lnTo>
                  <a:pt x="32245" y="40108"/>
                </a:lnTo>
                <a:lnTo>
                  <a:pt x="32428" y="40535"/>
                </a:lnTo>
                <a:lnTo>
                  <a:pt x="32733" y="41388"/>
                </a:lnTo>
                <a:lnTo>
                  <a:pt x="32916" y="41693"/>
                </a:lnTo>
                <a:lnTo>
                  <a:pt x="32977" y="41876"/>
                </a:lnTo>
                <a:lnTo>
                  <a:pt x="32977" y="42058"/>
                </a:lnTo>
                <a:lnTo>
                  <a:pt x="32916" y="42119"/>
                </a:lnTo>
                <a:lnTo>
                  <a:pt x="32855" y="42119"/>
                </a:lnTo>
                <a:lnTo>
                  <a:pt x="32733" y="42058"/>
                </a:lnTo>
                <a:lnTo>
                  <a:pt x="32611" y="41876"/>
                </a:lnTo>
                <a:lnTo>
                  <a:pt x="32489" y="41632"/>
                </a:lnTo>
                <a:lnTo>
                  <a:pt x="32306" y="41205"/>
                </a:lnTo>
                <a:lnTo>
                  <a:pt x="31940" y="40291"/>
                </a:lnTo>
                <a:lnTo>
                  <a:pt x="31758" y="39864"/>
                </a:lnTo>
                <a:lnTo>
                  <a:pt x="31636" y="39681"/>
                </a:lnTo>
                <a:lnTo>
                  <a:pt x="31514" y="39620"/>
                </a:lnTo>
                <a:lnTo>
                  <a:pt x="31392" y="39620"/>
                </a:lnTo>
                <a:lnTo>
                  <a:pt x="31331" y="39681"/>
                </a:lnTo>
                <a:lnTo>
                  <a:pt x="31270" y="39803"/>
                </a:lnTo>
                <a:lnTo>
                  <a:pt x="31331" y="39925"/>
                </a:lnTo>
                <a:lnTo>
                  <a:pt x="31453" y="40474"/>
                </a:lnTo>
                <a:lnTo>
                  <a:pt x="31514" y="40839"/>
                </a:lnTo>
                <a:lnTo>
                  <a:pt x="31575" y="41266"/>
                </a:lnTo>
                <a:lnTo>
                  <a:pt x="31575" y="41510"/>
                </a:lnTo>
                <a:lnTo>
                  <a:pt x="31514" y="41510"/>
                </a:lnTo>
                <a:lnTo>
                  <a:pt x="31392" y="41449"/>
                </a:lnTo>
                <a:lnTo>
                  <a:pt x="31209" y="40961"/>
                </a:lnTo>
                <a:lnTo>
                  <a:pt x="31026" y="40413"/>
                </a:lnTo>
                <a:lnTo>
                  <a:pt x="30904" y="39925"/>
                </a:lnTo>
                <a:lnTo>
                  <a:pt x="30782" y="39437"/>
                </a:lnTo>
                <a:lnTo>
                  <a:pt x="30417" y="38706"/>
                </a:lnTo>
                <a:lnTo>
                  <a:pt x="30051" y="38036"/>
                </a:lnTo>
                <a:lnTo>
                  <a:pt x="29807" y="37304"/>
                </a:lnTo>
                <a:lnTo>
                  <a:pt x="29685" y="36877"/>
                </a:lnTo>
                <a:lnTo>
                  <a:pt x="29746" y="36512"/>
                </a:lnTo>
                <a:lnTo>
                  <a:pt x="29807" y="36390"/>
                </a:lnTo>
                <a:lnTo>
                  <a:pt x="29929" y="36268"/>
                </a:lnTo>
                <a:lnTo>
                  <a:pt x="29990" y="36146"/>
                </a:lnTo>
                <a:lnTo>
                  <a:pt x="29929" y="36024"/>
                </a:lnTo>
                <a:lnTo>
                  <a:pt x="29807" y="36024"/>
                </a:lnTo>
                <a:lnTo>
                  <a:pt x="29685" y="36146"/>
                </a:lnTo>
                <a:lnTo>
                  <a:pt x="27979" y="33220"/>
                </a:lnTo>
                <a:lnTo>
                  <a:pt x="26820" y="31270"/>
                </a:lnTo>
                <a:lnTo>
                  <a:pt x="26272" y="30294"/>
                </a:lnTo>
                <a:lnTo>
                  <a:pt x="25845" y="29258"/>
                </a:lnTo>
                <a:lnTo>
                  <a:pt x="25723" y="28771"/>
                </a:lnTo>
                <a:lnTo>
                  <a:pt x="25601" y="28283"/>
                </a:lnTo>
                <a:lnTo>
                  <a:pt x="25479" y="27795"/>
                </a:lnTo>
                <a:lnTo>
                  <a:pt x="25297" y="27308"/>
                </a:lnTo>
                <a:lnTo>
                  <a:pt x="25114" y="26820"/>
                </a:lnTo>
                <a:lnTo>
                  <a:pt x="24870" y="26393"/>
                </a:lnTo>
                <a:lnTo>
                  <a:pt x="24565" y="25906"/>
                </a:lnTo>
                <a:lnTo>
                  <a:pt x="24321" y="25479"/>
                </a:lnTo>
                <a:lnTo>
                  <a:pt x="23956" y="24504"/>
                </a:lnTo>
                <a:lnTo>
                  <a:pt x="23590" y="23590"/>
                </a:lnTo>
                <a:lnTo>
                  <a:pt x="23346" y="22919"/>
                </a:lnTo>
                <a:lnTo>
                  <a:pt x="23285" y="22736"/>
                </a:lnTo>
                <a:lnTo>
                  <a:pt x="23224" y="22553"/>
                </a:lnTo>
                <a:lnTo>
                  <a:pt x="23224" y="22310"/>
                </a:lnTo>
                <a:lnTo>
                  <a:pt x="23285" y="22005"/>
                </a:lnTo>
                <a:lnTo>
                  <a:pt x="23346" y="21761"/>
                </a:lnTo>
                <a:lnTo>
                  <a:pt x="23407" y="21517"/>
                </a:lnTo>
                <a:lnTo>
                  <a:pt x="23651" y="20969"/>
                </a:lnTo>
                <a:lnTo>
                  <a:pt x="23773" y="20664"/>
                </a:lnTo>
                <a:lnTo>
                  <a:pt x="23834" y="20359"/>
                </a:lnTo>
                <a:lnTo>
                  <a:pt x="23834" y="19811"/>
                </a:lnTo>
                <a:lnTo>
                  <a:pt x="23773" y="19262"/>
                </a:lnTo>
                <a:lnTo>
                  <a:pt x="23651" y="18957"/>
                </a:lnTo>
                <a:lnTo>
                  <a:pt x="23590" y="18652"/>
                </a:lnTo>
                <a:lnTo>
                  <a:pt x="23651" y="18348"/>
                </a:lnTo>
                <a:lnTo>
                  <a:pt x="23712" y="18104"/>
                </a:lnTo>
                <a:lnTo>
                  <a:pt x="23468" y="18652"/>
                </a:lnTo>
                <a:lnTo>
                  <a:pt x="23468" y="18774"/>
                </a:lnTo>
                <a:lnTo>
                  <a:pt x="23468" y="18957"/>
                </a:lnTo>
                <a:lnTo>
                  <a:pt x="23590" y="19506"/>
                </a:lnTo>
                <a:lnTo>
                  <a:pt x="23529" y="20054"/>
                </a:lnTo>
                <a:lnTo>
                  <a:pt x="23468" y="20542"/>
                </a:lnTo>
                <a:lnTo>
                  <a:pt x="23285" y="21030"/>
                </a:lnTo>
                <a:lnTo>
                  <a:pt x="22980" y="21456"/>
                </a:lnTo>
                <a:lnTo>
                  <a:pt x="22615" y="21822"/>
                </a:lnTo>
                <a:lnTo>
                  <a:pt x="22249" y="22127"/>
                </a:lnTo>
                <a:lnTo>
                  <a:pt x="21822" y="22310"/>
                </a:lnTo>
                <a:lnTo>
                  <a:pt x="21396" y="22371"/>
                </a:lnTo>
                <a:lnTo>
                  <a:pt x="20969" y="22432"/>
                </a:lnTo>
                <a:lnTo>
                  <a:pt x="20664" y="22371"/>
                </a:lnTo>
                <a:lnTo>
                  <a:pt x="20359" y="22310"/>
                </a:lnTo>
                <a:lnTo>
                  <a:pt x="20055" y="22188"/>
                </a:lnTo>
                <a:lnTo>
                  <a:pt x="19811" y="22066"/>
                </a:lnTo>
                <a:lnTo>
                  <a:pt x="19323" y="21700"/>
                </a:lnTo>
                <a:lnTo>
                  <a:pt x="18896" y="21212"/>
                </a:lnTo>
                <a:lnTo>
                  <a:pt x="19079" y="21517"/>
                </a:lnTo>
                <a:lnTo>
                  <a:pt x="19262" y="21822"/>
                </a:lnTo>
                <a:lnTo>
                  <a:pt x="19445" y="22066"/>
                </a:lnTo>
                <a:lnTo>
                  <a:pt x="19689" y="22249"/>
                </a:lnTo>
                <a:lnTo>
                  <a:pt x="19933" y="22432"/>
                </a:lnTo>
                <a:lnTo>
                  <a:pt x="20237" y="22553"/>
                </a:lnTo>
                <a:lnTo>
                  <a:pt x="20542" y="22614"/>
                </a:lnTo>
                <a:lnTo>
                  <a:pt x="20786" y="22675"/>
                </a:lnTo>
                <a:lnTo>
                  <a:pt x="21396" y="22736"/>
                </a:lnTo>
                <a:lnTo>
                  <a:pt x="21700" y="22675"/>
                </a:lnTo>
                <a:lnTo>
                  <a:pt x="22005" y="22553"/>
                </a:lnTo>
                <a:lnTo>
                  <a:pt x="22310" y="22492"/>
                </a:lnTo>
                <a:lnTo>
                  <a:pt x="22615" y="22310"/>
                </a:lnTo>
                <a:lnTo>
                  <a:pt x="22858" y="22127"/>
                </a:lnTo>
                <a:lnTo>
                  <a:pt x="23102" y="21883"/>
                </a:lnTo>
                <a:lnTo>
                  <a:pt x="23102" y="21883"/>
                </a:lnTo>
                <a:lnTo>
                  <a:pt x="22797" y="23285"/>
                </a:lnTo>
                <a:lnTo>
                  <a:pt x="22493" y="24626"/>
                </a:lnTo>
                <a:lnTo>
                  <a:pt x="22310" y="25357"/>
                </a:lnTo>
                <a:lnTo>
                  <a:pt x="22188" y="26089"/>
                </a:lnTo>
                <a:lnTo>
                  <a:pt x="22188" y="26820"/>
                </a:lnTo>
                <a:lnTo>
                  <a:pt x="22249" y="27613"/>
                </a:lnTo>
                <a:lnTo>
                  <a:pt x="22432" y="28344"/>
                </a:lnTo>
                <a:lnTo>
                  <a:pt x="22676" y="29014"/>
                </a:lnTo>
                <a:lnTo>
                  <a:pt x="22919" y="29746"/>
                </a:lnTo>
                <a:lnTo>
                  <a:pt x="23224" y="30416"/>
                </a:lnTo>
                <a:lnTo>
                  <a:pt x="23834" y="31818"/>
                </a:lnTo>
                <a:lnTo>
                  <a:pt x="24260" y="33281"/>
                </a:lnTo>
                <a:lnTo>
                  <a:pt x="24626" y="34744"/>
                </a:lnTo>
                <a:lnTo>
                  <a:pt x="24687" y="35475"/>
                </a:lnTo>
                <a:lnTo>
                  <a:pt x="24809" y="36207"/>
                </a:lnTo>
                <a:lnTo>
                  <a:pt x="24809" y="36999"/>
                </a:lnTo>
                <a:lnTo>
                  <a:pt x="24809" y="37731"/>
                </a:lnTo>
                <a:lnTo>
                  <a:pt x="24748" y="39316"/>
                </a:lnTo>
                <a:lnTo>
                  <a:pt x="24504" y="40839"/>
                </a:lnTo>
                <a:lnTo>
                  <a:pt x="24138" y="42363"/>
                </a:lnTo>
                <a:lnTo>
                  <a:pt x="23773" y="43887"/>
                </a:lnTo>
                <a:lnTo>
                  <a:pt x="22919" y="46874"/>
                </a:lnTo>
                <a:lnTo>
                  <a:pt x="22554" y="48398"/>
                </a:lnTo>
                <a:lnTo>
                  <a:pt x="22188" y="49921"/>
                </a:lnTo>
                <a:lnTo>
                  <a:pt x="22005" y="51384"/>
                </a:lnTo>
                <a:lnTo>
                  <a:pt x="21883" y="52908"/>
                </a:lnTo>
                <a:lnTo>
                  <a:pt x="21944" y="54432"/>
                </a:lnTo>
                <a:lnTo>
                  <a:pt x="22066" y="55956"/>
                </a:lnTo>
                <a:lnTo>
                  <a:pt x="22249" y="57540"/>
                </a:lnTo>
                <a:lnTo>
                  <a:pt x="22371" y="58333"/>
                </a:lnTo>
                <a:lnTo>
                  <a:pt x="22432" y="59125"/>
                </a:lnTo>
                <a:lnTo>
                  <a:pt x="22432" y="59918"/>
                </a:lnTo>
                <a:lnTo>
                  <a:pt x="22371" y="60649"/>
                </a:lnTo>
                <a:lnTo>
                  <a:pt x="22066" y="62234"/>
                </a:lnTo>
                <a:lnTo>
                  <a:pt x="21396" y="65342"/>
                </a:lnTo>
                <a:lnTo>
                  <a:pt x="20664" y="68390"/>
                </a:lnTo>
                <a:lnTo>
                  <a:pt x="20359" y="69853"/>
                </a:lnTo>
                <a:lnTo>
                  <a:pt x="20115" y="71377"/>
                </a:lnTo>
                <a:lnTo>
                  <a:pt x="19994" y="72047"/>
                </a:lnTo>
                <a:lnTo>
                  <a:pt x="19933" y="72413"/>
                </a:lnTo>
                <a:lnTo>
                  <a:pt x="19933" y="72779"/>
                </a:lnTo>
                <a:lnTo>
                  <a:pt x="20055" y="73083"/>
                </a:lnTo>
                <a:lnTo>
                  <a:pt x="20115" y="73449"/>
                </a:lnTo>
                <a:lnTo>
                  <a:pt x="20420" y="74120"/>
                </a:lnTo>
                <a:lnTo>
                  <a:pt x="20664" y="74729"/>
                </a:lnTo>
                <a:lnTo>
                  <a:pt x="21030" y="75339"/>
                </a:lnTo>
                <a:lnTo>
                  <a:pt x="21213" y="75644"/>
                </a:lnTo>
                <a:lnTo>
                  <a:pt x="21456" y="75887"/>
                </a:lnTo>
                <a:lnTo>
                  <a:pt x="21639" y="76009"/>
                </a:lnTo>
                <a:lnTo>
                  <a:pt x="21822" y="76131"/>
                </a:lnTo>
                <a:lnTo>
                  <a:pt x="21822" y="76192"/>
                </a:lnTo>
                <a:lnTo>
                  <a:pt x="21883" y="76253"/>
                </a:lnTo>
                <a:lnTo>
                  <a:pt x="21822" y="76436"/>
                </a:lnTo>
                <a:lnTo>
                  <a:pt x="21639" y="76558"/>
                </a:lnTo>
                <a:lnTo>
                  <a:pt x="21517" y="76619"/>
                </a:lnTo>
                <a:lnTo>
                  <a:pt x="21091" y="76619"/>
                </a:lnTo>
                <a:lnTo>
                  <a:pt x="20908" y="76680"/>
                </a:lnTo>
                <a:lnTo>
                  <a:pt x="20664" y="76802"/>
                </a:lnTo>
                <a:lnTo>
                  <a:pt x="20359" y="76924"/>
                </a:lnTo>
                <a:lnTo>
                  <a:pt x="20055" y="76924"/>
                </a:lnTo>
                <a:lnTo>
                  <a:pt x="19689" y="76984"/>
                </a:lnTo>
                <a:lnTo>
                  <a:pt x="19323" y="76924"/>
                </a:lnTo>
                <a:lnTo>
                  <a:pt x="19384" y="76741"/>
                </a:lnTo>
                <a:lnTo>
                  <a:pt x="19384" y="76558"/>
                </a:lnTo>
                <a:lnTo>
                  <a:pt x="19384" y="76375"/>
                </a:lnTo>
                <a:lnTo>
                  <a:pt x="19262" y="76192"/>
                </a:lnTo>
                <a:lnTo>
                  <a:pt x="19140" y="76131"/>
                </a:lnTo>
                <a:lnTo>
                  <a:pt x="19079" y="76131"/>
                </a:lnTo>
                <a:lnTo>
                  <a:pt x="19079" y="76253"/>
                </a:lnTo>
                <a:lnTo>
                  <a:pt x="19140" y="76314"/>
                </a:lnTo>
                <a:lnTo>
                  <a:pt x="19140" y="76436"/>
                </a:lnTo>
                <a:lnTo>
                  <a:pt x="19201" y="76680"/>
                </a:lnTo>
                <a:lnTo>
                  <a:pt x="19140" y="76863"/>
                </a:lnTo>
                <a:lnTo>
                  <a:pt x="18957" y="76984"/>
                </a:lnTo>
                <a:lnTo>
                  <a:pt x="18775" y="77106"/>
                </a:lnTo>
                <a:lnTo>
                  <a:pt x="18226" y="77106"/>
                </a:lnTo>
                <a:lnTo>
                  <a:pt x="18104" y="77045"/>
                </a:lnTo>
                <a:lnTo>
                  <a:pt x="17982" y="76863"/>
                </a:lnTo>
                <a:lnTo>
                  <a:pt x="17982" y="76619"/>
                </a:lnTo>
                <a:lnTo>
                  <a:pt x="17921" y="76009"/>
                </a:lnTo>
                <a:lnTo>
                  <a:pt x="17921" y="74790"/>
                </a:lnTo>
                <a:lnTo>
                  <a:pt x="17921" y="73510"/>
                </a:lnTo>
                <a:lnTo>
                  <a:pt x="17921" y="73083"/>
                </a:lnTo>
                <a:lnTo>
                  <a:pt x="17921" y="72840"/>
                </a:lnTo>
                <a:lnTo>
                  <a:pt x="17982" y="72596"/>
                </a:lnTo>
                <a:lnTo>
                  <a:pt x="18287" y="72108"/>
                </a:lnTo>
                <a:lnTo>
                  <a:pt x="18348" y="71925"/>
                </a:lnTo>
                <a:lnTo>
                  <a:pt x="18348" y="71682"/>
                </a:lnTo>
                <a:lnTo>
                  <a:pt x="18409" y="70341"/>
                </a:lnTo>
                <a:lnTo>
                  <a:pt x="18409" y="68268"/>
                </a:lnTo>
                <a:lnTo>
                  <a:pt x="18348" y="66257"/>
                </a:lnTo>
                <a:lnTo>
                  <a:pt x="18104" y="63819"/>
                </a:lnTo>
                <a:lnTo>
                  <a:pt x="18043" y="62539"/>
                </a:lnTo>
                <a:lnTo>
                  <a:pt x="18043" y="61259"/>
                </a:lnTo>
                <a:lnTo>
                  <a:pt x="18104" y="58760"/>
                </a:lnTo>
                <a:lnTo>
                  <a:pt x="18287" y="56260"/>
                </a:lnTo>
                <a:lnTo>
                  <a:pt x="18348" y="55590"/>
                </a:lnTo>
                <a:lnTo>
                  <a:pt x="18409" y="54980"/>
                </a:lnTo>
                <a:lnTo>
                  <a:pt x="18348" y="54554"/>
                </a:lnTo>
                <a:lnTo>
                  <a:pt x="18226" y="54127"/>
                </a:lnTo>
                <a:lnTo>
                  <a:pt x="18104" y="52908"/>
                </a:lnTo>
                <a:lnTo>
                  <a:pt x="18043" y="51628"/>
                </a:lnTo>
                <a:lnTo>
                  <a:pt x="18043" y="50531"/>
                </a:lnTo>
                <a:lnTo>
                  <a:pt x="18043" y="49373"/>
                </a:lnTo>
                <a:lnTo>
                  <a:pt x="18104" y="48215"/>
                </a:lnTo>
                <a:lnTo>
                  <a:pt x="18104" y="47118"/>
                </a:lnTo>
                <a:lnTo>
                  <a:pt x="17982" y="44862"/>
                </a:lnTo>
                <a:lnTo>
                  <a:pt x="17921" y="42424"/>
                </a:lnTo>
                <a:lnTo>
                  <a:pt x="17982" y="39864"/>
                </a:lnTo>
                <a:lnTo>
                  <a:pt x="17982" y="38645"/>
                </a:lnTo>
                <a:lnTo>
                  <a:pt x="17982" y="38036"/>
                </a:lnTo>
                <a:lnTo>
                  <a:pt x="17982" y="37731"/>
                </a:lnTo>
                <a:lnTo>
                  <a:pt x="17982" y="37548"/>
                </a:lnTo>
                <a:lnTo>
                  <a:pt x="18043" y="37426"/>
                </a:lnTo>
                <a:lnTo>
                  <a:pt x="18226" y="37365"/>
                </a:lnTo>
                <a:lnTo>
                  <a:pt x="18409" y="37243"/>
                </a:lnTo>
                <a:lnTo>
                  <a:pt x="18653" y="36999"/>
                </a:lnTo>
                <a:lnTo>
                  <a:pt x="18653" y="36999"/>
                </a:lnTo>
                <a:lnTo>
                  <a:pt x="18165" y="37121"/>
                </a:lnTo>
                <a:lnTo>
                  <a:pt x="17616" y="37121"/>
                </a:lnTo>
                <a:lnTo>
                  <a:pt x="17129" y="37060"/>
                </a:lnTo>
                <a:lnTo>
                  <a:pt x="16641" y="36999"/>
                </a:lnTo>
                <a:lnTo>
                  <a:pt x="16824" y="37243"/>
                </a:lnTo>
                <a:lnTo>
                  <a:pt x="17068" y="37304"/>
                </a:lnTo>
                <a:lnTo>
                  <a:pt x="17251" y="37426"/>
                </a:lnTo>
                <a:lnTo>
                  <a:pt x="17312" y="37548"/>
                </a:lnTo>
                <a:lnTo>
                  <a:pt x="17312" y="37670"/>
                </a:lnTo>
                <a:lnTo>
                  <a:pt x="17312" y="37914"/>
                </a:lnTo>
                <a:lnTo>
                  <a:pt x="17312" y="38584"/>
                </a:lnTo>
                <a:lnTo>
                  <a:pt x="17373" y="41083"/>
                </a:lnTo>
                <a:lnTo>
                  <a:pt x="17373" y="43582"/>
                </a:lnTo>
                <a:lnTo>
                  <a:pt x="17312" y="46081"/>
                </a:lnTo>
                <a:lnTo>
                  <a:pt x="17251" y="46996"/>
                </a:lnTo>
                <a:lnTo>
                  <a:pt x="17251" y="47849"/>
                </a:lnTo>
                <a:lnTo>
                  <a:pt x="17251" y="49129"/>
                </a:lnTo>
                <a:lnTo>
                  <a:pt x="17312" y="50348"/>
                </a:lnTo>
                <a:lnTo>
                  <a:pt x="17312" y="51628"/>
                </a:lnTo>
                <a:lnTo>
                  <a:pt x="17190" y="52908"/>
                </a:lnTo>
                <a:lnTo>
                  <a:pt x="17068" y="54066"/>
                </a:lnTo>
                <a:lnTo>
                  <a:pt x="17007" y="54493"/>
                </a:lnTo>
                <a:lnTo>
                  <a:pt x="16946" y="54980"/>
                </a:lnTo>
                <a:lnTo>
                  <a:pt x="17007" y="55590"/>
                </a:lnTo>
                <a:lnTo>
                  <a:pt x="17068" y="56199"/>
                </a:lnTo>
                <a:lnTo>
                  <a:pt x="17129" y="57419"/>
                </a:lnTo>
                <a:lnTo>
                  <a:pt x="17312" y="59979"/>
                </a:lnTo>
                <a:lnTo>
                  <a:pt x="17312" y="61259"/>
                </a:lnTo>
                <a:lnTo>
                  <a:pt x="17312" y="62478"/>
                </a:lnTo>
                <a:lnTo>
                  <a:pt x="17251" y="63697"/>
                </a:lnTo>
                <a:lnTo>
                  <a:pt x="17129" y="64977"/>
                </a:lnTo>
                <a:lnTo>
                  <a:pt x="17007" y="66135"/>
                </a:lnTo>
                <a:lnTo>
                  <a:pt x="16946" y="67354"/>
                </a:lnTo>
                <a:lnTo>
                  <a:pt x="16885" y="68634"/>
                </a:lnTo>
                <a:lnTo>
                  <a:pt x="16885" y="69853"/>
                </a:lnTo>
                <a:lnTo>
                  <a:pt x="16946" y="70828"/>
                </a:lnTo>
                <a:lnTo>
                  <a:pt x="16946" y="71682"/>
                </a:lnTo>
                <a:lnTo>
                  <a:pt x="17007" y="71925"/>
                </a:lnTo>
                <a:lnTo>
                  <a:pt x="17068" y="72108"/>
                </a:lnTo>
                <a:lnTo>
                  <a:pt x="17373" y="72596"/>
                </a:lnTo>
                <a:lnTo>
                  <a:pt x="17434" y="72779"/>
                </a:lnTo>
                <a:lnTo>
                  <a:pt x="17434" y="73023"/>
                </a:lnTo>
                <a:lnTo>
                  <a:pt x="17434" y="73510"/>
                </a:lnTo>
                <a:lnTo>
                  <a:pt x="17434" y="74729"/>
                </a:lnTo>
                <a:lnTo>
                  <a:pt x="17373" y="76009"/>
                </a:lnTo>
                <a:lnTo>
                  <a:pt x="17312" y="76619"/>
                </a:lnTo>
                <a:lnTo>
                  <a:pt x="17312" y="76802"/>
                </a:lnTo>
                <a:lnTo>
                  <a:pt x="17251" y="77045"/>
                </a:lnTo>
                <a:lnTo>
                  <a:pt x="17129" y="77106"/>
                </a:lnTo>
                <a:lnTo>
                  <a:pt x="16580" y="77106"/>
                </a:lnTo>
                <a:lnTo>
                  <a:pt x="16336" y="76984"/>
                </a:lnTo>
                <a:lnTo>
                  <a:pt x="16214" y="76863"/>
                </a:lnTo>
                <a:lnTo>
                  <a:pt x="16154" y="76680"/>
                </a:lnTo>
                <a:lnTo>
                  <a:pt x="16154" y="76436"/>
                </a:lnTo>
                <a:lnTo>
                  <a:pt x="16214" y="76253"/>
                </a:lnTo>
                <a:lnTo>
                  <a:pt x="16214" y="76192"/>
                </a:lnTo>
                <a:lnTo>
                  <a:pt x="16154" y="76131"/>
                </a:lnTo>
                <a:lnTo>
                  <a:pt x="16093" y="76131"/>
                </a:lnTo>
                <a:lnTo>
                  <a:pt x="16032" y="76192"/>
                </a:lnTo>
                <a:lnTo>
                  <a:pt x="15971" y="76375"/>
                </a:lnTo>
                <a:lnTo>
                  <a:pt x="15910" y="76558"/>
                </a:lnTo>
                <a:lnTo>
                  <a:pt x="15910" y="76741"/>
                </a:lnTo>
                <a:lnTo>
                  <a:pt x="15971" y="76924"/>
                </a:lnTo>
                <a:lnTo>
                  <a:pt x="15605" y="76984"/>
                </a:lnTo>
                <a:lnTo>
                  <a:pt x="15300" y="76924"/>
                </a:lnTo>
                <a:lnTo>
                  <a:pt x="14934" y="76863"/>
                </a:lnTo>
                <a:lnTo>
                  <a:pt x="14630" y="76802"/>
                </a:lnTo>
                <a:lnTo>
                  <a:pt x="14447" y="76680"/>
                </a:lnTo>
                <a:lnTo>
                  <a:pt x="14264" y="76619"/>
                </a:lnTo>
                <a:lnTo>
                  <a:pt x="13837" y="76619"/>
                </a:lnTo>
                <a:lnTo>
                  <a:pt x="13654" y="76558"/>
                </a:lnTo>
                <a:lnTo>
                  <a:pt x="13533" y="76436"/>
                </a:lnTo>
                <a:lnTo>
                  <a:pt x="13472" y="76253"/>
                </a:lnTo>
                <a:lnTo>
                  <a:pt x="13472" y="76192"/>
                </a:lnTo>
                <a:lnTo>
                  <a:pt x="13533" y="76131"/>
                </a:lnTo>
                <a:lnTo>
                  <a:pt x="13837" y="75887"/>
                </a:lnTo>
                <a:lnTo>
                  <a:pt x="14081" y="75644"/>
                </a:lnTo>
                <a:lnTo>
                  <a:pt x="14325" y="75339"/>
                </a:lnTo>
                <a:lnTo>
                  <a:pt x="14630" y="74729"/>
                </a:lnTo>
                <a:lnTo>
                  <a:pt x="14934" y="74120"/>
                </a:lnTo>
                <a:lnTo>
                  <a:pt x="15178" y="73449"/>
                </a:lnTo>
                <a:lnTo>
                  <a:pt x="15300" y="73083"/>
                </a:lnTo>
                <a:lnTo>
                  <a:pt x="15361" y="72779"/>
                </a:lnTo>
                <a:lnTo>
                  <a:pt x="15361" y="72413"/>
                </a:lnTo>
                <a:lnTo>
                  <a:pt x="15361" y="72047"/>
                </a:lnTo>
                <a:lnTo>
                  <a:pt x="15239" y="71377"/>
                </a:lnTo>
                <a:lnTo>
                  <a:pt x="14995" y="69853"/>
                </a:lnTo>
                <a:lnTo>
                  <a:pt x="14264" y="66805"/>
                </a:lnTo>
                <a:lnTo>
                  <a:pt x="13533" y="63758"/>
                </a:lnTo>
                <a:lnTo>
                  <a:pt x="13228" y="62173"/>
                </a:lnTo>
                <a:lnTo>
                  <a:pt x="12984" y="60649"/>
                </a:lnTo>
                <a:lnTo>
                  <a:pt x="12923" y="59857"/>
                </a:lnTo>
                <a:lnTo>
                  <a:pt x="12923" y="59064"/>
                </a:lnTo>
                <a:lnTo>
                  <a:pt x="12984" y="58272"/>
                </a:lnTo>
                <a:lnTo>
                  <a:pt x="13045" y="57480"/>
                </a:lnTo>
                <a:lnTo>
                  <a:pt x="13228" y="55956"/>
                </a:lnTo>
                <a:lnTo>
                  <a:pt x="13411" y="54432"/>
                </a:lnTo>
                <a:lnTo>
                  <a:pt x="13411" y="52908"/>
                </a:lnTo>
                <a:lnTo>
                  <a:pt x="13411" y="52116"/>
                </a:lnTo>
                <a:lnTo>
                  <a:pt x="13350" y="51384"/>
                </a:lnTo>
                <a:lnTo>
                  <a:pt x="13106" y="49860"/>
                </a:lnTo>
                <a:lnTo>
                  <a:pt x="12740" y="48337"/>
                </a:lnTo>
                <a:lnTo>
                  <a:pt x="11948" y="45350"/>
                </a:lnTo>
                <a:lnTo>
                  <a:pt x="11521" y="43887"/>
                </a:lnTo>
                <a:lnTo>
                  <a:pt x="11155" y="42363"/>
                </a:lnTo>
                <a:lnTo>
                  <a:pt x="10851" y="40778"/>
                </a:lnTo>
                <a:lnTo>
                  <a:pt x="10607" y="39255"/>
                </a:lnTo>
                <a:lnTo>
                  <a:pt x="10485" y="37731"/>
                </a:lnTo>
                <a:lnTo>
                  <a:pt x="10546" y="36207"/>
                </a:lnTo>
                <a:lnTo>
                  <a:pt x="10607" y="35475"/>
                </a:lnTo>
                <a:lnTo>
                  <a:pt x="10729" y="34683"/>
                </a:lnTo>
                <a:lnTo>
                  <a:pt x="10912" y="33952"/>
                </a:lnTo>
                <a:lnTo>
                  <a:pt x="11094" y="33220"/>
                </a:lnTo>
                <a:lnTo>
                  <a:pt x="11521" y="31818"/>
                </a:lnTo>
                <a:lnTo>
                  <a:pt x="12070" y="30416"/>
                </a:lnTo>
                <a:lnTo>
                  <a:pt x="12374" y="29746"/>
                </a:lnTo>
                <a:lnTo>
                  <a:pt x="12679" y="29014"/>
                </a:lnTo>
                <a:lnTo>
                  <a:pt x="12862" y="28283"/>
                </a:lnTo>
                <a:lnTo>
                  <a:pt x="13045" y="27552"/>
                </a:lnTo>
                <a:lnTo>
                  <a:pt x="13106" y="26942"/>
                </a:lnTo>
                <a:lnTo>
                  <a:pt x="13167" y="26333"/>
                </a:lnTo>
                <a:lnTo>
                  <a:pt x="13106" y="25723"/>
                </a:lnTo>
                <a:lnTo>
                  <a:pt x="12984" y="25113"/>
                </a:lnTo>
                <a:lnTo>
                  <a:pt x="12496" y="23346"/>
                </a:lnTo>
                <a:lnTo>
                  <a:pt x="12252" y="21883"/>
                </a:lnTo>
                <a:lnTo>
                  <a:pt x="12252" y="21883"/>
                </a:lnTo>
                <a:lnTo>
                  <a:pt x="12496" y="22127"/>
                </a:lnTo>
                <a:lnTo>
                  <a:pt x="12740" y="22310"/>
                </a:lnTo>
                <a:lnTo>
                  <a:pt x="12984" y="22492"/>
                </a:lnTo>
                <a:lnTo>
                  <a:pt x="13289" y="22553"/>
                </a:lnTo>
                <a:lnTo>
                  <a:pt x="13593" y="22675"/>
                </a:lnTo>
                <a:lnTo>
                  <a:pt x="13898" y="22736"/>
                </a:lnTo>
                <a:lnTo>
                  <a:pt x="14508" y="22675"/>
                </a:lnTo>
                <a:lnTo>
                  <a:pt x="14813" y="22614"/>
                </a:lnTo>
                <a:lnTo>
                  <a:pt x="15117" y="22553"/>
                </a:lnTo>
                <a:lnTo>
                  <a:pt x="15361" y="22432"/>
                </a:lnTo>
                <a:lnTo>
                  <a:pt x="15666" y="22249"/>
                </a:lnTo>
                <a:lnTo>
                  <a:pt x="15849" y="22066"/>
                </a:lnTo>
                <a:lnTo>
                  <a:pt x="16093" y="21822"/>
                </a:lnTo>
                <a:lnTo>
                  <a:pt x="16275" y="21517"/>
                </a:lnTo>
                <a:lnTo>
                  <a:pt x="16458" y="21212"/>
                </a:lnTo>
                <a:lnTo>
                  <a:pt x="16154" y="21517"/>
                </a:lnTo>
                <a:lnTo>
                  <a:pt x="15849" y="21822"/>
                </a:lnTo>
                <a:lnTo>
                  <a:pt x="15544" y="22066"/>
                </a:lnTo>
                <a:lnTo>
                  <a:pt x="15178" y="22249"/>
                </a:lnTo>
                <a:lnTo>
                  <a:pt x="14813" y="22371"/>
                </a:lnTo>
                <a:lnTo>
                  <a:pt x="14386" y="22432"/>
                </a:lnTo>
                <a:lnTo>
                  <a:pt x="13959" y="22432"/>
                </a:lnTo>
                <a:lnTo>
                  <a:pt x="13593" y="22310"/>
                </a:lnTo>
                <a:lnTo>
                  <a:pt x="13228" y="22188"/>
                </a:lnTo>
                <a:lnTo>
                  <a:pt x="12923" y="22005"/>
                </a:lnTo>
                <a:lnTo>
                  <a:pt x="12679" y="21822"/>
                </a:lnTo>
                <a:lnTo>
                  <a:pt x="12435" y="21578"/>
                </a:lnTo>
                <a:lnTo>
                  <a:pt x="12252" y="21273"/>
                </a:lnTo>
                <a:lnTo>
                  <a:pt x="12070" y="20969"/>
                </a:lnTo>
                <a:lnTo>
                  <a:pt x="11887" y="20664"/>
                </a:lnTo>
                <a:lnTo>
                  <a:pt x="11826" y="20359"/>
                </a:lnTo>
                <a:lnTo>
                  <a:pt x="11765" y="19750"/>
                </a:lnTo>
                <a:lnTo>
                  <a:pt x="11826" y="19140"/>
                </a:lnTo>
                <a:lnTo>
                  <a:pt x="11826" y="18957"/>
                </a:lnTo>
                <a:lnTo>
                  <a:pt x="11887" y="18774"/>
                </a:lnTo>
                <a:lnTo>
                  <a:pt x="11826" y="18592"/>
                </a:lnTo>
                <a:lnTo>
                  <a:pt x="11765" y="18409"/>
                </a:lnTo>
                <a:lnTo>
                  <a:pt x="11643" y="18104"/>
                </a:lnTo>
                <a:lnTo>
                  <a:pt x="11704" y="18592"/>
                </a:lnTo>
                <a:lnTo>
                  <a:pt x="11765" y="18713"/>
                </a:lnTo>
                <a:lnTo>
                  <a:pt x="11704" y="18835"/>
                </a:lnTo>
                <a:lnTo>
                  <a:pt x="11643" y="19079"/>
                </a:lnTo>
                <a:lnTo>
                  <a:pt x="11521" y="19567"/>
                </a:lnTo>
                <a:lnTo>
                  <a:pt x="11521" y="20115"/>
                </a:lnTo>
                <a:lnTo>
                  <a:pt x="11582" y="20603"/>
                </a:lnTo>
                <a:lnTo>
                  <a:pt x="11704" y="21091"/>
                </a:lnTo>
                <a:lnTo>
                  <a:pt x="12009" y="21578"/>
                </a:lnTo>
                <a:lnTo>
                  <a:pt x="12009" y="21822"/>
                </a:lnTo>
                <a:lnTo>
                  <a:pt x="12070" y="22127"/>
                </a:lnTo>
                <a:lnTo>
                  <a:pt x="12131" y="22371"/>
                </a:lnTo>
                <a:lnTo>
                  <a:pt x="12131" y="22553"/>
                </a:lnTo>
                <a:lnTo>
                  <a:pt x="12070" y="22675"/>
                </a:lnTo>
                <a:lnTo>
                  <a:pt x="11887" y="23163"/>
                </a:lnTo>
                <a:lnTo>
                  <a:pt x="11216" y="24992"/>
                </a:lnTo>
                <a:lnTo>
                  <a:pt x="10729" y="25906"/>
                </a:lnTo>
                <a:lnTo>
                  <a:pt x="10241" y="26820"/>
                </a:lnTo>
                <a:lnTo>
                  <a:pt x="9997" y="27308"/>
                </a:lnTo>
                <a:lnTo>
                  <a:pt x="9875" y="27795"/>
                </a:lnTo>
                <a:lnTo>
                  <a:pt x="9631" y="28771"/>
                </a:lnTo>
                <a:lnTo>
                  <a:pt x="9449" y="29319"/>
                </a:lnTo>
                <a:lnTo>
                  <a:pt x="9266" y="29807"/>
                </a:lnTo>
                <a:lnTo>
                  <a:pt x="8778" y="30843"/>
                </a:lnTo>
                <a:lnTo>
                  <a:pt x="7620" y="32733"/>
                </a:lnTo>
                <a:lnTo>
                  <a:pt x="5609" y="36146"/>
                </a:lnTo>
                <a:lnTo>
                  <a:pt x="5487" y="36024"/>
                </a:lnTo>
                <a:lnTo>
                  <a:pt x="5365" y="36085"/>
                </a:lnTo>
                <a:lnTo>
                  <a:pt x="5365" y="36146"/>
                </a:lnTo>
                <a:lnTo>
                  <a:pt x="5426" y="36268"/>
                </a:lnTo>
                <a:lnTo>
                  <a:pt x="5548" y="36451"/>
                </a:lnTo>
                <a:lnTo>
                  <a:pt x="5609" y="36634"/>
                </a:lnTo>
                <a:lnTo>
                  <a:pt x="5609" y="36816"/>
                </a:lnTo>
                <a:lnTo>
                  <a:pt x="5609" y="37060"/>
                </a:lnTo>
                <a:lnTo>
                  <a:pt x="5487" y="37487"/>
                </a:lnTo>
                <a:lnTo>
                  <a:pt x="5121" y="38401"/>
                </a:lnTo>
                <a:lnTo>
                  <a:pt x="4633" y="39316"/>
                </a:lnTo>
                <a:lnTo>
                  <a:pt x="4511" y="39559"/>
                </a:lnTo>
                <a:lnTo>
                  <a:pt x="4450" y="39864"/>
                </a:lnTo>
                <a:lnTo>
                  <a:pt x="4268" y="40413"/>
                </a:lnTo>
                <a:lnTo>
                  <a:pt x="4085" y="41022"/>
                </a:lnTo>
                <a:lnTo>
                  <a:pt x="4024" y="41266"/>
                </a:lnTo>
                <a:lnTo>
                  <a:pt x="3902" y="41510"/>
                </a:lnTo>
                <a:lnTo>
                  <a:pt x="3780" y="41571"/>
                </a:lnTo>
                <a:lnTo>
                  <a:pt x="3780" y="41510"/>
                </a:lnTo>
                <a:lnTo>
                  <a:pt x="3719" y="41388"/>
                </a:lnTo>
                <a:lnTo>
                  <a:pt x="3780" y="41022"/>
                </a:lnTo>
                <a:lnTo>
                  <a:pt x="4024" y="39986"/>
                </a:lnTo>
                <a:lnTo>
                  <a:pt x="4024" y="39742"/>
                </a:lnTo>
                <a:lnTo>
                  <a:pt x="3963" y="39620"/>
                </a:lnTo>
                <a:lnTo>
                  <a:pt x="3841" y="39559"/>
                </a:lnTo>
                <a:lnTo>
                  <a:pt x="3780" y="39620"/>
                </a:lnTo>
                <a:lnTo>
                  <a:pt x="3658" y="39742"/>
                </a:lnTo>
                <a:lnTo>
                  <a:pt x="3536" y="39986"/>
                </a:lnTo>
                <a:lnTo>
                  <a:pt x="3414" y="40291"/>
                </a:lnTo>
                <a:lnTo>
                  <a:pt x="2927" y="41449"/>
                </a:lnTo>
                <a:lnTo>
                  <a:pt x="2744" y="41876"/>
                </a:lnTo>
                <a:lnTo>
                  <a:pt x="2561" y="42119"/>
                </a:lnTo>
                <a:lnTo>
                  <a:pt x="2439" y="42119"/>
                </a:lnTo>
                <a:lnTo>
                  <a:pt x="2378" y="42058"/>
                </a:lnTo>
                <a:lnTo>
                  <a:pt x="2378" y="41997"/>
                </a:lnTo>
                <a:lnTo>
                  <a:pt x="2439" y="41815"/>
                </a:lnTo>
                <a:lnTo>
                  <a:pt x="2622" y="41266"/>
                </a:lnTo>
                <a:lnTo>
                  <a:pt x="2805" y="40778"/>
                </a:lnTo>
                <a:lnTo>
                  <a:pt x="3049" y="40230"/>
                </a:lnTo>
                <a:lnTo>
                  <a:pt x="3170" y="39681"/>
                </a:lnTo>
                <a:lnTo>
                  <a:pt x="3170" y="39498"/>
                </a:lnTo>
                <a:lnTo>
                  <a:pt x="3109" y="39437"/>
                </a:lnTo>
                <a:lnTo>
                  <a:pt x="3049" y="39376"/>
                </a:lnTo>
                <a:lnTo>
                  <a:pt x="2988" y="39316"/>
                </a:lnTo>
                <a:lnTo>
                  <a:pt x="2866" y="39376"/>
                </a:lnTo>
                <a:lnTo>
                  <a:pt x="2744" y="39437"/>
                </a:lnTo>
                <a:lnTo>
                  <a:pt x="2561" y="39742"/>
                </a:lnTo>
                <a:lnTo>
                  <a:pt x="2317" y="40291"/>
                </a:lnTo>
                <a:lnTo>
                  <a:pt x="2073" y="40778"/>
                </a:lnTo>
                <a:lnTo>
                  <a:pt x="1829" y="41327"/>
                </a:lnTo>
                <a:lnTo>
                  <a:pt x="1586" y="41815"/>
                </a:lnTo>
                <a:lnTo>
                  <a:pt x="1342" y="41997"/>
                </a:lnTo>
                <a:lnTo>
                  <a:pt x="1281" y="41936"/>
                </a:lnTo>
                <a:lnTo>
                  <a:pt x="1281" y="41815"/>
                </a:lnTo>
                <a:lnTo>
                  <a:pt x="1342" y="41571"/>
                </a:lnTo>
                <a:lnTo>
                  <a:pt x="1403" y="41388"/>
                </a:lnTo>
                <a:lnTo>
                  <a:pt x="1586" y="40961"/>
                </a:lnTo>
                <a:lnTo>
                  <a:pt x="2134" y="39864"/>
                </a:lnTo>
                <a:lnTo>
                  <a:pt x="2317" y="39559"/>
                </a:lnTo>
                <a:lnTo>
                  <a:pt x="2378" y="39255"/>
                </a:lnTo>
                <a:lnTo>
                  <a:pt x="2317" y="39133"/>
                </a:lnTo>
                <a:lnTo>
                  <a:pt x="2195" y="39072"/>
                </a:lnTo>
                <a:lnTo>
                  <a:pt x="2073" y="39072"/>
                </a:lnTo>
                <a:lnTo>
                  <a:pt x="2012" y="39133"/>
                </a:lnTo>
                <a:lnTo>
                  <a:pt x="1829" y="39316"/>
                </a:lnTo>
                <a:lnTo>
                  <a:pt x="1586" y="39742"/>
                </a:lnTo>
                <a:lnTo>
                  <a:pt x="915" y="40717"/>
                </a:lnTo>
                <a:lnTo>
                  <a:pt x="671" y="40961"/>
                </a:lnTo>
                <a:lnTo>
                  <a:pt x="549" y="41022"/>
                </a:lnTo>
                <a:lnTo>
                  <a:pt x="549" y="40961"/>
                </a:lnTo>
                <a:lnTo>
                  <a:pt x="549" y="40839"/>
                </a:lnTo>
                <a:lnTo>
                  <a:pt x="610" y="40656"/>
                </a:lnTo>
                <a:lnTo>
                  <a:pt x="732" y="40474"/>
                </a:lnTo>
                <a:lnTo>
                  <a:pt x="976" y="40169"/>
                </a:lnTo>
                <a:lnTo>
                  <a:pt x="1464" y="39376"/>
                </a:lnTo>
                <a:lnTo>
                  <a:pt x="1890" y="38645"/>
                </a:lnTo>
                <a:lnTo>
                  <a:pt x="2073" y="38218"/>
                </a:lnTo>
                <a:lnTo>
                  <a:pt x="2195" y="37853"/>
                </a:lnTo>
                <a:lnTo>
                  <a:pt x="2195" y="37670"/>
                </a:lnTo>
                <a:lnTo>
                  <a:pt x="2012" y="37548"/>
                </a:lnTo>
                <a:lnTo>
                  <a:pt x="1890" y="37548"/>
                </a:lnTo>
                <a:lnTo>
                  <a:pt x="1708" y="37670"/>
                </a:lnTo>
                <a:lnTo>
                  <a:pt x="1342" y="37975"/>
                </a:lnTo>
                <a:lnTo>
                  <a:pt x="1037" y="38157"/>
                </a:lnTo>
                <a:lnTo>
                  <a:pt x="732" y="38279"/>
                </a:lnTo>
                <a:lnTo>
                  <a:pt x="549" y="38279"/>
                </a:lnTo>
                <a:lnTo>
                  <a:pt x="306" y="38218"/>
                </a:lnTo>
                <a:lnTo>
                  <a:pt x="245" y="38218"/>
                </a:lnTo>
                <a:lnTo>
                  <a:pt x="245" y="38157"/>
                </a:lnTo>
                <a:lnTo>
                  <a:pt x="245" y="38096"/>
                </a:lnTo>
                <a:lnTo>
                  <a:pt x="367" y="37975"/>
                </a:lnTo>
                <a:lnTo>
                  <a:pt x="915" y="37609"/>
                </a:lnTo>
                <a:lnTo>
                  <a:pt x="1403" y="37182"/>
                </a:lnTo>
                <a:lnTo>
                  <a:pt x="2256" y="36207"/>
                </a:lnTo>
                <a:lnTo>
                  <a:pt x="2805" y="35780"/>
                </a:lnTo>
                <a:lnTo>
                  <a:pt x="3049" y="35597"/>
                </a:lnTo>
                <a:lnTo>
                  <a:pt x="3353" y="35415"/>
                </a:lnTo>
                <a:lnTo>
                  <a:pt x="3780" y="35354"/>
                </a:lnTo>
                <a:lnTo>
                  <a:pt x="3963" y="35354"/>
                </a:lnTo>
                <a:lnTo>
                  <a:pt x="4207" y="35415"/>
                </a:lnTo>
                <a:lnTo>
                  <a:pt x="4329" y="35536"/>
                </a:lnTo>
                <a:lnTo>
                  <a:pt x="4511" y="35658"/>
                </a:lnTo>
                <a:lnTo>
                  <a:pt x="4633" y="35658"/>
                </a:lnTo>
                <a:lnTo>
                  <a:pt x="4633" y="35597"/>
                </a:lnTo>
                <a:lnTo>
                  <a:pt x="4633" y="35475"/>
                </a:lnTo>
                <a:lnTo>
                  <a:pt x="4633" y="35415"/>
                </a:lnTo>
                <a:lnTo>
                  <a:pt x="4389" y="35232"/>
                </a:lnTo>
                <a:lnTo>
                  <a:pt x="4146" y="35171"/>
                </a:lnTo>
                <a:lnTo>
                  <a:pt x="4329" y="34866"/>
                </a:lnTo>
                <a:lnTo>
                  <a:pt x="4511" y="34500"/>
                </a:lnTo>
                <a:lnTo>
                  <a:pt x="4755" y="33830"/>
                </a:lnTo>
                <a:lnTo>
                  <a:pt x="4999" y="32915"/>
                </a:lnTo>
                <a:lnTo>
                  <a:pt x="5243" y="32001"/>
                </a:lnTo>
                <a:lnTo>
                  <a:pt x="5730" y="30294"/>
                </a:lnTo>
                <a:lnTo>
                  <a:pt x="5974" y="29380"/>
                </a:lnTo>
                <a:lnTo>
                  <a:pt x="6279" y="28588"/>
                </a:lnTo>
                <a:lnTo>
                  <a:pt x="6584" y="27978"/>
                </a:lnTo>
                <a:lnTo>
                  <a:pt x="6889" y="27369"/>
                </a:lnTo>
                <a:lnTo>
                  <a:pt x="7498" y="26637"/>
                </a:lnTo>
                <a:lnTo>
                  <a:pt x="7681" y="26333"/>
                </a:lnTo>
                <a:lnTo>
                  <a:pt x="7864" y="25967"/>
                </a:lnTo>
                <a:lnTo>
                  <a:pt x="8047" y="25296"/>
                </a:lnTo>
                <a:lnTo>
                  <a:pt x="8351" y="23833"/>
                </a:lnTo>
                <a:lnTo>
                  <a:pt x="9144" y="20054"/>
                </a:lnTo>
                <a:lnTo>
                  <a:pt x="9327" y="18957"/>
                </a:lnTo>
                <a:lnTo>
                  <a:pt x="9388" y="17799"/>
                </a:lnTo>
                <a:lnTo>
                  <a:pt x="9449" y="17007"/>
                </a:lnTo>
                <a:lnTo>
                  <a:pt x="9510" y="16275"/>
                </a:lnTo>
                <a:lnTo>
                  <a:pt x="9631" y="15910"/>
                </a:lnTo>
                <a:lnTo>
                  <a:pt x="9753" y="15544"/>
                </a:lnTo>
                <a:lnTo>
                  <a:pt x="9936" y="15178"/>
                </a:lnTo>
                <a:lnTo>
                  <a:pt x="10119" y="14873"/>
                </a:lnTo>
                <a:lnTo>
                  <a:pt x="10424" y="14569"/>
                </a:lnTo>
                <a:lnTo>
                  <a:pt x="10668" y="14264"/>
                </a:lnTo>
                <a:lnTo>
                  <a:pt x="11277" y="13776"/>
                </a:lnTo>
                <a:lnTo>
                  <a:pt x="12009" y="13350"/>
                </a:lnTo>
                <a:lnTo>
                  <a:pt x="12862" y="12984"/>
                </a:lnTo>
                <a:lnTo>
                  <a:pt x="13776" y="12679"/>
                </a:lnTo>
                <a:lnTo>
                  <a:pt x="14691" y="12496"/>
                </a:lnTo>
                <a:lnTo>
                  <a:pt x="15117" y="12313"/>
                </a:lnTo>
                <a:lnTo>
                  <a:pt x="15300" y="12130"/>
                </a:lnTo>
                <a:lnTo>
                  <a:pt x="15483" y="11948"/>
                </a:lnTo>
                <a:lnTo>
                  <a:pt x="15605" y="11765"/>
                </a:lnTo>
                <a:lnTo>
                  <a:pt x="15727" y="11521"/>
                </a:lnTo>
                <a:lnTo>
                  <a:pt x="15788" y="11094"/>
                </a:lnTo>
                <a:lnTo>
                  <a:pt x="15788" y="10668"/>
                </a:lnTo>
                <a:lnTo>
                  <a:pt x="15788" y="10180"/>
                </a:lnTo>
                <a:close/>
                <a:moveTo>
                  <a:pt x="17555" y="1"/>
                </a:moveTo>
                <a:lnTo>
                  <a:pt x="16763" y="123"/>
                </a:lnTo>
                <a:lnTo>
                  <a:pt x="16214" y="245"/>
                </a:lnTo>
                <a:lnTo>
                  <a:pt x="15666" y="488"/>
                </a:lnTo>
                <a:lnTo>
                  <a:pt x="15178" y="854"/>
                </a:lnTo>
                <a:lnTo>
                  <a:pt x="14752" y="1281"/>
                </a:lnTo>
                <a:lnTo>
                  <a:pt x="14508" y="1586"/>
                </a:lnTo>
                <a:lnTo>
                  <a:pt x="14325" y="1951"/>
                </a:lnTo>
                <a:lnTo>
                  <a:pt x="14020" y="2683"/>
                </a:lnTo>
                <a:lnTo>
                  <a:pt x="13837" y="3475"/>
                </a:lnTo>
                <a:lnTo>
                  <a:pt x="13776" y="4268"/>
                </a:lnTo>
                <a:lnTo>
                  <a:pt x="13776" y="5060"/>
                </a:lnTo>
                <a:lnTo>
                  <a:pt x="13837" y="5852"/>
                </a:lnTo>
                <a:lnTo>
                  <a:pt x="13959" y="6645"/>
                </a:lnTo>
                <a:lnTo>
                  <a:pt x="14142" y="7376"/>
                </a:lnTo>
                <a:lnTo>
                  <a:pt x="14386" y="8108"/>
                </a:lnTo>
                <a:lnTo>
                  <a:pt x="14691" y="8839"/>
                </a:lnTo>
                <a:lnTo>
                  <a:pt x="15056" y="9388"/>
                </a:lnTo>
                <a:lnTo>
                  <a:pt x="15300" y="9631"/>
                </a:lnTo>
                <a:lnTo>
                  <a:pt x="15483" y="9875"/>
                </a:lnTo>
                <a:lnTo>
                  <a:pt x="15544" y="9997"/>
                </a:lnTo>
                <a:lnTo>
                  <a:pt x="15605" y="10119"/>
                </a:lnTo>
                <a:lnTo>
                  <a:pt x="15544" y="10424"/>
                </a:lnTo>
                <a:lnTo>
                  <a:pt x="15544" y="11155"/>
                </a:lnTo>
                <a:lnTo>
                  <a:pt x="15483" y="11399"/>
                </a:lnTo>
                <a:lnTo>
                  <a:pt x="15361" y="11643"/>
                </a:lnTo>
                <a:lnTo>
                  <a:pt x="15239" y="11887"/>
                </a:lnTo>
                <a:lnTo>
                  <a:pt x="14995" y="12070"/>
                </a:lnTo>
                <a:lnTo>
                  <a:pt x="14691" y="12252"/>
                </a:lnTo>
                <a:lnTo>
                  <a:pt x="14264" y="12313"/>
                </a:lnTo>
                <a:lnTo>
                  <a:pt x="13472" y="12496"/>
                </a:lnTo>
                <a:lnTo>
                  <a:pt x="12740" y="12740"/>
                </a:lnTo>
                <a:lnTo>
                  <a:pt x="12070" y="12984"/>
                </a:lnTo>
                <a:lnTo>
                  <a:pt x="11338" y="13350"/>
                </a:lnTo>
                <a:lnTo>
                  <a:pt x="10729" y="13776"/>
                </a:lnTo>
                <a:lnTo>
                  <a:pt x="10180" y="14325"/>
                </a:lnTo>
                <a:lnTo>
                  <a:pt x="9753" y="14873"/>
                </a:lnTo>
                <a:lnTo>
                  <a:pt x="9510" y="15239"/>
                </a:lnTo>
                <a:lnTo>
                  <a:pt x="9388" y="15544"/>
                </a:lnTo>
                <a:lnTo>
                  <a:pt x="9266" y="15971"/>
                </a:lnTo>
                <a:lnTo>
                  <a:pt x="9144" y="16336"/>
                </a:lnTo>
                <a:lnTo>
                  <a:pt x="9083" y="16946"/>
                </a:lnTo>
                <a:lnTo>
                  <a:pt x="9083" y="17555"/>
                </a:lnTo>
                <a:lnTo>
                  <a:pt x="9022" y="18348"/>
                </a:lnTo>
                <a:lnTo>
                  <a:pt x="8900" y="19140"/>
                </a:lnTo>
                <a:lnTo>
                  <a:pt x="8778" y="19932"/>
                </a:lnTo>
                <a:lnTo>
                  <a:pt x="8108" y="23102"/>
                </a:lnTo>
                <a:lnTo>
                  <a:pt x="7803" y="24687"/>
                </a:lnTo>
                <a:lnTo>
                  <a:pt x="7681" y="25235"/>
                </a:lnTo>
                <a:lnTo>
                  <a:pt x="7559" y="25784"/>
                </a:lnTo>
                <a:lnTo>
                  <a:pt x="7315" y="26211"/>
                </a:lnTo>
                <a:lnTo>
                  <a:pt x="7071" y="26637"/>
                </a:lnTo>
                <a:lnTo>
                  <a:pt x="6767" y="27003"/>
                </a:lnTo>
                <a:lnTo>
                  <a:pt x="6462" y="27430"/>
                </a:lnTo>
                <a:lnTo>
                  <a:pt x="6218" y="27917"/>
                </a:lnTo>
                <a:lnTo>
                  <a:pt x="5974" y="28405"/>
                </a:lnTo>
                <a:lnTo>
                  <a:pt x="5609" y="29502"/>
                </a:lnTo>
                <a:lnTo>
                  <a:pt x="5304" y="30599"/>
                </a:lnTo>
                <a:lnTo>
                  <a:pt x="5060" y="31696"/>
                </a:lnTo>
                <a:lnTo>
                  <a:pt x="4755" y="33037"/>
                </a:lnTo>
                <a:lnTo>
                  <a:pt x="4572" y="33647"/>
                </a:lnTo>
                <a:lnTo>
                  <a:pt x="4389" y="34256"/>
                </a:lnTo>
                <a:lnTo>
                  <a:pt x="4207" y="34561"/>
                </a:lnTo>
                <a:lnTo>
                  <a:pt x="4085" y="34927"/>
                </a:lnTo>
                <a:lnTo>
                  <a:pt x="4024" y="35049"/>
                </a:lnTo>
                <a:lnTo>
                  <a:pt x="3902" y="35110"/>
                </a:lnTo>
                <a:lnTo>
                  <a:pt x="3597" y="35110"/>
                </a:lnTo>
                <a:lnTo>
                  <a:pt x="3231" y="35232"/>
                </a:lnTo>
                <a:lnTo>
                  <a:pt x="2927" y="35354"/>
                </a:lnTo>
                <a:lnTo>
                  <a:pt x="2683" y="35536"/>
                </a:lnTo>
                <a:lnTo>
                  <a:pt x="2378" y="35719"/>
                </a:lnTo>
                <a:lnTo>
                  <a:pt x="1890" y="36268"/>
                </a:lnTo>
                <a:lnTo>
                  <a:pt x="1464" y="36755"/>
                </a:lnTo>
                <a:lnTo>
                  <a:pt x="976" y="37243"/>
                </a:lnTo>
                <a:lnTo>
                  <a:pt x="732" y="37426"/>
                </a:lnTo>
                <a:lnTo>
                  <a:pt x="488" y="37609"/>
                </a:lnTo>
                <a:lnTo>
                  <a:pt x="184" y="37792"/>
                </a:lnTo>
                <a:lnTo>
                  <a:pt x="62" y="37914"/>
                </a:lnTo>
                <a:lnTo>
                  <a:pt x="1" y="38036"/>
                </a:lnTo>
                <a:lnTo>
                  <a:pt x="1" y="38218"/>
                </a:lnTo>
                <a:lnTo>
                  <a:pt x="123" y="38401"/>
                </a:lnTo>
                <a:lnTo>
                  <a:pt x="367" y="38523"/>
                </a:lnTo>
                <a:lnTo>
                  <a:pt x="671" y="38523"/>
                </a:lnTo>
                <a:lnTo>
                  <a:pt x="976" y="38462"/>
                </a:lnTo>
                <a:lnTo>
                  <a:pt x="1220" y="38401"/>
                </a:lnTo>
                <a:lnTo>
                  <a:pt x="1464" y="38218"/>
                </a:lnTo>
                <a:lnTo>
                  <a:pt x="1647" y="38036"/>
                </a:lnTo>
                <a:lnTo>
                  <a:pt x="1768" y="37853"/>
                </a:lnTo>
                <a:lnTo>
                  <a:pt x="1890" y="37792"/>
                </a:lnTo>
                <a:lnTo>
                  <a:pt x="1951" y="37792"/>
                </a:lnTo>
                <a:lnTo>
                  <a:pt x="1890" y="38036"/>
                </a:lnTo>
                <a:lnTo>
                  <a:pt x="1768" y="38218"/>
                </a:lnTo>
                <a:lnTo>
                  <a:pt x="1403" y="39011"/>
                </a:lnTo>
                <a:lnTo>
                  <a:pt x="915" y="39803"/>
                </a:lnTo>
                <a:lnTo>
                  <a:pt x="428" y="40596"/>
                </a:lnTo>
                <a:lnTo>
                  <a:pt x="367" y="40778"/>
                </a:lnTo>
                <a:lnTo>
                  <a:pt x="306" y="40961"/>
                </a:lnTo>
                <a:lnTo>
                  <a:pt x="306" y="41144"/>
                </a:lnTo>
                <a:lnTo>
                  <a:pt x="428" y="41266"/>
                </a:lnTo>
                <a:lnTo>
                  <a:pt x="610" y="41266"/>
                </a:lnTo>
                <a:lnTo>
                  <a:pt x="793" y="41144"/>
                </a:lnTo>
                <a:lnTo>
                  <a:pt x="1098" y="40900"/>
                </a:lnTo>
                <a:lnTo>
                  <a:pt x="2012" y="39620"/>
                </a:lnTo>
                <a:lnTo>
                  <a:pt x="1281" y="41083"/>
                </a:lnTo>
                <a:lnTo>
                  <a:pt x="1098" y="41510"/>
                </a:lnTo>
                <a:lnTo>
                  <a:pt x="1037" y="41754"/>
                </a:lnTo>
                <a:lnTo>
                  <a:pt x="1037" y="41997"/>
                </a:lnTo>
                <a:lnTo>
                  <a:pt x="1098" y="42119"/>
                </a:lnTo>
                <a:lnTo>
                  <a:pt x="1220" y="42241"/>
                </a:lnTo>
                <a:lnTo>
                  <a:pt x="1342" y="42241"/>
                </a:lnTo>
                <a:lnTo>
                  <a:pt x="1525" y="42180"/>
                </a:lnTo>
                <a:lnTo>
                  <a:pt x="1647" y="42058"/>
                </a:lnTo>
                <a:lnTo>
                  <a:pt x="1768" y="41936"/>
                </a:lnTo>
                <a:lnTo>
                  <a:pt x="2012" y="41571"/>
                </a:lnTo>
                <a:lnTo>
                  <a:pt x="2256" y="40839"/>
                </a:lnTo>
                <a:lnTo>
                  <a:pt x="2561" y="40230"/>
                </a:lnTo>
                <a:lnTo>
                  <a:pt x="2744" y="39925"/>
                </a:lnTo>
                <a:lnTo>
                  <a:pt x="2927" y="39620"/>
                </a:lnTo>
                <a:lnTo>
                  <a:pt x="2866" y="39925"/>
                </a:lnTo>
                <a:lnTo>
                  <a:pt x="2805" y="40230"/>
                </a:lnTo>
                <a:lnTo>
                  <a:pt x="2561" y="40778"/>
                </a:lnTo>
                <a:lnTo>
                  <a:pt x="2256" y="41571"/>
                </a:lnTo>
                <a:lnTo>
                  <a:pt x="2134" y="41876"/>
                </a:lnTo>
                <a:lnTo>
                  <a:pt x="2134" y="42058"/>
                </a:lnTo>
                <a:lnTo>
                  <a:pt x="2195" y="42241"/>
                </a:lnTo>
                <a:lnTo>
                  <a:pt x="2317" y="42363"/>
                </a:lnTo>
                <a:lnTo>
                  <a:pt x="2622" y="42363"/>
                </a:lnTo>
                <a:lnTo>
                  <a:pt x="2744" y="42241"/>
                </a:lnTo>
                <a:lnTo>
                  <a:pt x="2927" y="41997"/>
                </a:lnTo>
                <a:lnTo>
                  <a:pt x="3109" y="41693"/>
                </a:lnTo>
                <a:lnTo>
                  <a:pt x="3414" y="40900"/>
                </a:lnTo>
                <a:lnTo>
                  <a:pt x="3719" y="40108"/>
                </a:lnTo>
                <a:lnTo>
                  <a:pt x="3597" y="40717"/>
                </a:lnTo>
                <a:lnTo>
                  <a:pt x="3536" y="41022"/>
                </a:lnTo>
                <a:lnTo>
                  <a:pt x="3475" y="41388"/>
                </a:lnTo>
                <a:lnTo>
                  <a:pt x="3536" y="41571"/>
                </a:lnTo>
                <a:lnTo>
                  <a:pt x="3597" y="41754"/>
                </a:lnTo>
                <a:lnTo>
                  <a:pt x="3780" y="41815"/>
                </a:lnTo>
                <a:lnTo>
                  <a:pt x="3841" y="41815"/>
                </a:lnTo>
                <a:lnTo>
                  <a:pt x="3963" y="41754"/>
                </a:lnTo>
                <a:lnTo>
                  <a:pt x="4085" y="41632"/>
                </a:lnTo>
                <a:lnTo>
                  <a:pt x="4207" y="41449"/>
                </a:lnTo>
                <a:lnTo>
                  <a:pt x="4329" y="41144"/>
                </a:lnTo>
                <a:lnTo>
                  <a:pt x="4694" y="39864"/>
                </a:lnTo>
                <a:lnTo>
                  <a:pt x="4938" y="39316"/>
                </a:lnTo>
                <a:lnTo>
                  <a:pt x="5182" y="38767"/>
                </a:lnTo>
                <a:lnTo>
                  <a:pt x="5548" y="37975"/>
                </a:lnTo>
                <a:lnTo>
                  <a:pt x="5730" y="37548"/>
                </a:lnTo>
                <a:lnTo>
                  <a:pt x="5791" y="37121"/>
                </a:lnTo>
                <a:lnTo>
                  <a:pt x="5852" y="36755"/>
                </a:lnTo>
                <a:lnTo>
                  <a:pt x="5791" y="36390"/>
                </a:lnTo>
                <a:lnTo>
                  <a:pt x="5791" y="36329"/>
                </a:lnTo>
                <a:lnTo>
                  <a:pt x="5791" y="36268"/>
                </a:lnTo>
                <a:lnTo>
                  <a:pt x="5913" y="36085"/>
                </a:lnTo>
                <a:lnTo>
                  <a:pt x="6218" y="35597"/>
                </a:lnTo>
                <a:lnTo>
                  <a:pt x="7559" y="33464"/>
                </a:lnTo>
                <a:lnTo>
                  <a:pt x="8351" y="32245"/>
                </a:lnTo>
                <a:lnTo>
                  <a:pt x="9083" y="30965"/>
                </a:lnTo>
                <a:lnTo>
                  <a:pt x="9388" y="30355"/>
                </a:lnTo>
                <a:lnTo>
                  <a:pt x="9631" y="29746"/>
                </a:lnTo>
                <a:lnTo>
                  <a:pt x="9875" y="29075"/>
                </a:lnTo>
                <a:lnTo>
                  <a:pt x="10058" y="28405"/>
                </a:lnTo>
                <a:lnTo>
                  <a:pt x="10241" y="27673"/>
                </a:lnTo>
                <a:lnTo>
                  <a:pt x="10363" y="27369"/>
                </a:lnTo>
                <a:lnTo>
                  <a:pt x="10546" y="27003"/>
                </a:lnTo>
                <a:lnTo>
                  <a:pt x="10912" y="26333"/>
                </a:lnTo>
                <a:lnTo>
                  <a:pt x="11277" y="25601"/>
                </a:lnTo>
                <a:lnTo>
                  <a:pt x="11765" y="24321"/>
                </a:lnTo>
                <a:lnTo>
                  <a:pt x="12192" y="22980"/>
                </a:lnTo>
                <a:lnTo>
                  <a:pt x="12435" y="24016"/>
                </a:lnTo>
                <a:lnTo>
                  <a:pt x="12740" y="25113"/>
                </a:lnTo>
                <a:lnTo>
                  <a:pt x="12862" y="25662"/>
                </a:lnTo>
                <a:lnTo>
                  <a:pt x="12923" y="26272"/>
                </a:lnTo>
                <a:lnTo>
                  <a:pt x="12862" y="26881"/>
                </a:lnTo>
                <a:lnTo>
                  <a:pt x="12801" y="27430"/>
                </a:lnTo>
                <a:lnTo>
                  <a:pt x="12618" y="28222"/>
                </a:lnTo>
                <a:lnTo>
                  <a:pt x="12374" y="29014"/>
                </a:lnTo>
                <a:lnTo>
                  <a:pt x="11765" y="30477"/>
                </a:lnTo>
                <a:lnTo>
                  <a:pt x="11155" y="32001"/>
                </a:lnTo>
                <a:lnTo>
                  <a:pt x="10668" y="33525"/>
                </a:lnTo>
                <a:lnTo>
                  <a:pt x="10485" y="34317"/>
                </a:lnTo>
                <a:lnTo>
                  <a:pt x="10363" y="35171"/>
                </a:lnTo>
                <a:lnTo>
                  <a:pt x="10241" y="35963"/>
                </a:lnTo>
                <a:lnTo>
                  <a:pt x="10180" y="36755"/>
                </a:lnTo>
                <a:lnTo>
                  <a:pt x="10180" y="37609"/>
                </a:lnTo>
                <a:lnTo>
                  <a:pt x="10241" y="38401"/>
                </a:lnTo>
                <a:lnTo>
                  <a:pt x="10302" y="39255"/>
                </a:lnTo>
                <a:lnTo>
                  <a:pt x="10363" y="40047"/>
                </a:lnTo>
                <a:lnTo>
                  <a:pt x="10668" y="41693"/>
                </a:lnTo>
                <a:lnTo>
                  <a:pt x="11033" y="43338"/>
                </a:lnTo>
                <a:lnTo>
                  <a:pt x="11887" y="46508"/>
                </a:lnTo>
                <a:lnTo>
                  <a:pt x="12313" y="48093"/>
                </a:lnTo>
                <a:lnTo>
                  <a:pt x="12679" y="49678"/>
                </a:lnTo>
                <a:lnTo>
                  <a:pt x="12984" y="51323"/>
                </a:lnTo>
                <a:lnTo>
                  <a:pt x="13045" y="52116"/>
                </a:lnTo>
                <a:lnTo>
                  <a:pt x="13045" y="52908"/>
                </a:lnTo>
                <a:lnTo>
                  <a:pt x="13045" y="54249"/>
                </a:lnTo>
                <a:lnTo>
                  <a:pt x="12984" y="55529"/>
                </a:lnTo>
                <a:lnTo>
                  <a:pt x="12740" y="57175"/>
                </a:lnTo>
                <a:lnTo>
                  <a:pt x="12679" y="58028"/>
                </a:lnTo>
                <a:lnTo>
                  <a:pt x="12618" y="58820"/>
                </a:lnTo>
                <a:lnTo>
                  <a:pt x="12557" y="59674"/>
                </a:lnTo>
                <a:lnTo>
                  <a:pt x="12618" y="60527"/>
                </a:lnTo>
                <a:lnTo>
                  <a:pt x="12740" y="61320"/>
                </a:lnTo>
                <a:lnTo>
                  <a:pt x="12923" y="62173"/>
                </a:lnTo>
                <a:lnTo>
                  <a:pt x="13289" y="63819"/>
                </a:lnTo>
                <a:lnTo>
                  <a:pt x="13654" y="65464"/>
                </a:lnTo>
                <a:lnTo>
                  <a:pt x="14447" y="68756"/>
                </a:lnTo>
                <a:lnTo>
                  <a:pt x="14813" y="70402"/>
                </a:lnTo>
                <a:lnTo>
                  <a:pt x="14934" y="71255"/>
                </a:lnTo>
                <a:lnTo>
                  <a:pt x="15056" y="72047"/>
                </a:lnTo>
                <a:lnTo>
                  <a:pt x="15117" y="72474"/>
                </a:lnTo>
                <a:lnTo>
                  <a:pt x="15056" y="72840"/>
                </a:lnTo>
                <a:lnTo>
                  <a:pt x="14813" y="73632"/>
                </a:lnTo>
                <a:lnTo>
                  <a:pt x="14569" y="74363"/>
                </a:lnTo>
                <a:lnTo>
                  <a:pt x="14203" y="75034"/>
                </a:lnTo>
                <a:lnTo>
                  <a:pt x="13837" y="75522"/>
                </a:lnTo>
                <a:lnTo>
                  <a:pt x="13411" y="75887"/>
                </a:lnTo>
                <a:lnTo>
                  <a:pt x="13289" y="76070"/>
                </a:lnTo>
                <a:lnTo>
                  <a:pt x="13228" y="76253"/>
                </a:lnTo>
                <a:lnTo>
                  <a:pt x="13289" y="76497"/>
                </a:lnTo>
                <a:lnTo>
                  <a:pt x="13411" y="76619"/>
                </a:lnTo>
                <a:lnTo>
                  <a:pt x="13593" y="76741"/>
                </a:lnTo>
                <a:lnTo>
                  <a:pt x="13776" y="76802"/>
                </a:lnTo>
                <a:lnTo>
                  <a:pt x="14203" y="76802"/>
                </a:lnTo>
                <a:lnTo>
                  <a:pt x="14508" y="76984"/>
                </a:lnTo>
                <a:lnTo>
                  <a:pt x="14813" y="77045"/>
                </a:lnTo>
                <a:lnTo>
                  <a:pt x="15178" y="77167"/>
                </a:lnTo>
                <a:lnTo>
                  <a:pt x="15605" y="77167"/>
                </a:lnTo>
                <a:lnTo>
                  <a:pt x="15971" y="77106"/>
                </a:lnTo>
                <a:lnTo>
                  <a:pt x="16093" y="77106"/>
                </a:lnTo>
                <a:lnTo>
                  <a:pt x="16214" y="77167"/>
                </a:lnTo>
                <a:lnTo>
                  <a:pt x="16397" y="77289"/>
                </a:lnTo>
                <a:lnTo>
                  <a:pt x="16580" y="77289"/>
                </a:lnTo>
                <a:lnTo>
                  <a:pt x="16946" y="77350"/>
                </a:lnTo>
                <a:lnTo>
                  <a:pt x="17312" y="77289"/>
                </a:lnTo>
                <a:lnTo>
                  <a:pt x="17373" y="77228"/>
                </a:lnTo>
                <a:lnTo>
                  <a:pt x="17494" y="77106"/>
                </a:lnTo>
                <a:lnTo>
                  <a:pt x="17555" y="76863"/>
                </a:lnTo>
                <a:lnTo>
                  <a:pt x="17616" y="76131"/>
                </a:lnTo>
                <a:lnTo>
                  <a:pt x="17677" y="75339"/>
                </a:lnTo>
                <a:lnTo>
                  <a:pt x="17677" y="76131"/>
                </a:lnTo>
                <a:lnTo>
                  <a:pt x="17799" y="76924"/>
                </a:lnTo>
                <a:lnTo>
                  <a:pt x="17860" y="77106"/>
                </a:lnTo>
                <a:lnTo>
                  <a:pt x="17921" y="77228"/>
                </a:lnTo>
                <a:lnTo>
                  <a:pt x="18043" y="77289"/>
                </a:lnTo>
                <a:lnTo>
                  <a:pt x="18226" y="77350"/>
                </a:lnTo>
                <a:lnTo>
                  <a:pt x="18470" y="77350"/>
                </a:lnTo>
                <a:lnTo>
                  <a:pt x="18775" y="77289"/>
                </a:lnTo>
                <a:lnTo>
                  <a:pt x="19140" y="77167"/>
                </a:lnTo>
                <a:lnTo>
                  <a:pt x="19201" y="77106"/>
                </a:lnTo>
                <a:lnTo>
                  <a:pt x="19384" y="77106"/>
                </a:lnTo>
                <a:lnTo>
                  <a:pt x="19750" y="77167"/>
                </a:lnTo>
                <a:lnTo>
                  <a:pt x="20115" y="77167"/>
                </a:lnTo>
                <a:lnTo>
                  <a:pt x="20481" y="77106"/>
                </a:lnTo>
                <a:lnTo>
                  <a:pt x="20847" y="76924"/>
                </a:lnTo>
                <a:lnTo>
                  <a:pt x="21152" y="76802"/>
                </a:lnTo>
                <a:lnTo>
                  <a:pt x="21517" y="76802"/>
                </a:lnTo>
                <a:lnTo>
                  <a:pt x="21700" y="76741"/>
                </a:lnTo>
                <a:lnTo>
                  <a:pt x="21883" y="76619"/>
                </a:lnTo>
                <a:lnTo>
                  <a:pt x="22066" y="76436"/>
                </a:lnTo>
                <a:lnTo>
                  <a:pt x="22066" y="76253"/>
                </a:lnTo>
                <a:lnTo>
                  <a:pt x="22005" y="76070"/>
                </a:lnTo>
                <a:lnTo>
                  <a:pt x="21883" y="75887"/>
                </a:lnTo>
                <a:lnTo>
                  <a:pt x="21639" y="75704"/>
                </a:lnTo>
                <a:lnTo>
                  <a:pt x="21396" y="75461"/>
                </a:lnTo>
                <a:lnTo>
                  <a:pt x="21030" y="74851"/>
                </a:lnTo>
                <a:lnTo>
                  <a:pt x="20725" y="74242"/>
                </a:lnTo>
                <a:lnTo>
                  <a:pt x="20481" y="73571"/>
                </a:lnTo>
                <a:lnTo>
                  <a:pt x="20298" y="72901"/>
                </a:lnTo>
                <a:lnTo>
                  <a:pt x="20237" y="72718"/>
                </a:lnTo>
                <a:lnTo>
                  <a:pt x="20237" y="72474"/>
                </a:lnTo>
                <a:lnTo>
                  <a:pt x="20298" y="72047"/>
                </a:lnTo>
                <a:lnTo>
                  <a:pt x="20420" y="71194"/>
                </a:lnTo>
                <a:lnTo>
                  <a:pt x="20542" y="70402"/>
                </a:lnTo>
                <a:lnTo>
                  <a:pt x="20908" y="68756"/>
                </a:lnTo>
                <a:lnTo>
                  <a:pt x="21274" y="67110"/>
                </a:lnTo>
                <a:lnTo>
                  <a:pt x="22066" y="63819"/>
                </a:lnTo>
                <a:lnTo>
                  <a:pt x="22432" y="62173"/>
                </a:lnTo>
                <a:lnTo>
                  <a:pt x="22676" y="60527"/>
                </a:lnTo>
                <a:lnTo>
                  <a:pt x="22737" y="59674"/>
                </a:lnTo>
                <a:lnTo>
                  <a:pt x="22737" y="58820"/>
                </a:lnTo>
                <a:lnTo>
                  <a:pt x="22676" y="57967"/>
                </a:lnTo>
                <a:lnTo>
                  <a:pt x="22554" y="57114"/>
                </a:lnTo>
                <a:lnTo>
                  <a:pt x="22371" y="55468"/>
                </a:lnTo>
                <a:lnTo>
                  <a:pt x="22249" y="53822"/>
                </a:lnTo>
                <a:lnTo>
                  <a:pt x="22310" y="52359"/>
                </a:lnTo>
                <a:lnTo>
                  <a:pt x="22432" y="50958"/>
                </a:lnTo>
                <a:lnTo>
                  <a:pt x="22676" y="49556"/>
                </a:lnTo>
                <a:lnTo>
                  <a:pt x="22980" y="48154"/>
                </a:lnTo>
                <a:lnTo>
                  <a:pt x="23834" y="44923"/>
                </a:lnTo>
                <a:lnTo>
                  <a:pt x="24260" y="43338"/>
                </a:lnTo>
                <a:lnTo>
                  <a:pt x="24626" y="41693"/>
                </a:lnTo>
                <a:lnTo>
                  <a:pt x="24931" y="40047"/>
                </a:lnTo>
                <a:lnTo>
                  <a:pt x="25114" y="38401"/>
                </a:lnTo>
                <a:lnTo>
                  <a:pt x="25114" y="37609"/>
                </a:lnTo>
                <a:lnTo>
                  <a:pt x="25114" y="36755"/>
                </a:lnTo>
                <a:lnTo>
                  <a:pt x="25053" y="35902"/>
                </a:lnTo>
                <a:lnTo>
                  <a:pt x="24992" y="35049"/>
                </a:lnTo>
                <a:lnTo>
                  <a:pt x="24809" y="34256"/>
                </a:lnTo>
                <a:lnTo>
                  <a:pt x="24626" y="33464"/>
                </a:lnTo>
                <a:lnTo>
                  <a:pt x="24138" y="31940"/>
                </a:lnTo>
                <a:lnTo>
                  <a:pt x="23895" y="31209"/>
                </a:lnTo>
                <a:lnTo>
                  <a:pt x="23529" y="30477"/>
                </a:lnTo>
                <a:lnTo>
                  <a:pt x="23224" y="29746"/>
                </a:lnTo>
                <a:lnTo>
                  <a:pt x="22919" y="29014"/>
                </a:lnTo>
                <a:lnTo>
                  <a:pt x="22676" y="28222"/>
                </a:lnTo>
                <a:lnTo>
                  <a:pt x="22493" y="27430"/>
                </a:lnTo>
                <a:lnTo>
                  <a:pt x="22432" y="26576"/>
                </a:lnTo>
                <a:lnTo>
                  <a:pt x="22432" y="25784"/>
                </a:lnTo>
                <a:lnTo>
                  <a:pt x="22554" y="25174"/>
                </a:lnTo>
                <a:lnTo>
                  <a:pt x="22737" y="24565"/>
                </a:lnTo>
                <a:lnTo>
                  <a:pt x="23102" y="22980"/>
                </a:lnTo>
                <a:lnTo>
                  <a:pt x="23529" y="24138"/>
                </a:lnTo>
                <a:lnTo>
                  <a:pt x="23956" y="25296"/>
                </a:lnTo>
                <a:lnTo>
                  <a:pt x="24199" y="25967"/>
                </a:lnTo>
                <a:lnTo>
                  <a:pt x="24565" y="26576"/>
                </a:lnTo>
                <a:lnTo>
                  <a:pt x="24870" y="27125"/>
                </a:lnTo>
                <a:lnTo>
                  <a:pt x="25114" y="27734"/>
                </a:lnTo>
                <a:lnTo>
                  <a:pt x="25418" y="29075"/>
                </a:lnTo>
                <a:lnTo>
                  <a:pt x="25662" y="29685"/>
                </a:lnTo>
                <a:lnTo>
                  <a:pt x="25906" y="30355"/>
                </a:lnTo>
                <a:lnTo>
                  <a:pt x="26638" y="31635"/>
                </a:lnTo>
                <a:lnTo>
                  <a:pt x="27369" y="32855"/>
                </a:lnTo>
                <a:lnTo>
                  <a:pt x="28832" y="35171"/>
                </a:lnTo>
                <a:lnTo>
                  <a:pt x="29441" y="36085"/>
                </a:lnTo>
                <a:lnTo>
                  <a:pt x="29502" y="36207"/>
                </a:lnTo>
                <a:lnTo>
                  <a:pt x="29563" y="36329"/>
                </a:lnTo>
                <a:lnTo>
                  <a:pt x="29502" y="36390"/>
                </a:lnTo>
                <a:lnTo>
                  <a:pt x="29502" y="36755"/>
                </a:lnTo>
                <a:lnTo>
                  <a:pt x="29502" y="37121"/>
                </a:lnTo>
                <a:lnTo>
                  <a:pt x="29563" y="37487"/>
                </a:lnTo>
                <a:lnTo>
                  <a:pt x="29868" y="38157"/>
                </a:lnTo>
                <a:lnTo>
                  <a:pt x="30539" y="39498"/>
                </a:lnTo>
                <a:lnTo>
                  <a:pt x="30660" y="39803"/>
                </a:lnTo>
                <a:lnTo>
                  <a:pt x="30721" y="40108"/>
                </a:lnTo>
                <a:lnTo>
                  <a:pt x="30904" y="40717"/>
                </a:lnTo>
                <a:lnTo>
                  <a:pt x="31026" y="41205"/>
                </a:lnTo>
                <a:lnTo>
                  <a:pt x="31148" y="41449"/>
                </a:lnTo>
                <a:lnTo>
                  <a:pt x="31270" y="41632"/>
                </a:lnTo>
                <a:lnTo>
                  <a:pt x="31453" y="41754"/>
                </a:lnTo>
                <a:lnTo>
                  <a:pt x="31636" y="41815"/>
                </a:lnTo>
                <a:lnTo>
                  <a:pt x="31758" y="41693"/>
                </a:lnTo>
                <a:lnTo>
                  <a:pt x="31819" y="41449"/>
                </a:lnTo>
                <a:lnTo>
                  <a:pt x="31819" y="41144"/>
                </a:lnTo>
                <a:lnTo>
                  <a:pt x="31758" y="40778"/>
                </a:lnTo>
                <a:lnTo>
                  <a:pt x="31575" y="40108"/>
                </a:lnTo>
                <a:lnTo>
                  <a:pt x="31940" y="40900"/>
                </a:lnTo>
                <a:lnTo>
                  <a:pt x="32245" y="41632"/>
                </a:lnTo>
                <a:lnTo>
                  <a:pt x="32367" y="41997"/>
                </a:lnTo>
                <a:lnTo>
                  <a:pt x="32611" y="42241"/>
                </a:lnTo>
                <a:lnTo>
                  <a:pt x="32733" y="42363"/>
                </a:lnTo>
                <a:lnTo>
                  <a:pt x="33038" y="42363"/>
                </a:lnTo>
                <a:lnTo>
                  <a:pt x="33160" y="42241"/>
                </a:lnTo>
                <a:lnTo>
                  <a:pt x="33221" y="42058"/>
                </a:lnTo>
                <a:lnTo>
                  <a:pt x="33160" y="41876"/>
                </a:lnTo>
                <a:lnTo>
                  <a:pt x="33099" y="41571"/>
                </a:lnTo>
                <a:lnTo>
                  <a:pt x="32794" y="40778"/>
                </a:lnTo>
                <a:lnTo>
                  <a:pt x="32550" y="40230"/>
                </a:lnTo>
                <a:lnTo>
                  <a:pt x="32489" y="39925"/>
                </a:lnTo>
                <a:lnTo>
                  <a:pt x="32428" y="39620"/>
                </a:lnTo>
                <a:lnTo>
                  <a:pt x="32611" y="39925"/>
                </a:lnTo>
                <a:lnTo>
                  <a:pt x="32794" y="40230"/>
                </a:lnTo>
                <a:lnTo>
                  <a:pt x="33038" y="40900"/>
                </a:lnTo>
                <a:lnTo>
                  <a:pt x="33342" y="41632"/>
                </a:lnTo>
                <a:lnTo>
                  <a:pt x="33586" y="41936"/>
                </a:lnTo>
                <a:lnTo>
                  <a:pt x="33708" y="42119"/>
                </a:lnTo>
                <a:lnTo>
                  <a:pt x="33830" y="42180"/>
                </a:lnTo>
                <a:lnTo>
                  <a:pt x="34013" y="42241"/>
                </a:lnTo>
                <a:lnTo>
                  <a:pt x="34135" y="42180"/>
                </a:lnTo>
                <a:lnTo>
                  <a:pt x="34257" y="42119"/>
                </a:lnTo>
                <a:lnTo>
                  <a:pt x="34318" y="41936"/>
                </a:lnTo>
                <a:lnTo>
                  <a:pt x="34318" y="41754"/>
                </a:lnTo>
                <a:lnTo>
                  <a:pt x="34257" y="41510"/>
                </a:lnTo>
                <a:lnTo>
                  <a:pt x="34074" y="41083"/>
                </a:lnTo>
                <a:lnTo>
                  <a:pt x="33342" y="39620"/>
                </a:lnTo>
                <a:lnTo>
                  <a:pt x="34257" y="40839"/>
                </a:lnTo>
                <a:lnTo>
                  <a:pt x="34501" y="41144"/>
                </a:lnTo>
                <a:lnTo>
                  <a:pt x="34683" y="41266"/>
                </a:lnTo>
                <a:lnTo>
                  <a:pt x="34866" y="41266"/>
                </a:lnTo>
                <a:lnTo>
                  <a:pt x="34927" y="41205"/>
                </a:lnTo>
                <a:lnTo>
                  <a:pt x="34988" y="41144"/>
                </a:lnTo>
                <a:lnTo>
                  <a:pt x="35049" y="40961"/>
                </a:lnTo>
                <a:lnTo>
                  <a:pt x="34988" y="40778"/>
                </a:lnTo>
                <a:lnTo>
                  <a:pt x="34927" y="40596"/>
                </a:lnTo>
                <a:lnTo>
                  <a:pt x="34440" y="39803"/>
                </a:lnTo>
                <a:lnTo>
                  <a:pt x="33952" y="39011"/>
                </a:lnTo>
                <a:lnTo>
                  <a:pt x="33525" y="38218"/>
                </a:lnTo>
                <a:lnTo>
                  <a:pt x="33403" y="38036"/>
                </a:lnTo>
                <a:lnTo>
                  <a:pt x="33342" y="37792"/>
                </a:lnTo>
                <a:lnTo>
                  <a:pt x="33464" y="37792"/>
                </a:lnTo>
                <a:lnTo>
                  <a:pt x="33586" y="37914"/>
                </a:lnTo>
                <a:lnTo>
                  <a:pt x="33830" y="38218"/>
                </a:lnTo>
                <a:lnTo>
                  <a:pt x="34013" y="38340"/>
                </a:lnTo>
                <a:lnTo>
                  <a:pt x="34257" y="38401"/>
                </a:lnTo>
                <a:lnTo>
                  <a:pt x="34683" y="38523"/>
                </a:lnTo>
                <a:lnTo>
                  <a:pt x="34988" y="38523"/>
                </a:lnTo>
                <a:lnTo>
                  <a:pt x="35171" y="38462"/>
                </a:lnTo>
                <a:lnTo>
                  <a:pt x="35293" y="38340"/>
                </a:lnTo>
                <a:lnTo>
                  <a:pt x="35354" y="38157"/>
                </a:lnTo>
                <a:lnTo>
                  <a:pt x="35293" y="38036"/>
                </a:lnTo>
                <a:lnTo>
                  <a:pt x="35171" y="37853"/>
                </a:lnTo>
                <a:lnTo>
                  <a:pt x="35049" y="37731"/>
                </a:lnTo>
                <a:lnTo>
                  <a:pt x="34744" y="37548"/>
                </a:lnTo>
                <a:lnTo>
                  <a:pt x="34501" y="37365"/>
                </a:lnTo>
                <a:lnTo>
                  <a:pt x="34013" y="36877"/>
                </a:lnTo>
                <a:lnTo>
                  <a:pt x="33586" y="36390"/>
                </a:lnTo>
                <a:lnTo>
                  <a:pt x="33099" y="35902"/>
                </a:lnTo>
                <a:lnTo>
                  <a:pt x="32489" y="35415"/>
                </a:lnTo>
                <a:lnTo>
                  <a:pt x="32184" y="35293"/>
                </a:lnTo>
                <a:lnTo>
                  <a:pt x="31880" y="35110"/>
                </a:lnTo>
                <a:lnTo>
                  <a:pt x="31392" y="35110"/>
                </a:lnTo>
                <a:lnTo>
                  <a:pt x="31270" y="34988"/>
                </a:lnTo>
                <a:lnTo>
                  <a:pt x="31148" y="34805"/>
                </a:lnTo>
                <a:lnTo>
                  <a:pt x="31026" y="34439"/>
                </a:lnTo>
                <a:lnTo>
                  <a:pt x="30721" y="33647"/>
                </a:lnTo>
                <a:lnTo>
                  <a:pt x="30478" y="32794"/>
                </a:lnTo>
                <a:lnTo>
                  <a:pt x="30112" y="31026"/>
                </a:lnTo>
                <a:lnTo>
                  <a:pt x="29868" y="29990"/>
                </a:lnTo>
                <a:lnTo>
                  <a:pt x="29563" y="28954"/>
                </a:lnTo>
                <a:lnTo>
                  <a:pt x="29319" y="28405"/>
                </a:lnTo>
                <a:lnTo>
                  <a:pt x="29137" y="27917"/>
                </a:lnTo>
                <a:lnTo>
                  <a:pt x="28893" y="27430"/>
                </a:lnTo>
                <a:lnTo>
                  <a:pt x="28588" y="27003"/>
                </a:lnTo>
                <a:lnTo>
                  <a:pt x="28161" y="26515"/>
                </a:lnTo>
                <a:lnTo>
                  <a:pt x="27979" y="26272"/>
                </a:lnTo>
                <a:lnTo>
                  <a:pt x="27857" y="25967"/>
                </a:lnTo>
                <a:lnTo>
                  <a:pt x="27674" y="25479"/>
                </a:lnTo>
                <a:lnTo>
                  <a:pt x="27552" y="24931"/>
                </a:lnTo>
                <a:lnTo>
                  <a:pt x="27308" y="23468"/>
                </a:lnTo>
                <a:lnTo>
                  <a:pt x="27003" y="22066"/>
                </a:lnTo>
                <a:lnTo>
                  <a:pt x="26698" y="20664"/>
                </a:lnTo>
                <a:lnTo>
                  <a:pt x="26394" y="19262"/>
                </a:lnTo>
                <a:lnTo>
                  <a:pt x="26333" y="18470"/>
                </a:lnTo>
                <a:lnTo>
                  <a:pt x="26211" y="17616"/>
                </a:lnTo>
                <a:lnTo>
                  <a:pt x="26211" y="17129"/>
                </a:lnTo>
                <a:lnTo>
                  <a:pt x="26211" y="16580"/>
                </a:lnTo>
                <a:lnTo>
                  <a:pt x="26028" y="15849"/>
                </a:lnTo>
                <a:lnTo>
                  <a:pt x="25906" y="15483"/>
                </a:lnTo>
                <a:lnTo>
                  <a:pt x="25723" y="15178"/>
                </a:lnTo>
                <a:lnTo>
                  <a:pt x="25540" y="14812"/>
                </a:lnTo>
                <a:lnTo>
                  <a:pt x="25297" y="14508"/>
                </a:lnTo>
                <a:lnTo>
                  <a:pt x="24748" y="13959"/>
                </a:lnTo>
                <a:lnTo>
                  <a:pt x="24138" y="13471"/>
                </a:lnTo>
                <a:lnTo>
                  <a:pt x="23468" y="13106"/>
                </a:lnTo>
                <a:lnTo>
                  <a:pt x="22737" y="12801"/>
                </a:lnTo>
                <a:lnTo>
                  <a:pt x="22005" y="12557"/>
                </a:lnTo>
                <a:lnTo>
                  <a:pt x="21274" y="12374"/>
                </a:lnTo>
                <a:lnTo>
                  <a:pt x="20847" y="12313"/>
                </a:lnTo>
                <a:lnTo>
                  <a:pt x="20481" y="12191"/>
                </a:lnTo>
                <a:lnTo>
                  <a:pt x="20237" y="12009"/>
                </a:lnTo>
                <a:lnTo>
                  <a:pt x="19994" y="11765"/>
                </a:lnTo>
                <a:lnTo>
                  <a:pt x="19811" y="11521"/>
                </a:lnTo>
                <a:lnTo>
                  <a:pt x="19689" y="11155"/>
                </a:lnTo>
                <a:lnTo>
                  <a:pt x="19689" y="10850"/>
                </a:lnTo>
                <a:lnTo>
                  <a:pt x="19689" y="10485"/>
                </a:lnTo>
                <a:lnTo>
                  <a:pt x="19689" y="10119"/>
                </a:lnTo>
                <a:lnTo>
                  <a:pt x="19750" y="9997"/>
                </a:lnTo>
                <a:lnTo>
                  <a:pt x="19872" y="9875"/>
                </a:lnTo>
                <a:lnTo>
                  <a:pt x="20298" y="9327"/>
                </a:lnTo>
                <a:lnTo>
                  <a:pt x="20664" y="8717"/>
                </a:lnTo>
                <a:lnTo>
                  <a:pt x="20969" y="8047"/>
                </a:lnTo>
                <a:lnTo>
                  <a:pt x="21213" y="7315"/>
                </a:lnTo>
                <a:lnTo>
                  <a:pt x="21396" y="6523"/>
                </a:lnTo>
                <a:lnTo>
                  <a:pt x="21517" y="5730"/>
                </a:lnTo>
                <a:lnTo>
                  <a:pt x="21578" y="4938"/>
                </a:lnTo>
                <a:lnTo>
                  <a:pt x="21517" y="4085"/>
                </a:lnTo>
                <a:lnTo>
                  <a:pt x="21456" y="3292"/>
                </a:lnTo>
                <a:lnTo>
                  <a:pt x="21213" y="2500"/>
                </a:lnTo>
                <a:lnTo>
                  <a:pt x="21030" y="1951"/>
                </a:lnTo>
                <a:lnTo>
                  <a:pt x="20664" y="1403"/>
                </a:lnTo>
                <a:lnTo>
                  <a:pt x="20298" y="976"/>
                </a:lnTo>
                <a:lnTo>
                  <a:pt x="19811" y="610"/>
                </a:lnTo>
                <a:lnTo>
                  <a:pt x="19445" y="428"/>
                </a:lnTo>
                <a:lnTo>
                  <a:pt x="19140" y="245"/>
                </a:lnTo>
                <a:lnTo>
                  <a:pt x="18714" y="123"/>
                </a:lnTo>
                <a:lnTo>
                  <a:pt x="18348" y="62"/>
                </a:lnTo>
                <a:lnTo>
                  <a:pt x="17555" y="1"/>
                </a:lnTo>
                <a:close/>
              </a:path>
            </a:pathLst>
          </a:custGeom>
          <a:solidFill>
            <a:srgbClr val="415665"/>
          </a:solidFill>
          <a:ln>
            <a:noFill/>
          </a:ln>
        </p:spPr>
        <p:txBody>
          <a:bodyPr lIns="91425" tIns="91425" rIns="91425" bIns="91425" anchor="ctr" anchorCtr="0">
            <a:noAutofit/>
          </a:bodyPr>
          <a:lstStyle/>
          <a:p>
            <a:pPr lvl="0">
              <a:spcBef>
                <a:spcPts val="0"/>
              </a:spcBef>
              <a:buNone/>
            </a:pPr>
            <a:endParaRPr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42" name="Shape 391"/>
          <p:cNvSpPr/>
          <p:nvPr/>
        </p:nvSpPr>
        <p:spPr>
          <a:xfrm>
            <a:off x="164113" y="837788"/>
            <a:ext cx="1628458" cy="3348374"/>
          </a:xfrm>
          <a:custGeom>
            <a:avLst/>
            <a:gdLst/>
            <a:ahLst/>
            <a:cxnLst/>
            <a:rect l="0" t="0" r="0" b="0"/>
            <a:pathLst>
              <a:path w="39012" h="80215" extrusionOk="0">
                <a:moveTo>
                  <a:pt x="20116" y="366"/>
                </a:moveTo>
                <a:lnTo>
                  <a:pt x="20725" y="488"/>
                </a:lnTo>
                <a:lnTo>
                  <a:pt x="21274" y="731"/>
                </a:lnTo>
                <a:lnTo>
                  <a:pt x="21822" y="1036"/>
                </a:lnTo>
                <a:lnTo>
                  <a:pt x="22066" y="1219"/>
                </a:lnTo>
                <a:lnTo>
                  <a:pt x="22310" y="1524"/>
                </a:lnTo>
                <a:lnTo>
                  <a:pt x="22554" y="1768"/>
                </a:lnTo>
                <a:lnTo>
                  <a:pt x="22737" y="2072"/>
                </a:lnTo>
                <a:lnTo>
                  <a:pt x="22980" y="2743"/>
                </a:lnTo>
                <a:lnTo>
                  <a:pt x="23163" y="3413"/>
                </a:lnTo>
                <a:lnTo>
                  <a:pt x="23285" y="4206"/>
                </a:lnTo>
                <a:lnTo>
                  <a:pt x="23285" y="4998"/>
                </a:lnTo>
                <a:lnTo>
                  <a:pt x="23224" y="5791"/>
                </a:lnTo>
                <a:lnTo>
                  <a:pt x="23102" y="6583"/>
                </a:lnTo>
                <a:lnTo>
                  <a:pt x="22798" y="7924"/>
                </a:lnTo>
                <a:lnTo>
                  <a:pt x="22615" y="8533"/>
                </a:lnTo>
                <a:lnTo>
                  <a:pt x="22371" y="9204"/>
                </a:lnTo>
                <a:lnTo>
                  <a:pt x="22310" y="9326"/>
                </a:lnTo>
                <a:lnTo>
                  <a:pt x="22188" y="9509"/>
                </a:lnTo>
                <a:lnTo>
                  <a:pt x="21883" y="9752"/>
                </a:lnTo>
                <a:lnTo>
                  <a:pt x="21152" y="10179"/>
                </a:lnTo>
                <a:lnTo>
                  <a:pt x="20420" y="10606"/>
                </a:lnTo>
                <a:lnTo>
                  <a:pt x="19994" y="10789"/>
                </a:lnTo>
                <a:lnTo>
                  <a:pt x="19567" y="10850"/>
                </a:lnTo>
                <a:lnTo>
                  <a:pt x="19140" y="10850"/>
                </a:lnTo>
                <a:lnTo>
                  <a:pt x="18714" y="10667"/>
                </a:lnTo>
                <a:lnTo>
                  <a:pt x="17982" y="10240"/>
                </a:lnTo>
                <a:lnTo>
                  <a:pt x="17251" y="9813"/>
                </a:lnTo>
                <a:lnTo>
                  <a:pt x="16885" y="9570"/>
                </a:lnTo>
                <a:lnTo>
                  <a:pt x="16763" y="9387"/>
                </a:lnTo>
                <a:lnTo>
                  <a:pt x="16641" y="9265"/>
                </a:lnTo>
                <a:lnTo>
                  <a:pt x="16458" y="8777"/>
                </a:lnTo>
                <a:lnTo>
                  <a:pt x="16336" y="8351"/>
                </a:lnTo>
                <a:lnTo>
                  <a:pt x="16093" y="7497"/>
                </a:lnTo>
                <a:lnTo>
                  <a:pt x="15910" y="6705"/>
                </a:lnTo>
                <a:lnTo>
                  <a:pt x="15788" y="5912"/>
                </a:lnTo>
                <a:lnTo>
                  <a:pt x="15727" y="5120"/>
                </a:lnTo>
                <a:lnTo>
                  <a:pt x="15727" y="4328"/>
                </a:lnTo>
                <a:lnTo>
                  <a:pt x="15788" y="3474"/>
                </a:lnTo>
                <a:lnTo>
                  <a:pt x="15971" y="2804"/>
                </a:lnTo>
                <a:lnTo>
                  <a:pt x="16215" y="2194"/>
                </a:lnTo>
                <a:lnTo>
                  <a:pt x="16580" y="1585"/>
                </a:lnTo>
                <a:lnTo>
                  <a:pt x="16824" y="1341"/>
                </a:lnTo>
                <a:lnTo>
                  <a:pt x="17068" y="1097"/>
                </a:lnTo>
                <a:lnTo>
                  <a:pt x="17617" y="731"/>
                </a:lnTo>
                <a:lnTo>
                  <a:pt x="18226" y="549"/>
                </a:lnTo>
                <a:lnTo>
                  <a:pt x="18836" y="427"/>
                </a:lnTo>
                <a:lnTo>
                  <a:pt x="19506" y="366"/>
                </a:lnTo>
                <a:close/>
                <a:moveTo>
                  <a:pt x="19323" y="32732"/>
                </a:moveTo>
                <a:lnTo>
                  <a:pt x="19201" y="32854"/>
                </a:lnTo>
                <a:lnTo>
                  <a:pt x="19140" y="33037"/>
                </a:lnTo>
                <a:lnTo>
                  <a:pt x="19140" y="33219"/>
                </a:lnTo>
                <a:lnTo>
                  <a:pt x="19201" y="33341"/>
                </a:lnTo>
                <a:lnTo>
                  <a:pt x="19262" y="33463"/>
                </a:lnTo>
                <a:lnTo>
                  <a:pt x="19567" y="33463"/>
                </a:lnTo>
                <a:lnTo>
                  <a:pt x="19628" y="33341"/>
                </a:lnTo>
                <a:lnTo>
                  <a:pt x="19689" y="33280"/>
                </a:lnTo>
                <a:lnTo>
                  <a:pt x="19628" y="33097"/>
                </a:lnTo>
                <a:lnTo>
                  <a:pt x="19506" y="33280"/>
                </a:lnTo>
                <a:lnTo>
                  <a:pt x="19445" y="33280"/>
                </a:lnTo>
                <a:lnTo>
                  <a:pt x="19384" y="33097"/>
                </a:lnTo>
                <a:lnTo>
                  <a:pt x="19384" y="32915"/>
                </a:lnTo>
                <a:lnTo>
                  <a:pt x="19384" y="32854"/>
                </a:lnTo>
                <a:lnTo>
                  <a:pt x="19445" y="32793"/>
                </a:lnTo>
                <a:lnTo>
                  <a:pt x="19384" y="32732"/>
                </a:lnTo>
                <a:close/>
                <a:moveTo>
                  <a:pt x="5060" y="39437"/>
                </a:moveTo>
                <a:lnTo>
                  <a:pt x="4877" y="39619"/>
                </a:lnTo>
                <a:lnTo>
                  <a:pt x="4512" y="40046"/>
                </a:lnTo>
                <a:lnTo>
                  <a:pt x="4085" y="40412"/>
                </a:lnTo>
                <a:lnTo>
                  <a:pt x="3597" y="40717"/>
                </a:lnTo>
                <a:lnTo>
                  <a:pt x="3110" y="40960"/>
                </a:lnTo>
                <a:lnTo>
                  <a:pt x="3414" y="40960"/>
                </a:lnTo>
                <a:lnTo>
                  <a:pt x="3780" y="40899"/>
                </a:lnTo>
                <a:lnTo>
                  <a:pt x="4085" y="40778"/>
                </a:lnTo>
                <a:lnTo>
                  <a:pt x="4329" y="40534"/>
                </a:lnTo>
                <a:lnTo>
                  <a:pt x="4572" y="40290"/>
                </a:lnTo>
                <a:lnTo>
                  <a:pt x="4755" y="40046"/>
                </a:lnTo>
                <a:lnTo>
                  <a:pt x="4938" y="39741"/>
                </a:lnTo>
                <a:lnTo>
                  <a:pt x="5060" y="39437"/>
                </a:lnTo>
                <a:close/>
                <a:moveTo>
                  <a:pt x="33952" y="39437"/>
                </a:moveTo>
                <a:lnTo>
                  <a:pt x="34074" y="39741"/>
                </a:lnTo>
                <a:lnTo>
                  <a:pt x="34196" y="40046"/>
                </a:lnTo>
                <a:lnTo>
                  <a:pt x="34440" y="40290"/>
                </a:lnTo>
                <a:lnTo>
                  <a:pt x="34683" y="40534"/>
                </a:lnTo>
                <a:lnTo>
                  <a:pt x="34927" y="40778"/>
                </a:lnTo>
                <a:lnTo>
                  <a:pt x="35232" y="40899"/>
                </a:lnTo>
                <a:lnTo>
                  <a:pt x="35598" y="40960"/>
                </a:lnTo>
                <a:lnTo>
                  <a:pt x="35903" y="40960"/>
                </a:lnTo>
                <a:lnTo>
                  <a:pt x="35537" y="40839"/>
                </a:lnTo>
                <a:lnTo>
                  <a:pt x="35232" y="40656"/>
                </a:lnTo>
                <a:lnTo>
                  <a:pt x="35171" y="40595"/>
                </a:lnTo>
                <a:lnTo>
                  <a:pt x="34805" y="40351"/>
                </a:lnTo>
                <a:lnTo>
                  <a:pt x="34501" y="40046"/>
                </a:lnTo>
                <a:lnTo>
                  <a:pt x="33952" y="39437"/>
                </a:lnTo>
                <a:close/>
                <a:moveTo>
                  <a:pt x="15361" y="56138"/>
                </a:moveTo>
                <a:lnTo>
                  <a:pt x="15178" y="56442"/>
                </a:lnTo>
                <a:lnTo>
                  <a:pt x="15117" y="56747"/>
                </a:lnTo>
                <a:lnTo>
                  <a:pt x="15117" y="57052"/>
                </a:lnTo>
                <a:lnTo>
                  <a:pt x="15178" y="57418"/>
                </a:lnTo>
                <a:lnTo>
                  <a:pt x="15239" y="57722"/>
                </a:lnTo>
                <a:lnTo>
                  <a:pt x="15422" y="57966"/>
                </a:lnTo>
                <a:lnTo>
                  <a:pt x="15605" y="58210"/>
                </a:lnTo>
                <a:lnTo>
                  <a:pt x="15849" y="58454"/>
                </a:lnTo>
                <a:lnTo>
                  <a:pt x="16154" y="58576"/>
                </a:lnTo>
                <a:lnTo>
                  <a:pt x="16458" y="58698"/>
                </a:lnTo>
                <a:lnTo>
                  <a:pt x="16824" y="58698"/>
                </a:lnTo>
                <a:lnTo>
                  <a:pt x="17129" y="58637"/>
                </a:lnTo>
                <a:lnTo>
                  <a:pt x="17434" y="58576"/>
                </a:lnTo>
                <a:lnTo>
                  <a:pt x="17677" y="58393"/>
                </a:lnTo>
                <a:lnTo>
                  <a:pt x="17921" y="58210"/>
                </a:lnTo>
                <a:lnTo>
                  <a:pt x="18165" y="57905"/>
                </a:lnTo>
                <a:lnTo>
                  <a:pt x="17860" y="58149"/>
                </a:lnTo>
                <a:lnTo>
                  <a:pt x="17556" y="58332"/>
                </a:lnTo>
                <a:lnTo>
                  <a:pt x="17495" y="58332"/>
                </a:lnTo>
                <a:lnTo>
                  <a:pt x="17251" y="58454"/>
                </a:lnTo>
                <a:lnTo>
                  <a:pt x="17007" y="58515"/>
                </a:lnTo>
                <a:lnTo>
                  <a:pt x="16763" y="58515"/>
                </a:lnTo>
                <a:lnTo>
                  <a:pt x="16519" y="58454"/>
                </a:lnTo>
                <a:lnTo>
                  <a:pt x="16276" y="58393"/>
                </a:lnTo>
                <a:lnTo>
                  <a:pt x="16032" y="58271"/>
                </a:lnTo>
                <a:lnTo>
                  <a:pt x="15849" y="58088"/>
                </a:lnTo>
                <a:lnTo>
                  <a:pt x="15666" y="57905"/>
                </a:lnTo>
                <a:lnTo>
                  <a:pt x="15422" y="57540"/>
                </a:lnTo>
                <a:lnTo>
                  <a:pt x="15300" y="57052"/>
                </a:lnTo>
                <a:lnTo>
                  <a:pt x="15239" y="56625"/>
                </a:lnTo>
                <a:lnTo>
                  <a:pt x="15361" y="56138"/>
                </a:lnTo>
                <a:close/>
                <a:moveTo>
                  <a:pt x="23651" y="56138"/>
                </a:moveTo>
                <a:lnTo>
                  <a:pt x="23712" y="56442"/>
                </a:lnTo>
                <a:lnTo>
                  <a:pt x="23773" y="56747"/>
                </a:lnTo>
                <a:lnTo>
                  <a:pt x="23712" y="57052"/>
                </a:lnTo>
                <a:lnTo>
                  <a:pt x="23651" y="57357"/>
                </a:lnTo>
                <a:lnTo>
                  <a:pt x="23529" y="57601"/>
                </a:lnTo>
                <a:lnTo>
                  <a:pt x="23407" y="57905"/>
                </a:lnTo>
                <a:lnTo>
                  <a:pt x="23163" y="58088"/>
                </a:lnTo>
                <a:lnTo>
                  <a:pt x="22919" y="58271"/>
                </a:lnTo>
                <a:lnTo>
                  <a:pt x="22676" y="58393"/>
                </a:lnTo>
                <a:lnTo>
                  <a:pt x="22371" y="58454"/>
                </a:lnTo>
                <a:lnTo>
                  <a:pt x="22127" y="58515"/>
                </a:lnTo>
                <a:lnTo>
                  <a:pt x="21822" y="58454"/>
                </a:lnTo>
                <a:lnTo>
                  <a:pt x="21578" y="58393"/>
                </a:lnTo>
                <a:lnTo>
                  <a:pt x="21335" y="58271"/>
                </a:lnTo>
                <a:lnTo>
                  <a:pt x="21091" y="58088"/>
                </a:lnTo>
                <a:lnTo>
                  <a:pt x="20847" y="57905"/>
                </a:lnTo>
                <a:lnTo>
                  <a:pt x="20847" y="57905"/>
                </a:lnTo>
                <a:lnTo>
                  <a:pt x="21030" y="58210"/>
                </a:lnTo>
                <a:lnTo>
                  <a:pt x="21274" y="58393"/>
                </a:lnTo>
                <a:lnTo>
                  <a:pt x="21578" y="58576"/>
                </a:lnTo>
                <a:lnTo>
                  <a:pt x="21883" y="58637"/>
                </a:lnTo>
                <a:lnTo>
                  <a:pt x="22188" y="58698"/>
                </a:lnTo>
                <a:lnTo>
                  <a:pt x="22554" y="58698"/>
                </a:lnTo>
                <a:lnTo>
                  <a:pt x="22859" y="58576"/>
                </a:lnTo>
                <a:lnTo>
                  <a:pt x="23163" y="58454"/>
                </a:lnTo>
                <a:lnTo>
                  <a:pt x="23407" y="58210"/>
                </a:lnTo>
                <a:lnTo>
                  <a:pt x="23590" y="57966"/>
                </a:lnTo>
                <a:lnTo>
                  <a:pt x="23773" y="57722"/>
                </a:lnTo>
                <a:lnTo>
                  <a:pt x="23834" y="57357"/>
                </a:lnTo>
                <a:lnTo>
                  <a:pt x="23895" y="57052"/>
                </a:lnTo>
                <a:lnTo>
                  <a:pt x="23895" y="56747"/>
                </a:lnTo>
                <a:lnTo>
                  <a:pt x="23773" y="56442"/>
                </a:lnTo>
                <a:lnTo>
                  <a:pt x="23651" y="56138"/>
                </a:lnTo>
                <a:close/>
                <a:moveTo>
                  <a:pt x="19506" y="53273"/>
                </a:moveTo>
                <a:lnTo>
                  <a:pt x="19628" y="54309"/>
                </a:lnTo>
                <a:lnTo>
                  <a:pt x="19689" y="54858"/>
                </a:lnTo>
                <a:lnTo>
                  <a:pt x="19689" y="55406"/>
                </a:lnTo>
                <a:lnTo>
                  <a:pt x="19567" y="56442"/>
                </a:lnTo>
                <a:lnTo>
                  <a:pt x="19567" y="56930"/>
                </a:lnTo>
                <a:lnTo>
                  <a:pt x="19567" y="57418"/>
                </a:lnTo>
                <a:lnTo>
                  <a:pt x="19689" y="57844"/>
                </a:lnTo>
                <a:lnTo>
                  <a:pt x="19811" y="58210"/>
                </a:lnTo>
                <a:lnTo>
                  <a:pt x="19933" y="58454"/>
                </a:lnTo>
                <a:lnTo>
                  <a:pt x="19933" y="58698"/>
                </a:lnTo>
                <a:lnTo>
                  <a:pt x="19933" y="59246"/>
                </a:lnTo>
                <a:lnTo>
                  <a:pt x="19811" y="60283"/>
                </a:lnTo>
                <a:lnTo>
                  <a:pt x="19689" y="61319"/>
                </a:lnTo>
                <a:lnTo>
                  <a:pt x="19628" y="62843"/>
                </a:lnTo>
                <a:lnTo>
                  <a:pt x="19628" y="64305"/>
                </a:lnTo>
                <a:lnTo>
                  <a:pt x="19567" y="65281"/>
                </a:lnTo>
                <a:lnTo>
                  <a:pt x="19628" y="66195"/>
                </a:lnTo>
                <a:lnTo>
                  <a:pt x="19750" y="68267"/>
                </a:lnTo>
                <a:lnTo>
                  <a:pt x="19750" y="69486"/>
                </a:lnTo>
                <a:lnTo>
                  <a:pt x="19689" y="70645"/>
                </a:lnTo>
                <a:lnTo>
                  <a:pt x="19506" y="73022"/>
                </a:lnTo>
                <a:lnTo>
                  <a:pt x="19323" y="70888"/>
                </a:lnTo>
                <a:lnTo>
                  <a:pt x="19262" y="69791"/>
                </a:lnTo>
                <a:lnTo>
                  <a:pt x="19262" y="68694"/>
                </a:lnTo>
                <a:lnTo>
                  <a:pt x="19323" y="67658"/>
                </a:lnTo>
                <a:lnTo>
                  <a:pt x="19384" y="66561"/>
                </a:lnTo>
                <a:lnTo>
                  <a:pt x="19445" y="65464"/>
                </a:lnTo>
                <a:lnTo>
                  <a:pt x="19384" y="64366"/>
                </a:lnTo>
                <a:lnTo>
                  <a:pt x="19323" y="62599"/>
                </a:lnTo>
                <a:lnTo>
                  <a:pt x="19323" y="61745"/>
                </a:lnTo>
                <a:lnTo>
                  <a:pt x="19262" y="60831"/>
                </a:lnTo>
                <a:lnTo>
                  <a:pt x="19140" y="59612"/>
                </a:lnTo>
                <a:lnTo>
                  <a:pt x="19079" y="59002"/>
                </a:lnTo>
                <a:lnTo>
                  <a:pt x="19079" y="58698"/>
                </a:lnTo>
                <a:lnTo>
                  <a:pt x="19079" y="58393"/>
                </a:lnTo>
                <a:lnTo>
                  <a:pt x="19262" y="57844"/>
                </a:lnTo>
                <a:lnTo>
                  <a:pt x="19384" y="57235"/>
                </a:lnTo>
                <a:lnTo>
                  <a:pt x="19445" y="56625"/>
                </a:lnTo>
                <a:lnTo>
                  <a:pt x="19384" y="56016"/>
                </a:lnTo>
                <a:lnTo>
                  <a:pt x="19384" y="55345"/>
                </a:lnTo>
                <a:lnTo>
                  <a:pt x="19384" y="54614"/>
                </a:lnTo>
                <a:lnTo>
                  <a:pt x="19506" y="53273"/>
                </a:lnTo>
                <a:close/>
                <a:moveTo>
                  <a:pt x="21883" y="10118"/>
                </a:moveTo>
                <a:lnTo>
                  <a:pt x="22066" y="12191"/>
                </a:lnTo>
                <a:lnTo>
                  <a:pt x="22066" y="12313"/>
                </a:lnTo>
                <a:lnTo>
                  <a:pt x="22127" y="12434"/>
                </a:lnTo>
                <a:lnTo>
                  <a:pt x="22371" y="12617"/>
                </a:lnTo>
                <a:lnTo>
                  <a:pt x="22676" y="12739"/>
                </a:lnTo>
                <a:lnTo>
                  <a:pt x="23224" y="13105"/>
                </a:lnTo>
                <a:lnTo>
                  <a:pt x="24321" y="13836"/>
                </a:lnTo>
                <a:lnTo>
                  <a:pt x="22493" y="14141"/>
                </a:lnTo>
                <a:lnTo>
                  <a:pt x="22493" y="14141"/>
                </a:lnTo>
                <a:lnTo>
                  <a:pt x="24139" y="14080"/>
                </a:lnTo>
                <a:lnTo>
                  <a:pt x="25784" y="14080"/>
                </a:lnTo>
                <a:lnTo>
                  <a:pt x="26638" y="14141"/>
                </a:lnTo>
                <a:lnTo>
                  <a:pt x="27491" y="14324"/>
                </a:lnTo>
                <a:lnTo>
                  <a:pt x="27918" y="14446"/>
                </a:lnTo>
                <a:lnTo>
                  <a:pt x="28344" y="14629"/>
                </a:lnTo>
                <a:lnTo>
                  <a:pt x="28710" y="14812"/>
                </a:lnTo>
                <a:lnTo>
                  <a:pt x="29015" y="15055"/>
                </a:lnTo>
                <a:lnTo>
                  <a:pt x="29320" y="15421"/>
                </a:lnTo>
                <a:lnTo>
                  <a:pt x="29563" y="15787"/>
                </a:lnTo>
                <a:lnTo>
                  <a:pt x="29990" y="16518"/>
                </a:lnTo>
                <a:lnTo>
                  <a:pt x="30356" y="17311"/>
                </a:lnTo>
                <a:lnTo>
                  <a:pt x="30539" y="17676"/>
                </a:lnTo>
                <a:lnTo>
                  <a:pt x="30600" y="18103"/>
                </a:lnTo>
                <a:lnTo>
                  <a:pt x="30661" y="19017"/>
                </a:lnTo>
                <a:lnTo>
                  <a:pt x="30661" y="19932"/>
                </a:lnTo>
                <a:lnTo>
                  <a:pt x="30600" y="20846"/>
                </a:lnTo>
                <a:lnTo>
                  <a:pt x="30600" y="21151"/>
                </a:lnTo>
                <a:lnTo>
                  <a:pt x="30661" y="21455"/>
                </a:lnTo>
                <a:lnTo>
                  <a:pt x="30965" y="23345"/>
                </a:lnTo>
                <a:lnTo>
                  <a:pt x="31209" y="25235"/>
                </a:lnTo>
                <a:lnTo>
                  <a:pt x="31270" y="26149"/>
                </a:lnTo>
                <a:lnTo>
                  <a:pt x="31331" y="27063"/>
                </a:lnTo>
                <a:lnTo>
                  <a:pt x="31392" y="27429"/>
                </a:lnTo>
                <a:lnTo>
                  <a:pt x="31514" y="27795"/>
                </a:lnTo>
                <a:lnTo>
                  <a:pt x="31697" y="28160"/>
                </a:lnTo>
                <a:lnTo>
                  <a:pt x="31880" y="28465"/>
                </a:lnTo>
                <a:lnTo>
                  <a:pt x="32123" y="28770"/>
                </a:lnTo>
                <a:lnTo>
                  <a:pt x="32245" y="29136"/>
                </a:lnTo>
                <a:lnTo>
                  <a:pt x="32550" y="29928"/>
                </a:lnTo>
                <a:lnTo>
                  <a:pt x="32916" y="30781"/>
                </a:lnTo>
                <a:lnTo>
                  <a:pt x="33160" y="31696"/>
                </a:lnTo>
                <a:lnTo>
                  <a:pt x="33343" y="32366"/>
                </a:lnTo>
                <a:lnTo>
                  <a:pt x="33464" y="33097"/>
                </a:lnTo>
                <a:lnTo>
                  <a:pt x="33647" y="34499"/>
                </a:lnTo>
                <a:lnTo>
                  <a:pt x="33830" y="35536"/>
                </a:lnTo>
                <a:lnTo>
                  <a:pt x="34074" y="36511"/>
                </a:lnTo>
                <a:lnTo>
                  <a:pt x="34379" y="37547"/>
                </a:lnTo>
                <a:lnTo>
                  <a:pt x="34805" y="38461"/>
                </a:lnTo>
                <a:lnTo>
                  <a:pt x="34440" y="38522"/>
                </a:lnTo>
                <a:lnTo>
                  <a:pt x="34257" y="38644"/>
                </a:lnTo>
                <a:lnTo>
                  <a:pt x="34135" y="38705"/>
                </a:lnTo>
                <a:lnTo>
                  <a:pt x="34135" y="38827"/>
                </a:lnTo>
                <a:lnTo>
                  <a:pt x="34196" y="38888"/>
                </a:lnTo>
                <a:lnTo>
                  <a:pt x="34501" y="38827"/>
                </a:lnTo>
                <a:lnTo>
                  <a:pt x="34866" y="38705"/>
                </a:lnTo>
                <a:lnTo>
                  <a:pt x="35293" y="38705"/>
                </a:lnTo>
                <a:lnTo>
                  <a:pt x="35720" y="38766"/>
                </a:lnTo>
                <a:lnTo>
                  <a:pt x="36085" y="39010"/>
                </a:lnTo>
                <a:lnTo>
                  <a:pt x="36512" y="39376"/>
                </a:lnTo>
                <a:lnTo>
                  <a:pt x="36878" y="39802"/>
                </a:lnTo>
                <a:lnTo>
                  <a:pt x="37609" y="40717"/>
                </a:lnTo>
                <a:lnTo>
                  <a:pt x="37975" y="41143"/>
                </a:lnTo>
                <a:lnTo>
                  <a:pt x="38402" y="41509"/>
                </a:lnTo>
                <a:lnTo>
                  <a:pt x="38706" y="41753"/>
                </a:lnTo>
                <a:lnTo>
                  <a:pt x="38767" y="41814"/>
                </a:lnTo>
                <a:lnTo>
                  <a:pt x="38767" y="41875"/>
                </a:lnTo>
                <a:lnTo>
                  <a:pt x="38706" y="41936"/>
                </a:lnTo>
                <a:lnTo>
                  <a:pt x="38585" y="41997"/>
                </a:lnTo>
                <a:lnTo>
                  <a:pt x="38219" y="41997"/>
                </a:lnTo>
                <a:lnTo>
                  <a:pt x="37853" y="41875"/>
                </a:lnTo>
                <a:lnTo>
                  <a:pt x="37609" y="41753"/>
                </a:lnTo>
                <a:lnTo>
                  <a:pt x="37365" y="41570"/>
                </a:lnTo>
                <a:lnTo>
                  <a:pt x="37000" y="41204"/>
                </a:lnTo>
                <a:lnTo>
                  <a:pt x="36817" y="41082"/>
                </a:lnTo>
                <a:lnTo>
                  <a:pt x="36634" y="41021"/>
                </a:lnTo>
                <a:lnTo>
                  <a:pt x="36451" y="40960"/>
                </a:lnTo>
                <a:lnTo>
                  <a:pt x="36390" y="41021"/>
                </a:lnTo>
                <a:lnTo>
                  <a:pt x="36329" y="41143"/>
                </a:lnTo>
                <a:lnTo>
                  <a:pt x="36390" y="41326"/>
                </a:lnTo>
                <a:lnTo>
                  <a:pt x="36451" y="41570"/>
                </a:lnTo>
                <a:lnTo>
                  <a:pt x="36695" y="42119"/>
                </a:lnTo>
                <a:lnTo>
                  <a:pt x="37000" y="42667"/>
                </a:lnTo>
                <a:lnTo>
                  <a:pt x="37609" y="43764"/>
                </a:lnTo>
                <a:lnTo>
                  <a:pt x="37792" y="44069"/>
                </a:lnTo>
                <a:lnTo>
                  <a:pt x="37853" y="44191"/>
                </a:lnTo>
                <a:lnTo>
                  <a:pt x="37914" y="44374"/>
                </a:lnTo>
                <a:lnTo>
                  <a:pt x="37914" y="44496"/>
                </a:lnTo>
                <a:lnTo>
                  <a:pt x="37853" y="44557"/>
                </a:lnTo>
                <a:lnTo>
                  <a:pt x="37792" y="44557"/>
                </a:lnTo>
                <a:lnTo>
                  <a:pt x="37670" y="44496"/>
                </a:lnTo>
                <a:lnTo>
                  <a:pt x="37487" y="44374"/>
                </a:lnTo>
                <a:lnTo>
                  <a:pt x="37365" y="44252"/>
                </a:lnTo>
                <a:lnTo>
                  <a:pt x="36756" y="43399"/>
                </a:lnTo>
                <a:lnTo>
                  <a:pt x="36512" y="42972"/>
                </a:lnTo>
                <a:lnTo>
                  <a:pt x="36146" y="42606"/>
                </a:lnTo>
                <a:lnTo>
                  <a:pt x="36024" y="42545"/>
                </a:lnTo>
                <a:lnTo>
                  <a:pt x="35842" y="42484"/>
                </a:lnTo>
                <a:lnTo>
                  <a:pt x="35781" y="42606"/>
                </a:lnTo>
                <a:lnTo>
                  <a:pt x="35720" y="42789"/>
                </a:lnTo>
                <a:lnTo>
                  <a:pt x="35781" y="43094"/>
                </a:lnTo>
                <a:lnTo>
                  <a:pt x="35842" y="43399"/>
                </a:lnTo>
                <a:lnTo>
                  <a:pt x="36207" y="44496"/>
                </a:lnTo>
                <a:lnTo>
                  <a:pt x="36390" y="44861"/>
                </a:lnTo>
                <a:lnTo>
                  <a:pt x="36512" y="45288"/>
                </a:lnTo>
                <a:lnTo>
                  <a:pt x="36512" y="45471"/>
                </a:lnTo>
                <a:lnTo>
                  <a:pt x="36451" y="45593"/>
                </a:lnTo>
                <a:lnTo>
                  <a:pt x="36390" y="45654"/>
                </a:lnTo>
                <a:lnTo>
                  <a:pt x="36329" y="45715"/>
                </a:lnTo>
                <a:lnTo>
                  <a:pt x="36268" y="45654"/>
                </a:lnTo>
                <a:lnTo>
                  <a:pt x="36207" y="45593"/>
                </a:lnTo>
                <a:lnTo>
                  <a:pt x="36024" y="45410"/>
                </a:lnTo>
                <a:lnTo>
                  <a:pt x="35964" y="45166"/>
                </a:lnTo>
                <a:lnTo>
                  <a:pt x="35781" y="44739"/>
                </a:lnTo>
                <a:lnTo>
                  <a:pt x="35354" y="43642"/>
                </a:lnTo>
                <a:lnTo>
                  <a:pt x="35232" y="43216"/>
                </a:lnTo>
                <a:lnTo>
                  <a:pt x="35110" y="42972"/>
                </a:lnTo>
                <a:lnTo>
                  <a:pt x="35049" y="42911"/>
                </a:lnTo>
                <a:lnTo>
                  <a:pt x="34866" y="42911"/>
                </a:lnTo>
                <a:lnTo>
                  <a:pt x="34805" y="42972"/>
                </a:lnTo>
                <a:lnTo>
                  <a:pt x="34744" y="43216"/>
                </a:lnTo>
                <a:lnTo>
                  <a:pt x="34744" y="43642"/>
                </a:lnTo>
                <a:lnTo>
                  <a:pt x="34805" y="44739"/>
                </a:lnTo>
                <a:lnTo>
                  <a:pt x="34805" y="45166"/>
                </a:lnTo>
                <a:lnTo>
                  <a:pt x="34805" y="45410"/>
                </a:lnTo>
                <a:lnTo>
                  <a:pt x="34683" y="45593"/>
                </a:lnTo>
                <a:lnTo>
                  <a:pt x="34623" y="45654"/>
                </a:lnTo>
                <a:lnTo>
                  <a:pt x="34562" y="45593"/>
                </a:lnTo>
                <a:lnTo>
                  <a:pt x="34440" y="45349"/>
                </a:lnTo>
                <a:lnTo>
                  <a:pt x="34379" y="44800"/>
                </a:lnTo>
                <a:lnTo>
                  <a:pt x="34318" y="44130"/>
                </a:lnTo>
                <a:lnTo>
                  <a:pt x="34318" y="43825"/>
                </a:lnTo>
                <a:lnTo>
                  <a:pt x="34196" y="43338"/>
                </a:lnTo>
                <a:lnTo>
                  <a:pt x="34135" y="43094"/>
                </a:lnTo>
                <a:lnTo>
                  <a:pt x="34013" y="42911"/>
                </a:lnTo>
                <a:lnTo>
                  <a:pt x="33891" y="42850"/>
                </a:lnTo>
                <a:lnTo>
                  <a:pt x="33708" y="42911"/>
                </a:lnTo>
                <a:lnTo>
                  <a:pt x="33647" y="42972"/>
                </a:lnTo>
                <a:lnTo>
                  <a:pt x="33586" y="43094"/>
                </a:lnTo>
                <a:lnTo>
                  <a:pt x="33586" y="43338"/>
                </a:lnTo>
                <a:lnTo>
                  <a:pt x="33586" y="43825"/>
                </a:lnTo>
                <a:lnTo>
                  <a:pt x="33647" y="44252"/>
                </a:lnTo>
                <a:lnTo>
                  <a:pt x="33647" y="44618"/>
                </a:lnTo>
                <a:lnTo>
                  <a:pt x="33647" y="44800"/>
                </a:lnTo>
                <a:lnTo>
                  <a:pt x="33586" y="44983"/>
                </a:lnTo>
                <a:lnTo>
                  <a:pt x="33525" y="45044"/>
                </a:lnTo>
                <a:lnTo>
                  <a:pt x="33464" y="45044"/>
                </a:lnTo>
                <a:lnTo>
                  <a:pt x="33403" y="44983"/>
                </a:lnTo>
                <a:lnTo>
                  <a:pt x="33343" y="44922"/>
                </a:lnTo>
                <a:lnTo>
                  <a:pt x="33282" y="44679"/>
                </a:lnTo>
                <a:lnTo>
                  <a:pt x="33221" y="44435"/>
                </a:lnTo>
                <a:lnTo>
                  <a:pt x="33221" y="43886"/>
                </a:lnTo>
                <a:lnTo>
                  <a:pt x="33099" y="42667"/>
                </a:lnTo>
                <a:lnTo>
                  <a:pt x="33099" y="42423"/>
                </a:lnTo>
                <a:lnTo>
                  <a:pt x="33038" y="42240"/>
                </a:lnTo>
                <a:lnTo>
                  <a:pt x="32794" y="41509"/>
                </a:lnTo>
                <a:lnTo>
                  <a:pt x="32550" y="40717"/>
                </a:lnTo>
                <a:lnTo>
                  <a:pt x="32489" y="40412"/>
                </a:lnTo>
                <a:lnTo>
                  <a:pt x="32428" y="40046"/>
                </a:lnTo>
                <a:lnTo>
                  <a:pt x="32489" y="39863"/>
                </a:lnTo>
                <a:lnTo>
                  <a:pt x="32550" y="39741"/>
                </a:lnTo>
                <a:lnTo>
                  <a:pt x="32611" y="39619"/>
                </a:lnTo>
                <a:lnTo>
                  <a:pt x="32794" y="39498"/>
                </a:lnTo>
                <a:lnTo>
                  <a:pt x="32855" y="39437"/>
                </a:lnTo>
                <a:lnTo>
                  <a:pt x="32916" y="39376"/>
                </a:lnTo>
                <a:lnTo>
                  <a:pt x="32855" y="39315"/>
                </a:lnTo>
                <a:lnTo>
                  <a:pt x="32794" y="39254"/>
                </a:lnTo>
                <a:lnTo>
                  <a:pt x="32672" y="39254"/>
                </a:lnTo>
                <a:lnTo>
                  <a:pt x="32489" y="39376"/>
                </a:lnTo>
                <a:lnTo>
                  <a:pt x="32062" y="38400"/>
                </a:lnTo>
                <a:lnTo>
                  <a:pt x="31636" y="37364"/>
                </a:lnTo>
                <a:lnTo>
                  <a:pt x="30722" y="35414"/>
                </a:lnTo>
                <a:lnTo>
                  <a:pt x="29746" y="33463"/>
                </a:lnTo>
                <a:lnTo>
                  <a:pt x="29381" y="32488"/>
                </a:lnTo>
                <a:lnTo>
                  <a:pt x="28954" y="31452"/>
                </a:lnTo>
                <a:lnTo>
                  <a:pt x="28649" y="30355"/>
                </a:lnTo>
                <a:lnTo>
                  <a:pt x="28466" y="29257"/>
                </a:lnTo>
                <a:lnTo>
                  <a:pt x="28161" y="28160"/>
                </a:lnTo>
                <a:lnTo>
                  <a:pt x="27796" y="27063"/>
                </a:lnTo>
                <a:lnTo>
                  <a:pt x="27064" y="25356"/>
                </a:lnTo>
                <a:lnTo>
                  <a:pt x="27064" y="25174"/>
                </a:lnTo>
                <a:lnTo>
                  <a:pt x="27064" y="24991"/>
                </a:lnTo>
                <a:lnTo>
                  <a:pt x="27125" y="24747"/>
                </a:lnTo>
                <a:lnTo>
                  <a:pt x="27247" y="24625"/>
                </a:lnTo>
                <a:lnTo>
                  <a:pt x="27369" y="24503"/>
                </a:lnTo>
                <a:lnTo>
                  <a:pt x="27491" y="24259"/>
                </a:lnTo>
                <a:lnTo>
                  <a:pt x="27613" y="23955"/>
                </a:lnTo>
                <a:lnTo>
                  <a:pt x="27796" y="23345"/>
                </a:lnTo>
                <a:lnTo>
                  <a:pt x="27857" y="22735"/>
                </a:lnTo>
                <a:lnTo>
                  <a:pt x="27796" y="22126"/>
                </a:lnTo>
                <a:lnTo>
                  <a:pt x="27735" y="21455"/>
                </a:lnTo>
                <a:lnTo>
                  <a:pt x="27613" y="20846"/>
                </a:lnTo>
                <a:lnTo>
                  <a:pt x="27491" y="20541"/>
                </a:lnTo>
                <a:lnTo>
                  <a:pt x="27430" y="20236"/>
                </a:lnTo>
                <a:lnTo>
                  <a:pt x="27491" y="19566"/>
                </a:lnTo>
                <a:lnTo>
                  <a:pt x="27369" y="20175"/>
                </a:lnTo>
                <a:lnTo>
                  <a:pt x="27369" y="20358"/>
                </a:lnTo>
                <a:lnTo>
                  <a:pt x="27369" y="20602"/>
                </a:lnTo>
                <a:lnTo>
                  <a:pt x="27491" y="21212"/>
                </a:lnTo>
                <a:lnTo>
                  <a:pt x="27552" y="21821"/>
                </a:lnTo>
                <a:lnTo>
                  <a:pt x="27552" y="22370"/>
                </a:lnTo>
                <a:lnTo>
                  <a:pt x="27552" y="22979"/>
                </a:lnTo>
                <a:lnTo>
                  <a:pt x="27430" y="23589"/>
                </a:lnTo>
                <a:lnTo>
                  <a:pt x="27308" y="23833"/>
                </a:lnTo>
                <a:lnTo>
                  <a:pt x="27186" y="24076"/>
                </a:lnTo>
                <a:lnTo>
                  <a:pt x="27003" y="24320"/>
                </a:lnTo>
                <a:lnTo>
                  <a:pt x="26820" y="24503"/>
                </a:lnTo>
                <a:lnTo>
                  <a:pt x="26577" y="24686"/>
                </a:lnTo>
                <a:lnTo>
                  <a:pt x="26333" y="24808"/>
                </a:lnTo>
                <a:lnTo>
                  <a:pt x="25784" y="24991"/>
                </a:lnTo>
                <a:lnTo>
                  <a:pt x="25236" y="25052"/>
                </a:lnTo>
                <a:lnTo>
                  <a:pt x="24017" y="25235"/>
                </a:lnTo>
                <a:lnTo>
                  <a:pt x="23468" y="25295"/>
                </a:lnTo>
                <a:lnTo>
                  <a:pt x="22798" y="25295"/>
                </a:lnTo>
                <a:lnTo>
                  <a:pt x="22615" y="25235"/>
                </a:lnTo>
                <a:lnTo>
                  <a:pt x="22493" y="25174"/>
                </a:lnTo>
                <a:lnTo>
                  <a:pt x="22188" y="24991"/>
                </a:lnTo>
                <a:lnTo>
                  <a:pt x="21639" y="24625"/>
                </a:lnTo>
                <a:lnTo>
                  <a:pt x="20359" y="23894"/>
                </a:lnTo>
                <a:lnTo>
                  <a:pt x="20359" y="23894"/>
                </a:lnTo>
                <a:lnTo>
                  <a:pt x="21883" y="24991"/>
                </a:lnTo>
                <a:lnTo>
                  <a:pt x="22249" y="25295"/>
                </a:lnTo>
                <a:lnTo>
                  <a:pt x="22432" y="25417"/>
                </a:lnTo>
                <a:lnTo>
                  <a:pt x="22615" y="25539"/>
                </a:lnTo>
                <a:lnTo>
                  <a:pt x="22798" y="25600"/>
                </a:lnTo>
                <a:lnTo>
                  <a:pt x="23285" y="25600"/>
                </a:lnTo>
                <a:lnTo>
                  <a:pt x="24260" y="25539"/>
                </a:lnTo>
                <a:lnTo>
                  <a:pt x="25175" y="25417"/>
                </a:lnTo>
                <a:lnTo>
                  <a:pt x="26028" y="25295"/>
                </a:lnTo>
                <a:lnTo>
                  <a:pt x="26394" y="25174"/>
                </a:lnTo>
                <a:lnTo>
                  <a:pt x="26820" y="24991"/>
                </a:lnTo>
                <a:lnTo>
                  <a:pt x="26699" y="25539"/>
                </a:lnTo>
                <a:lnTo>
                  <a:pt x="25845" y="28099"/>
                </a:lnTo>
                <a:lnTo>
                  <a:pt x="25784" y="28282"/>
                </a:lnTo>
                <a:lnTo>
                  <a:pt x="25723" y="28709"/>
                </a:lnTo>
                <a:lnTo>
                  <a:pt x="25723" y="30416"/>
                </a:lnTo>
                <a:lnTo>
                  <a:pt x="25784" y="32610"/>
                </a:lnTo>
                <a:lnTo>
                  <a:pt x="25784" y="32976"/>
                </a:lnTo>
                <a:lnTo>
                  <a:pt x="25723" y="33280"/>
                </a:lnTo>
                <a:lnTo>
                  <a:pt x="25662" y="33585"/>
                </a:lnTo>
                <a:lnTo>
                  <a:pt x="25723" y="33890"/>
                </a:lnTo>
                <a:lnTo>
                  <a:pt x="25784" y="34195"/>
                </a:lnTo>
                <a:lnTo>
                  <a:pt x="25967" y="35109"/>
                </a:lnTo>
                <a:lnTo>
                  <a:pt x="26272" y="36877"/>
                </a:lnTo>
                <a:lnTo>
                  <a:pt x="26394" y="37730"/>
                </a:lnTo>
                <a:lnTo>
                  <a:pt x="26516" y="38644"/>
                </a:lnTo>
                <a:lnTo>
                  <a:pt x="26516" y="40412"/>
                </a:lnTo>
                <a:lnTo>
                  <a:pt x="26455" y="42240"/>
                </a:lnTo>
                <a:lnTo>
                  <a:pt x="26333" y="44008"/>
                </a:lnTo>
                <a:lnTo>
                  <a:pt x="26211" y="45776"/>
                </a:lnTo>
                <a:lnTo>
                  <a:pt x="26028" y="47543"/>
                </a:lnTo>
                <a:lnTo>
                  <a:pt x="25784" y="49311"/>
                </a:lnTo>
                <a:lnTo>
                  <a:pt x="25419" y="51079"/>
                </a:lnTo>
                <a:lnTo>
                  <a:pt x="24992" y="52846"/>
                </a:lnTo>
                <a:lnTo>
                  <a:pt x="24565" y="54553"/>
                </a:lnTo>
                <a:lnTo>
                  <a:pt x="24382" y="55406"/>
                </a:lnTo>
                <a:lnTo>
                  <a:pt x="24260" y="56260"/>
                </a:lnTo>
                <a:lnTo>
                  <a:pt x="24199" y="57235"/>
                </a:lnTo>
                <a:lnTo>
                  <a:pt x="24321" y="58210"/>
                </a:lnTo>
                <a:lnTo>
                  <a:pt x="24504" y="59063"/>
                </a:lnTo>
                <a:lnTo>
                  <a:pt x="24687" y="59917"/>
                </a:lnTo>
                <a:lnTo>
                  <a:pt x="24870" y="60770"/>
                </a:lnTo>
                <a:lnTo>
                  <a:pt x="25053" y="61684"/>
                </a:lnTo>
                <a:lnTo>
                  <a:pt x="25114" y="62538"/>
                </a:lnTo>
                <a:lnTo>
                  <a:pt x="25053" y="63391"/>
                </a:lnTo>
                <a:lnTo>
                  <a:pt x="24992" y="64244"/>
                </a:lnTo>
                <a:lnTo>
                  <a:pt x="24870" y="65098"/>
                </a:lnTo>
                <a:lnTo>
                  <a:pt x="24565" y="66317"/>
                </a:lnTo>
                <a:lnTo>
                  <a:pt x="24260" y="67475"/>
                </a:lnTo>
                <a:lnTo>
                  <a:pt x="23529" y="69791"/>
                </a:lnTo>
                <a:lnTo>
                  <a:pt x="22493" y="73326"/>
                </a:lnTo>
                <a:lnTo>
                  <a:pt x="22127" y="74789"/>
                </a:lnTo>
                <a:lnTo>
                  <a:pt x="22005" y="75216"/>
                </a:lnTo>
                <a:lnTo>
                  <a:pt x="22005" y="75460"/>
                </a:lnTo>
                <a:lnTo>
                  <a:pt x="22005" y="75704"/>
                </a:lnTo>
                <a:lnTo>
                  <a:pt x="22066" y="75947"/>
                </a:lnTo>
                <a:lnTo>
                  <a:pt x="22188" y="76252"/>
                </a:lnTo>
                <a:lnTo>
                  <a:pt x="22432" y="76740"/>
                </a:lnTo>
                <a:lnTo>
                  <a:pt x="22859" y="77410"/>
                </a:lnTo>
                <a:lnTo>
                  <a:pt x="23285" y="78081"/>
                </a:lnTo>
                <a:lnTo>
                  <a:pt x="23529" y="78386"/>
                </a:lnTo>
                <a:lnTo>
                  <a:pt x="23773" y="78568"/>
                </a:lnTo>
                <a:lnTo>
                  <a:pt x="24199" y="78873"/>
                </a:lnTo>
                <a:lnTo>
                  <a:pt x="24321" y="78995"/>
                </a:lnTo>
                <a:lnTo>
                  <a:pt x="24321" y="79056"/>
                </a:lnTo>
                <a:lnTo>
                  <a:pt x="24260" y="79117"/>
                </a:lnTo>
                <a:lnTo>
                  <a:pt x="24199" y="79178"/>
                </a:lnTo>
                <a:lnTo>
                  <a:pt x="23956" y="79239"/>
                </a:lnTo>
                <a:lnTo>
                  <a:pt x="23773" y="79300"/>
                </a:lnTo>
                <a:lnTo>
                  <a:pt x="22919" y="79483"/>
                </a:lnTo>
                <a:lnTo>
                  <a:pt x="22493" y="79544"/>
                </a:lnTo>
                <a:lnTo>
                  <a:pt x="22005" y="79605"/>
                </a:lnTo>
                <a:lnTo>
                  <a:pt x="21700" y="79544"/>
                </a:lnTo>
                <a:lnTo>
                  <a:pt x="21578" y="79422"/>
                </a:lnTo>
                <a:lnTo>
                  <a:pt x="21518" y="79300"/>
                </a:lnTo>
                <a:lnTo>
                  <a:pt x="21457" y="78995"/>
                </a:lnTo>
                <a:lnTo>
                  <a:pt x="21396" y="78873"/>
                </a:lnTo>
                <a:lnTo>
                  <a:pt x="21335" y="78751"/>
                </a:lnTo>
                <a:lnTo>
                  <a:pt x="21213" y="78751"/>
                </a:lnTo>
                <a:lnTo>
                  <a:pt x="21213" y="78873"/>
                </a:lnTo>
                <a:lnTo>
                  <a:pt x="21274" y="79117"/>
                </a:lnTo>
                <a:lnTo>
                  <a:pt x="21335" y="79422"/>
                </a:lnTo>
                <a:lnTo>
                  <a:pt x="21335" y="79605"/>
                </a:lnTo>
                <a:lnTo>
                  <a:pt x="21274" y="79727"/>
                </a:lnTo>
                <a:lnTo>
                  <a:pt x="21213" y="79848"/>
                </a:lnTo>
                <a:lnTo>
                  <a:pt x="21030" y="79909"/>
                </a:lnTo>
                <a:lnTo>
                  <a:pt x="20725" y="79970"/>
                </a:lnTo>
                <a:lnTo>
                  <a:pt x="20359" y="79970"/>
                </a:lnTo>
                <a:lnTo>
                  <a:pt x="20177" y="79909"/>
                </a:lnTo>
                <a:lnTo>
                  <a:pt x="19994" y="79848"/>
                </a:lnTo>
                <a:lnTo>
                  <a:pt x="19811" y="79666"/>
                </a:lnTo>
                <a:lnTo>
                  <a:pt x="19750" y="79422"/>
                </a:lnTo>
                <a:lnTo>
                  <a:pt x="19628" y="78995"/>
                </a:lnTo>
                <a:lnTo>
                  <a:pt x="19628" y="78507"/>
                </a:lnTo>
                <a:lnTo>
                  <a:pt x="19628" y="78020"/>
                </a:lnTo>
                <a:lnTo>
                  <a:pt x="19628" y="75582"/>
                </a:lnTo>
                <a:lnTo>
                  <a:pt x="19689" y="74119"/>
                </a:lnTo>
                <a:lnTo>
                  <a:pt x="19811" y="72656"/>
                </a:lnTo>
                <a:lnTo>
                  <a:pt x="19994" y="71193"/>
                </a:lnTo>
                <a:lnTo>
                  <a:pt x="20055" y="69669"/>
                </a:lnTo>
                <a:lnTo>
                  <a:pt x="20116" y="68816"/>
                </a:lnTo>
                <a:lnTo>
                  <a:pt x="20055" y="67963"/>
                </a:lnTo>
                <a:lnTo>
                  <a:pt x="19933" y="66195"/>
                </a:lnTo>
                <a:lnTo>
                  <a:pt x="19933" y="64915"/>
                </a:lnTo>
                <a:lnTo>
                  <a:pt x="19994" y="63696"/>
                </a:lnTo>
                <a:lnTo>
                  <a:pt x="20055" y="62172"/>
                </a:lnTo>
                <a:lnTo>
                  <a:pt x="20116" y="60587"/>
                </a:lnTo>
                <a:lnTo>
                  <a:pt x="20238" y="59734"/>
                </a:lnTo>
                <a:lnTo>
                  <a:pt x="20298" y="58820"/>
                </a:lnTo>
                <a:lnTo>
                  <a:pt x="20298" y="58515"/>
                </a:lnTo>
                <a:lnTo>
                  <a:pt x="20238" y="58271"/>
                </a:lnTo>
                <a:lnTo>
                  <a:pt x="20055" y="57905"/>
                </a:lnTo>
                <a:lnTo>
                  <a:pt x="19933" y="57540"/>
                </a:lnTo>
                <a:lnTo>
                  <a:pt x="19872" y="57113"/>
                </a:lnTo>
                <a:lnTo>
                  <a:pt x="19872" y="56625"/>
                </a:lnTo>
                <a:lnTo>
                  <a:pt x="19933" y="55772"/>
                </a:lnTo>
                <a:lnTo>
                  <a:pt x="19994" y="55345"/>
                </a:lnTo>
                <a:lnTo>
                  <a:pt x="19994" y="54919"/>
                </a:lnTo>
                <a:lnTo>
                  <a:pt x="19933" y="54065"/>
                </a:lnTo>
                <a:lnTo>
                  <a:pt x="19750" y="52359"/>
                </a:lnTo>
                <a:lnTo>
                  <a:pt x="19628" y="50652"/>
                </a:lnTo>
                <a:lnTo>
                  <a:pt x="19628" y="48275"/>
                </a:lnTo>
                <a:lnTo>
                  <a:pt x="19628" y="45898"/>
                </a:lnTo>
                <a:lnTo>
                  <a:pt x="19628" y="44130"/>
                </a:lnTo>
                <a:lnTo>
                  <a:pt x="19628" y="43338"/>
                </a:lnTo>
                <a:lnTo>
                  <a:pt x="19567" y="43155"/>
                </a:lnTo>
                <a:lnTo>
                  <a:pt x="19628" y="42911"/>
                </a:lnTo>
                <a:lnTo>
                  <a:pt x="19811" y="42911"/>
                </a:lnTo>
                <a:lnTo>
                  <a:pt x="20177" y="42789"/>
                </a:lnTo>
                <a:lnTo>
                  <a:pt x="20542" y="42667"/>
                </a:lnTo>
                <a:lnTo>
                  <a:pt x="20786" y="42423"/>
                </a:lnTo>
                <a:lnTo>
                  <a:pt x="20969" y="42119"/>
                </a:lnTo>
                <a:lnTo>
                  <a:pt x="21030" y="41814"/>
                </a:lnTo>
                <a:lnTo>
                  <a:pt x="21030" y="41509"/>
                </a:lnTo>
                <a:lnTo>
                  <a:pt x="20847" y="41936"/>
                </a:lnTo>
                <a:lnTo>
                  <a:pt x="20725" y="42119"/>
                </a:lnTo>
                <a:lnTo>
                  <a:pt x="20542" y="42301"/>
                </a:lnTo>
                <a:lnTo>
                  <a:pt x="20298" y="42423"/>
                </a:lnTo>
                <a:lnTo>
                  <a:pt x="20055" y="42484"/>
                </a:lnTo>
                <a:lnTo>
                  <a:pt x="19567" y="42545"/>
                </a:lnTo>
                <a:lnTo>
                  <a:pt x="19018" y="42484"/>
                </a:lnTo>
                <a:lnTo>
                  <a:pt x="18775" y="42423"/>
                </a:lnTo>
                <a:lnTo>
                  <a:pt x="18531" y="42301"/>
                </a:lnTo>
                <a:lnTo>
                  <a:pt x="18409" y="42119"/>
                </a:lnTo>
                <a:lnTo>
                  <a:pt x="18226" y="41936"/>
                </a:lnTo>
                <a:lnTo>
                  <a:pt x="18104" y="41509"/>
                </a:lnTo>
                <a:lnTo>
                  <a:pt x="18043" y="41753"/>
                </a:lnTo>
                <a:lnTo>
                  <a:pt x="18104" y="41997"/>
                </a:lnTo>
                <a:lnTo>
                  <a:pt x="18165" y="42240"/>
                </a:lnTo>
                <a:lnTo>
                  <a:pt x="18348" y="42484"/>
                </a:lnTo>
                <a:lnTo>
                  <a:pt x="18592" y="42667"/>
                </a:lnTo>
                <a:lnTo>
                  <a:pt x="18836" y="42789"/>
                </a:lnTo>
                <a:lnTo>
                  <a:pt x="19201" y="42850"/>
                </a:lnTo>
                <a:lnTo>
                  <a:pt x="19323" y="42911"/>
                </a:lnTo>
                <a:lnTo>
                  <a:pt x="19384" y="42911"/>
                </a:lnTo>
                <a:lnTo>
                  <a:pt x="19384" y="43033"/>
                </a:lnTo>
                <a:lnTo>
                  <a:pt x="19384" y="43094"/>
                </a:lnTo>
                <a:lnTo>
                  <a:pt x="19384" y="43642"/>
                </a:lnTo>
                <a:lnTo>
                  <a:pt x="19384" y="46324"/>
                </a:lnTo>
                <a:lnTo>
                  <a:pt x="19384" y="48458"/>
                </a:lnTo>
                <a:lnTo>
                  <a:pt x="19323" y="50652"/>
                </a:lnTo>
                <a:lnTo>
                  <a:pt x="19262" y="51993"/>
                </a:lnTo>
                <a:lnTo>
                  <a:pt x="19201" y="53395"/>
                </a:lnTo>
                <a:lnTo>
                  <a:pt x="19018" y="54858"/>
                </a:lnTo>
                <a:lnTo>
                  <a:pt x="19018" y="55528"/>
                </a:lnTo>
                <a:lnTo>
                  <a:pt x="19079" y="56260"/>
                </a:lnTo>
                <a:lnTo>
                  <a:pt x="19079" y="56930"/>
                </a:lnTo>
                <a:lnTo>
                  <a:pt x="18957" y="57662"/>
                </a:lnTo>
                <a:lnTo>
                  <a:pt x="18836" y="58149"/>
                </a:lnTo>
                <a:lnTo>
                  <a:pt x="18775" y="58393"/>
                </a:lnTo>
                <a:lnTo>
                  <a:pt x="18714" y="58637"/>
                </a:lnTo>
                <a:lnTo>
                  <a:pt x="18714" y="59368"/>
                </a:lnTo>
                <a:lnTo>
                  <a:pt x="18775" y="60100"/>
                </a:lnTo>
                <a:lnTo>
                  <a:pt x="18897" y="60831"/>
                </a:lnTo>
                <a:lnTo>
                  <a:pt x="18957" y="61563"/>
                </a:lnTo>
                <a:lnTo>
                  <a:pt x="19018" y="63818"/>
                </a:lnTo>
                <a:lnTo>
                  <a:pt x="19079" y="64854"/>
                </a:lnTo>
                <a:lnTo>
                  <a:pt x="19079" y="65829"/>
                </a:lnTo>
                <a:lnTo>
                  <a:pt x="18957" y="67292"/>
                </a:lnTo>
                <a:lnTo>
                  <a:pt x="18897" y="68755"/>
                </a:lnTo>
                <a:lnTo>
                  <a:pt x="18957" y="70218"/>
                </a:lnTo>
                <a:lnTo>
                  <a:pt x="19079" y="71681"/>
                </a:lnTo>
                <a:lnTo>
                  <a:pt x="19262" y="73144"/>
                </a:lnTo>
                <a:lnTo>
                  <a:pt x="19384" y="74606"/>
                </a:lnTo>
                <a:lnTo>
                  <a:pt x="19384" y="75886"/>
                </a:lnTo>
                <a:lnTo>
                  <a:pt x="19384" y="77959"/>
                </a:lnTo>
                <a:lnTo>
                  <a:pt x="19384" y="78873"/>
                </a:lnTo>
                <a:lnTo>
                  <a:pt x="19384" y="79178"/>
                </a:lnTo>
                <a:lnTo>
                  <a:pt x="19262" y="79422"/>
                </a:lnTo>
                <a:lnTo>
                  <a:pt x="19140" y="79727"/>
                </a:lnTo>
                <a:lnTo>
                  <a:pt x="18897" y="79909"/>
                </a:lnTo>
                <a:lnTo>
                  <a:pt x="18653" y="79970"/>
                </a:lnTo>
                <a:lnTo>
                  <a:pt x="18348" y="79970"/>
                </a:lnTo>
                <a:lnTo>
                  <a:pt x="18043" y="79909"/>
                </a:lnTo>
                <a:lnTo>
                  <a:pt x="17799" y="79787"/>
                </a:lnTo>
                <a:lnTo>
                  <a:pt x="17738" y="79666"/>
                </a:lnTo>
                <a:lnTo>
                  <a:pt x="17677" y="79605"/>
                </a:lnTo>
                <a:lnTo>
                  <a:pt x="17677" y="79361"/>
                </a:lnTo>
                <a:lnTo>
                  <a:pt x="17799" y="79056"/>
                </a:lnTo>
                <a:lnTo>
                  <a:pt x="17860" y="78934"/>
                </a:lnTo>
                <a:lnTo>
                  <a:pt x="17921" y="78873"/>
                </a:lnTo>
                <a:lnTo>
                  <a:pt x="17860" y="78812"/>
                </a:lnTo>
                <a:lnTo>
                  <a:pt x="17799" y="78751"/>
                </a:lnTo>
                <a:lnTo>
                  <a:pt x="17677" y="78751"/>
                </a:lnTo>
                <a:lnTo>
                  <a:pt x="17617" y="78812"/>
                </a:lnTo>
                <a:lnTo>
                  <a:pt x="17556" y="78995"/>
                </a:lnTo>
                <a:lnTo>
                  <a:pt x="17495" y="79178"/>
                </a:lnTo>
                <a:lnTo>
                  <a:pt x="17495" y="79300"/>
                </a:lnTo>
                <a:lnTo>
                  <a:pt x="17434" y="79483"/>
                </a:lnTo>
                <a:lnTo>
                  <a:pt x="17312" y="79544"/>
                </a:lnTo>
                <a:lnTo>
                  <a:pt x="17129" y="79605"/>
                </a:lnTo>
                <a:lnTo>
                  <a:pt x="16824" y="79605"/>
                </a:lnTo>
                <a:lnTo>
                  <a:pt x="16458" y="79544"/>
                </a:lnTo>
                <a:lnTo>
                  <a:pt x="16032" y="79483"/>
                </a:lnTo>
                <a:lnTo>
                  <a:pt x="15361" y="79361"/>
                </a:lnTo>
                <a:lnTo>
                  <a:pt x="14996" y="79239"/>
                </a:lnTo>
                <a:lnTo>
                  <a:pt x="14813" y="79178"/>
                </a:lnTo>
                <a:lnTo>
                  <a:pt x="14691" y="79117"/>
                </a:lnTo>
                <a:lnTo>
                  <a:pt x="14691" y="79056"/>
                </a:lnTo>
                <a:lnTo>
                  <a:pt x="14691" y="78934"/>
                </a:lnTo>
                <a:lnTo>
                  <a:pt x="14752" y="78873"/>
                </a:lnTo>
                <a:lnTo>
                  <a:pt x="14996" y="78751"/>
                </a:lnTo>
                <a:lnTo>
                  <a:pt x="15422" y="78386"/>
                </a:lnTo>
                <a:lnTo>
                  <a:pt x="15849" y="77898"/>
                </a:lnTo>
                <a:lnTo>
                  <a:pt x="16215" y="77349"/>
                </a:lnTo>
                <a:lnTo>
                  <a:pt x="16519" y="76801"/>
                </a:lnTo>
                <a:lnTo>
                  <a:pt x="16763" y="76252"/>
                </a:lnTo>
                <a:lnTo>
                  <a:pt x="16946" y="75765"/>
                </a:lnTo>
                <a:lnTo>
                  <a:pt x="17007" y="75399"/>
                </a:lnTo>
                <a:lnTo>
                  <a:pt x="16946" y="75033"/>
                </a:lnTo>
                <a:lnTo>
                  <a:pt x="16702" y="74058"/>
                </a:lnTo>
                <a:lnTo>
                  <a:pt x="16458" y="73144"/>
                </a:lnTo>
                <a:lnTo>
                  <a:pt x="15910" y="71315"/>
                </a:lnTo>
                <a:lnTo>
                  <a:pt x="15178" y="68938"/>
                </a:lnTo>
                <a:lnTo>
                  <a:pt x="14752" y="67536"/>
                </a:lnTo>
                <a:lnTo>
                  <a:pt x="14386" y="66073"/>
                </a:lnTo>
                <a:lnTo>
                  <a:pt x="14081" y="64610"/>
                </a:lnTo>
                <a:lnTo>
                  <a:pt x="13959" y="63879"/>
                </a:lnTo>
                <a:lnTo>
                  <a:pt x="13898" y="63147"/>
                </a:lnTo>
                <a:lnTo>
                  <a:pt x="13898" y="62355"/>
                </a:lnTo>
                <a:lnTo>
                  <a:pt x="13959" y="61623"/>
                </a:lnTo>
                <a:lnTo>
                  <a:pt x="14081" y="60831"/>
                </a:lnTo>
                <a:lnTo>
                  <a:pt x="14264" y="60100"/>
                </a:lnTo>
                <a:lnTo>
                  <a:pt x="14569" y="58698"/>
                </a:lnTo>
                <a:lnTo>
                  <a:pt x="14691" y="57966"/>
                </a:lnTo>
                <a:lnTo>
                  <a:pt x="14752" y="57235"/>
                </a:lnTo>
                <a:lnTo>
                  <a:pt x="14752" y="56686"/>
                </a:lnTo>
                <a:lnTo>
                  <a:pt x="14691" y="56077"/>
                </a:lnTo>
                <a:lnTo>
                  <a:pt x="14508" y="54919"/>
                </a:lnTo>
                <a:lnTo>
                  <a:pt x="14203" y="53761"/>
                </a:lnTo>
                <a:lnTo>
                  <a:pt x="13898" y="52602"/>
                </a:lnTo>
                <a:lnTo>
                  <a:pt x="13533" y="51079"/>
                </a:lnTo>
                <a:lnTo>
                  <a:pt x="13228" y="49555"/>
                </a:lnTo>
                <a:lnTo>
                  <a:pt x="12984" y="48031"/>
                </a:lnTo>
                <a:lnTo>
                  <a:pt x="12862" y="46446"/>
                </a:lnTo>
                <a:lnTo>
                  <a:pt x="12618" y="43399"/>
                </a:lnTo>
                <a:lnTo>
                  <a:pt x="12496" y="40290"/>
                </a:lnTo>
                <a:lnTo>
                  <a:pt x="12496" y="38766"/>
                </a:lnTo>
                <a:lnTo>
                  <a:pt x="12557" y="38035"/>
                </a:lnTo>
                <a:lnTo>
                  <a:pt x="12618" y="37242"/>
                </a:lnTo>
                <a:lnTo>
                  <a:pt x="12862" y="35658"/>
                </a:lnTo>
                <a:lnTo>
                  <a:pt x="13106" y="34134"/>
                </a:lnTo>
                <a:lnTo>
                  <a:pt x="13167" y="33890"/>
                </a:lnTo>
                <a:lnTo>
                  <a:pt x="13228" y="33585"/>
                </a:lnTo>
                <a:lnTo>
                  <a:pt x="13106" y="33280"/>
                </a:lnTo>
                <a:lnTo>
                  <a:pt x="12984" y="32976"/>
                </a:lnTo>
                <a:lnTo>
                  <a:pt x="12984" y="32976"/>
                </a:lnTo>
                <a:lnTo>
                  <a:pt x="13045" y="33037"/>
                </a:lnTo>
                <a:lnTo>
                  <a:pt x="13045" y="29379"/>
                </a:lnTo>
                <a:lnTo>
                  <a:pt x="13045" y="28587"/>
                </a:lnTo>
                <a:lnTo>
                  <a:pt x="12984" y="28343"/>
                </a:lnTo>
                <a:lnTo>
                  <a:pt x="12862" y="28038"/>
                </a:lnTo>
                <a:lnTo>
                  <a:pt x="12801" y="27673"/>
                </a:lnTo>
                <a:lnTo>
                  <a:pt x="12496" y="26576"/>
                </a:lnTo>
                <a:lnTo>
                  <a:pt x="12192" y="25600"/>
                </a:lnTo>
                <a:lnTo>
                  <a:pt x="12131" y="25235"/>
                </a:lnTo>
                <a:lnTo>
                  <a:pt x="12131" y="24930"/>
                </a:lnTo>
                <a:lnTo>
                  <a:pt x="12496" y="25113"/>
                </a:lnTo>
                <a:lnTo>
                  <a:pt x="12923" y="25235"/>
                </a:lnTo>
                <a:lnTo>
                  <a:pt x="13715" y="25417"/>
                </a:lnTo>
                <a:lnTo>
                  <a:pt x="14691" y="25539"/>
                </a:lnTo>
                <a:lnTo>
                  <a:pt x="15666" y="25600"/>
                </a:lnTo>
                <a:lnTo>
                  <a:pt x="16215" y="25600"/>
                </a:lnTo>
                <a:lnTo>
                  <a:pt x="16336" y="25539"/>
                </a:lnTo>
                <a:lnTo>
                  <a:pt x="16519" y="25478"/>
                </a:lnTo>
                <a:lnTo>
                  <a:pt x="16702" y="25356"/>
                </a:lnTo>
                <a:lnTo>
                  <a:pt x="17068" y="25052"/>
                </a:lnTo>
                <a:lnTo>
                  <a:pt x="18653" y="23894"/>
                </a:lnTo>
                <a:lnTo>
                  <a:pt x="18653" y="23894"/>
                </a:lnTo>
                <a:lnTo>
                  <a:pt x="16519" y="25113"/>
                </a:lnTo>
                <a:lnTo>
                  <a:pt x="16397" y="25235"/>
                </a:lnTo>
                <a:lnTo>
                  <a:pt x="16276" y="25295"/>
                </a:lnTo>
                <a:lnTo>
                  <a:pt x="15971" y="25295"/>
                </a:lnTo>
                <a:lnTo>
                  <a:pt x="15300" y="25235"/>
                </a:lnTo>
                <a:lnTo>
                  <a:pt x="14081" y="25113"/>
                </a:lnTo>
                <a:lnTo>
                  <a:pt x="13472" y="25052"/>
                </a:lnTo>
                <a:lnTo>
                  <a:pt x="12923" y="24930"/>
                </a:lnTo>
                <a:lnTo>
                  <a:pt x="12375" y="24686"/>
                </a:lnTo>
                <a:lnTo>
                  <a:pt x="12131" y="24503"/>
                </a:lnTo>
                <a:lnTo>
                  <a:pt x="11948" y="24320"/>
                </a:lnTo>
                <a:lnTo>
                  <a:pt x="11826" y="24076"/>
                </a:lnTo>
                <a:lnTo>
                  <a:pt x="11704" y="23833"/>
                </a:lnTo>
                <a:lnTo>
                  <a:pt x="11521" y="23284"/>
                </a:lnTo>
                <a:lnTo>
                  <a:pt x="11460" y="22735"/>
                </a:lnTo>
                <a:lnTo>
                  <a:pt x="11460" y="22126"/>
                </a:lnTo>
                <a:lnTo>
                  <a:pt x="11460" y="21455"/>
                </a:lnTo>
                <a:lnTo>
                  <a:pt x="11582" y="20785"/>
                </a:lnTo>
                <a:lnTo>
                  <a:pt x="11643" y="20541"/>
                </a:lnTo>
                <a:lnTo>
                  <a:pt x="11643" y="20297"/>
                </a:lnTo>
                <a:lnTo>
                  <a:pt x="11521" y="19566"/>
                </a:lnTo>
                <a:lnTo>
                  <a:pt x="11582" y="20114"/>
                </a:lnTo>
                <a:lnTo>
                  <a:pt x="11521" y="20419"/>
                </a:lnTo>
                <a:lnTo>
                  <a:pt x="11460" y="20724"/>
                </a:lnTo>
                <a:lnTo>
                  <a:pt x="11338" y="21212"/>
                </a:lnTo>
                <a:lnTo>
                  <a:pt x="11216" y="21760"/>
                </a:lnTo>
                <a:lnTo>
                  <a:pt x="11155" y="22309"/>
                </a:lnTo>
                <a:lnTo>
                  <a:pt x="11155" y="22918"/>
                </a:lnTo>
                <a:lnTo>
                  <a:pt x="11216" y="23467"/>
                </a:lnTo>
                <a:lnTo>
                  <a:pt x="11399" y="24015"/>
                </a:lnTo>
                <a:lnTo>
                  <a:pt x="11643" y="24442"/>
                </a:lnTo>
                <a:lnTo>
                  <a:pt x="11765" y="24564"/>
                </a:lnTo>
                <a:lnTo>
                  <a:pt x="11826" y="24747"/>
                </a:lnTo>
                <a:lnTo>
                  <a:pt x="11887" y="24991"/>
                </a:lnTo>
                <a:lnTo>
                  <a:pt x="11887" y="25235"/>
                </a:lnTo>
                <a:lnTo>
                  <a:pt x="11887" y="25478"/>
                </a:lnTo>
                <a:lnTo>
                  <a:pt x="11765" y="25722"/>
                </a:lnTo>
                <a:lnTo>
                  <a:pt x="11460" y="26515"/>
                </a:lnTo>
                <a:lnTo>
                  <a:pt x="11034" y="27612"/>
                </a:lnTo>
                <a:lnTo>
                  <a:pt x="10729" y="28648"/>
                </a:lnTo>
                <a:lnTo>
                  <a:pt x="10485" y="29745"/>
                </a:lnTo>
                <a:lnTo>
                  <a:pt x="10180" y="30842"/>
                </a:lnTo>
                <a:lnTo>
                  <a:pt x="9814" y="31939"/>
                </a:lnTo>
                <a:lnTo>
                  <a:pt x="9388" y="33037"/>
                </a:lnTo>
                <a:lnTo>
                  <a:pt x="8961" y="34134"/>
                </a:lnTo>
                <a:lnTo>
                  <a:pt x="8413" y="35170"/>
                </a:lnTo>
                <a:lnTo>
                  <a:pt x="7376" y="37242"/>
                </a:lnTo>
                <a:lnTo>
                  <a:pt x="6950" y="38278"/>
                </a:lnTo>
                <a:lnTo>
                  <a:pt x="6523" y="39376"/>
                </a:lnTo>
                <a:lnTo>
                  <a:pt x="6279" y="39254"/>
                </a:lnTo>
                <a:lnTo>
                  <a:pt x="6157" y="39254"/>
                </a:lnTo>
                <a:lnTo>
                  <a:pt x="6096" y="39315"/>
                </a:lnTo>
                <a:lnTo>
                  <a:pt x="6096" y="39376"/>
                </a:lnTo>
                <a:lnTo>
                  <a:pt x="6096" y="39437"/>
                </a:lnTo>
                <a:lnTo>
                  <a:pt x="6157" y="39498"/>
                </a:lnTo>
                <a:lnTo>
                  <a:pt x="6279" y="39498"/>
                </a:lnTo>
                <a:lnTo>
                  <a:pt x="6462" y="39619"/>
                </a:lnTo>
                <a:lnTo>
                  <a:pt x="6523" y="39802"/>
                </a:lnTo>
                <a:lnTo>
                  <a:pt x="6523" y="39985"/>
                </a:lnTo>
                <a:lnTo>
                  <a:pt x="6523" y="40229"/>
                </a:lnTo>
                <a:lnTo>
                  <a:pt x="6462" y="40717"/>
                </a:lnTo>
                <a:lnTo>
                  <a:pt x="6340" y="41204"/>
                </a:lnTo>
                <a:lnTo>
                  <a:pt x="6035" y="42119"/>
                </a:lnTo>
                <a:lnTo>
                  <a:pt x="5974" y="42301"/>
                </a:lnTo>
                <a:lnTo>
                  <a:pt x="5913" y="42545"/>
                </a:lnTo>
                <a:lnTo>
                  <a:pt x="5792" y="43886"/>
                </a:lnTo>
                <a:lnTo>
                  <a:pt x="5731" y="44496"/>
                </a:lnTo>
                <a:lnTo>
                  <a:pt x="5670" y="44800"/>
                </a:lnTo>
                <a:lnTo>
                  <a:pt x="5670" y="44922"/>
                </a:lnTo>
                <a:lnTo>
                  <a:pt x="5548" y="45044"/>
                </a:lnTo>
                <a:lnTo>
                  <a:pt x="5487" y="45044"/>
                </a:lnTo>
                <a:lnTo>
                  <a:pt x="5426" y="44983"/>
                </a:lnTo>
                <a:lnTo>
                  <a:pt x="5365" y="44800"/>
                </a:lnTo>
                <a:lnTo>
                  <a:pt x="5365" y="44374"/>
                </a:lnTo>
                <a:lnTo>
                  <a:pt x="5426" y="43764"/>
                </a:lnTo>
                <a:lnTo>
                  <a:pt x="5426" y="43459"/>
                </a:lnTo>
                <a:lnTo>
                  <a:pt x="5426" y="43216"/>
                </a:lnTo>
                <a:lnTo>
                  <a:pt x="5365" y="43033"/>
                </a:lnTo>
                <a:lnTo>
                  <a:pt x="5243" y="42911"/>
                </a:lnTo>
                <a:lnTo>
                  <a:pt x="5060" y="42850"/>
                </a:lnTo>
                <a:lnTo>
                  <a:pt x="4938" y="42972"/>
                </a:lnTo>
                <a:lnTo>
                  <a:pt x="4816" y="43216"/>
                </a:lnTo>
                <a:lnTo>
                  <a:pt x="4755" y="43459"/>
                </a:lnTo>
                <a:lnTo>
                  <a:pt x="4694" y="43947"/>
                </a:lnTo>
                <a:lnTo>
                  <a:pt x="4633" y="44800"/>
                </a:lnTo>
                <a:lnTo>
                  <a:pt x="4512" y="45349"/>
                </a:lnTo>
                <a:lnTo>
                  <a:pt x="4390" y="45593"/>
                </a:lnTo>
                <a:lnTo>
                  <a:pt x="4329" y="45654"/>
                </a:lnTo>
                <a:lnTo>
                  <a:pt x="4268" y="45532"/>
                </a:lnTo>
                <a:lnTo>
                  <a:pt x="4207" y="45349"/>
                </a:lnTo>
                <a:lnTo>
                  <a:pt x="4207" y="45105"/>
                </a:lnTo>
                <a:lnTo>
                  <a:pt x="4207" y="44374"/>
                </a:lnTo>
                <a:lnTo>
                  <a:pt x="4268" y="43825"/>
                </a:lnTo>
                <a:lnTo>
                  <a:pt x="4268" y="43277"/>
                </a:lnTo>
                <a:lnTo>
                  <a:pt x="4268" y="43094"/>
                </a:lnTo>
                <a:lnTo>
                  <a:pt x="4207" y="42972"/>
                </a:lnTo>
                <a:lnTo>
                  <a:pt x="4146" y="42911"/>
                </a:lnTo>
                <a:lnTo>
                  <a:pt x="4024" y="42911"/>
                </a:lnTo>
                <a:lnTo>
                  <a:pt x="3963" y="42972"/>
                </a:lnTo>
                <a:lnTo>
                  <a:pt x="3780" y="43155"/>
                </a:lnTo>
                <a:lnTo>
                  <a:pt x="3658" y="43642"/>
                </a:lnTo>
                <a:lnTo>
                  <a:pt x="3171" y="44861"/>
                </a:lnTo>
                <a:lnTo>
                  <a:pt x="2988" y="45349"/>
                </a:lnTo>
                <a:lnTo>
                  <a:pt x="2805" y="45593"/>
                </a:lnTo>
                <a:lnTo>
                  <a:pt x="2744" y="45654"/>
                </a:lnTo>
                <a:lnTo>
                  <a:pt x="2683" y="45715"/>
                </a:lnTo>
                <a:lnTo>
                  <a:pt x="2561" y="45654"/>
                </a:lnTo>
                <a:lnTo>
                  <a:pt x="2561" y="45593"/>
                </a:lnTo>
                <a:lnTo>
                  <a:pt x="2500" y="45410"/>
                </a:lnTo>
                <a:lnTo>
                  <a:pt x="2561" y="45105"/>
                </a:lnTo>
                <a:lnTo>
                  <a:pt x="2683" y="44739"/>
                </a:lnTo>
                <a:lnTo>
                  <a:pt x="2927" y="44069"/>
                </a:lnTo>
                <a:lnTo>
                  <a:pt x="3049" y="43703"/>
                </a:lnTo>
                <a:lnTo>
                  <a:pt x="3231" y="43094"/>
                </a:lnTo>
                <a:lnTo>
                  <a:pt x="3292" y="42728"/>
                </a:lnTo>
                <a:lnTo>
                  <a:pt x="3292" y="42606"/>
                </a:lnTo>
                <a:lnTo>
                  <a:pt x="3171" y="42484"/>
                </a:lnTo>
                <a:lnTo>
                  <a:pt x="3049" y="42484"/>
                </a:lnTo>
                <a:lnTo>
                  <a:pt x="2927" y="42545"/>
                </a:lnTo>
                <a:lnTo>
                  <a:pt x="2744" y="42728"/>
                </a:lnTo>
                <a:lnTo>
                  <a:pt x="2378" y="43216"/>
                </a:lnTo>
                <a:lnTo>
                  <a:pt x="2012" y="43703"/>
                </a:lnTo>
                <a:lnTo>
                  <a:pt x="1708" y="44191"/>
                </a:lnTo>
                <a:lnTo>
                  <a:pt x="1525" y="44435"/>
                </a:lnTo>
                <a:lnTo>
                  <a:pt x="1403" y="44496"/>
                </a:lnTo>
                <a:lnTo>
                  <a:pt x="1281" y="44557"/>
                </a:lnTo>
                <a:lnTo>
                  <a:pt x="1159" y="44557"/>
                </a:lnTo>
                <a:lnTo>
                  <a:pt x="1098" y="44496"/>
                </a:lnTo>
                <a:lnTo>
                  <a:pt x="1098" y="44374"/>
                </a:lnTo>
                <a:lnTo>
                  <a:pt x="1159" y="44252"/>
                </a:lnTo>
                <a:lnTo>
                  <a:pt x="1281" y="43947"/>
                </a:lnTo>
                <a:lnTo>
                  <a:pt x="1342" y="43825"/>
                </a:lnTo>
                <a:lnTo>
                  <a:pt x="1951" y="42789"/>
                </a:lnTo>
                <a:lnTo>
                  <a:pt x="2317" y="42119"/>
                </a:lnTo>
                <a:lnTo>
                  <a:pt x="2500" y="41753"/>
                </a:lnTo>
                <a:lnTo>
                  <a:pt x="2622" y="41387"/>
                </a:lnTo>
                <a:lnTo>
                  <a:pt x="2622" y="41204"/>
                </a:lnTo>
                <a:lnTo>
                  <a:pt x="2622" y="41082"/>
                </a:lnTo>
                <a:lnTo>
                  <a:pt x="2561" y="41021"/>
                </a:lnTo>
                <a:lnTo>
                  <a:pt x="2378" y="40960"/>
                </a:lnTo>
                <a:lnTo>
                  <a:pt x="2073" y="41082"/>
                </a:lnTo>
                <a:lnTo>
                  <a:pt x="1830" y="41326"/>
                </a:lnTo>
                <a:lnTo>
                  <a:pt x="1647" y="41570"/>
                </a:lnTo>
                <a:lnTo>
                  <a:pt x="1403" y="41753"/>
                </a:lnTo>
                <a:lnTo>
                  <a:pt x="915" y="41936"/>
                </a:lnTo>
                <a:lnTo>
                  <a:pt x="671" y="41997"/>
                </a:lnTo>
                <a:lnTo>
                  <a:pt x="428" y="41997"/>
                </a:lnTo>
                <a:lnTo>
                  <a:pt x="306" y="41936"/>
                </a:lnTo>
                <a:lnTo>
                  <a:pt x="245" y="41875"/>
                </a:lnTo>
                <a:lnTo>
                  <a:pt x="306" y="41814"/>
                </a:lnTo>
                <a:lnTo>
                  <a:pt x="367" y="41692"/>
                </a:lnTo>
                <a:lnTo>
                  <a:pt x="793" y="41326"/>
                </a:lnTo>
                <a:lnTo>
                  <a:pt x="1342" y="40778"/>
                </a:lnTo>
                <a:lnTo>
                  <a:pt x="1830" y="40168"/>
                </a:lnTo>
                <a:lnTo>
                  <a:pt x="2317" y="39619"/>
                </a:lnTo>
                <a:lnTo>
                  <a:pt x="2866" y="39071"/>
                </a:lnTo>
                <a:lnTo>
                  <a:pt x="3110" y="38888"/>
                </a:lnTo>
                <a:lnTo>
                  <a:pt x="3414" y="38705"/>
                </a:lnTo>
                <a:lnTo>
                  <a:pt x="4085" y="38705"/>
                </a:lnTo>
                <a:lnTo>
                  <a:pt x="4512" y="38827"/>
                </a:lnTo>
                <a:lnTo>
                  <a:pt x="4572" y="38827"/>
                </a:lnTo>
                <a:lnTo>
                  <a:pt x="4694" y="38888"/>
                </a:lnTo>
                <a:lnTo>
                  <a:pt x="4816" y="38888"/>
                </a:lnTo>
                <a:lnTo>
                  <a:pt x="4877" y="38827"/>
                </a:lnTo>
                <a:lnTo>
                  <a:pt x="4816" y="38705"/>
                </a:lnTo>
                <a:lnTo>
                  <a:pt x="4755" y="38644"/>
                </a:lnTo>
                <a:lnTo>
                  <a:pt x="4512" y="38522"/>
                </a:lnTo>
                <a:lnTo>
                  <a:pt x="4207" y="38461"/>
                </a:lnTo>
                <a:lnTo>
                  <a:pt x="4572" y="37608"/>
                </a:lnTo>
                <a:lnTo>
                  <a:pt x="4877" y="36755"/>
                </a:lnTo>
                <a:lnTo>
                  <a:pt x="5121" y="35840"/>
                </a:lnTo>
                <a:lnTo>
                  <a:pt x="5243" y="34987"/>
                </a:lnTo>
                <a:lnTo>
                  <a:pt x="5426" y="33768"/>
                </a:lnTo>
                <a:lnTo>
                  <a:pt x="5609" y="32549"/>
                </a:lnTo>
                <a:lnTo>
                  <a:pt x="5852" y="31635"/>
                </a:lnTo>
                <a:lnTo>
                  <a:pt x="6096" y="30781"/>
                </a:lnTo>
                <a:lnTo>
                  <a:pt x="6401" y="29928"/>
                </a:lnTo>
                <a:lnTo>
                  <a:pt x="6767" y="29075"/>
                </a:lnTo>
                <a:lnTo>
                  <a:pt x="6950" y="28709"/>
                </a:lnTo>
                <a:lnTo>
                  <a:pt x="7133" y="28465"/>
                </a:lnTo>
                <a:lnTo>
                  <a:pt x="7376" y="28099"/>
                </a:lnTo>
                <a:lnTo>
                  <a:pt x="7559" y="27673"/>
                </a:lnTo>
                <a:lnTo>
                  <a:pt x="7620" y="27368"/>
                </a:lnTo>
                <a:lnTo>
                  <a:pt x="7681" y="27063"/>
                </a:lnTo>
                <a:lnTo>
                  <a:pt x="7681" y="26149"/>
                </a:lnTo>
                <a:lnTo>
                  <a:pt x="7803" y="25235"/>
                </a:lnTo>
                <a:lnTo>
                  <a:pt x="7864" y="24259"/>
                </a:lnTo>
                <a:lnTo>
                  <a:pt x="8169" y="22370"/>
                </a:lnTo>
                <a:lnTo>
                  <a:pt x="8352" y="21455"/>
                </a:lnTo>
                <a:lnTo>
                  <a:pt x="8413" y="21151"/>
                </a:lnTo>
                <a:lnTo>
                  <a:pt x="8413" y="20846"/>
                </a:lnTo>
                <a:lnTo>
                  <a:pt x="8352" y="19932"/>
                </a:lnTo>
                <a:lnTo>
                  <a:pt x="8352" y="19017"/>
                </a:lnTo>
                <a:lnTo>
                  <a:pt x="8413" y="18164"/>
                </a:lnTo>
                <a:lnTo>
                  <a:pt x="8473" y="17737"/>
                </a:lnTo>
                <a:lnTo>
                  <a:pt x="8595" y="17311"/>
                </a:lnTo>
                <a:lnTo>
                  <a:pt x="9022" y="16457"/>
                </a:lnTo>
                <a:lnTo>
                  <a:pt x="9510" y="15726"/>
                </a:lnTo>
                <a:lnTo>
                  <a:pt x="9754" y="15360"/>
                </a:lnTo>
                <a:lnTo>
                  <a:pt x="9997" y="15055"/>
                </a:lnTo>
                <a:lnTo>
                  <a:pt x="10302" y="14812"/>
                </a:lnTo>
                <a:lnTo>
                  <a:pt x="10668" y="14629"/>
                </a:lnTo>
                <a:lnTo>
                  <a:pt x="11034" y="14446"/>
                </a:lnTo>
                <a:lnTo>
                  <a:pt x="11460" y="14324"/>
                </a:lnTo>
                <a:lnTo>
                  <a:pt x="12375" y="14202"/>
                </a:lnTo>
                <a:lnTo>
                  <a:pt x="13411" y="14080"/>
                </a:lnTo>
                <a:lnTo>
                  <a:pt x="14447" y="14080"/>
                </a:lnTo>
                <a:lnTo>
                  <a:pt x="16519" y="14141"/>
                </a:lnTo>
                <a:lnTo>
                  <a:pt x="14691" y="13836"/>
                </a:lnTo>
                <a:lnTo>
                  <a:pt x="15727" y="13166"/>
                </a:lnTo>
                <a:lnTo>
                  <a:pt x="16336" y="12739"/>
                </a:lnTo>
                <a:lnTo>
                  <a:pt x="16641" y="12617"/>
                </a:lnTo>
                <a:lnTo>
                  <a:pt x="16885" y="12434"/>
                </a:lnTo>
                <a:lnTo>
                  <a:pt x="16946" y="12313"/>
                </a:lnTo>
                <a:lnTo>
                  <a:pt x="16946" y="12191"/>
                </a:lnTo>
                <a:lnTo>
                  <a:pt x="17129" y="10118"/>
                </a:lnTo>
                <a:lnTo>
                  <a:pt x="17738" y="10484"/>
                </a:lnTo>
                <a:lnTo>
                  <a:pt x="18348" y="10789"/>
                </a:lnTo>
                <a:lnTo>
                  <a:pt x="18897" y="11032"/>
                </a:lnTo>
                <a:lnTo>
                  <a:pt x="19201" y="11093"/>
                </a:lnTo>
                <a:lnTo>
                  <a:pt x="19445" y="11154"/>
                </a:lnTo>
                <a:lnTo>
                  <a:pt x="19750" y="11093"/>
                </a:lnTo>
                <a:lnTo>
                  <a:pt x="20055" y="11032"/>
                </a:lnTo>
                <a:lnTo>
                  <a:pt x="20664" y="10789"/>
                </a:lnTo>
                <a:lnTo>
                  <a:pt x="21274" y="10484"/>
                </a:lnTo>
                <a:lnTo>
                  <a:pt x="21883" y="10118"/>
                </a:lnTo>
                <a:close/>
                <a:moveTo>
                  <a:pt x="19445" y="0"/>
                </a:moveTo>
                <a:lnTo>
                  <a:pt x="18957" y="61"/>
                </a:lnTo>
                <a:lnTo>
                  <a:pt x="18287" y="183"/>
                </a:lnTo>
                <a:lnTo>
                  <a:pt x="17617" y="366"/>
                </a:lnTo>
                <a:lnTo>
                  <a:pt x="17068" y="670"/>
                </a:lnTo>
                <a:lnTo>
                  <a:pt x="16763" y="853"/>
                </a:lnTo>
                <a:lnTo>
                  <a:pt x="16519" y="1097"/>
                </a:lnTo>
                <a:lnTo>
                  <a:pt x="16336" y="1402"/>
                </a:lnTo>
                <a:lnTo>
                  <a:pt x="16093" y="1646"/>
                </a:lnTo>
                <a:lnTo>
                  <a:pt x="15788" y="2316"/>
                </a:lnTo>
                <a:lnTo>
                  <a:pt x="15544" y="2987"/>
                </a:lnTo>
                <a:lnTo>
                  <a:pt x="15422" y="3657"/>
                </a:lnTo>
                <a:lnTo>
                  <a:pt x="15361" y="4389"/>
                </a:lnTo>
                <a:lnTo>
                  <a:pt x="15361" y="5059"/>
                </a:lnTo>
                <a:lnTo>
                  <a:pt x="15422" y="5730"/>
                </a:lnTo>
                <a:lnTo>
                  <a:pt x="15544" y="6400"/>
                </a:lnTo>
                <a:lnTo>
                  <a:pt x="15666" y="7132"/>
                </a:lnTo>
                <a:lnTo>
                  <a:pt x="15849" y="7802"/>
                </a:lnTo>
                <a:lnTo>
                  <a:pt x="16276" y="9082"/>
                </a:lnTo>
                <a:lnTo>
                  <a:pt x="16397" y="9387"/>
                </a:lnTo>
                <a:lnTo>
                  <a:pt x="16580" y="9631"/>
                </a:lnTo>
                <a:lnTo>
                  <a:pt x="16763" y="9874"/>
                </a:lnTo>
                <a:lnTo>
                  <a:pt x="16946" y="9996"/>
                </a:lnTo>
                <a:lnTo>
                  <a:pt x="16946" y="10179"/>
                </a:lnTo>
                <a:lnTo>
                  <a:pt x="16885" y="10362"/>
                </a:lnTo>
                <a:lnTo>
                  <a:pt x="16763" y="11886"/>
                </a:lnTo>
                <a:lnTo>
                  <a:pt x="16763" y="12069"/>
                </a:lnTo>
                <a:lnTo>
                  <a:pt x="16702" y="12252"/>
                </a:lnTo>
                <a:lnTo>
                  <a:pt x="16580" y="12313"/>
                </a:lnTo>
                <a:lnTo>
                  <a:pt x="16458" y="12373"/>
                </a:lnTo>
                <a:lnTo>
                  <a:pt x="16093" y="12617"/>
                </a:lnTo>
                <a:lnTo>
                  <a:pt x="15422" y="13044"/>
                </a:lnTo>
                <a:lnTo>
                  <a:pt x="14752" y="13471"/>
                </a:lnTo>
                <a:lnTo>
                  <a:pt x="14447" y="13653"/>
                </a:lnTo>
                <a:lnTo>
                  <a:pt x="14325" y="13775"/>
                </a:lnTo>
                <a:lnTo>
                  <a:pt x="13289" y="13775"/>
                </a:lnTo>
                <a:lnTo>
                  <a:pt x="12496" y="13836"/>
                </a:lnTo>
                <a:lnTo>
                  <a:pt x="11765" y="13958"/>
                </a:lnTo>
                <a:lnTo>
                  <a:pt x="11034" y="14141"/>
                </a:lnTo>
                <a:lnTo>
                  <a:pt x="10668" y="14263"/>
                </a:lnTo>
                <a:lnTo>
                  <a:pt x="10302" y="14385"/>
                </a:lnTo>
                <a:lnTo>
                  <a:pt x="9997" y="14629"/>
                </a:lnTo>
                <a:lnTo>
                  <a:pt x="9693" y="14812"/>
                </a:lnTo>
                <a:lnTo>
                  <a:pt x="9449" y="15116"/>
                </a:lnTo>
                <a:lnTo>
                  <a:pt x="9266" y="15421"/>
                </a:lnTo>
                <a:lnTo>
                  <a:pt x="8900" y="16031"/>
                </a:lnTo>
                <a:lnTo>
                  <a:pt x="8534" y="16701"/>
                </a:lnTo>
                <a:lnTo>
                  <a:pt x="8230" y="17372"/>
                </a:lnTo>
                <a:lnTo>
                  <a:pt x="8108" y="17737"/>
                </a:lnTo>
                <a:lnTo>
                  <a:pt x="8047" y="18103"/>
                </a:lnTo>
                <a:lnTo>
                  <a:pt x="7986" y="18895"/>
                </a:lnTo>
                <a:lnTo>
                  <a:pt x="7986" y="19688"/>
                </a:lnTo>
                <a:lnTo>
                  <a:pt x="8047" y="20480"/>
                </a:lnTo>
                <a:lnTo>
                  <a:pt x="8047" y="20846"/>
                </a:lnTo>
                <a:lnTo>
                  <a:pt x="8047" y="21212"/>
                </a:lnTo>
                <a:lnTo>
                  <a:pt x="7864" y="22004"/>
                </a:lnTo>
                <a:lnTo>
                  <a:pt x="7620" y="23589"/>
                </a:lnTo>
                <a:lnTo>
                  <a:pt x="7376" y="25174"/>
                </a:lnTo>
                <a:lnTo>
                  <a:pt x="7254" y="26758"/>
                </a:lnTo>
                <a:lnTo>
                  <a:pt x="7254" y="27124"/>
                </a:lnTo>
                <a:lnTo>
                  <a:pt x="7193" y="27490"/>
                </a:lnTo>
                <a:lnTo>
                  <a:pt x="7072" y="27856"/>
                </a:lnTo>
                <a:lnTo>
                  <a:pt x="6889" y="28160"/>
                </a:lnTo>
                <a:lnTo>
                  <a:pt x="6706" y="28526"/>
                </a:lnTo>
                <a:lnTo>
                  <a:pt x="6462" y="28892"/>
                </a:lnTo>
                <a:lnTo>
                  <a:pt x="5974" y="30172"/>
                </a:lnTo>
                <a:lnTo>
                  <a:pt x="5548" y="31452"/>
                </a:lnTo>
                <a:lnTo>
                  <a:pt x="5304" y="32732"/>
                </a:lnTo>
                <a:lnTo>
                  <a:pt x="5121" y="34073"/>
                </a:lnTo>
                <a:lnTo>
                  <a:pt x="4877" y="35536"/>
                </a:lnTo>
                <a:lnTo>
                  <a:pt x="4755" y="36267"/>
                </a:lnTo>
                <a:lnTo>
                  <a:pt x="4572" y="36998"/>
                </a:lnTo>
                <a:lnTo>
                  <a:pt x="4329" y="37669"/>
                </a:lnTo>
                <a:lnTo>
                  <a:pt x="4207" y="38035"/>
                </a:lnTo>
                <a:lnTo>
                  <a:pt x="4146" y="38218"/>
                </a:lnTo>
                <a:lnTo>
                  <a:pt x="4024" y="38400"/>
                </a:lnTo>
                <a:lnTo>
                  <a:pt x="3902" y="38461"/>
                </a:lnTo>
                <a:lnTo>
                  <a:pt x="3475" y="38461"/>
                </a:lnTo>
                <a:lnTo>
                  <a:pt x="3110" y="38583"/>
                </a:lnTo>
                <a:lnTo>
                  <a:pt x="2805" y="38766"/>
                </a:lnTo>
                <a:lnTo>
                  <a:pt x="2256" y="39315"/>
                </a:lnTo>
                <a:lnTo>
                  <a:pt x="1769" y="39863"/>
                </a:lnTo>
                <a:lnTo>
                  <a:pt x="1281" y="40412"/>
                </a:lnTo>
                <a:lnTo>
                  <a:pt x="793" y="41021"/>
                </a:lnTo>
                <a:lnTo>
                  <a:pt x="306" y="41387"/>
                </a:lnTo>
                <a:lnTo>
                  <a:pt x="123" y="41570"/>
                </a:lnTo>
                <a:lnTo>
                  <a:pt x="1" y="41692"/>
                </a:lnTo>
                <a:lnTo>
                  <a:pt x="1" y="41814"/>
                </a:lnTo>
                <a:lnTo>
                  <a:pt x="62" y="42058"/>
                </a:lnTo>
                <a:lnTo>
                  <a:pt x="184" y="42179"/>
                </a:lnTo>
                <a:lnTo>
                  <a:pt x="428" y="42240"/>
                </a:lnTo>
                <a:lnTo>
                  <a:pt x="610" y="42240"/>
                </a:lnTo>
                <a:lnTo>
                  <a:pt x="1098" y="42119"/>
                </a:lnTo>
                <a:lnTo>
                  <a:pt x="1525" y="41936"/>
                </a:lnTo>
                <a:lnTo>
                  <a:pt x="1769" y="41753"/>
                </a:lnTo>
                <a:lnTo>
                  <a:pt x="2012" y="41570"/>
                </a:lnTo>
                <a:lnTo>
                  <a:pt x="2195" y="41387"/>
                </a:lnTo>
                <a:lnTo>
                  <a:pt x="2317" y="41265"/>
                </a:lnTo>
                <a:lnTo>
                  <a:pt x="2439" y="41204"/>
                </a:lnTo>
                <a:lnTo>
                  <a:pt x="2439" y="41204"/>
                </a:lnTo>
                <a:lnTo>
                  <a:pt x="2317" y="41509"/>
                </a:lnTo>
                <a:lnTo>
                  <a:pt x="2195" y="41753"/>
                </a:lnTo>
                <a:lnTo>
                  <a:pt x="1951" y="42240"/>
                </a:lnTo>
                <a:lnTo>
                  <a:pt x="1281" y="43459"/>
                </a:lnTo>
                <a:lnTo>
                  <a:pt x="976" y="44008"/>
                </a:lnTo>
                <a:lnTo>
                  <a:pt x="854" y="44252"/>
                </a:lnTo>
                <a:lnTo>
                  <a:pt x="854" y="44435"/>
                </a:lnTo>
                <a:lnTo>
                  <a:pt x="854" y="44557"/>
                </a:lnTo>
                <a:lnTo>
                  <a:pt x="1037" y="44739"/>
                </a:lnTo>
                <a:lnTo>
                  <a:pt x="1159" y="44861"/>
                </a:lnTo>
                <a:lnTo>
                  <a:pt x="1342" y="44800"/>
                </a:lnTo>
                <a:lnTo>
                  <a:pt x="1525" y="44739"/>
                </a:lnTo>
                <a:lnTo>
                  <a:pt x="1830" y="44435"/>
                </a:lnTo>
                <a:lnTo>
                  <a:pt x="2012" y="44130"/>
                </a:lnTo>
                <a:lnTo>
                  <a:pt x="2561" y="43399"/>
                </a:lnTo>
                <a:lnTo>
                  <a:pt x="2744" y="43033"/>
                </a:lnTo>
                <a:lnTo>
                  <a:pt x="3049" y="42789"/>
                </a:lnTo>
                <a:lnTo>
                  <a:pt x="3049" y="42789"/>
                </a:lnTo>
                <a:lnTo>
                  <a:pt x="2988" y="43094"/>
                </a:lnTo>
                <a:lnTo>
                  <a:pt x="2866" y="43459"/>
                </a:lnTo>
                <a:lnTo>
                  <a:pt x="2622" y="44191"/>
                </a:lnTo>
                <a:lnTo>
                  <a:pt x="2317" y="44861"/>
                </a:lnTo>
                <a:lnTo>
                  <a:pt x="2256" y="45227"/>
                </a:lnTo>
                <a:lnTo>
                  <a:pt x="2256" y="45593"/>
                </a:lnTo>
                <a:lnTo>
                  <a:pt x="2378" y="45776"/>
                </a:lnTo>
                <a:lnTo>
                  <a:pt x="2500" y="45898"/>
                </a:lnTo>
                <a:lnTo>
                  <a:pt x="2683" y="45959"/>
                </a:lnTo>
                <a:lnTo>
                  <a:pt x="2866" y="45898"/>
                </a:lnTo>
                <a:lnTo>
                  <a:pt x="2988" y="45776"/>
                </a:lnTo>
                <a:lnTo>
                  <a:pt x="3171" y="45532"/>
                </a:lnTo>
                <a:lnTo>
                  <a:pt x="3353" y="45166"/>
                </a:lnTo>
                <a:lnTo>
                  <a:pt x="3719" y="44252"/>
                </a:lnTo>
                <a:lnTo>
                  <a:pt x="4024" y="43277"/>
                </a:lnTo>
                <a:lnTo>
                  <a:pt x="4024" y="44130"/>
                </a:lnTo>
                <a:lnTo>
                  <a:pt x="3963" y="44922"/>
                </a:lnTo>
                <a:lnTo>
                  <a:pt x="3963" y="45349"/>
                </a:lnTo>
                <a:lnTo>
                  <a:pt x="4024" y="45593"/>
                </a:lnTo>
                <a:lnTo>
                  <a:pt x="4085" y="45776"/>
                </a:lnTo>
                <a:lnTo>
                  <a:pt x="4268" y="45837"/>
                </a:lnTo>
                <a:lnTo>
                  <a:pt x="4451" y="45837"/>
                </a:lnTo>
                <a:lnTo>
                  <a:pt x="4572" y="45776"/>
                </a:lnTo>
                <a:lnTo>
                  <a:pt x="4694" y="45654"/>
                </a:lnTo>
                <a:lnTo>
                  <a:pt x="4816" y="45349"/>
                </a:lnTo>
                <a:lnTo>
                  <a:pt x="4877" y="45105"/>
                </a:lnTo>
                <a:lnTo>
                  <a:pt x="4877" y="44496"/>
                </a:lnTo>
                <a:lnTo>
                  <a:pt x="4999" y="43642"/>
                </a:lnTo>
                <a:lnTo>
                  <a:pt x="4999" y="43338"/>
                </a:lnTo>
                <a:lnTo>
                  <a:pt x="5060" y="43216"/>
                </a:lnTo>
                <a:lnTo>
                  <a:pt x="5121" y="43094"/>
                </a:lnTo>
                <a:lnTo>
                  <a:pt x="5182" y="43277"/>
                </a:lnTo>
                <a:lnTo>
                  <a:pt x="5182" y="43459"/>
                </a:lnTo>
                <a:lnTo>
                  <a:pt x="5121" y="43886"/>
                </a:lnTo>
                <a:lnTo>
                  <a:pt x="5121" y="44374"/>
                </a:lnTo>
                <a:lnTo>
                  <a:pt x="5121" y="44800"/>
                </a:lnTo>
                <a:lnTo>
                  <a:pt x="5182" y="45044"/>
                </a:lnTo>
                <a:lnTo>
                  <a:pt x="5304" y="45227"/>
                </a:lnTo>
                <a:lnTo>
                  <a:pt x="5426" y="45288"/>
                </a:lnTo>
                <a:lnTo>
                  <a:pt x="5609" y="45288"/>
                </a:lnTo>
                <a:lnTo>
                  <a:pt x="5731" y="45227"/>
                </a:lnTo>
                <a:lnTo>
                  <a:pt x="5852" y="45044"/>
                </a:lnTo>
                <a:lnTo>
                  <a:pt x="5913" y="44861"/>
                </a:lnTo>
                <a:lnTo>
                  <a:pt x="5974" y="44496"/>
                </a:lnTo>
                <a:lnTo>
                  <a:pt x="6035" y="43642"/>
                </a:lnTo>
                <a:lnTo>
                  <a:pt x="6157" y="42484"/>
                </a:lnTo>
                <a:lnTo>
                  <a:pt x="6218" y="42240"/>
                </a:lnTo>
                <a:lnTo>
                  <a:pt x="6340" y="41997"/>
                </a:lnTo>
                <a:lnTo>
                  <a:pt x="6645" y="41082"/>
                </a:lnTo>
                <a:lnTo>
                  <a:pt x="6767" y="40595"/>
                </a:lnTo>
                <a:lnTo>
                  <a:pt x="6828" y="40107"/>
                </a:lnTo>
                <a:lnTo>
                  <a:pt x="6767" y="39802"/>
                </a:lnTo>
                <a:lnTo>
                  <a:pt x="6706" y="39558"/>
                </a:lnTo>
                <a:lnTo>
                  <a:pt x="6767" y="39315"/>
                </a:lnTo>
                <a:lnTo>
                  <a:pt x="6889" y="39132"/>
                </a:lnTo>
                <a:lnTo>
                  <a:pt x="7376" y="37974"/>
                </a:lnTo>
                <a:lnTo>
                  <a:pt x="7925" y="36877"/>
                </a:lnTo>
                <a:lnTo>
                  <a:pt x="9266" y="34256"/>
                </a:lnTo>
                <a:lnTo>
                  <a:pt x="9875" y="32915"/>
                </a:lnTo>
                <a:lnTo>
                  <a:pt x="10363" y="31574"/>
                </a:lnTo>
                <a:lnTo>
                  <a:pt x="10546" y="30781"/>
                </a:lnTo>
                <a:lnTo>
                  <a:pt x="10729" y="30050"/>
                </a:lnTo>
                <a:lnTo>
                  <a:pt x="11094" y="28526"/>
                </a:lnTo>
                <a:lnTo>
                  <a:pt x="11460" y="27185"/>
                </a:lnTo>
                <a:lnTo>
                  <a:pt x="11948" y="25844"/>
                </a:lnTo>
                <a:lnTo>
                  <a:pt x="12375" y="27307"/>
                </a:lnTo>
                <a:lnTo>
                  <a:pt x="12496" y="27856"/>
                </a:lnTo>
                <a:lnTo>
                  <a:pt x="12618" y="28465"/>
                </a:lnTo>
                <a:lnTo>
                  <a:pt x="12679" y="29136"/>
                </a:lnTo>
                <a:lnTo>
                  <a:pt x="12618" y="29806"/>
                </a:lnTo>
                <a:lnTo>
                  <a:pt x="12618" y="31878"/>
                </a:lnTo>
                <a:lnTo>
                  <a:pt x="12618" y="32427"/>
                </a:lnTo>
                <a:lnTo>
                  <a:pt x="12618" y="33037"/>
                </a:lnTo>
                <a:lnTo>
                  <a:pt x="12679" y="33280"/>
                </a:lnTo>
                <a:lnTo>
                  <a:pt x="12801" y="33524"/>
                </a:lnTo>
                <a:lnTo>
                  <a:pt x="12801" y="33768"/>
                </a:lnTo>
                <a:lnTo>
                  <a:pt x="12740" y="34012"/>
                </a:lnTo>
                <a:lnTo>
                  <a:pt x="12618" y="34560"/>
                </a:lnTo>
                <a:lnTo>
                  <a:pt x="12314" y="36633"/>
                </a:lnTo>
                <a:lnTo>
                  <a:pt x="12192" y="37669"/>
                </a:lnTo>
                <a:lnTo>
                  <a:pt x="12070" y="38705"/>
                </a:lnTo>
                <a:lnTo>
                  <a:pt x="12070" y="40839"/>
                </a:lnTo>
                <a:lnTo>
                  <a:pt x="12131" y="42972"/>
                </a:lnTo>
                <a:lnTo>
                  <a:pt x="12253" y="45044"/>
                </a:lnTo>
                <a:lnTo>
                  <a:pt x="12435" y="47178"/>
                </a:lnTo>
                <a:lnTo>
                  <a:pt x="12740" y="49250"/>
                </a:lnTo>
                <a:lnTo>
                  <a:pt x="13106" y="51261"/>
                </a:lnTo>
                <a:lnTo>
                  <a:pt x="13594" y="53334"/>
                </a:lnTo>
                <a:lnTo>
                  <a:pt x="14081" y="55041"/>
                </a:lnTo>
                <a:lnTo>
                  <a:pt x="14203" y="55955"/>
                </a:lnTo>
                <a:lnTo>
                  <a:pt x="14325" y="56869"/>
                </a:lnTo>
                <a:lnTo>
                  <a:pt x="14264" y="57601"/>
                </a:lnTo>
                <a:lnTo>
                  <a:pt x="14142" y="58393"/>
                </a:lnTo>
                <a:lnTo>
                  <a:pt x="13837" y="59856"/>
                </a:lnTo>
                <a:lnTo>
                  <a:pt x="13655" y="60892"/>
                </a:lnTo>
                <a:lnTo>
                  <a:pt x="13472" y="61928"/>
                </a:lnTo>
                <a:lnTo>
                  <a:pt x="13472" y="62964"/>
                </a:lnTo>
                <a:lnTo>
                  <a:pt x="13533" y="64001"/>
                </a:lnTo>
                <a:lnTo>
                  <a:pt x="13655" y="65037"/>
                </a:lnTo>
                <a:lnTo>
                  <a:pt x="13898" y="66012"/>
                </a:lnTo>
                <a:lnTo>
                  <a:pt x="14447" y="67963"/>
                </a:lnTo>
                <a:lnTo>
                  <a:pt x="15605" y="71681"/>
                </a:lnTo>
                <a:lnTo>
                  <a:pt x="16032" y="73144"/>
                </a:lnTo>
                <a:lnTo>
                  <a:pt x="16458" y="74606"/>
                </a:lnTo>
                <a:lnTo>
                  <a:pt x="16580" y="75094"/>
                </a:lnTo>
                <a:lnTo>
                  <a:pt x="16641" y="75399"/>
                </a:lnTo>
                <a:lnTo>
                  <a:pt x="16580" y="75643"/>
                </a:lnTo>
                <a:lnTo>
                  <a:pt x="16458" y="76069"/>
                </a:lnTo>
                <a:lnTo>
                  <a:pt x="16276" y="76496"/>
                </a:lnTo>
                <a:lnTo>
                  <a:pt x="15849" y="77227"/>
                </a:lnTo>
                <a:lnTo>
                  <a:pt x="15361" y="77959"/>
                </a:lnTo>
                <a:lnTo>
                  <a:pt x="15117" y="78264"/>
                </a:lnTo>
                <a:lnTo>
                  <a:pt x="14752" y="78507"/>
                </a:lnTo>
                <a:lnTo>
                  <a:pt x="14569" y="78690"/>
                </a:lnTo>
                <a:lnTo>
                  <a:pt x="14386" y="78873"/>
                </a:lnTo>
                <a:lnTo>
                  <a:pt x="14386" y="79056"/>
                </a:lnTo>
                <a:lnTo>
                  <a:pt x="14447" y="79239"/>
                </a:lnTo>
                <a:lnTo>
                  <a:pt x="14569" y="79361"/>
                </a:lnTo>
                <a:lnTo>
                  <a:pt x="14752" y="79483"/>
                </a:lnTo>
                <a:lnTo>
                  <a:pt x="15117" y="79605"/>
                </a:lnTo>
                <a:lnTo>
                  <a:pt x="15483" y="79666"/>
                </a:lnTo>
                <a:lnTo>
                  <a:pt x="15971" y="79787"/>
                </a:lnTo>
                <a:lnTo>
                  <a:pt x="16519" y="79848"/>
                </a:lnTo>
                <a:lnTo>
                  <a:pt x="17007" y="79848"/>
                </a:lnTo>
                <a:lnTo>
                  <a:pt x="17434" y="79787"/>
                </a:lnTo>
                <a:lnTo>
                  <a:pt x="17495" y="79787"/>
                </a:lnTo>
                <a:lnTo>
                  <a:pt x="17677" y="79970"/>
                </a:lnTo>
                <a:lnTo>
                  <a:pt x="17921" y="80092"/>
                </a:lnTo>
                <a:lnTo>
                  <a:pt x="18165" y="80153"/>
                </a:lnTo>
                <a:lnTo>
                  <a:pt x="18592" y="80214"/>
                </a:lnTo>
                <a:lnTo>
                  <a:pt x="18957" y="80092"/>
                </a:lnTo>
                <a:lnTo>
                  <a:pt x="19140" y="80031"/>
                </a:lnTo>
                <a:lnTo>
                  <a:pt x="19262" y="79909"/>
                </a:lnTo>
                <a:lnTo>
                  <a:pt x="19384" y="79727"/>
                </a:lnTo>
                <a:lnTo>
                  <a:pt x="19506" y="79544"/>
                </a:lnTo>
                <a:lnTo>
                  <a:pt x="19628" y="79787"/>
                </a:lnTo>
                <a:lnTo>
                  <a:pt x="19872" y="80031"/>
                </a:lnTo>
                <a:lnTo>
                  <a:pt x="20116" y="80153"/>
                </a:lnTo>
                <a:lnTo>
                  <a:pt x="20420" y="80214"/>
                </a:lnTo>
                <a:lnTo>
                  <a:pt x="20725" y="80214"/>
                </a:lnTo>
                <a:lnTo>
                  <a:pt x="21030" y="80153"/>
                </a:lnTo>
                <a:lnTo>
                  <a:pt x="21335" y="79970"/>
                </a:lnTo>
                <a:lnTo>
                  <a:pt x="21457" y="79848"/>
                </a:lnTo>
                <a:lnTo>
                  <a:pt x="21518" y="79727"/>
                </a:lnTo>
                <a:lnTo>
                  <a:pt x="21700" y="79787"/>
                </a:lnTo>
                <a:lnTo>
                  <a:pt x="21944" y="79848"/>
                </a:lnTo>
                <a:lnTo>
                  <a:pt x="22371" y="79848"/>
                </a:lnTo>
                <a:lnTo>
                  <a:pt x="22859" y="79787"/>
                </a:lnTo>
                <a:lnTo>
                  <a:pt x="23285" y="79727"/>
                </a:lnTo>
                <a:lnTo>
                  <a:pt x="24078" y="79544"/>
                </a:lnTo>
                <a:lnTo>
                  <a:pt x="24260" y="79483"/>
                </a:lnTo>
                <a:lnTo>
                  <a:pt x="24443" y="79422"/>
                </a:lnTo>
                <a:lnTo>
                  <a:pt x="24565" y="79300"/>
                </a:lnTo>
                <a:lnTo>
                  <a:pt x="24626" y="79117"/>
                </a:lnTo>
                <a:lnTo>
                  <a:pt x="24626" y="78934"/>
                </a:lnTo>
                <a:lnTo>
                  <a:pt x="24565" y="78812"/>
                </a:lnTo>
                <a:lnTo>
                  <a:pt x="24382" y="78629"/>
                </a:lnTo>
                <a:lnTo>
                  <a:pt x="23895" y="78203"/>
                </a:lnTo>
                <a:lnTo>
                  <a:pt x="23590" y="77898"/>
                </a:lnTo>
                <a:lnTo>
                  <a:pt x="23285" y="77471"/>
                </a:lnTo>
                <a:lnTo>
                  <a:pt x="22859" y="76679"/>
                </a:lnTo>
                <a:lnTo>
                  <a:pt x="22493" y="76008"/>
                </a:lnTo>
                <a:lnTo>
                  <a:pt x="22432" y="75643"/>
                </a:lnTo>
                <a:lnTo>
                  <a:pt x="22432" y="75277"/>
                </a:lnTo>
                <a:lnTo>
                  <a:pt x="22554" y="74667"/>
                </a:lnTo>
                <a:lnTo>
                  <a:pt x="22676" y="74058"/>
                </a:lnTo>
                <a:lnTo>
                  <a:pt x="23468" y="71559"/>
                </a:lnTo>
                <a:lnTo>
                  <a:pt x="24565" y="67902"/>
                </a:lnTo>
                <a:lnTo>
                  <a:pt x="25114" y="65951"/>
                </a:lnTo>
                <a:lnTo>
                  <a:pt x="25358" y="64976"/>
                </a:lnTo>
                <a:lnTo>
                  <a:pt x="25480" y="63940"/>
                </a:lnTo>
                <a:lnTo>
                  <a:pt x="25540" y="62964"/>
                </a:lnTo>
                <a:lnTo>
                  <a:pt x="25540" y="61928"/>
                </a:lnTo>
                <a:lnTo>
                  <a:pt x="25358" y="60953"/>
                </a:lnTo>
                <a:lnTo>
                  <a:pt x="25175" y="59978"/>
                </a:lnTo>
                <a:lnTo>
                  <a:pt x="24870" y="58393"/>
                </a:lnTo>
                <a:lnTo>
                  <a:pt x="24748" y="57662"/>
                </a:lnTo>
                <a:lnTo>
                  <a:pt x="24687" y="56869"/>
                </a:lnTo>
                <a:lnTo>
                  <a:pt x="24748" y="56016"/>
                </a:lnTo>
                <a:lnTo>
                  <a:pt x="24931" y="55162"/>
                </a:lnTo>
                <a:lnTo>
                  <a:pt x="25358" y="53456"/>
                </a:lnTo>
                <a:lnTo>
                  <a:pt x="25845" y="51505"/>
                </a:lnTo>
                <a:lnTo>
                  <a:pt x="26211" y="49555"/>
                </a:lnTo>
                <a:lnTo>
                  <a:pt x="26516" y="47543"/>
                </a:lnTo>
                <a:lnTo>
                  <a:pt x="26699" y="45532"/>
                </a:lnTo>
                <a:lnTo>
                  <a:pt x="26881" y="43459"/>
                </a:lnTo>
                <a:lnTo>
                  <a:pt x="26942" y="41387"/>
                </a:lnTo>
                <a:lnTo>
                  <a:pt x="26942" y="39376"/>
                </a:lnTo>
                <a:lnTo>
                  <a:pt x="26881" y="38339"/>
                </a:lnTo>
                <a:lnTo>
                  <a:pt x="26760" y="37364"/>
                </a:lnTo>
                <a:lnTo>
                  <a:pt x="26455" y="35414"/>
                </a:lnTo>
                <a:lnTo>
                  <a:pt x="26211" y="34377"/>
                </a:lnTo>
                <a:lnTo>
                  <a:pt x="26150" y="33890"/>
                </a:lnTo>
                <a:lnTo>
                  <a:pt x="26089" y="33646"/>
                </a:lnTo>
                <a:lnTo>
                  <a:pt x="26150" y="33402"/>
                </a:lnTo>
                <a:lnTo>
                  <a:pt x="26150" y="32976"/>
                </a:lnTo>
                <a:lnTo>
                  <a:pt x="26150" y="32610"/>
                </a:lnTo>
                <a:lnTo>
                  <a:pt x="26150" y="31817"/>
                </a:lnTo>
                <a:lnTo>
                  <a:pt x="26150" y="28770"/>
                </a:lnTo>
                <a:lnTo>
                  <a:pt x="26150" y="28282"/>
                </a:lnTo>
                <a:lnTo>
                  <a:pt x="26272" y="27856"/>
                </a:lnTo>
                <a:lnTo>
                  <a:pt x="26820" y="26027"/>
                </a:lnTo>
                <a:lnTo>
                  <a:pt x="26942" y="25661"/>
                </a:lnTo>
                <a:lnTo>
                  <a:pt x="27369" y="26758"/>
                </a:lnTo>
                <a:lnTo>
                  <a:pt x="27735" y="27856"/>
                </a:lnTo>
                <a:lnTo>
                  <a:pt x="27918" y="28526"/>
                </a:lnTo>
                <a:lnTo>
                  <a:pt x="28040" y="29196"/>
                </a:lnTo>
                <a:lnTo>
                  <a:pt x="28344" y="30598"/>
                </a:lnTo>
                <a:lnTo>
                  <a:pt x="28588" y="31269"/>
                </a:lnTo>
                <a:lnTo>
                  <a:pt x="28771" y="32000"/>
                </a:lnTo>
                <a:lnTo>
                  <a:pt x="29320" y="33341"/>
                </a:lnTo>
                <a:lnTo>
                  <a:pt x="29990" y="34682"/>
                </a:lnTo>
                <a:lnTo>
                  <a:pt x="30661" y="36023"/>
                </a:lnTo>
                <a:lnTo>
                  <a:pt x="31270" y="37242"/>
                </a:lnTo>
                <a:lnTo>
                  <a:pt x="31880" y="38522"/>
                </a:lnTo>
                <a:lnTo>
                  <a:pt x="32123" y="39010"/>
                </a:lnTo>
                <a:lnTo>
                  <a:pt x="32306" y="39498"/>
                </a:lnTo>
                <a:lnTo>
                  <a:pt x="32245" y="39680"/>
                </a:lnTo>
                <a:lnTo>
                  <a:pt x="32245" y="39924"/>
                </a:lnTo>
                <a:lnTo>
                  <a:pt x="32184" y="40168"/>
                </a:lnTo>
                <a:lnTo>
                  <a:pt x="32245" y="40473"/>
                </a:lnTo>
                <a:lnTo>
                  <a:pt x="32306" y="40899"/>
                </a:lnTo>
                <a:lnTo>
                  <a:pt x="32489" y="41387"/>
                </a:lnTo>
                <a:lnTo>
                  <a:pt x="32794" y="42240"/>
                </a:lnTo>
                <a:lnTo>
                  <a:pt x="32855" y="42606"/>
                </a:lnTo>
                <a:lnTo>
                  <a:pt x="32916" y="42972"/>
                </a:lnTo>
                <a:lnTo>
                  <a:pt x="32977" y="44069"/>
                </a:lnTo>
                <a:lnTo>
                  <a:pt x="33038" y="44496"/>
                </a:lnTo>
                <a:lnTo>
                  <a:pt x="33099" y="44922"/>
                </a:lnTo>
                <a:lnTo>
                  <a:pt x="33282" y="45166"/>
                </a:lnTo>
                <a:lnTo>
                  <a:pt x="33464" y="45288"/>
                </a:lnTo>
                <a:lnTo>
                  <a:pt x="33647" y="45288"/>
                </a:lnTo>
                <a:lnTo>
                  <a:pt x="33708" y="45166"/>
                </a:lnTo>
                <a:lnTo>
                  <a:pt x="33830" y="45044"/>
                </a:lnTo>
                <a:lnTo>
                  <a:pt x="33891" y="44800"/>
                </a:lnTo>
                <a:lnTo>
                  <a:pt x="33891" y="44557"/>
                </a:lnTo>
                <a:lnTo>
                  <a:pt x="33891" y="44008"/>
                </a:lnTo>
                <a:lnTo>
                  <a:pt x="33830" y="43520"/>
                </a:lnTo>
                <a:lnTo>
                  <a:pt x="33830" y="43277"/>
                </a:lnTo>
                <a:lnTo>
                  <a:pt x="33830" y="43216"/>
                </a:lnTo>
                <a:lnTo>
                  <a:pt x="33830" y="43094"/>
                </a:lnTo>
                <a:lnTo>
                  <a:pt x="33952" y="43216"/>
                </a:lnTo>
                <a:lnTo>
                  <a:pt x="33952" y="43338"/>
                </a:lnTo>
                <a:lnTo>
                  <a:pt x="34013" y="43642"/>
                </a:lnTo>
                <a:lnTo>
                  <a:pt x="34135" y="44496"/>
                </a:lnTo>
                <a:lnTo>
                  <a:pt x="34135" y="45105"/>
                </a:lnTo>
                <a:lnTo>
                  <a:pt x="34196" y="45349"/>
                </a:lnTo>
                <a:lnTo>
                  <a:pt x="34318" y="45654"/>
                </a:lnTo>
                <a:lnTo>
                  <a:pt x="34379" y="45776"/>
                </a:lnTo>
                <a:lnTo>
                  <a:pt x="34562" y="45837"/>
                </a:lnTo>
                <a:lnTo>
                  <a:pt x="34683" y="45837"/>
                </a:lnTo>
                <a:lnTo>
                  <a:pt x="34866" y="45776"/>
                </a:lnTo>
                <a:lnTo>
                  <a:pt x="34988" y="45593"/>
                </a:lnTo>
                <a:lnTo>
                  <a:pt x="35049" y="45410"/>
                </a:lnTo>
                <a:lnTo>
                  <a:pt x="35049" y="44922"/>
                </a:lnTo>
                <a:lnTo>
                  <a:pt x="34988" y="44130"/>
                </a:lnTo>
                <a:lnTo>
                  <a:pt x="34988" y="43703"/>
                </a:lnTo>
                <a:lnTo>
                  <a:pt x="34988" y="43277"/>
                </a:lnTo>
                <a:lnTo>
                  <a:pt x="35293" y="44252"/>
                </a:lnTo>
                <a:lnTo>
                  <a:pt x="35659" y="45166"/>
                </a:lnTo>
                <a:lnTo>
                  <a:pt x="35842" y="45593"/>
                </a:lnTo>
                <a:lnTo>
                  <a:pt x="36024" y="45776"/>
                </a:lnTo>
                <a:lnTo>
                  <a:pt x="36207" y="45898"/>
                </a:lnTo>
                <a:lnTo>
                  <a:pt x="36390" y="45959"/>
                </a:lnTo>
                <a:lnTo>
                  <a:pt x="36512" y="45898"/>
                </a:lnTo>
                <a:lnTo>
                  <a:pt x="36695" y="45776"/>
                </a:lnTo>
                <a:lnTo>
                  <a:pt x="36756" y="45593"/>
                </a:lnTo>
                <a:lnTo>
                  <a:pt x="36756" y="45227"/>
                </a:lnTo>
                <a:lnTo>
                  <a:pt x="36634" y="44861"/>
                </a:lnTo>
                <a:lnTo>
                  <a:pt x="36390" y="44191"/>
                </a:lnTo>
                <a:lnTo>
                  <a:pt x="36085" y="43459"/>
                </a:lnTo>
                <a:lnTo>
                  <a:pt x="36024" y="43094"/>
                </a:lnTo>
                <a:lnTo>
                  <a:pt x="35964" y="42789"/>
                </a:lnTo>
                <a:lnTo>
                  <a:pt x="35964" y="42789"/>
                </a:lnTo>
                <a:lnTo>
                  <a:pt x="36207" y="43033"/>
                </a:lnTo>
                <a:lnTo>
                  <a:pt x="36451" y="43338"/>
                </a:lnTo>
                <a:lnTo>
                  <a:pt x="36817" y="43947"/>
                </a:lnTo>
                <a:lnTo>
                  <a:pt x="37061" y="44252"/>
                </a:lnTo>
                <a:lnTo>
                  <a:pt x="37304" y="44557"/>
                </a:lnTo>
                <a:lnTo>
                  <a:pt x="37487" y="44739"/>
                </a:lnTo>
                <a:lnTo>
                  <a:pt x="37670" y="44800"/>
                </a:lnTo>
                <a:lnTo>
                  <a:pt x="37792" y="44800"/>
                </a:lnTo>
                <a:lnTo>
                  <a:pt x="37975" y="44739"/>
                </a:lnTo>
                <a:lnTo>
                  <a:pt x="38097" y="44618"/>
                </a:lnTo>
                <a:lnTo>
                  <a:pt x="38158" y="44496"/>
                </a:lnTo>
                <a:lnTo>
                  <a:pt x="38158" y="44313"/>
                </a:lnTo>
                <a:lnTo>
                  <a:pt x="38097" y="44130"/>
                </a:lnTo>
                <a:lnTo>
                  <a:pt x="37975" y="43825"/>
                </a:lnTo>
                <a:lnTo>
                  <a:pt x="37792" y="43581"/>
                </a:lnTo>
                <a:lnTo>
                  <a:pt x="37122" y="42423"/>
                </a:lnTo>
                <a:lnTo>
                  <a:pt x="36817" y="41814"/>
                </a:lnTo>
                <a:lnTo>
                  <a:pt x="36695" y="41509"/>
                </a:lnTo>
                <a:lnTo>
                  <a:pt x="36573" y="41204"/>
                </a:lnTo>
                <a:lnTo>
                  <a:pt x="36573" y="41204"/>
                </a:lnTo>
                <a:lnTo>
                  <a:pt x="36817" y="41326"/>
                </a:lnTo>
                <a:lnTo>
                  <a:pt x="37000" y="41509"/>
                </a:lnTo>
                <a:lnTo>
                  <a:pt x="37183" y="41692"/>
                </a:lnTo>
                <a:lnTo>
                  <a:pt x="37365" y="41875"/>
                </a:lnTo>
                <a:lnTo>
                  <a:pt x="37792" y="42119"/>
                </a:lnTo>
                <a:lnTo>
                  <a:pt x="38219" y="42179"/>
                </a:lnTo>
                <a:lnTo>
                  <a:pt x="38524" y="42240"/>
                </a:lnTo>
                <a:lnTo>
                  <a:pt x="38706" y="42179"/>
                </a:lnTo>
                <a:lnTo>
                  <a:pt x="38889" y="42119"/>
                </a:lnTo>
                <a:lnTo>
                  <a:pt x="38950" y="41997"/>
                </a:lnTo>
                <a:lnTo>
                  <a:pt x="39011" y="41936"/>
                </a:lnTo>
                <a:lnTo>
                  <a:pt x="38950" y="41753"/>
                </a:lnTo>
                <a:lnTo>
                  <a:pt x="38889" y="41570"/>
                </a:lnTo>
                <a:lnTo>
                  <a:pt x="38706" y="41387"/>
                </a:lnTo>
                <a:lnTo>
                  <a:pt x="38402" y="41204"/>
                </a:lnTo>
                <a:lnTo>
                  <a:pt x="38097" y="40960"/>
                </a:lnTo>
                <a:lnTo>
                  <a:pt x="37609" y="40412"/>
                </a:lnTo>
                <a:lnTo>
                  <a:pt x="37122" y="39802"/>
                </a:lnTo>
                <a:lnTo>
                  <a:pt x="36695" y="39254"/>
                </a:lnTo>
                <a:lnTo>
                  <a:pt x="36451" y="39010"/>
                </a:lnTo>
                <a:lnTo>
                  <a:pt x="36146" y="38766"/>
                </a:lnTo>
                <a:lnTo>
                  <a:pt x="35903" y="38583"/>
                </a:lnTo>
                <a:lnTo>
                  <a:pt x="35537" y="38461"/>
                </a:lnTo>
                <a:lnTo>
                  <a:pt x="35110" y="38461"/>
                </a:lnTo>
                <a:lnTo>
                  <a:pt x="34988" y="38400"/>
                </a:lnTo>
                <a:lnTo>
                  <a:pt x="34866" y="38218"/>
                </a:lnTo>
                <a:lnTo>
                  <a:pt x="34805" y="38096"/>
                </a:lnTo>
                <a:lnTo>
                  <a:pt x="34683" y="37669"/>
                </a:lnTo>
                <a:lnTo>
                  <a:pt x="34440" y="36938"/>
                </a:lnTo>
                <a:lnTo>
                  <a:pt x="34196" y="36145"/>
                </a:lnTo>
                <a:lnTo>
                  <a:pt x="34074" y="35414"/>
                </a:lnTo>
                <a:lnTo>
                  <a:pt x="33952" y="34621"/>
                </a:lnTo>
                <a:lnTo>
                  <a:pt x="33891" y="33646"/>
                </a:lnTo>
                <a:lnTo>
                  <a:pt x="33708" y="32732"/>
                </a:lnTo>
                <a:lnTo>
                  <a:pt x="33586" y="31939"/>
                </a:lnTo>
                <a:lnTo>
                  <a:pt x="33343" y="31147"/>
                </a:lnTo>
                <a:lnTo>
                  <a:pt x="33099" y="30355"/>
                </a:lnTo>
                <a:lnTo>
                  <a:pt x="32794" y="29562"/>
                </a:lnTo>
                <a:lnTo>
                  <a:pt x="32550" y="28953"/>
                </a:lnTo>
                <a:lnTo>
                  <a:pt x="32428" y="28648"/>
                </a:lnTo>
                <a:lnTo>
                  <a:pt x="32245" y="28343"/>
                </a:lnTo>
                <a:lnTo>
                  <a:pt x="32002" y="27916"/>
                </a:lnTo>
                <a:lnTo>
                  <a:pt x="31880" y="27734"/>
                </a:lnTo>
                <a:lnTo>
                  <a:pt x="31819" y="27490"/>
                </a:lnTo>
                <a:lnTo>
                  <a:pt x="31697" y="27124"/>
                </a:lnTo>
                <a:lnTo>
                  <a:pt x="31697" y="26697"/>
                </a:lnTo>
                <a:lnTo>
                  <a:pt x="31697" y="25905"/>
                </a:lnTo>
                <a:lnTo>
                  <a:pt x="31514" y="24320"/>
                </a:lnTo>
                <a:lnTo>
                  <a:pt x="31270" y="22735"/>
                </a:lnTo>
                <a:lnTo>
                  <a:pt x="30965" y="21212"/>
                </a:lnTo>
                <a:lnTo>
                  <a:pt x="30965" y="20846"/>
                </a:lnTo>
                <a:lnTo>
                  <a:pt x="30965" y="20480"/>
                </a:lnTo>
                <a:lnTo>
                  <a:pt x="31026" y="19688"/>
                </a:lnTo>
                <a:lnTo>
                  <a:pt x="31026" y="18834"/>
                </a:lnTo>
                <a:lnTo>
                  <a:pt x="30965" y="18042"/>
                </a:lnTo>
                <a:lnTo>
                  <a:pt x="30904" y="17676"/>
                </a:lnTo>
                <a:lnTo>
                  <a:pt x="30782" y="17311"/>
                </a:lnTo>
                <a:lnTo>
                  <a:pt x="30478" y="16640"/>
                </a:lnTo>
                <a:lnTo>
                  <a:pt x="30112" y="16031"/>
                </a:lnTo>
                <a:lnTo>
                  <a:pt x="29746" y="15421"/>
                </a:lnTo>
                <a:lnTo>
                  <a:pt x="29502" y="15116"/>
                </a:lnTo>
                <a:lnTo>
                  <a:pt x="29259" y="14812"/>
                </a:lnTo>
                <a:lnTo>
                  <a:pt x="28954" y="14629"/>
                </a:lnTo>
                <a:lnTo>
                  <a:pt x="28649" y="14446"/>
                </a:lnTo>
                <a:lnTo>
                  <a:pt x="27979" y="14141"/>
                </a:lnTo>
                <a:lnTo>
                  <a:pt x="27247" y="13958"/>
                </a:lnTo>
                <a:lnTo>
                  <a:pt x="26455" y="13836"/>
                </a:lnTo>
                <a:lnTo>
                  <a:pt x="25662" y="13775"/>
                </a:lnTo>
                <a:lnTo>
                  <a:pt x="24687" y="13775"/>
                </a:lnTo>
                <a:lnTo>
                  <a:pt x="24565" y="13653"/>
                </a:lnTo>
                <a:lnTo>
                  <a:pt x="24260" y="13471"/>
                </a:lnTo>
                <a:lnTo>
                  <a:pt x="22919" y="12617"/>
                </a:lnTo>
                <a:lnTo>
                  <a:pt x="22554" y="12373"/>
                </a:lnTo>
                <a:lnTo>
                  <a:pt x="22432" y="12313"/>
                </a:lnTo>
                <a:lnTo>
                  <a:pt x="22310" y="12252"/>
                </a:lnTo>
                <a:lnTo>
                  <a:pt x="22310" y="12130"/>
                </a:lnTo>
                <a:lnTo>
                  <a:pt x="22127" y="10728"/>
                </a:lnTo>
                <a:lnTo>
                  <a:pt x="22066" y="10118"/>
                </a:lnTo>
                <a:lnTo>
                  <a:pt x="22066" y="9996"/>
                </a:lnTo>
                <a:lnTo>
                  <a:pt x="22188" y="9874"/>
                </a:lnTo>
                <a:lnTo>
                  <a:pt x="22432" y="9631"/>
                </a:lnTo>
                <a:lnTo>
                  <a:pt x="22554" y="9448"/>
                </a:lnTo>
                <a:lnTo>
                  <a:pt x="22676" y="9204"/>
                </a:lnTo>
                <a:lnTo>
                  <a:pt x="22859" y="8777"/>
                </a:lnTo>
                <a:lnTo>
                  <a:pt x="23224" y="7497"/>
                </a:lnTo>
                <a:lnTo>
                  <a:pt x="23407" y="6766"/>
                </a:lnTo>
                <a:lnTo>
                  <a:pt x="23529" y="6034"/>
                </a:lnTo>
                <a:lnTo>
                  <a:pt x="23651" y="5303"/>
                </a:lnTo>
                <a:lnTo>
                  <a:pt x="23651" y="4511"/>
                </a:lnTo>
                <a:lnTo>
                  <a:pt x="23590" y="3779"/>
                </a:lnTo>
                <a:lnTo>
                  <a:pt x="23468" y="3048"/>
                </a:lnTo>
                <a:lnTo>
                  <a:pt x="23224" y="2316"/>
                </a:lnTo>
                <a:lnTo>
                  <a:pt x="22919" y="1646"/>
                </a:lnTo>
                <a:lnTo>
                  <a:pt x="22493" y="1158"/>
                </a:lnTo>
                <a:lnTo>
                  <a:pt x="22005" y="731"/>
                </a:lnTo>
                <a:lnTo>
                  <a:pt x="21396" y="366"/>
                </a:lnTo>
                <a:lnTo>
                  <a:pt x="20786" y="122"/>
                </a:lnTo>
                <a:lnTo>
                  <a:pt x="19994" y="61"/>
                </a:lnTo>
                <a:lnTo>
                  <a:pt x="19445" y="0"/>
                </a:lnTo>
                <a:close/>
              </a:path>
            </a:pathLst>
          </a:custGeom>
          <a:solidFill>
            <a:srgbClr val="415665"/>
          </a:solidFill>
          <a:ln>
            <a:noFill/>
          </a:ln>
        </p:spPr>
        <p:txBody>
          <a:bodyPr lIns="91425" tIns="91425" rIns="91425" bIns="91425" anchor="ctr" anchorCtr="0">
            <a:noAutofit/>
          </a:bodyPr>
          <a:lstStyle/>
          <a:p>
            <a:pPr lvl="0">
              <a:spcBef>
                <a:spcPts val="0"/>
              </a:spcBef>
              <a:buNone/>
            </a:pPr>
            <a:endParaRPr/>
          </a:p>
        </p:txBody>
      </p:sp>
      <p:sp>
        <p:nvSpPr>
          <p:cNvPr id="43" name="Shape 468"/>
          <p:cNvSpPr/>
          <p:nvPr/>
        </p:nvSpPr>
        <p:spPr>
          <a:xfrm>
            <a:off x="10404648" y="2151375"/>
            <a:ext cx="141326" cy="126863"/>
          </a:xfrm>
          <a:custGeom>
            <a:avLst/>
            <a:gdLst/>
            <a:ahLst/>
            <a:cxnLst/>
            <a:rect l="0" t="0" r="0" b="0"/>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6350" cap="rnd" cmpd="sng">
            <a:solidFill>
              <a:schemeClr val="tx1"/>
            </a:solidFill>
            <a:prstDash val="sysDash"/>
            <a:round/>
            <a:headEnd type="none" w="med" len="med"/>
            <a:tailEnd type="none" w="med" len="med"/>
          </a:ln>
        </p:spPr>
        <p:txBody>
          <a:bodyPr lIns="91425" tIns="91425" rIns="91425" bIns="91425" anchor="ctr" anchorCtr="0">
            <a:noAutofit/>
          </a:bodyPr>
          <a:lstStyle/>
          <a:p>
            <a:pPr lvl="0">
              <a:spcBef>
                <a:spcPts val="0"/>
              </a:spcBef>
              <a:buNone/>
            </a:pPr>
            <a:endParaRPr>
              <a:solidFill>
                <a:schemeClr val="tx1"/>
              </a:solidFill>
            </a:endParaRPr>
          </a:p>
        </p:txBody>
      </p:sp>
      <p:sp>
        <p:nvSpPr>
          <p:cNvPr id="3079" name="Retângulo 3078"/>
          <p:cNvSpPr/>
          <p:nvPr/>
        </p:nvSpPr>
        <p:spPr>
          <a:xfrm>
            <a:off x="4129244" y="725046"/>
            <a:ext cx="526106" cy="307777"/>
          </a:xfrm>
          <a:prstGeom prst="rect">
            <a:avLst/>
          </a:prstGeom>
        </p:spPr>
        <p:txBody>
          <a:bodyPr wrap="none">
            <a:spAutoFit/>
          </a:bodyPr>
          <a:lstStyle/>
          <a:p>
            <a:r>
              <a:rPr lang="pt-BR" smtClean="0">
                <a:solidFill>
                  <a:srgbClr val="99D4D7"/>
                </a:solidFill>
                <a:latin typeface="Vivaldi" panose="03020602050506090804" pitchFamily="66" charset="0"/>
              </a:rPr>
              <a:t>Drª.</a:t>
            </a:r>
            <a:endParaRPr lang="pt-BR" dirty="0">
              <a:solidFill>
                <a:srgbClr val="99D4D7"/>
              </a:solidFill>
            </a:endParaRPr>
          </a:p>
        </p:txBody>
      </p:sp>
    </p:spTree>
    <p:extLst>
      <p:ext uri="{BB962C8B-B14F-4D97-AF65-F5344CB8AC3E}">
        <p14:creationId xmlns:p14="http://schemas.microsoft.com/office/powerpoint/2010/main" val="13022589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subTitle" idx="4294967295"/>
          </p:nvPr>
        </p:nvSpPr>
        <p:spPr>
          <a:xfrm>
            <a:off x="2538450" y="3640150"/>
            <a:ext cx="4018799" cy="784799"/>
          </a:xfrm>
          <a:prstGeom prst="rect">
            <a:avLst/>
          </a:prstGeom>
        </p:spPr>
        <p:txBody>
          <a:bodyPr lIns="91425" tIns="91425" rIns="91425" bIns="91425" anchor="t" anchorCtr="0">
            <a:noAutofit/>
          </a:bodyPr>
          <a:lstStyle/>
          <a:p>
            <a:pPr lvl="0" algn="ctr" rtl="0">
              <a:spcBef>
                <a:spcPts val="0"/>
              </a:spcBef>
              <a:buNone/>
            </a:pPr>
            <a:r>
              <a:rPr lang="en" sz="1800">
                <a:solidFill>
                  <a:srgbClr val="ECC1C8"/>
                </a:solidFill>
              </a:rPr>
              <a:t>Bring the attention of your audience over a key concept using icons or illustrations</a:t>
            </a:r>
          </a:p>
        </p:txBody>
      </p:sp>
      <p:grpSp>
        <p:nvGrpSpPr>
          <p:cNvPr id="147" name="Shape 147"/>
          <p:cNvGrpSpPr/>
          <p:nvPr/>
        </p:nvGrpSpPr>
        <p:grpSpPr>
          <a:xfrm>
            <a:off x="2541523" y="813799"/>
            <a:ext cx="4097176" cy="2810125"/>
            <a:chOff x="2541523" y="813799"/>
            <a:chExt cx="4097176" cy="2810125"/>
          </a:xfrm>
        </p:grpSpPr>
        <p:sp>
          <p:nvSpPr>
            <p:cNvPr id="148" name="Shape 148"/>
            <p:cNvSpPr/>
            <p:nvPr/>
          </p:nvSpPr>
          <p:spPr>
            <a:xfrm>
              <a:off x="2695800" y="917925"/>
              <a:ext cx="3942899" cy="2706000"/>
            </a:xfrm>
            <a:prstGeom prst="rect">
              <a:avLst/>
            </a:prstGeom>
            <a:solidFill>
              <a:srgbClr val="1B1B46">
                <a:alpha val="10380"/>
              </a:srgbClr>
            </a:solidFill>
            <a:ln>
              <a:noFill/>
            </a:ln>
          </p:spPr>
          <p:txBody>
            <a:bodyPr lIns="91425" tIns="91425" rIns="91425" bIns="91425" anchor="ctr" anchorCtr="0">
              <a:noAutofit/>
            </a:bodyPr>
            <a:lstStyle/>
            <a:p>
              <a:pPr lvl="0">
                <a:spcBef>
                  <a:spcPts val="0"/>
                </a:spcBef>
                <a:buNone/>
              </a:pPr>
              <a:endParaRPr/>
            </a:p>
          </p:txBody>
        </p:sp>
        <p:sp>
          <p:nvSpPr>
            <p:cNvPr id="149" name="Shape 149"/>
            <p:cNvSpPr/>
            <p:nvPr/>
          </p:nvSpPr>
          <p:spPr>
            <a:xfrm>
              <a:off x="2541523" y="813799"/>
              <a:ext cx="4009750" cy="2706000"/>
            </a:xfrm>
            <a:prstGeom prst="rect">
              <a:avLst/>
            </a:prstGeom>
            <a:solidFill>
              <a:srgbClr val="ECC1C8"/>
            </a:solidFill>
            <a:ln>
              <a:noFill/>
            </a:ln>
          </p:spPr>
          <p:txBody>
            <a:bodyPr lIns="91425" tIns="91425" rIns="91425" bIns="91425" anchor="ctr" anchorCtr="0">
              <a:noAutofit/>
            </a:bodyPr>
            <a:lstStyle/>
            <a:p>
              <a:pPr lvl="0">
                <a:spcBef>
                  <a:spcPts val="0"/>
                </a:spcBef>
                <a:buNone/>
              </a:pPr>
              <a:endParaRPr/>
            </a:p>
          </p:txBody>
        </p:sp>
      </p:grpSp>
      <p:sp>
        <p:nvSpPr>
          <p:cNvPr id="150" name="Shape 150"/>
          <p:cNvSpPr txBox="1">
            <a:spLocks noGrp="1"/>
          </p:cNvSpPr>
          <p:nvPr>
            <p:ph type="ctrTitle" idx="4294967295"/>
          </p:nvPr>
        </p:nvSpPr>
        <p:spPr>
          <a:xfrm>
            <a:off x="2541525" y="2192950"/>
            <a:ext cx="4018799" cy="1159799"/>
          </a:xfrm>
          <a:prstGeom prst="rect">
            <a:avLst/>
          </a:prstGeom>
        </p:spPr>
        <p:txBody>
          <a:bodyPr lIns="91425" tIns="91425" rIns="91425" bIns="91425" anchor="t" anchorCtr="0">
            <a:noAutofit/>
          </a:bodyPr>
          <a:lstStyle/>
          <a:p>
            <a:pPr lvl="0" algn="ctr" rtl="0">
              <a:spcBef>
                <a:spcPts val="0"/>
              </a:spcBef>
              <a:buNone/>
            </a:pPr>
            <a:r>
              <a:rPr lang="en" sz="4800">
                <a:solidFill>
                  <a:srgbClr val="FFFFFF"/>
                </a:solidFill>
              </a:rPr>
              <a:t>Big concept</a:t>
            </a:r>
          </a:p>
        </p:txBody>
      </p:sp>
      <p:grpSp>
        <p:nvGrpSpPr>
          <p:cNvPr id="151" name="Shape 151"/>
          <p:cNvGrpSpPr/>
          <p:nvPr/>
        </p:nvGrpSpPr>
        <p:grpSpPr>
          <a:xfrm>
            <a:off x="3838614" y="1420860"/>
            <a:ext cx="1418472" cy="772090"/>
            <a:chOff x="5937975" y="5081700"/>
            <a:chExt cx="481050" cy="261850"/>
          </a:xfrm>
        </p:grpSpPr>
        <p:sp>
          <p:nvSpPr>
            <p:cNvPr id="152" name="Shape 152"/>
            <p:cNvSpPr/>
            <p:nvPr/>
          </p:nvSpPr>
          <p:spPr>
            <a:xfrm>
              <a:off x="6104200" y="5081700"/>
              <a:ext cx="314825" cy="215575"/>
            </a:xfrm>
            <a:custGeom>
              <a:avLst/>
              <a:gdLst/>
              <a:ahLst/>
              <a:cxnLst/>
              <a:rect l="0" t="0" r="0" b="0"/>
              <a:pathLst>
                <a:path w="12593" h="8623" fill="none" extrusionOk="0">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w="285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3" name="Shape 153"/>
            <p:cNvSpPr/>
            <p:nvPr/>
          </p:nvSpPr>
          <p:spPr>
            <a:xfrm>
              <a:off x="5937975" y="5210175"/>
              <a:ext cx="333700" cy="133375"/>
            </a:xfrm>
            <a:custGeom>
              <a:avLst/>
              <a:gdLst/>
              <a:ahLst/>
              <a:cxnLst/>
              <a:rect l="0" t="0" r="0" b="0"/>
              <a:pathLst>
                <a:path w="13348" h="5335" fill="none" extrusionOk="0">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w="285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4" name="Shape 154"/>
            <p:cNvSpPr/>
            <p:nvPr/>
          </p:nvSpPr>
          <p:spPr>
            <a:xfrm>
              <a:off x="6352025" y="5109100"/>
              <a:ext cx="19500" cy="18900"/>
            </a:xfrm>
            <a:custGeom>
              <a:avLst/>
              <a:gdLst/>
              <a:ahLst/>
              <a:cxnLst/>
              <a:rect l="0" t="0" r="0" b="0"/>
              <a:pathLst>
                <a:path w="780" h="756" extrusionOk="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noFill/>
            <a:ln w="28575" cap="flat"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2757725" y="1123950"/>
            <a:ext cx="2700600" cy="3095999"/>
          </a:xfrm>
          <a:prstGeom prst="rect">
            <a:avLst/>
          </a:prstGeom>
        </p:spPr>
        <p:txBody>
          <a:bodyPr lIns="91425" tIns="91425" rIns="91425" bIns="91425" anchor="t" anchorCtr="0">
            <a:noAutofit/>
          </a:bodyPr>
          <a:lstStyle/>
          <a:p>
            <a:pPr lvl="0" rtl="0">
              <a:spcBef>
                <a:spcPts val="0"/>
              </a:spcBef>
              <a:buNone/>
            </a:pPr>
            <a:r>
              <a:rPr lang="en" b="1"/>
              <a:t>White</a:t>
            </a:r>
          </a:p>
          <a:p>
            <a:pPr lvl="0">
              <a:spcBef>
                <a:spcPts val="0"/>
              </a:spcBef>
              <a:buNone/>
            </a:pPr>
            <a:r>
              <a:rPr lang="en"/>
              <a:t>Is the color of milk and fresh snow, the color produced by the combination of all the colors of the visible spectrum.</a:t>
            </a:r>
          </a:p>
        </p:txBody>
      </p:sp>
      <p:sp>
        <p:nvSpPr>
          <p:cNvPr id="160" name="Shape 160"/>
          <p:cNvSpPr txBox="1">
            <a:spLocks noGrp="1"/>
          </p:cNvSpPr>
          <p:nvPr>
            <p:ph type="title"/>
          </p:nvPr>
        </p:nvSpPr>
        <p:spPr>
          <a:xfrm>
            <a:off x="534609" y="541178"/>
            <a:ext cx="1613400" cy="857400"/>
          </a:xfrm>
          <a:prstGeom prst="rect">
            <a:avLst/>
          </a:prstGeom>
        </p:spPr>
        <p:txBody>
          <a:bodyPr lIns="91425" tIns="91425" rIns="91425" bIns="91425" anchor="t" anchorCtr="0">
            <a:noAutofit/>
          </a:bodyPr>
          <a:lstStyle/>
          <a:p>
            <a:pPr lvl="0">
              <a:spcBef>
                <a:spcPts val="0"/>
              </a:spcBef>
              <a:buNone/>
            </a:pPr>
            <a:r>
              <a:rPr lang="en"/>
              <a:t>You can also split your content</a:t>
            </a:r>
          </a:p>
        </p:txBody>
      </p:sp>
      <p:sp>
        <p:nvSpPr>
          <p:cNvPr id="161" name="Shape 161"/>
          <p:cNvSpPr txBox="1">
            <a:spLocks noGrp="1"/>
          </p:cNvSpPr>
          <p:nvPr>
            <p:ph type="body" idx="2"/>
          </p:nvPr>
        </p:nvSpPr>
        <p:spPr>
          <a:xfrm>
            <a:off x="5620903" y="1123950"/>
            <a:ext cx="2700600" cy="3095999"/>
          </a:xfrm>
          <a:prstGeom prst="rect">
            <a:avLst/>
          </a:prstGeom>
        </p:spPr>
        <p:txBody>
          <a:bodyPr lIns="91425" tIns="91425" rIns="91425" bIns="91425" anchor="t" anchorCtr="0">
            <a:noAutofit/>
          </a:bodyPr>
          <a:lstStyle/>
          <a:p>
            <a:pPr lvl="0" rtl="0">
              <a:spcBef>
                <a:spcPts val="0"/>
              </a:spcBef>
              <a:buNone/>
            </a:pPr>
            <a:r>
              <a:rPr lang="en" b="1"/>
              <a:t>Black</a:t>
            </a:r>
          </a:p>
          <a:p>
            <a:pPr lvl="0">
              <a:spcBef>
                <a:spcPts val="0"/>
              </a:spcBef>
              <a:buNone/>
            </a:pPr>
            <a:r>
              <a:rPr lang="en"/>
              <a:t>Is the color of coal, ebony, and of outer space. It is the darkest color, the result of the absence of or complete absorption of light.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381000" y="530127"/>
            <a:ext cx="1778100" cy="857400"/>
          </a:xfrm>
          <a:prstGeom prst="rect">
            <a:avLst/>
          </a:prstGeom>
        </p:spPr>
        <p:txBody>
          <a:bodyPr lIns="91425" tIns="91425" rIns="91425" bIns="91425" anchor="t" anchorCtr="0">
            <a:noAutofit/>
          </a:bodyPr>
          <a:lstStyle/>
          <a:p>
            <a:pPr lvl="0">
              <a:spcBef>
                <a:spcPts val="0"/>
              </a:spcBef>
              <a:buNone/>
            </a:pPr>
            <a:r>
              <a:rPr lang="en"/>
              <a:t>In two or three columns</a:t>
            </a:r>
          </a:p>
        </p:txBody>
      </p:sp>
      <p:sp>
        <p:nvSpPr>
          <p:cNvPr id="167" name="Shape 167"/>
          <p:cNvSpPr txBox="1">
            <a:spLocks noGrp="1"/>
          </p:cNvSpPr>
          <p:nvPr>
            <p:ph type="body" idx="1"/>
          </p:nvPr>
        </p:nvSpPr>
        <p:spPr>
          <a:xfrm>
            <a:off x="2652480" y="1054700"/>
            <a:ext cx="1855499" cy="3289800"/>
          </a:xfrm>
          <a:prstGeom prst="rect">
            <a:avLst/>
          </a:prstGeom>
        </p:spPr>
        <p:txBody>
          <a:bodyPr lIns="91425" tIns="91425" rIns="91425" bIns="91425" anchor="t" anchorCtr="0">
            <a:noAutofit/>
          </a:bodyPr>
          <a:lstStyle/>
          <a:p>
            <a:pPr lvl="0" rtl="0">
              <a:spcBef>
                <a:spcPts val="0"/>
              </a:spcBef>
              <a:buNone/>
            </a:pPr>
            <a:r>
              <a:rPr lang="en" b="1"/>
              <a:t>Yellow</a:t>
            </a:r>
          </a:p>
          <a:p>
            <a:pPr lvl="0">
              <a:spcBef>
                <a:spcPts val="0"/>
              </a:spcBef>
              <a:buNone/>
            </a:pPr>
            <a:r>
              <a:rPr lang="en"/>
              <a:t>Is the color of gold, butter and ripe lemons. In the spectrum of visible light, yellow is found between green and orange.</a:t>
            </a:r>
          </a:p>
        </p:txBody>
      </p:sp>
      <p:sp>
        <p:nvSpPr>
          <p:cNvPr id="168" name="Shape 168"/>
          <p:cNvSpPr txBox="1">
            <a:spLocks noGrp="1"/>
          </p:cNvSpPr>
          <p:nvPr>
            <p:ph type="body" idx="2"/>
          </p:nvPr>
        </p:nvSpPr>
        <p:spPr>
          <a:xfrm>
            <a:off x="4603343" y="1054700"/>
            <a:ext cx="1855499" cy="3289800"/>
          </a:xfrm>
          <a:prstGeom prst="rect">
            <a:avLst/>
          </a:prstGeom>
        </p:spPr>
        <p:txBody>
          <a:bodyPr lIns="91425" tIns="91425" rIns="91425" bIns="91425" anchor="t" anchorCtr="0">
            <a:noAutofit/>
          </a:bodyPr>
          <a:lstStyle/>
          <a:p>
            <a:pPr lvl="0" rtl="0">
              <a:spcBef>
                <a:spcPts val="0"/>
              </a:spcBef>
              <a:buNone/>
            </a:pPr>
            <a:r>
              <a:rPr lang="en" b="1"/>
              <a:t>Blue</a:t>
            </a:r>
          </a:p>
          <a:p>
            <a:pPr lvl="0">
              <a:spcBef>
                <a:spcPts val="0"/>
              </a:spcBef>
              <a:buNone/>
            </a:pPr>
            <a:r>
              <a:rPr lang="en"/>
              <a:t>Is the colour of the clear sky and the deep sea. It is located between violet and green on the optical spectrum.</a:t>
            </a:r>
          </a:p>
        </p:txBody>
      </p:sp>
      <p:sp>
        <p:nvSpPr>
          <p:cNvPr id="169" name="Shape 169"/>
          <p:cNvSpPr txBox="1">
            <a:spLocks noGrp="1"/>
          </p:cNvSpPr>
          <p:nvPr>
            <p:ph type="body" idx="3"/>
          </p:nvPr>
        </p:nvSpPr>
        <p:spPr>
          <a:xfrm>
            <a:off x="6554205" y="1054700"/>
            <a:ext cx="1855499" cy="3289800"/>
          </a:xfrm>
          <a:prstGeom prst="rect">
            <a:avLst/>
          </a:prstGeom>
        </p:spPr>
        <p:txBody>
          <a:bodyPr lIns="91425" tIns="91425" rIns="91425" bIns="91425" anchor="t" anchorCtr="0">
            <a:noAutofit/>
          </a:bodyPr>
          <a:lstStyle/>
          <a:p>
            <a:pPr lvl="0" rtl="0">
              <a:spcBef>
                <a:spcPts val="0"/>
              </a:spcBef>
              <a:buNone/>
            </a:pPr>
            <a:r>
              <a:rPr lang="en" b="1"/>
              <a:t>Red</a:t>
            </a:r>
          </a:p>
          <a:p>
            <a:pPr lvl="0" rtl="0">
              <a:spcBef>
                <a:spcPts val="0"/>
              </a:spcBef>
              <a:buNone/>
            </a:pPr>
            <a:r>
              <a:rPr lang="en"/>
              <a:t>Is the color of blood, and because of this it has historically been associated with sacrifice, danger and courage. </a:t>
            </a:r>
          </a:p>
          <a:p>
            <a:pPr lvl="0">
              <a:spcBef>
                <a:spcPts val="0"/>
              </a:spcBef>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1052325" y="757150"/>
            <a:ext cx="2686199" cy="870900"/>
          </a:xfrm>
          <a:prstGeom prst="rect">
            <a:avLst/>
          </a:prstGeom>
        </p:spPr>
        <p:txBody>
          <a:bodyPr lIns="91425" tIns="91425" rIns="91425" bIns="91425" anchor="b" anchorCtr="0">
            <a:noAutofit/>
          </a:bodyPr>
          <a:lstStyle/>
          <a:p>
            <a:pPr lvl="0" rtl="0">
              <a:spcBef>
                <a:spcPts val="0"/>
              </a:spcBef>
              <a:buNone/>
            </a:pPr>
            <a:r>
              <a:rPr lang="en"/>
              <a:t>A picture is worth a thousand words</a:t>
            </a:r>
          </a:p>
        </p:txBody>
      </p:sp>
      <p:sp>
        <p:nvSpPr>
          <p:cNvPr id="175" name="Shape 175"/>
          <p:cNvSpPr txBox="1">
            <a:spLocks noGrp="1"/>
          </p:cNvSpPr>
          <p:nvPr>
            <p:ph type="body" idx="1"/>
          </p:nvPr>
        </p:nvSpPr>
        <p:spPr>
          <a:xfrm>
            <a:off x="1052400" y="1577225"/>
            <a:ext cx="2686199" cy="2622000"/>
          </a:xfrm>
          <a:prstGeom prst="rect">
            <a:avLst/>
          </a:prstGeom>
        </p:spPr>
        <p:txBody>
          <a:bodyPr lIns="91425" tIns="91425" rIns="91425" bIns="91425" anchor="t" anchorCtr="0">
            <a:noAutofit/>
          </a:bodyPr>
          <a:lstStyle/>
          <a:p>
            <a:pPr lvl="0" rtl="0">
              <a:spcBef>
                <a:spcPts val="0"/>
              </a:spcBef>
              <a:buNone/>
            </a:pPr>
            <a:r>
              <a:rPr lang="en"/>
              <a:t>A complex idea can be conveyed with just a single still image, namely making it possible to absorb large amounts of data quickly.</a:t>
            </a:r>
          </a:p>
        </p:txBody>
      </p:sp>
      <p:pic>
        <p:nvPicPr>
          <p:cNvPr id="176" name="Shape 176" descr="winter.jpg"/>
          <p:cNvPicPr preferRelativeResize="0"/>
          <p:nvPr/>
        </p:nvPicPr>
        <p:blipFill rotWithShape="1">
          <a:blip r:embed="rId3">
            <a:alphaModFix/>
          </a:blip>
          <a:srcRect l="8177" t="12016" r="28382" b="13300"/>
          <a:stretch/>
        </p:blipFill>
        <p:spPr>
          <a:xfrm>
            <a:off x="4166998" y="626300"/>
            <a:ext cx="4350699" cy="384132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0"/>
        <p:cNvGrpSpPr/>
        <p:nvPr/>
      </p:nvGrpSpPr>
      <p:grpSpPr>
        <a:xfrm>
          <a:off x="0" y="0"/>
          <a:ext cx="0" cy="0"/>
          <a:chOff x="0" y="0"/>
          <a:chExt cx="0" cy="0"/>
        </a:xfrm>
      </p:grpSpPr>
      <p:sp>
        <p:nvSpPr>
          <p:cNvPr id="181" name="Shape 181"/>
          <p:cNvSpPr/>
          <p:nvPr/>
        </p:nvSpPr>
        <p:spPr>
          <a:xfrm>
            <a:off x="2815225" y="2063675"/>
            <a:ext cx="3690899" cy="1177500"/>
          </a:xfrm>
          <a:prstGeom prst="rect">
            <a:avLst/>
          </a:prstGeom>
          <a:solidFill>
            <a:srgbClr val="000000">
              <a:alpha val="19620"/>
            </a:srgbClr>
          </a:solidFill>
          <a:ln>
            <a:noFill/>
          </a:ln>
        </p:spPr>
        <p:txBody>
          <a:bodyPr lIns="91425" tIns="91425" rIns="91425" bIns="91425" anchor="ctr" anchorCtr="0">
            <a:noAutofit/>
          </a:bodyPr>
          <a:lstStyle/>
          <a:p>
            <a:pPr lvl="0">
              <a:spcBef>
                <a:spcPts val="0"/>
              </a:spcBef>
              <a:buNone/>
            </a:pPr>
            <a:endParaRPr/>
          </a:p>
        </p:txBody>
      </p:sp>
      <p:sp>
        <p:nvSpPr>
          <p:cNvPr id="182" name="Shape 182"/>
          <p:cNvSpPr/>
          <p:nvPr/>
        </p:nvSpPr>
        <p:spPr>
          <a:xfrm>
            <a:off x="2726550" y="1983000"/>
            <a:ext cx="3690899" cy="1177500"/>
          </a:xfrm>
          <a:prstGeom prst="rect">
            <a:avLst/>
          </a:prstGeom>
          <a:solidFill>
            <a:srgbClr val="FFFFFF"/>
          </a:solidFill>
          <a:ln>
            <a:noFill/>
          </a:ln>
        </p:spPr>
        <p:txBody>
          <a:bodyPr lIns="91425" tIns="91425" rIns="91425" bIns="91425" anchor="ctr" anchorCtr="0">
            <a:noAutofit/>
          </a:bodyPr>
          <a:lstStyle/>
          <a:p>
            <a:pPr lvl="0" algn="ctr" rtl="0">
              <a:spcBef>
                <a:spcPts val="0"/>
              </a:spcBef>
              <a:buNone/>
            </a:pPr>
            <a:r>
              <a:rPr lang="en" sz="1800" b="1" i="1">
                <a:solidFill>
                  <a:srgbClr val="ECC1C8"/>
                </a:solidFill>
                <a:latin typeface="Playfair Display"/>
                <a:ea typeface="Playfair Display"/>
                <a:cs typeface="Playfair Display"/>
                <a:sym typeface="Playfair Display"/>
              </a:rPr>
              <a:t>Want big impact?</a:t>
            </a:r>
          </a:p>
          <a:p>
            <a:pPr lvl="0" algn="ctr" rtl="0">
              <a:spcBef>
                <a:spcPts val="600"/>
              </a:spcBef>
              <a:buNone/>
            </a:pPr>
            <a:r>
              <a:rPr lang="en" sz="1800">
                <a:solidFill>
                  <a:srgbClr val="4D4A56"/>
                </a:solidFill>
                <a:latin typeface="Tinos"/>
                <a:ea typeface="Tinos"/>
                <a:cs typeface="Tinos"/>
                <a:sym typeface="Tinos"/>
              </a:rPr>
              <a:t>Use big image.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428171" y="543066"/>
            <a:ext cx="1729499" cy="1616099"/>
          </a:xfrm>
          <a:prstGeom prst="rect">
            <a:avLst/>
          </a:prstGeom>
        </p:spPr>
        <p:txBody>
          <a:bodyPr lIns="91425" tIns="91425" rIns="91425" bIns="91425" anchor="t" anchorCtr="0">
            <a:noAutofit/>
          </a:bodyPr>
          <a:lstStyle/>
          <a:p>
            <a:pPr lvl="0">
              <a:spcBef>
                <a:spcPts val="0"/>
              </a:spcBef>
              <a:buNone/>
            </a:pPr>
            <a:r>
              <a:rPr lang="en"/>
              <a:t>Use charts to explain your ideas</a:t>
            </a:r>
          </a:p>
        </p:txBody>
      </p:sp>
      <p:sp>
        <p:nvSpPr>
          <p:cNvPr id="188" name="Shape 188"/>
          <p:cNvSpPr/>
          <p:nvPr/>
        </p:nvSpPr>
        <p:spPr>
          <a:xfrm>
            <a:off x="2982250" y="1650300"/>
            <a:ext cx="5686799" cy="2647199"/>
          </a:xfrm>
          <a:prstGeom prst="bracePair">
            <a:avLst/>
          </a:prstGeom>
          <a:noFill/>
          <a:ln w="114300" cap="flat" cmpd="sng">
            <a:solidFill>
              <a:srgbClr val="FFFFFF"/>
            </a:solidFill>
            <a:prstDash val="solid"/>
            <a:bevel/>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189" name="Shape 189"/>
          <p:cNvCxnSpPr/>
          <p:nvPr/>
        </p:nvCxnSpPr>
        <p:spPr>
          <a:xfrm>
            <a:off x="4926899" y="1650300"/>
            <a:ext cx="0" cy="2647199"/>
          </a:xfrm>
          <a:prstGeom prst="straightConnector1">
            <a:avLst/>
          </a:prstGeom>
          <a:noFill/>
          <a:ln w="9525" cap="flat" cmpd="sng">
            <a:solidFill>
              <a:srgbClr val="FFFFFF"/>
            </a:solidFill>
            <a:prstDash val="dash"/>
            <a:round/>
            <a:headEnd type="none" w="lg" len="lg"/>
            <a:tailEnd type="none" w="lg" len="lg"/>
          </a:ln>
        </p:spPr>
      </p:cxnSp>
      <p:cxnSp>
        <p:nvCxnSpPr>
          <p:cNvPr id="190" name="Shape 190"/>
          <p:cNvCxnSpPr/>
          <p:nvPr/>
        </p:nvCxnSpPr>
        <p:spPr>
          <a:xfrm>
            <a:off x="6755699" y="1650300"/>
            <a:ext cx="0" cy="2647199"/>
          </a:xfrm>
          <a:prstGeom prst="straightConnector1">
            <a:avLst/>
          </a:prstGeom>
          <a:noFill/>
          <a:ln w="9525" cap="flat" cmpd="sng">
            <a:solidFill>
              <a:srgbClr val="FFFFFF"/>
            </a:solidFill>
            <a:prstDash val="dash"/>
            <a:round/>
            <a:headEnd type="none" w="lg" len="lg"/>
            <a:tailEnd type="none" w="lg" len="lg"/>
          </a:ln>
        </p:spPr>
      </p:cxnSp>
      <p:sp>
        <p:nvSpPr>
          <p:cNvPr id="191" name="Shape 191"/>
          <p:cNvSpPr txBox="1"/>
          <p:nvPr/>
        </p:nvSpPr>
        <p:spPr>
          <a:xfrm>
            <a:off x="3231724" y="2538600"/>
            <a:ext cx="1695300" cy="893400"/>
          </a:xfrm>
          <a:prstGeom prst="rect">
            <a:avLst/>
          </a:prstGeom>
          <a:noFill/>
          <a:ln>
            <a:noFill/>
          </a:ln>
        </p:spPr>
        <p:txBody>
          <a:bodyPr lIns="91425" tIns="91425" rIns="91425" bIns="91425" anchor="ctr" anchorCtr="0">
            <a:noAutofit/>
          </a:bodyPr>
          <a:lstStyle/>
          <a:p>
            <a:pPr lvl="0" algn="ctr">
              <a:spcBef>
                <a:spcPts val="0"/>
              </a:spcBef>
              <a:buNone/>
            </a:pPr>
            <a:r>
              <a:rPr lang="en" sz="1800" b="1">
                <a:solidFill>
                  <a:srgbClr val="ECC1C8"/>
                </a:solidFill>
                <a:latin typeface="Tinos"/>
                <a:ea typeface="Tinos"/>
                <a:cs typeface="Tinos"/>
                <a:sym typeface="Tinos"/>
              </a:rPr>
              <a:t>White</a:t>
            </a:r>
          </a:p>
        </p:txBody>
      </p:sp>
      <p:sp>
        <p:nvSpPr>
          <p:cNvPr id="192" name="Shape 192"/>
          <p:cNvSpPr txBox="1"/>
          <p:nvPr/>
        </p:nvSpPr>
        <p:spPr>
          <a:xfrm>
            <a:off x="4984846" y="2538600"/>
            <a:ext cx="1695300" cy="893400"/>
          </a:xfrm>
          <a:prstGeom prst="rect">
            <a:avLst/>
          </a:prstGeom>
          <a:noFill/>
          <a:ln>
            <a:noFill/>
          </a:ln>
        </p:spPr>
        <p:txBody>
          <a:bodyPr lIns="91425" tIns="91425" rIns="91425" bIns="91425" anchor="ctr" anchorCtr="0">
            <a:noAutofit/>
          </a:bodyPr>
          <a:lstStyle/>
          <a:p>
            <a:pPr lvl="0" algn="ctr" rtl="0">
              <a:spcBef>
                <a:spcPts val="0"/>
              </a:spcBef>
              <a:buNone/>
            </a:pPr>
            <a:r>
              <a:rPr lang="en" sz="1800" b="1">
                <a:solidFill>
                  <a:srgbClr val="ECC1C8"/>
                </a:solidFill>
                <a:latin typeface="Tinos"/>
                <a:ea typeface="Tinos"/>
                <a:cs typeface="Tinos"/>
                <a:sym typeface="Tinos"/>
              </a:rPr>
              <a:t>Gray</a:t>
            </a:r>
          </a:p>
        </p:txBody>
      </p:sp>
      <p:sp>
        <p:nvSpPr>
          <p:cNvPr id="193" name="Shape 193"/>
          <p:cNvSpPr txBox="1"/>
          <p:nvPr/>
        </p:nvSpPr>
        <p:spPr>
          <a:xfrm>
            <a:off x="6737967" y="2538600"/>
            <a:ext cx="1695300" cy="893400"/>
          </a:xfrm>
          <a:prstGeom prst="rect">
            <a:avLst/>
          </a:prstGeom>
          <a:noFill/>
          <a:ln>
            <a:noFill/>
          </a:ln>
        </p:spPr>
        <p:txBody>
          <a:bodyPr lIns="91425" tIns="91425" rIns="91425" bIns="91425" anchor="ctr" anchorCtr="0">
            <a:noAutofit/>
          </a:bodyPr>
          <a:lstStyle/>
          <a:p>
            <a:pPr lvl="0" algn="ctr" rtl="0">
              <a:spcBef>
                <a:spcPts val="0"/>
              </a:spcBef>
              <a:buNone/>
            </a:pPr>
            <a:r>
              <a:rPr lang="en" sz="1800" b="1">
                <a:solidFill>
                  <a:srgbClr val="ECC1C8"/>
                </a:solidFill>
                <a:latin typeface="Tinos"/>
                <a:ea typeface="Tinos"/>
                <a:cs typeface="Tinos"/>
                <a:sym typeface="Tinos"/>
              </a:rPr>
              <a:t>Black</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Shape 198"/>
          <p:cNvSpPr txBox="1">
            <a:spLocks noGrp="1"/>
          </p:cNvSpPr>
          <p:nvPr>
            <p:ph type="title"/>
          </p:nvPr>
        </p:nvSpPr>
        <p:spPr>
          <a:xfrm>
            <a:off x="428171" y="543066"/>
            <a:ext cx="1729499" cy="1616099"/>
          </a:xfrm>
          <a:prstGeom prst="rect">
            <a:avLst/>
          </a:prstGeom>
        </p:spPr>
        <p:txBody>
          <a:bodyPr lIns="91425" tIns="91425" rIns="91425" bIns="91425" anchor="t" anchorCtr="0">
            <a:noAutofit/>
          </a:bodyPr>
          <a:lstStyle/>
          <a:p>
            <a:pPr lvl="0" rtl="0">
              <a:spcBef>
                <a:spcPts val="0"/>
              </a:spcBef>
              <a:buNone/>
            </a:pPr>
            <a:r>
              <a:rPr lang="en"/>
              <a:t>And tables to compare data</a:t>
            </a:r>
          </a:p>
        </p:txBody>
      </p:sp>
      <p:graphicFrame>
        <p:nvGraphicFramePr>
          <p:cNvPr id="199" name="Shape 199"/>
          <p:cNvGraphicFramePr/>
          <p:nvPr/>
        </p:nvGraphicFramePr>
        <p:xfrm>
          <a:off x="2760400" y="457981"/>
          <a:ext cx="5969700" cy="4233800"/>
        </p:xfrm>
        <a:graphic>
          <a:graphicData uri="http://schemas.openxmlformats.org/drawingml/2006/table">
            <a:tbl>
              <a:tblPr>
                <a:noFill/>
                <a:tableStyleId>{0136F4EA-540C-45DC-BF9B-7735B3AE2272}</a:tableStyleId>
              </a:tblPr>
              <a:tblGrid>
                <a:gridCol w="1492425"/>
                <a:gridCol w="1492425"/>
                <a:gridCol w="1492425"/>
                <a:gridCol w="1492425"/>
              </a:tblGrid>
              <a:tr h="1058450">
                <a:tc>
                  <a:txBody>
                    <a:bodyPr/>
                    <a:lstStyle/>
                    <a:p>
                      <a:pPr lvl="0">
                        <a:spcBef>
                          <a:spcPts val="0"/>
                        </a:spcBef>
                        <a:buNone/>
                      </a:pPr>
                      <a:endParaRPr>
                        <a:solidFill>
                          <a:srgbClr val="FFFFFF"/>
                        </a:solidFill>
                        <a:latin typeface="Tinos"/>
                        <a:ea typeface="Tinos"/>
                        <a:cs typeface="Tinos"/>
                        <a:sym typeface="Tinos"/>
                      </a:endParaRPr>
                    </a:p>
                  </a:txBody>
                  <a:tcPr marL="91425" marR="91425" marT="68575" marB="68575" anchor="ctr">
                    <a:lnL w="9525" cap="flat" cmpd="sng">
                      <a:solidFill>
                        <a:srgbClr val="FFFFFF">
                          <a:alpha val="0"/>
                        </a:srgbClr>
                      </a:solidFill>
                      <a:prstDash val="dash"/>
                      <a:round/>
                      <a:headEnd type="none" w="med" len="med"/>
                      <a:tailEnd type="none" w="med" len="med"/>
                    </a:lnL>
                    <a:lnR w="9525" cap="flat" cmpd="sng">
                      <a:solidFill>
                        <a:srgbClr val="FFFFFF"/>
                      </a:solidFill>
                      <a:prstDash val="dash"/>
                      <a:round/>
                      <a:headEnd type="none" w="med" len="med"/>
                      <a:tailEnd type="none" w="med" len="med"/>
                    </a:lnR>
                    <a:lnT w="9525" cap="flat" cmpd="sng">
                      <a:solidFill>
                        <a:srgbClr val="FFFFFF">
                          <a:alpha val="0"/>
                        </a:srgbClr>
                      </a:solidFill>
                      <a:prstDash val="dash"/>
                      <a:round/>
                      <a:headEnd type="none" w="med" len="med"/>
                      <a:tailEnd type="none" w="med" len="med"/>
                    </a:lnT>
                    <a:lnB w="9525" cap="flat" cmpd="sng">
                      <a:solidFill>
                        <a:srgbClr val="FFFFFF"/>
                      </a:solidFill>
                      <a:prstDash val="dash"/>
                      <a:round/>
                      <a:headEnd type="none" w="med" len="med"/>
                      <a:tailEnd type="none" w="med" len="med"/>
                    </a:lnB>
                  </a:tcPr>
                </a:tc>
                <a:tc>
                  <a:txBody>
                    <a:bodyPr/>
                    <a:lstStyle/>
                    <a:p>
                      <a:pPr lvl="0" algn="ctr">
                        <a:spcBef>
                          <a:spcPts val="0"/>
                        </a:spcBef>
                        <a:buNone/>
                      </a:pPr>
                      <a:r>
                        <a:rPr lang="en" sz="1100">
                          <a:solidFill>
                            <a:srgbClr val="FFFFFF"/>
                          </a:solidFill>
                          <a:latin typeface="Tinos"/>
                          <a:ea typeface="Tinos"/>
                          <a:cs typeface="Tinos"/>
                          <a:sym typeface="Tinos"/>
                        </a:rPr>
                        <a:t>A</a:t>
                      </a:r>
                    </a:p>
                  </a:txBody>
                  <a:tcPr marL="91425" marR="91425" marT="68575" marB="68575" anchor="ctr">
                    <a:lnL w="9525" cap="flat" cmpd="sng">
                      <a:solidFill>
                        <a:srgbClr val="FFFFFF"/>
                      </a:solidFill>
                      <a:prstDash val="dash"/>
                      <a:round/>
                      <a:headEnd type="none" w="med" len="med"/>
                      <a:tailEnd type="none" w="med" len="med"/>
                    </a:lnL>
                    <a:lnR w="9525" cap="flat" cmpd="sng">
                      <a:solidFill>
                        <a:srgbClr val="FFFFFF"/>
                      </a:solidFill>
                      <a:prstDash val="dash"/>
                      <a:round/>
                      <a:headEnd type="none" w="med" len="med"/>
                      <a:tailEnd type="none" w="med" len="med"/>
                    </a:lnR>
                    <a:lnT w="9525" cap="flat" cmpd="sng">
                      <a:solidFill>
                        <a:srgbClr val="FFFFFF">
                          <a:alpha val="0"/>
                        </a:srgbClr>
                      </a:solidFill>
                      <a:prstDash val="dash"/>
                      <a:round/>
                      <a:headEnd type="none" w="med" len="med"/>
                      <a:tailEnd type="none" w="med" len="med"/>
                    </a:lnT>
                    <a:lnB w="9525" cap="flat" cmpd="sng">
                      <a:solidFill>
                        <a:srgbClr val="FFFFFF"/>
                      </a:solidFill>
                      <a:prstDash val="dash"/>
                      <a:round/>
                      <a:headEnd type="none" w="med" len="med"/>
                      <a:tailEnd type="none" w="med" len="med"/>
                    </a:lnB>
                  </a:tcPr>
                </a:tc>
                <a:tc>
                  <a:txBody>
                    <a:bodyPr/>
                    <a:lstStyle/>
                    <a:p>
                      <a:pPr lvl="0" algn="ctr">
                        <a:spcBef>
                          <a:spcPts val="0"/>
                        </a:spcBef>
                        <a:buNone/>
                      </a:pPr>
                      <a:r>
                        <a:rPr lang="en" sz="1100">
                          <a:solidFill>
                            <a:srgbClr val="FFFFFF"/>
                          </a:solidFill>
                          <a:latin typeface="Tinos"/>
                          <a:ea typeface="Tinos"/>
                          <a:cs typeface="Tinos"/>
                          <a:sym typeface="Tinos"/>
                        </a:rPr>
                        <a:t>B</a:t>
                      </a:r>
                    </a:p>
                  </a:txBody>
                  <a:tcPr marL="91425" marR="91425" marT="68575" marB="68575" anchor="ctr">
                    <a:lnL w="9525" cap="flat" cmpd="sng">
                      <a:solidFill>
                        <a:srgbClr val="FFFFFF"/>
                      </a:solidFill>
                      <a:prstDash val="dash"/>
                      <a:round/>
                      <a:headEnd type="none" w="med" len="med"/>
                      <a:tailEnd type="none" w="med" len="med"/>
                    </a:lnL>
                    <a:lnR w="9525" cap="flat" cmpd="sng">
                      <a:solidFill>
                        <a:srgbClr val="FFFFFF"/>
                      </a:solidFill>
                      <a:prstDash val="dash"/>
                      <a:round/>
                      <a:headEnd type="none" w="med" len="med"/>
                      <a:tailEnd type="none" w="med" len="med"/>
                    </a:lnR>
                    <a:lnT w="9525" cap="flat" cmpd="sng">
                      <a:solidFill>
                        <a:srgbClr val="FFFFFF">
                          <a:alpha val="0"/>
                        </a:srgbClr>
                      </a:solidFill>
                      <a:prstDash val="dash"/>
                      <a:round/>
                      <a:headEnd type="none" w="med" len="med"/>
                      <a:tailEnd type="none" w="med" len="med"/>
                    </a:lnT>
                    <a:lnB w="9525" cap="flat" cmpd="sng">
                      <a:solidFill>
                        <a:srgbClr val="FFFFFF"/>
                      </a:solidFill>
                      <a:prstDash val="dash"/>
                      <a:round/>
                      <a:headEnd type="none" w="med" len="med"/>
                      <a:tailEnd type="none" w="med" len="med"/>
                    </a:lnB>
                  </a:tcPr>
                </a:tc>
                <a:tc>
                  <a:txBody>
                    <a:bodyPr/>
                    <a:lstStyle/>
                    <a:p>
                      <a:pPr lvl="0" algn="ctr">
                        <a:spcBef>
                          <a:spcPts val="0"/>
                        </a:spcBef>
                        <a:buNone/>
                      </a:pPr>
                      <a:r>
                        <a:rPr lang="en" sz="1100">
                          <a:solidFill>
                            <a:srgbClr val="FFFFFF"/>
                          </a:solidFill>
                          <a:latin typeface="Tinos"/>
                          <a:ea typeface="Tinos"/>
                          <a:cs typeface="Tinos"/>
                          <a:sym typeface="Tinos"/>
                        </a:rPr>
                        <a:t>C</a:t>
                      </a:r>
                    </a:p>
                  </a:txBody>
                  <a:tcPr marL="91425" marR="91425" marT="68575" marB="68575" anchor="ctr">
                    <a:lnL w="9525" cap="flat" cmpd="sng">
                      <a:solidFill>
                        <a:srgbClr val="FFFFFF"/>
                      </a:solidFill>
                      <a:prstDash val="dash"/>
                      <a:round/>
                      <a:headEnd type="none" w="med" len="med"/>
                      <a:tailEnd type="none" w="med" len="med"/>
                    </a:lnL>
                    <a:lnR w="9525" cap="flat" cmpd="sng">
                      <a:solidFill>
                        <a:srgbClr val="FFFFFF">
                          <a:alpha val="0"/>
                        </a:srgbClr>
                      </a:solidFill>
                      <a:prstDash val="dash"/>
                      <a:round/>
                      <a:headEnd type="none" w="med" len="med"/>
                      <a:tailEnd type="none" w="med" len="med"/>
                    </a:lnR>
                    <a:lnT w="9525" cap="flat" cmpd="sng">
                      <a:solidFill>
                        <a:srgbClr val="FFFFFF">
                          <a:alpha val="0"/>
                        </a:srgbClr>
                      </a:solidFill>
                      <a:prstDash val="dash"/>
                      <a:round/>
                      <a:headEnd type="none" w="med" len="med"/>
                      <a:tailEnd type="none" w="med" len="med"/>
                    </a:lnT>
                    <a:lnB w="9525" cap="flat" cmpd="sng">
                      <a:solidFill>
                        <a:srgbClr val="FFFFFF"/>
                      </a:solidFill>
                      <a:prstDash val="dash"/>
                      <a:round/>
                      <a:headEnd type="none" w="med" len="med"/>
                      <a:tailEnd type="none" w="med" len="med"/>
                    </a:lnB>
                  </a:tcPr>
                </a:tc>
              </a:tr>
              <a:tr h="1058450">
                <a:tc>
                  <a:txBody>
                    <a:bodyPr/>
                    <a:lstStyle/>
                    <a:p>
                      <a:pPr lvl="0" algn="r">
                        <a:spcBef>
                          <a:spcPts val="0"/>
                        </a:spcBef>
                        <a:buNone/>
                      </a:pPr>
                      <a:r>
                        <a:rPr lang="en" sz="1100">
                          <a:solidFill>
                            <a:srgbClr val="FFFFFF"/>
                          </a:solidFill>
                          <a:latin typeface="Tinos"/>
                          <a:ea typeface="Tinos"/>
                          <a:cs typeface="Tinos"/>
                          <a:sym typeface="Tinos"/>
                        </a:rPr>
                        <a:t>Yellow</a:t>
                      </a:r>
                    </a:p>
                  </a:txBody>
                  <a:tcPr marL="91425" marR="91425" marT="68575" marB="68575" anchor="ctr">
                    <a:lnL w="9525" cap="flat" cmpd="sng">
                      <a:solidFill>
                        <a:srgbClr val="FFFFFF">
                          <a:alpha val="0"/>
                        </a:srgbClr>
                      </a:solidFill>
                      <a:prstDash val="dash"/>
                      <a:round/>
                      <a:headEnd type="none" w="med" len="med"/>
                      <a:tailEnd type="none" w="med" len="med"/>
                    </a:lnL>
                    <a:lnR w="9525" cap="flat" cmpd="sng">
                      <a:solidFill>
                        <a:srgbClr val="FFFFFF"/>
                      </a:solidFill>
                      <a:prstDash val="dash"/>
                      <a:round/>
                      <a:headEnd type="none" w="med" len="med"/>
                      <a:tailEnd type="none" w="med" len="med"/>
                    </a:lnR>
                    <a:lnT w="9525" cap="flat" cmpd="sng">
                      <a:solidFill>
                        <a:srgbClr val="FFFFFF"/>
                      </a:solidFill>
                      <a:prstDash val="dash"/>
                      <a:round/>
                      <a:headEnd type="none" w="med" len="med"/>
                      <a:tailEnd type="none" w="med" len="med"/>
                    </a:lnT>
                    <a:lnB w="9525" cap="flat" cmpd="sng">
                      <a:solidFill>
                        <a:srgbClr val="FFFFFF"/>
                      </a:solidFill>
                      <a:prstDash val="dash"/>
                      <a:round/>
                      <a:headEnd type="none" w="med" len="med"/>
                      <a:tailEnd type="none" w="med" len="med"/>
                    </a:lnB>
                  </a:tcPr>
                </a:tc>
                <a:tc>
                  <a:txBody>
                    <a:bodyPr/>
                    <a:lstStyle/>
                    <a:p>
                      <a:pPr lvl="0" algn="ctr">
                        <a:spcBef>
                          <a:spcPts val="0"/>
                        </a:spcBef>
                        <a:buNone/>
                      </a:pPr>
                      <a:r>
                        <a:rPr lang="en" sz="1800" b="1">
                          <a:solidFill>
                            <a:srgbClr val="FFFFFF"/>
                          </a:solidFill>
                          <a:latin typeface="Tinos"/>
                          <a:ea typeface="Tinos"/>
                          <a:cs typeface="Tinos"/>
                          <a:sym typeface="Tinos"/>
                        </a:rPr>
                        <a:t>10</a:t>
                      </a:r>
                    </a:p>
                  </a:txBody>
                  <a:tcPr marL="91425" marR="91425" marT="68575" marB="68575" anchor="ctr">
                    <a:lnL w="9525" cap="flat" cmpd="sng">
                      <a:solidFill>
                        <a:srgbClr val="FFFFFF"/>
                      </a:solidFill>
                      <a:prstDash val="dash"/>
                      <a:round/>
                      <a:headEnd type="none" w="med" len="med"/>
                      <a:tailEnd type="none" w="med" len="med"/>
                    </a:lnL>
                    <a:lnR w="9525" cap="flat" cmpd="sng">
                      <a:solidFill>
                        <a:srgbClr val="FFFFFF"/>
                      </a:solidFill>
                      <a:prstDash val="dash"/>
                      <a:round/>
                      <a:headEnd type="none" w="med" len="med"/>
                      <a:tailEnd type="none" w="med" len="med"/>
                    </a:lnR>
                    <a:lnT w="9525" cap="flat" cmpd="sng">
                      <a:solidFill>
                        <a:srgbClr val="FFFFFF"/>
                      </a:solidFill>
                      <a:prstDash val="dash"/>
                      <a:round/>
                      <a:headEnd type="none" w="med" len="med"/>
                      <a:tailEnd type="none" w="med" len="med"/>
                    </a:lnT>
                    <a:lnB w="9525" cap="flat" cmpd="sng">
                      <a:solidFill>
                        <a:srgbClr val="FFFFFF"/>
                      </a:solidFill>
                      <a:prstDash val="dash"/>
                      <a:round/>
                      <a:headEnd type="none" w="med" len="med"/>
                      <a:tailEnd type="none" w="med" len="med"/>
                    </a:lnB>
                    <a:solidFill>
                      <a:srgbClr val="1B1B46">
                        <a:alpha val="10380"/>
                      </a:srgbClr>
                    </a:solidFill>
                  </a:tcPr>
                </a:tc>
                <a:tc>
                  <a:txBody>
                    <a:bodyPr/>
                    <a:lstStyle/>
                    <a:p>
                      <a:pPr lvl="0" algn="ctr">
                        <a:spcBef>
                          <a:spcPts val="0"/>
                        </a:spcBef>
                        <a:buNone/>
                      </a:pPr>
                      <a:r>
                        <a:rPr lang="en" sz="1800" b="1">
                          <a:solidFill>
                            <a:srgbClr val="FFFFFF"/>
                          </a:solidFill>
                          <a:latin typeface="Tinos"/>
                          <a:ea typeface="Tinos"/>
                          <a:cs typeface="Tinos"/>
                          <a:sym typeface="Tinos"/>
                        </a:rPr>
                        <a:t>20</a:t>
                      </a:r>
                    </a:p>
                  </a:txBody>
                  <a:tcPr marL="91425" marR="91425" marT="68575" marB="68575" anchor="ctr">
                    <a:lnL w="9525" cap="flat" cmpd="sng">
                      <a:solidFill>
                        <a:srgbClr val="FFFFFF"/>
                      </a:solidFill>
                      <a:prstDash val="dash"/>
                      <a:round/>
                      <a:headEnd type="none" w="med" len="med"/>
                      <a:tailEnd type="none" w="med" len="med"/>
                    </a:lnL>
                    <a:lnR w="9525" cap="flat" cmpd="sng">
                      <a:solidFill>
                        <a:srgbClr val="FFFFFF"/>
                      </a:solidFill>
                      <a:prstDash val="dash"/>
                      <a:round/>
                      <a:headEnd type="none" w="med" len="med"/>
                      <a:tailEnd type="none" w="med" len="med"/>
                    </a:lnR>
                    <a:lnT w="9525" cap="flat" cmpd="sng">
                      <a:solidFill>
                        <a:srgbClr val="FFFFFF"/>
                      </a:solidFill>
                      <a:prstDash val="dash"/>
                      <a:round/>
                      <a:headEnd type="none" w="med" len="med"/>
                      <a:tailEnd type="none" w="med" len="med"/>
                    </a:lnT>
                    <a:lnB w="9525" cap="flat" cmpd="sng">
                      <a:solidFill>
                        <a:srgbClr val="FFFFFF"/>
                      </a:solidFill>
                      <a:prstDash val="dash"/>
                      <a:round/>
                      <a:headEnd type="none" w="med" len="med"/>
                      <a:tailEnd type="none" w="med" len="med"/>
                    </a:lnB>
                    <a:solidFill>
                      <a:srgbClr val="1B1B46">
                        <a:alpha val="10380"/>
                      </a:srgbClr>
                    </a:solidFill>
                  </a:tcPr>
                </a:tc>
                <a:tc>
                  <a:txBody>
                    <a:bodyPr/>
                    <a:lstStyle/>
                    <a:p>
                      <a:pPr lvl="0" algn="ctr">
                        <a:spcBef>
                          <a:spcPts val="0"/>
                        </a:spcBef>
                        <a:buNone/>
                      </a:pPr>
                      <a:r>
                        <a:rPr lang="en" sz="1800" b="1">
                          <a:solidFill>
                            <a:srgbClr val="FFFFFF"/>
                          </a:solidFill>
                          <a:latin typeface="Tinos"/>
                          <a:ea typeface="Tinos"/>
                          <a:cs typeface="Tinos"/>
                          <a:sym typeface="Tinos"/>
                        </a:rPr>
                        <a:t>7</a:t>
                      </a:r>
                    </a:p>
                  </a:txBody>
                  <a:tcPr marL="91425" marR="91425" marT="68575" marB="68575" anchor="ctr">
                    <a:lnL w="9525" cap="flat" cmpd="sng">
                      <a:solidFill>
                        <a:srgbClr val="FFFFFF"/>
                      </a:solidFill>
                      <a:prstDash val="dash"/>
                      <a:round/>
                      <a:headEnd type="none" w="med" len="med"/>
                      <a:tailEnd type="none" w="med" len="med"/>
                    </a:lnL>
                    <a:lnR w="9525" cap="flat" cmpd="sng">
                      <a:solidFill>
                        <a:srgbClr val="FFFFFF">
                          <a:alpha val="0"/>
                        </a:srgbClr>
                      </a:solidFill>
                      <a:prstDash val="dash"/>
                      <a:round/>
                      <a:headEnd type="none" w="med" len="med"/>
                      <a:tailEnd type="none" w="med" len="med"/>
                    </a:lnR>
                    <a:lnT w="9525" cap="flat" cmpd="sng">
                      <a:solidFill>
                        <a:srgbClr val="FFFFFF"/>
                      </a:solidFill>
                      <a:prstDash val="dash"/>
                      <a:round/>
                      <a:headEnd type="none" w="med" len="med"/>
                      <a:tailEnd type="none" w="med" len="med"/>
                    </a:lnT>
                    <a:lnB w="9525" cap="flat" cmpd="sng">
                      <a:solidFill>
                        <a:srgbClr val="FFFFFF"/>
                      </a:solidFill>
                      <a:prstDash val="dash"/>
                      <a:round/>
                      <a:headEnd type="none" w="med" len="med"/>
                      <a:tailEnd type="none" w="med" len="med"/>
                    </a:lnB>
                    <a:solidFill>
                      <a:srgbClr val="1B1B46">
                        <a:alpha val="10380"/>
                      </a:srgbClr>
                    </a:solidFill>
                  </a:tcPr>
                </a:tc>
              </a:tr>
              <a:tr h="1058450">
                <a:tc>
                  <a:txBody>
                    <a:bodyPr/>
                    <a:lstStyle/>
                    <a:p>
                      <a:pPr lvl="0" algn="r">
                        <a:spcBef>
                          <a:spcPts val="0"/>
                        </a:spcBef>
                        <a:buNone/>
                      </a:pPr>
                      <a:r>
                        <a:rPr lang="en" sz="1100">
                          <a:solidFill>
                            <a:srgbClr val="FFFFFF"/>
                          </a:solidFill>
                          <a:latin typeface="Tinos"/>
                          <a:ea typeface="Tinos"/>
                          <a:cs typeface="Tinos"/>
                          <a:sym typeface="Tinos"/>
                        </a:rPr>
                        <a:t>Blue</a:t>
                      </a:r>
                    </a:p>
                  </a:txBody>
                  <a:tcPr marL="91425" marR="91425" marT="68575" marB="68575" anchor="ctr">
                    <a:lnL w="9525" cap="flat" cmpd="sng">
                      <a:solidFill>
                        <a:srgbClr val="FFFFFF">
                          <a:alpha val="0"/>
                        </a:srgbClr>
                      </a:solidFill>
                      <a:prstDash val="dash"/>
                      <a:round/>
                      <a:headEnd type="none" w="med" len="med"/>
                      <a:tailEnd type="none" w="med" len="med"/>
                    </a:lnL>
                    <a:lnR w="9525" cap="flat" cmpd="sng">
                      <a:solidFill>
                        <a:srgbClr val="FFFFFF"/>
                      </a:solidFill>
                      <a:prstDash val="dash"/>
                      <a:round/>
                      <a:headEnd type="none" w="med" len="med"/>
                      <a:tailEnd type="none" w="med" len="med"/>
                    </a:lnR>
                    <a:lnT w="9525" cap="flat" cmpd="sng">
                      <a:solidFill>
                        <a:srgbClr val="FFFFFF"/>
                      </a:solidFill>
                      <a:prstDash val="dash"/>
                      <a:round/>
                      <a:headEnd type="none" w="med" len="med"/>
                      <a:tailEnd type="none" w="med" len="med"/>
                    </a:lnT>
                    <a:lnB w="9525" cap="flat" cmpd="sng">
                      <a:solidFill>
                        <a:srgbClr val="FFFFFF"/>
                      </a:solidFill>
                      <a:prstDash val="dash"/>
                      <a:round/>
                      <a:headEnd type="none" w="med" len="med"/>
                      <a:tailEnd type="none" w="med" len="med"/>
                    </a:lnB>
                  </a:tcPr>
                </a:tc>
                <a:tc>
                  <a:txBody>
                    <a:bodyPr/>
                    <a:lstStyle/>
                    <a:p>
                      <a:pPr lvl="0" algn="ctr">
                        <a:spcBef>
                          <a:spcPts val="0"/>
                        </a:spcBef>
                        <a:buNone/>
                      </a:pPr>
                      <a:r>
                        <a:rPr lang="en" sz="1800" b="1">
                          <a:solidFill>
                            <a:srgbClr val="FFFFFF"/>
                          </a:solidFill>
                          <a:latin typeface="Tinos"/>
                          <a:ea typeface="Tinos"/>
                          <a:cs typeface="Tinos"/>
                          <a:sym typeface="Tinos"/>
                        </a:rPr>
                        <a:t>30</a:t>
                      </a:r>
                    </a:p>
                  </a:txBody>
                  <a:tcPr marL="91425" marR="91425" marT="68575" marB="68575" anchor="ctr">
                    <a:lnL w="9525" cap="flat" cmpd="sng">
                      <a:solidFill>
                        <a:srgbClr val="FFFFFF"/>
                      </a:solidFill>
                      <a:prstDash val="dash"/>
                      <a:round/>
                      <a:headEnd type="none" w="med" len="med"/>
                      <a:tailEnd type="none" w="med" len="med"/>
                    </a:lnL>
                    <a:lnR w="9525" cap="flat" cmpd="sng">
                      <a:solidFill>
                        <a:srgbClr val="FFFFFF"/>
                      </a:solidFill>
                      <a:prstDash val="dash"/>
                      <a:round/>
                      <a:headEnd type="none" w="med" len="med"/>
                      <a:tailEnd type="none" w="med" len="med"/>
                    </a:lnR>
                    <a:lnT w="9525" cap="flat" cmpd="sng">
                      <a:solidFill>
                        <a:srgbClr val="FFFFFF"/>
                      </a:solidFill>
                      <a:prstDash val="dash"/>
                      <a:round/>
                      <a:headEnd type="none" w="med" len="med"/>
                      <a:tailEnd type="none" w="med" len="med"/>
                    </a:lnT>
                    <a:lnB w="9525" cap="flat" cmpd="sng">
                      <a:solidFill>
                        <a:srgbClr val="FFFFFF"/>
                      </a:solidFill>
                      <a:prstDash val="dash"/>
                      <a:round/>
                      <a:headEnd type="none" w="med" len="med"/>
                      <a:tailEnd type="none" w="med" len="med"/>
                    </a:lnB>
                    <a:solidFill>
                      <a:srgbClr val="1B1B46">
                        <a:alpha val="10380"/>
                      </a:srgbClr>
                    </a:solidFill>
                  </a:tcPr>
                </a:tc>
                <a:tc>
                  <a:txBody>
                    <a:bodyPr/>
                    <a:lstStyle/>
                    <a:p>
                      <a:pPr lvl="0" algn="ctr">
                        <a:spcBef>
                          <a:spcPts val="0"/>
                        </a:spcBef>
                        <a:buNone/>
                      </a:pPr>
                      <a:r>
                        <a:rPr lang="en" sz="1800" b="1">
                          <a:solidFill>
                            <a:srgbClr val="FFFFFF"/>
                          </a:solidFill>
                          <a:latin typeface="Tinos"/>
                          <a:ea typeface="Tinos"/>
                          <a:cs typeface="Tinos"/>
                          <a:sym typeface="Tinos"/>
                        </a:rPr>
                        <a:t>15</a:t>
                      </a:r>
                    </a:p>
                  </a:txBody>
                  <a:tcPr marL="91425" marR="91425" marT="68575" marB="68575" anchor="ctr">
                    <a:lnL w="9525" cap="flat" cmpd="sng">
                      <a:solidFill>
                        <a:srgbClr val="FFFFFF"/>
                      </a:solidFill>
                      <a:prstDash val="dash"/>
                      <a:round/>
                      <a:headEnd type="none" w="med" len="med"/>
                      <a:tailEnd type="none" w="med" len="med"/>
                    </a:lnL>
                    <a:lnR w="9525" cap="flat" cmpd="sng">
                      <a:solidFill>
                        <a:srgbClr val="FFFFFF"/>
                      </a:solidFill>
                      <a:prstDash val="dash"/>
                      <a:round/>
                      <a:headEnd type="none" w="med" len="med"/>
                      <a:tailEnd type="none" w="med" len="med"/>
                    </a:lnR>
                    <a:lnT w="9525" cap="flat" cmpd="sng">
                      <a:solidFill>
                        <a:srgbClr val="FFFFFF"/>
                      </a:solidFill>
                      <a:prstDash val="dash"/>
                      <a:round/>
                      <a:headEnd type="none" w="med" len="med"/>
                      <a:tailEnd type="none" w="med" len="med"/>
                    </a:lnT>
                    <a:lnB w="9525" cap="flat" cmpd="sng">
                      <a:solidFill>
                        <a:srgbClr val="FFFFFF"/>
                      </a:solidFill>
                      <a:prstDash val="dash"/>
                      <a:round/>
                      <a:headEnd type="none" w="med" len="med"/>
                      <a:tailEnd type="none" w="med" len="med"/>
                    </a:lnB>
                    <a:solidFill>
                      <a:srgbClr val="1B1B46">
                        <a:alpha val="10380"/>
                      </a:srgbClr>
                    </a:solidFill>
                  </a:tcPr>
                </a:tc>
                <a:tc>
                  <a:txBody>
                    <a:bodyPr/>
                    <a:lstStyle/>
                    <a:p>
                      <a:pPr lvl="0" algn="ctr">
                        <a:spcBef>
                          <a:spcPts val="0"/>
                        </a:spcBef>
                        <a:buNone/>
                      </a:pPr>
                      <a:r>
                        <a:rPr lang="en" sz="1800" b="1">
                          <a:solidFill>
                            <a:srgbClr val="FFFFFF"/>
                          </a:solidFill>
                          <a:latin typeface="Tinos"/>
                          <a:ea typeface="Tinos"/>
                          <a:cs typeface="Tinos"/>
                          <a:sym typeface="Tinos"/>
                        </a:rPr>
                        <a:t>10</a:t>
                      </a:r>
                    </a:p>
                  </a:txBody>
                  <a:tcPr marL="91425" marR="91425" marT="68575" marB="68575" anchor="ctr">
                    <a:lnL w="9525" cap="flat" cmpd="sng">
                      <a:solidFill>
                        <a:srgbClr val="FFFFFF"/>
                      </a:solidFill>
                      <a:prstDash val="dash"/>
                      <a:round/>
                      <a:headEnd type="none" w="med" len="med"/>
                      <a:tailEnd type="none" w="med" len="med"/>
                    </a:lnL>
                    <a:lnR w="9525" cap="flat" cmpd="sng">
                      <a:solidFill>
                        <a:srgbClr val="FFFFFF">
                          <a:alpha val="0"/>
                        </a:srgbClr>
                      </a:solidFill>
                      <a:prstDash val="dash"/>
                      <a:round/>
                      <a:headEnd type="none" w="med" len="med"/>
                      <a:tailEnd type="none" w="med" len="med"/>
                    </a:lnR>
                    <a:lnT w="9525" cap="flat" cmpd="sng">
                      <a:solidFill>
                        <a:srgbClr val="FFFFFF"/>
                      </a:solidFill>
                      <a:prstDash val="dash"/>
                      <a:round/>
                      <a:headEnd type="none" w="med" len="med"/>
                      <a:tailEnd type="none" w="med" len="med"/>
                    </a:lnT>
                    <a:lnB w="9525" cap="flat" cmpd="sng">
                      <a:solidFill>
                        <a:srgbClr val="FFFFFF"/>
                      </a:solidFill>
                      <a:prstDash val="dash"/>
                      <a:round/>
                      <a:headEnd type="none" w="med" len="med"/>
                      <a:tailEnd type="none" w="med" len="med"/>
                    </a:lnB>
                    <a:solidFill>
                      <a:srgbClr val="1B1B46">
                        <a:alpha val="10380"/>
                      </a:srgbClr>
                    </a:solidFill>
                  </a:tcPr>
                </a:tc>
              </a:tr>
              <a:tr h="1058450">
                <a:tc>
                  <a:txBody>
                    <a:bodyPr/>
                    <a:lstStyle/>
                    <a:p>
                      <a:pPr lvl="0" algn="r" rtl="0">
                        <a:spcBef>
                          <a:spcPts val="0"/>
                        </a:spcBef>
                        <a:buNone/>
                      </a:pPr>
                      <a:r>
                        <a:rPr lang="en" sz="1100">
                          <a:solidFill>
                            <a:srgbClr val="FFFFFF"/>
                          </a:solidFill>
                          <a:latin typeface="Tinos"/>
                          <a:ea typeface="Tinos"/>
                          <a:cs typeface="Tinos"/>
                          <a:sym typeface="Tinos"/>
                        </a:rPr>
                        <a:t>Orange</a:t>
                      </a:r>
                    </a:p>
                  </a:txBody>
                  <a:tcPr marL="91425" marR="91425" marT="68575" marB="68575" anchor="ctr">
                    <a:lnL w="9525" cap="flat" cmpd="sng">
                      <a:solidFill>
                        <a:srgbClr val="FFFFFF">
                          <a:alpha val="0"/>
                        </a:srgbClr>
                      </a:solidFill>
                      <a:prstDash val="dash"/>
                      <a:round/>
                      <a:headEnd type="none" w="med" len="med"/>
                      <a:tailEnd type="none" w="med" len="med"/>
                    </a:lnL>
                    <a:lnR w="9525" cap="flat" cmpd="sng">
                      <a:solidFill>
                        <a:srgbClr val="FFFFFF"/>
                      </a:solidFill>
                      <a:prstDash val="dash"/>
                      <a:round/>
                      <a:headEnd type="none" w="med" len="med"/>
                      <a:tailEnd type="none" w="med" len="med"/>
                    </a:lnR>
                    <a:lnT w="9525" cap="flat" cmpd="sng">
                      <a:solidFill>
                        <a:srgbClr val="FFFFFF"/>
                      </a:solidFill>
                      <a:prstDash val="dash"/>
                      <a:round/>
                      <a:headEnd type="none" w="med" len="med"/>
                      <a:tailEnd type="none" w="med" len="med"/>
                    </a:lnT>
                    <a:lnB w="9525" cap="flat" cmpd="sng">
                      <a:solidFill>
                        <a:srgbClr val="FFFFFF">
                          <a:alpha val="0"/>
                        </a:srgbClr>
                      </a:solidFill>
                      <a:prstDash val="dash"/>
                      <a:round/>
                      <a:headEnd type="none" w="med" len="med"/>
                      <a:tailEnd type="none" w="med" len="med"/>
                    </a:lnB>
                  </a:tcPr>
                </a:tc>
                <a:tc>
                  <a:txBody>
                    <a:bodyPr/>
                    <a:lstStyle/>
                    <a:p>
                      <a:pPr lvl="0" algn="ctr" rtl="0">
                        <a:spcBef>
                          <a:spcPts val="0"/>
                        </a:spcBef>
                        <a:buNone/>
                      </a:pPr>
                      <a:r>
                        <a:rPr lang="en" sz="1800" b="1">
                          <a:solidFill>
                            <a:srgbClr val="FFFFFF"/>
                          </a:solidFill>
                          <a:latin typeface="Tinos"/>
                          <a:ea typeface="Tinos"/>
                          <a:cs typeface="Tinos"/>
                          <a:sym typeface="Tinos"/>
                        </a:rPr>
                        <a:t>5</a:t>
                      </a:r>
                    </a:p>
                  </a:txBody>
                  <a:tcPr marL="91425" marR="91425" marT="68575" marB="68575" anchor="ctr">
                    <a:lnL w="9525" cap="flat" cmpd="sng">
                      <a:solidFill>
                        <a:srgbClr val="FFFFFF"/>
                      </a:solidFill>
                      <a:prstDash val="dash"/>
                      <a:round/>
                      <a:headEnd type="none" w="med" len="med"/>
                      <a:tailEnd type="none" w="med" len="med"/>
                    </a:lnL>
                    <a:lnR w="9525" cap="flat" cmpd="sng">
                      <a:solidFill>
                        <a:srgbClr val="FFFFFF"/>
                      </a:solidFill>
                      <a:prstDash val="dash"/>
                      <a:round/>
                      <a:headEnd type="none" w="med" len="med"/>
                      <a:tailEnd type="none" w="med" len="med"/>
                    </a:lnR>
                    <a:lnT w="9525" cap="flat" cmpd="sng">
                      <a:solidFill>
                        <a:srgbClr val="FFFFFF"/>
                      </a:solidFill>
                      <a:prstDash val="dash"/>
                      <a:round/>
                      <a:headEnd type="none" w="med" len="med"/>
                      <a:tailEnd type="none" w="med" len="med"/>
                    </a:lnT>
                    <a:lnB w="9525" cap="flat" cmpd="sng">
                      <a:solidFill>
                        <a:srgbClr val="FFFFFF">
                          <a:alpha val="0"/>
                        </a:srgbClr>
                      </a:solidFill>
                      <a:prstDash val="dash"/>
                      <a:round/>
                      <a:headEnd type="none" w="med" len="med"/>
                      <a:tailEnd type="none" w="med" len="med"/>
                    </a:lnB>
                    <a:solidFill>
                      <a:srgbClr val="1B1B46">
                        <a:alpha val="10380"/>
                      </a:srgbClr>
                    </a:solidFill>
                  </a:tcPr>
                </a:tc>
                <a:tc>
                  <a:txBody>
                    <a:bodyPr/>
                    <a:lstStyle/>
                    <a:p>
                      <a:pPr lvl="0" algn="ctr" rtl="0">
                        <a:spcBef>
                          <a:spcPts val="0"/>
                        </a:spcBef>
                        <a:buNone/>
                      </a:pPr>
                      <a:r>
                        <a:rPr lang="en" sz="1800" b="1">
                          <a:solidFill>
                            <a:srgbClr val="FFFFFF"/>
                          </a:solidFill>
                          <a:latin typeface="Tinos"/>
                          <a:ea typeface="Tinos"/>
                          <a:cs typeface="Tinos"/>
                          <a:sym typeface="Tinos"/>
                        </a:rPr>
                        <a:t>24</a:t>
                      </a:r>
                    </a:p>
                  </a:txBody>
                  <a:tcPr marL="91425" marR="91425" marT="68575" marB="68575" anchor="ctr">
                    <a:lnL w="9525" cap="flat" cmpd="sng">
                      <a:solidFill>
                        <a:srgbClr val="FFFFFF"/>
                      </a:solidFill>
                      <a:prstDash val="dash"/>
                      <a:round/>
                      <a:headEnd type="none" w="med" len="med"/>
                      <a:tailEnd type="none" w="med" len="med"/>
                    </a:lnL>
                    <a:lnR w="9525" cap="flat" cmpd="sng">
                      <a:solidFill>
                        <a:srgbClr val="FFFFFF"/>
                      </a:solidFill>
                      <a:prstDash val="dash"/>
                      <a:round/>
                      <a:headEnd type="none" w="med" len="med"/>
                      <a:tailEnd type="none" w="med" len="med"/>
                    </a:lnR>
                    <a:lnT w="9525" cap="flat" cmpd="sng">
                      <a:solidFill>
                        <a:srgbClr val="FFFFFF"/>
                      </a:solidFill>
                      <a:prstDash val="dash"/>
                      <a:round/>
                      <a:headEnd type="none" w="med" len="med"/>
                      <a:tailEnd type="none" w="med" len="med"/>
                    </a:lnT>
                    <a:lnB w="9525" cap="flat" cmpd="sng">
                      <a:solidFill>
                        <a:srgbClr val="FFFFFF">
                          <a:alpha val="0"/>
                        </a:srgbClr>
                      </a:solidFill>
                      <a:prstDash val="dash"/>
                      <a:round/>
                      <a:headEnd type="none" w="med" len="med"/>
                      <a:tailEnd type="none" w="med" len="med"/>
                    </a:lnB>
                    <a:solidFill>
                      <a:srgbClr val="1B1B46">
                        <a:alpha val="10380"/>
                      </a:srgbClr>
                    </a:solidFill>
                  </a:tcPr>
                </a:tc>
                <a:tc>
                  <a:txBody>
                    <a:bodyPr/>
                    <a:lstStyle/>
                    <a:p>
                      <a:pPr lvl="0" algn="ctr" rtl="0">
                        <a:spcBef>
                          <a:spcPts val="0"/>
                        </a:spcBef>
                        <a:buNone/>
                      </a:pPr>
                      <a:r>
                        <a:rPr lang="en" sz="1800" b="1">
                          <a:solidFill>
                            <a:srgbClr val="FFFFFF"/>
                          </a:solidFill>
                          <a:latin typeface="Tinos"/>
                          <a:ea typeface="Tinos"/>
                          <a:cs typeface="Tinos"/>
                          <a:sym typeface="Tinos"/>
                        </a:rPr>
                        <a:t>16</a:t>
                      </a:r>
                    </a:p>
                  </a:txBody>
                  <a:tcPr marL="91425" marR="91425" marT="68575" marB="68575" anchor="ctr">
                    <a:lnL w="9525" cap="flat" cmpd="sng">
                      <a:solidFill>
                        <a:srgbClr val="FFFFFF"/>
                      </a:solidFill>
                      <a:prstDash val="dash"/>
                      <a:round/>
                      <a:headEnd type="none" w="med" len="med"/>
                      <a:tailEnd type="none" w="med" len="med"/>
                    </a:lnL>
                    <a:lnR w="9525" cap="flat" cmpd="sng">
                      <a:solidFill>
                        <a:srgbClr val="FFFFFF">
                          <a:alpha val="0"/>
                        </a:srgbClr>
                      </a:solidFill>
                      <a:prstDash val="dash"/>
                      <a:round/>
                      <a:headEnd type="none" w="med" len="med"/>
                      <a:tailEnd type="none" w="med" len="med"/>
                    </a:lnR>
                    <a:lnT w="9525" cap="flat" cmpd="sng">
                      <a:solidFill>
                        <a:srgbClr val="FFFFFF"/>
                      </a:solidFill>
                      <a:prstDash val="dash"/>
                      <a:round/>
                      <a:headEnd type="none" w="med" len="med"/>
                      <a:tailEnd type="none" w="med" len="med"/>
                    </a:lnT>
                    <a:lnB w="9525" cap="flat" cmpd="sng">
                      <a:solidFill>
                        <a:srgbClr val="FFFFFF">
                          <a:alpha val="0"/>
                        </a:srgbClr>
                      </a:solidFill>
                      <a:prstDash val="dash"/>
                      <a:round/>
                      <a:headEnd type="none" w="med" len="med"/>
                      <a:tailEnd type="none" w="med" len="med"/>
                    </a:lnB>
                    <a:solidFill>
                      <a:srgbClr val="1B1B46">
                        <a:alpha val="10380"/>
                      </a:srgbClr>
                    </a:solid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pic>
        <p:nvPicPr>
          <p:cNvPr id="204" name="Shape 204" descr="mapa_linea_b-01.png"/>
          <p:cNvPicPr preferRelativeResize="0"/>
          <p:nvPr/>
        </p:nvPicPr>
        <p:blipFill>
          <a:blip r:embed="rId3">
            <a:alphaModFix/>
          </a:blip>
          <a:stretch>
            <a:fillRect/>
          </a:stretch>
        </p:blipFill>
        <p:spPr>
          <a:xfrm>
            <a:off x="951975" y="971025"/>
            <a:ext cx="8192024" cy="4139699"/>
          </a:xfrm>
          <a:prstGeom prst="rect">
            <a:avLst/>
          </a:prstGeom>
          <a:noFill/>
          <a:ln>
            <a:noFill/>
          </a:ln>
        </p:spPr>
      </p:pic>
      <p:sp>
        <p:nvSpPr>
          <p:cNvPr id="205" name="Shape 205"/>
          <p:cNvSpPr txBox="1">
            <a:spLocks noGrp="1"/>
          </p:cNvSpPr>
          <p:nvPr>
            <p:ph type="title"/>
          </p:nvPr>
        </p:nvSpPr>
        <p:spPr>
          <a:xfrm>
            <a:off x="428171" y="543066"/>
            <a:ext cx="1729499" cy="1616099"/>
          </a:xfrm>
          <a:prstGeom prst="rect">
            <a:avLst/>
          </a:prstGeom>
        </p:spPr>
        <p:txBody>
          <a:bodyPr lIns="91425" tIns="91425" rIns="91425" bIns="91425" anchor="t" anchorCtr="0">
            <a:noAutofit/>
          </a:bodyPr>
          <a:lstStyle/>
          <a:p>
            <a:pPr lvl="0" rtl="0">
              <a:spcBef>
                <a:spcPts val="0"/>
              </a:spcBef>
              <a:buNone/>
            </a:pPr>
            <a:r>
              <a:rPr lang="en"/>
              <a:t>Maps</a:t>
            </a:r>
          </a:p>
        </p:txBody>
      </p:sp>
      <p:sp>
        <p:nvSpPr>
          <p:cNvPr id="206" name="Shape 206"/>
          <p:cNvSpPr/>
          <p:nvPr/>
        </p:nvSpPr>
        <p:spPr>
          <a:xfrm>
            <a:off x="2455625" y="2043431"/>
            <a:ext cx="701999" cy="202500"/>
          </a:xfrm>
          <a:prstGeom prst="wedgeRectCallout">
            <a:avLst>
              <a:gd name="adj1" fmla="val -21428"/>
              <a:gd name="adj2" fmla="val 84287"/>
            </a:avLst>
          </a:prstGeom>
          <a:solidFill>
            <a:srgbClr val="ECC1C8"/>
          </a:solidFill>
          <a:ln>
            <a:noFill/>
          </a:ln>
        </p:spPr>
        <p:txBody>
          <a:bodyPr lIns="91425" tIns="91425" rIns="91425" bIns="91425" anchor="ctr" anchorCtr="0">
            <a:noAutofit/>
          </a:bodyPr>
          <a:lstStyle/>
          <a:p>
            <a:pPr lvl="0">
              <a:spcBef>
                <a:spcPts val="0"/>
              </a:spcBef>
              <a:buNone/>
            </a:pPr>
            <a:r>
              <a:rPr lang="en" sz="900" b="1">
                <a:solidFill>
                  <a:srgbClr val="4D4A56"/>
                </a:solidFill>
                <a:latin typeface="Playfair Display"/>
                <a:ea typeface="Playfair Display"/>
                <a:cs typeface="Playfair Display"/>
                <a:sym typeface="Playfair Display"/>
              </a:rPr>
              <a:t>our office</a:t>
            </a:r>
          </a:p>
        </p:txBody>
      </p:sp>
      <p:grpSp>
        <p:nvGrpSpPr>
          <p:cNvPr id="207" name="Shape 207"/>
          <p:cNvGrpSpPr/>
          <p:nvPr/>
        </p:nvGrpSpPr>
        <p:grpSpPr>
          <a:xfrm>
            <a:off x="1620025" y="2296450"/>
            <a:ext cx="166952" cy="166952"/>
            <a:chOff x="1653425" y="2171175"/>
            <a:chExt cx="166952" cy="166952"/>
          </a:xfrm>
        </p:grpSpPr>
        <p:sp>
          <p:nvSpPr>
            <p:cNvPr id="208" name="Shape 208"/>
            <p:cNvSpPr/>
            <p:nvPr/>
          </p:nvSpPr>
          <p:spPr>
            <a:xfrm>
              <a:off x="1678477" y="2196227"/>
              <a:ext cx="141899" cy="141899"/>
            </a:xfrm>
            <a:prstGeom prst="diamond">
              <a:avLst/>
            </a:prstGeom>
            <a:solidFill>
              <a:srgbClr val="000000">
                <a:alpha val="19620"/>
              </a:srgbClr>
            </a:solidFill>
            <a:ln>
              <a:noFill/>
            </a:ln>
          </p:spPr>
          <p:txBody>
            <a:bodyPr lIns="91425" tIns="91425" rIns="91425" bIns="91425" anchor="ctr" anchorCtr="0">
              <a:noAutofit/>
            </a:bodyPr>
            <a:lstStyle/>
            <a:p>
              <a:pPr lvl="0">
                <a:spcBef>
                  <a:spcPts val="0"/>
                </a:spcBef>
                <a:buNone/>
              </a:pPr>
              <a:endParaRPr/>
            </a:p>
          </p:txBody>
        </p:sp>
        <p:sp>
          <p:nvSpPr>
            <p:cNvPr id="209" name="Shape 209"/>
            <p:cNvSpPr/>
            <p:nvPr/>
          </p:nvSpPr>
          <p:spPr>
            <a:xfrm>
              <a:off x="1653425" y="2171175"/>
              <a:ext cx="141899" cy="141899"/>
            </a:xfrm>
            <a:prstGeom prst="diamond">
              <a:avLst/>
            </a:prstGeom>
            <a:solidFill>
              <a:srgbClr val="ECC1C8"/>
            </a:solidFill>
            <a:ln w="9525" cap="flat"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210" name="Shape 210"/>
          <p:cNvGrpSpPr/>
          <p:nvPr/>
        </p:nvGrpSpPr>
        <p:grpSpPr>
          <a:xfrm>
            <a:off x="3375750" y="3818375"/>
            <a:ext cx="166952" cy="166952"/>
            <a:chOff x="1653425" y="2171175"/>
            <a:chExt cx="166952" cy="166952"/>
          </a:xfrm>
        </p:grpSpPr>
        <p:sp>
          <p:nvSpPr>
            <p:cNvPr id="211" name="Shape 211"/>
            <p:cNvSpPr/>
            <p:nvPr/>
          </p:nvSpPr>
          <p:spPr>
            <a:xfrm>
              <a:off x="1678477" y="2196227"/>
              <a:ext cx="141899" cy="141899"/>
            </a:xfrm>
            <a:prstGeom prst="diamond">
              <a:avLst/>
            </a:prstGeom>
            <a:solidFill>
              <a:srgbClr val="000000">
                <a:alpha val="19620"/>
              </a:srgbClr>
            </a:solidFill>
            <a:ln>
              <a:noFill/>
            </a:ln>
          </p:spPr>
          <p:txBody>
            <a:bodyPr lIns="91425" tIns="91425" rIns="91425" bIns="91425" anchor="ctr" anchorCtr="0">
              <a:noAutofit/>
            </a:bodyPr>
            <a:lstStyle/>
            <a:p>
              <a:pPr lvl="0">
                <a:spcBef>
                  <a:spcPts val="0"/>
                </a:spcBef>
                <a:buNone/>
              </a:pPr>
              <a:endParaRPr/>
            </a:p>
          </p:txBody>
        </p:sp>
        <p:sp>
          <p:nvSpPr>
            <p:cNvPr id="212" name="Shape 212"/>
            <p:cNvSpPr/>
            <p:nvPr/>
          </p:nvSpPr>
          <p:spPr>
            <a:xfrm>
              <a:off x="1653425" y="2171175"/>
              <a:ext cx="141899" cy="141899"/>
            </a:xfrm>
            <a:prstGeom prst="diamond">
              <a:avLst/>
            </a:prstGeom>
            <a:solidFill>
              <a:srgbClr val="ECC1C8"/>
            </a:solidFill>
            <a:ln w="9525" cap="flat"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213" name="Shape 213"/>
          <p:cNvGrpSpPr/>
          <p:nvPr/>
        </p:nvGrpSpPr>
        <p:grpSpPr>
          <a:xfrm>
            <a:off x="4346525" y="2129500"/>
            <a:ext cx="166952" cy="166952"/>
            <a:chOff x="1653425" y="2171175"/>
            <a:chExt cx="166952" cy="166952"/>
          </a:xfrm>
        </p:grpSpPr>
        <p:sp>
          <p:nvSpPr>
            <p:cNvPr id="214" name="Shape 214"/>
            <p:cNvSpPr/>
            <p:nvPr/>
          </p:nvSpPr>
          <p:spPr>
            <a:xfrm>
              <a:off x="1678477" y="2196227"/>
              <a:ext cx="141899" cy="141899"/>
            </a:xfrm>
            <a:prstGeom prst="diamond">
              <a:avLst/>
            </a:prstGeom>
            <a:solidFill>
              <a:srgbClr val="000000">
                <a:alpha val="19620"/>
              </a:srgbClr>
            </a:solidFill>
            <a:ln>
              <a:noFill/>
            </a:ln>
          </p:spPr>
          <p:txBody>
            <a:bodyPr lIns="91425" tIns="91425" rIns="91425" bIns="91425" anchor="ctr" anchorCtr="0">
              <a:noAutofit/>
            </a:bodyPr>
            <a:lstStyle/>
            <a:p>
              <a:pPr lvl="0">
                <a:spcBef>
                  <a:spcPts val="0"/>
                </a:spcBef>
                <a:buNone/>
              </a:pPr>
              <a:endParaRPr/>
            </a:p>
          </p:txBody>
        </p:sp>
        <p:sp>
          <p:nvSpPr>
            <p:cNvPr id="215" name="Shape 215"/>
            <p:cNvSpPr/>
            <p:nvPr/>
          </p:nvSpPr>
          <p:spPr>
            <a:xfrm>
              <a:off x="1653425" y="2171175"/>
              <a:ext cx="141899" cy="141899"/>
            </a:xfrm>
            <a:prstGeom prst="diamond">
              <a:avLst/>
            </a:prstGeom>
            <a:solidFill>
              <a:srgbClr val="ECC1C8"/>
            </a:solidFill>
            <a:ln w="9525" cap="flat"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216" name="Shape 216"/>
          <p:cNvGrpSpPr/>
          <p:nvPr/>
        </p:nvGrpSpPr>
        <p:grpSpPr>
          <a:xfrm>
            <a:off x="4964512" y="4198325"/>
            <a:ext cx="166952" cy="166952"/>
            <a:chOff x="1653425" y="2171175"/>
            <a:chExt cx="166952" cy="166952"/>
          </a:xfrm>
        </p:grpSpPr>
        <p:sp>
          <p:nvSpPr>
            <p:cNvPr id="217" name="Shape 217"/>
            <p:cNvSpPr/>
            <p:nvPr/>
          </p:nvSpPr>
          <p:spPr>
            <a:xfrm>
              <a:off x="1678477" y="2196227"/>
              <a:ext cx="141899" cy="141899"/>
            </a:xfrm>
            <a:prstGeom prst="diamond">
              <a:avLst/>
            </a:prstGeom>
            <a:solidFill>
              <a:srgbClr val="000000">
                <a:alpha val="19620"/>
              </a:srgbClr>
            </a:solidFill>
            <a:ln>
              <a:noFill/>
            </a:ln>
          </p:spPr>
          <p:txBody>
            <a:bodyPr lIns="91425" tIns="91425" rIns="91425" bIns="91425" anchor="ctr" anchorCtr="0">
              <a:noAutofit/>
            </a:bodyPr>
            <a:lstStyle/>
            <a:p>
              <a:pPr lvl="0">
                <a:spcBef>
                  <a:spcPts val="0"/>
                </a:spcBef>
                <a:buNone/>
              </a:pPr>
              <a:endParaRPr/>
            </a:p>
          </p:txBody>
        </p:sp>
        <p:sp>
          <p:nvSpPr>
            <p:cNvPr id="218" name="Shape 218"/>
            <p:cNvSpPr/>
            <p:nvPr/>
          </p:nvSpPr>
          <p:spPr>
            <a:xfrm>
              <a:off x="1653425" y="2171175"/>
              <a:ext cx="141899" cy="141899"/>
            </a:xfrm>
            <a:prstGeom prst="diamond">
              <a:avLst/>
            </a:prstGeom>
            <a:solidFill>
              <a:srgbClr val="ECC1C8"/>
            </a:solidFill>
            <a:ln w="9525" cap="flat"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219" name="Shape 219"/>
          <p:cNvGrpSpPr/>
          <p:nvPr/>
        </p:nvGrpSpPr>
        <p:grpSpPr>
          <a:xfrm>
            <a:off x="7123125" y="2622125"/>
            <a:ext cx="166952" cy="166952"/>
            <a:chOff x="1653425" y="2171175"/>
            <a:chExt cx="166952" cy="166952"/>
          </a:xfrm>
        </p:grpSpPr>
        <p:sp>
          <p:nvSpPr>
            <p:cNvPr id="220" name="Shape 220"/>
            <p:cNvSpPr/>
            <p:nvPr/>
          </p:nvSpPr>
          <p:spPr>
            <a:xfrm>
              <a:off x="1678477" y="2196227"/>
              <a:ext cx="141899" cy="141899"/>
            </a:xfrm>
            <a:prstGeom prst="diamond">
              <a:avLst/>
            </a:prstGeom>
            <a:solidFill>
              <a:srgbClr val="000000">
                <a:alpha val="19620"/>
              </a:srgbClr>
            </a:solidFill>
            <a:ln>
              <a:noFill/>
            </a:ln>
          </p:spPr>
          <p:txBody>
            <a:bodyPr lIns="91425" tIns="91425" rIns="91425" bIns="91425" anchor="ctr" anchorCtr="0">
              <a:noAutofit/>
            </a:bodyPr>
            <a:lstStyle/>
            <a:p>
              <a:pPr lvl="0">
                <a:spcBef>
                  <a:spcPts val="0"/>
                </a:spcBef>
                <a:buNone/>
              </a:pPr>
              <a:endParaRPr/>
            </a:p>
          </p:txBody>
        </p:sp>
        <p:sp>
          <p:nvSpPr>
            <p:cNvPr id="221" name="Shape 221"/>
            <p:cNvSpPr/>
            <p:nvPr/>
          </p:nvSpPr>
          <p:spPr>
            <a:xfrm>
              <a:off x="1653425" y="2171175"/>
              <a:ext cx="141899" cy="141899"/>
            </a:xfrm>
            <a:prstGeom prst="diamond">
              <a:avLst/>
            </a:prstGeom>
            <a:solidFill>
              <a:srgbClr val="ECC1C8"/>
            </a:solidFill>
            <a:ln w="9525" cap="flat"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222" name="Shape 222"/>
          <p:cNvGrpSpPr/>
          <p:nvPr/>
        </p:nvGrpSpPr>
        <p:grpSpPr>
          <a:xfrm>
            <a:off x="7793275" y="4198325"/>
            <a:ext cx="166952" cy="166952"/>
            <a:chOff x="1653425" y="2171175"/>
            <a:chExt cx="166952" cy="166952"/>
          </a:xfrm>
        </p:grpSpPr>
        <p:sp>
          <p:nvSpPr>
            <p:cNvPr id="223" name="Shape 223"/>
            <p:cNvSpPr/>
            <p:nvPr/>
          </p:nvSpPr>
          <p:spPr>
            <a:xfrm>
              <a:off x="1678477" y="2196227"/>
              <a:ext cx="141899" cy="141899"/>
            </a:xfrm>
            <a:prstGeom prst="diamond">
              <a:avLst/>
            </a:prstGeom>
            <a:solidFill>
              <a:srgbClr val="000000">
                <a:alpha val="19620"/>
              </a:srgbClr>
            </a:solidFill>
            <a:ln>
              <a:noFill/>
            </a:ln>
          </p:spPr>
          <p:txBody>
            <a:bodyPr lIns="91425" tIns="91425" rIns="91425" bIns="91425" anchor="ctr" anchorCtr="0">
              <a:noAutofit/>
            </a:bodyPr>
            <a:lstStyle/>
            <a:p>
              <a:pPr lvl="0">
                <a:spcBef>
                  <a:spcPts val="0"/>
                </a:spcBef>
                <a:buNone/>
              </a:pPr>
              <a:endParaRPr/>
            </a:p>
          </p:txBody>
        </p:sp>
        <p:sp>
          <p:nvSpPr>
            <p:cNvPr id="224" name="Shape 224"/>
            <p:cNvSpPr/>
            <p:nvPr/>
          </p:nvSpPr>
          <p:spPr>
            <a:xfrm>
              <a:off x="1653425" y="2171175"/>
              <a:ext cx="141899" cy="141899"/>
            </a:xfrm>
            <a:prstGeom prst="diamond">
              <a:avLst/>
            </a:prstGeom>
            <a:solidFill>
              <a:srgbClr val="ECC1C8"/>
            </a:solidFill>
            <a:ln w="9525" cap="flat"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225" name="Shape 225"/>
          <p:cNvGrpSpPr/>
          <p:nvPr/>
        </p:nvGrpSpPr>
        <p:grpSpPr>
          <a:xfrm>
            <a:off x="5674275" y="2559500"/>
            <a:ext cx="166952" cy="166952"/>
            <a:chOff x="1653425" y="2171175"/>
            <a:chExt cx="166952" cy="166952"/>
          </a:xfrm>
        </p:grpSpPr>
        <p:sp>
          <p:nvSpPr>
            <p:cNvPr id="226" name="Shape 226"/>
            <p:cNvSpPr/>
            <p:nvPr/>
          </p:nvSpPr>
          <p:spPr>
            <a:xfrm>
              <a:off x="1678477" y="2196227"/>
              <a:ext cx="141899" cy="141899"/>
            </a:xfrm>
            <a:prstGeom prst="diamond">
              <a:avLst/>
            </a:prstGeom>
            <a:solidFill>
              <a:srgbClr val="000000">
                <a:alpha val="19620"/>
              </a:srgbClr>
            </a:solidFill>
            <a:ln>
              <a:noFill/>
            </a:ln>
          </p:spPr>
          <p:txBody>
            <a:bodyPr lIns="91425" tIns="91425" rIns="91425" bIns="91425" anchor="ctr" anchorCtr="0">
              <a:noAutofit/>
            </a:bodyPr>
            <a:lstStyle/>
            <a:p>
              <a:pPr lvl="0">
                <a:spcBef>
                  <a:spcPts val="0"/>
                </a:spcBef>
                <a:buNone/>
              </a:pPr>
              <a:endParaRPr/>
            </a:p>
          </p:txBody>
        </p:sp>
        <p:sp>
          <p:nvSpPr>
            <p:cNvPr id="227" name="Shape 227"/>
            <p:cNvSpPr/>
            <p:nvPr/>
          </p:nvSpPr>
          <p:spPr>
            <a:xfrm>
              <a:off x="1653425" y="2171175"/>
              <a:ext cx="141899" cy="141899"/>
            </a:xfrm>
            <a:prstGeom prst="diamond">
              <a:avLst/>
            </a:prstGeom>
            <a:solidFill>
              <a:srgbClr val="ECC1C8"/>
            </a:solidFill>
            <a:ln w="9525" cap="flat"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Shape 232"/>
          <p:cNvSpPr/>
          <p:nvPr/>
        </p:nvSpPr>
        <p:spPr>
          <a:xfrm>
            <a:off x="1787550" y="1294950"/>
            <a:ext cx="5721299" cy="2706000"/>
          </a:xfrm>
          <a:prstGeom prst="rect">
            <a:avLst/>
          </a:prstGeom>
          <a:solidFill>
            <a:srgbClr val="1B1B46">
              <a:alpha val="10380"/>
            </a:srgbClr>
          </a:solidFill>
          <a:ln>
            <a:noFill/>
          </a:ln>
        </p:spPr>
        <p:txBody>
          <a:bodyPr lIns="91425" tIns="91425" rIns="91425" bIns="91425" anchor="ctr" anchorCtr="0">
            <a:noAutofit/>
          </a:bodyPr>
          <a:lstStyle/>
          <a:p>
            <a:pPr lvl="0">
              <a:spcBef>
                <a:spcPts val="0"/>
              </a:spcBef>
              <a:buNone/>
            </a:pPr>
            <a:endParaRPr/>
          </a:p>
        </p:txBody>
      </p:sp>
      <p:sp>
        <p:nvSpPr>
          <p:cNvPr id="233" name="Shape 233"/>
          <p:cNvSpPr/>
          <p:nvPr/>
        </p:nvSpPr>
        <p:spPr>
          <a:xfrm>
            <a:off x="1711350" y="1218750"/>
            <a:ext cx="5721299" cy="2706000"/>
          </a:xfrm>
          <a:prstGeom prst="rect">
            <a:avLst/>
          </a:prstGeom>
          <a:solidFill>
            <a:srgbClr val="ECC1C8"/>
          </a:solidFill>
          <a:ln>
            <a:noFill/>
          </a:ln>
        </p:spPr>
        <p:txBody>
          <a:bodyPr lIns="91425" tIns="91425" rIns="91425" bIns="91425" anchor="ctr" anchorCtr="0">
            <a:noAutofit/>
          </a:bodyPr>
          <a:lstStyle/>
          <a:p>
            <a:pPr lvl="0">
              <a:spcBef>
                <a:spcPts val="0"/>
              </a:spcBef>
              <a:buNone/>
            </a:pPr>
            <a:endParaRPr/>
          </a:p>
        </p:txBody>
      </p:sp>
      <p:sp>
        <p:nvSpPr>
          <p:cNvPr id="234" name="Shape 234"/>
          <p:cNvSpPr txBox="1">
            <a:spLocks noGrp="1"/>
          </p:cNvSpPr>
          <p:nvPr>
            <p:ph type="ctrTitle" idx="4294967295"/>
          </p:nvPr>
        </p:nvSpPr>
        <p:spPr>
          <a:xfrm>
            <a:off x="685800" y="1991850"/>
            <a:ext cx="7772400" cy="1159799"/>
          </a:xfrm>
          <a:prstGeom prst="rect">
            <a:avLst/>
          </a:prstGeom>
        </p:spPr>
        <p:txBody>
          <a:bodyPr lIns="91425" tIns="91425" rIns="91425" bIns="91425" anchor="b" anchorCtr="0">
            <a:noAutofit/>
          </a:bodyPr>
          <a:lstStyle/>
          <a:p>
            <a:pPr lvl="0" algn="ctr" rtl="0">
              <a:spcBef>
                <a:spcPts val="0"/>
              </a:spcBef>
              <a:buNone/>
            </a:pPr>
            <a:r>
              <a:rPr lang="en" sz="7200">
                <a:solidFill>
                  <a:srgbClr val="4D4A56"/>
                </a:solidFill>
              </a:rPr>
              <a:t>89,526,124</a:t>
            </a:r>
          </a:p>
        </p:txBody>
      </p:sp>
      <p:sp>
        <p:nvSpPr>
          <p:cNvPr id="235" name="Shape 235"/>
          <p:cNvSpPr txBox="1">
            <a:spLocks noGrp="1"/>
          </p:cNvSpPr>
          <p:nvPr>
            <p:ph type="subTitle" idx="4294967295"/>
          </p:nvPr>
        </p:nvSpPr>
        <p:spPr>
          <a:xfrm>
            <a:off x="1711350" y="3924750"/>
            <a:ext cx="5721299" cy="784799"/>
          </a:xfrm>
          <a:prstGeom prst="rect">
            <a:avLst/>
          </a:prstGeom>
        </p:spPr>
        <p:txBody>
          <a:bodyPr lIns="91425" tIns="91425" rIns="91425" bIns="91425" anchor="t" anchorCtr="0">
            <a:noAutofit/>
          </a:bodyPr>
          <a:lstStyle/>
          <a:p>
            <a:pPr lvl="0" algn="ctr" rtl="0">
              <a:spcBef>
                <a:spcPts val="0"/>
              </a:spcBef>
              <a:buNone/>
            </a:pPr>
            <a:r>
              <a:rPr lang="en" sz="1800">
                <a:solidFill>
                  <a:srgbClr val="FFFFFF"/>
                </a:solidFill>
              </a:rPr>
              <a:t>Whoa! That’s a big number, aren’t you proud?</a:t>
            </a:r>
          </a:p>
        </p:txBody>
      </p:sp>
      <p:grpSp>
        <p:nvGrpSpPr>
          <p:cNvPr id="236" name="Shape 236"/>
          <p:cNvGrpSpPr/>
          <p:nvPr/>
        </p:nvGrpSpPr>
        <p:grpSpPr>
          <a:xfrm>
            <a:off x="4162050" y="909237"/>
            <a:ext cx="896099" cy="896099"/>
            <a:chOff x="4162050" y="756837"/>
            <a:chExt cx="896099" cy="896099"/>
          </a:xfrm>
        </p:grpSpPr>
        <p:sp>
          <p:nvSpPr>
            <p:cNvPr id="237" name="Shape 237"/>
            <p:cNvSpPr/>
            <p:nvPr/>
          </p:nvSpPr>
          <p:spPr>
            <a:xfrm>
              <a:off x="4238250" y="833037"/>
              <a:ext cx="819899" cy="819899"/>
            </a:xfrm>
            <a:prstGeom prst="rect">
              <a:avLst/>
            </a:prstGeom>
            <a:solidFill>
              <a:srgbClr val="1B1B46">
                <a:alpha val="10380"/>
              </a:srgbClr>
            </a:solidFill>
            <a:ln>
              <a:noFill/>
            </a:ln>
          </p:spPr>
          <p:txBody>
            <a:bodyPr lIns="91425" tIns="91425" rIns="91425" bIns="91425" anchor="ctr" anchorCtr="0">
              <a:noAutofit/>
            </a:bodyPr>
            <a:lstStyle/>
            <a:p>
              <a:pPr lvl="0">
                <a:spcBef>
                  <a:spcPts val="0"/>
                </a:spcBef>
                <a:buNone/>
              </a:pPr>
              <a:endParaRPr/>
            </a:p>
          </p:txBody>
        </p:sp>
        <p:sp>
          <p:nvSpPr>
            <p:cNvPr id="238" name="Shape 238"/>
            <p:cNvSpPr/>
            <p:nvPr/>
          </p:nvSpPr>
          <p:spPr>
            <a:xfrm>
              <a:off x="4162050" y="756837"/>
              <a:ext cx="819899" cy="819899"/>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grpSp>
      <p:pic>
        <p:nvPicPr>
          <p:cNvPr id="239" name="Shape 239"/>
          <p:cNvPicPr preferRelativeResize="0"/>
          <p:nvPr/>
        </p:nvPicPr>
        <p:blipFill>
          <a:blip r:embed="rId3">
            <a:alphaModFix/>
          </a:blip>
          <a:stretch>
            <a:fillRect/>
          </a:stretch>
        </p:blipFill>
        <p:spPr>
          <a:xfrm>
            <a:off x="4412853" y="1198128"/>
            <a:ext cx="318288" cy="31828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Shape 244"/>
          <p:cNvSpPr txBox="1">
            <a:spLocks noGrp="1"/>
          </p:cNvSpPr>
          <p:nvPr>
            <p:ph type="ctrTitle" idx="4294967295"/>
          </p:nvPr>
        </p:nvSpPr>
        <p:spPr>
          <a:xfrm>
            <a:off x="685800" y="647999"/>
            <a:ext cx="7772400" cy="894899"/>
          </a:xfrm>
          <a:prstGeom prst="rect">
            <a:avLst/>
          </a:prstGeom>
        </p:spPr>
        <p:txBody>
          <a:bodyPr lIns="91425" tIns="91425" rIns="91425" bIns="91425" anchor="b" anchorCtr="0">
            <a:noAutofit/>
          </a:bodyPr>
          <a:lstStyle/>
          <a:p>
            <a:pPr lvl="0" algn="ctr" rtl="0">
              <a:spcBef>
                <a:spcPts val="0"/>
              </a:spcBef>
              <a:buNone/>
            </a:pPr>
            <a:r>
              <a:rPr lang="en" sz="6000">
                <a:solidFill>
                  <a:srgbClr val="ECC1C8"/>
                </a:solidFill>
              </a:rPr>
              <a:t>89,526,124$</a:t>
            </a:r>
          </a:p>
        </p:txBody>
      </p:sp>
      <p:sp>
        <p:nvSpPr>
          <p:cNvPr id="245" name="Shape 245"/>
          <p:cNvSpPr txBox="1">
            <a:spLocks noGrp="1"/>
          </p:cNvSpPr>
          <p:nvPr>
            <p:ph type="subTitle" idx="4294967295"/>
          </p:nvPr>
        </p:nvSpPr>
        <p:spPr>
          <a:xfrm>
            <a:off x="685800" y="1258908"/>
            <a:ext cx="7772400" cy="463200"/>
          </a:xfrm>
          <a:prstGeom prst="rect">
            <a:avLst/>
          </a:prstGeom>
        </p:spPr>
        <p:txBody>
          <a:bodyPr lIns="91425" tIns="91425" rIns="91425" bIns="91425" anchor="t" anchorCtr="0">
            <a:noAutofit/>
          </a:bodyPr>
          <a:lstStyle/>
          <a:p>
            <a:pPr lvl="0" algn="ctr" rtl="0">
              <a:spcBef>
                <a:spcPts val="0"/>
              </a:spcBef>
              <a:buNone/>
            </a:pPr>
            <a:r>
              <a:rPr lang="en" sz="1800">
                <a:solidFill>
                  <a:srgbClr val="FFFFFF"/>
                </a:solidFill>
              </a:rPr>
              <a:t>That’s a lot of money</a:t>
            </a:r>
          </a:p>
        </p:txBody>
      </p:sp>
      <p:sp>
        <p:nvSpPr>
          <p:cNvPr id="246" name="Shape 246"/>
          <p:cNvSpPr txBox="1">
            <a:spLocks noGrp="1"/>
          </p:cNvSpPr>
          <p:nvPr>
            <p:ph type="ctrTitle" idx="4294967295"/>
          </p:nvPr>
        </p:nvSpPr>
        <p:spPr>
          <a:xfrm>
            <a:off x="685800" y="3276899"/>
            <a:ext cx="7772400" cy="894899"/>
          </a:xfrm>
          <a:prstGeom prst="rect">
            <a:avLst/>
          </a:prstGeom>
        </p:spPr>
        <p:txBody>
          <a:bodyPr lIns="91425" tIns="91425" rIns="91425" bIns="91425" anchor="b" anchorCtr="0">
            <a:noAutofit/>
          </a:bodyPr>
          <a:lstStyle/>
          <a:p>
            <a:pPr lvl="0" algn="ctr" rtl="0">
              <a:spcBef>
                <a:spcPts val="0"/>
              </a:spcBef>
              <a:buNone/>
            </a:pPr>
            <a:r>
              <a:rPr lang="en" sz="6000">
                <a:solidFill>
                  <a:srgbClr val="ECC1C8"/>
                </a:solidFill>
              </a:rPr>
              <a:t>100%</a:t>
            </a:r>
          </a:p>
        </p:txBody>
      </p:sp>
      <p:sp>
        <p:nvSpPr>
          <p:cNvPr id="247" name="Shape 247"/>
          <p:cNvSpPr txBox="1">
            <a:spLocks noGrp="1"/>
          </p:cNvSpPr>
          <p:nvPr>
            <p:ph type="subTitle" idx="4294967295"/>
          </p:nvPr>
        </p:nvSpPr>
        <p:spPr>
          <a:xfrm>
            <a:off x="685800" y="3887808"/>
            <a:ext cx="7772400" cy="463200"/>
          </a:xfrm>
          <a:prstGeom prst="rect">
            <a:avLst/>
          </a:prstGeom>
        </p:spPr>
        <p:txBody>
          <a:bodyPr lIns="91425" tIns="91425" rIns="91425" bIns="91425" anchor="t" anchorCtr="0">
            <a:noAutofit/>
          </a:bodyPr>
          <a:lstStyle/>
          <a:p>
            <a:pPr lvl="0" algn="ctr" rtl="0">
              <a:spcBef>
                <a:spcPts val="0"/>
              </a:spcBef>
              <a:buNone/>
            </a:pPr>
            <a:r>
              <a:rPr lang="en" sz="1800">
                <a:solidFill>
                  <a:srgbClr val="FFFFFF"/>
                </a:solidFill>
              </a:rPr>
              <a:t>Total success!</a:t>
            </a:r>
          </a:p>
        </p:txBody>
      </p:sp>
      <p:sp>
        <p:nvSpPr>
          <p:cNvPr id="248" name="Shape 248"/>
          <p:cNvSpPr txBox="1">
            <a:spLocks noGrp="1"/>
          </p:cNvSpPr>
          <p:nvPr>
            <p:ph type="ctrTitle" idx="4294967295"/>
          </p:nvPr>
        </p:nvSpPr>
        <p:spPr>
          <a:xfrm>
            <a:off x="685800" y="1962449"/>
            <a:ext cx="7772400" cy="894899"/>
          </a:xfrm>
          <a:prstGeom prst="rect">
            <a:avLst/>
          </a:prstGeom>
        </p:spPr>
        <p:txBody>
          <a:bodyPr lIns="91425" tIns="91425" rIns="91425" bIns="91425" anchor="b" anchorCtr="0">
            <a:noAutofit/>
          </a:bodyPr>
          <a:lstStyle/>
          <a:p>
            <a:pPr lvl="0" algn="ctr" rtl="0">
              <a:spcBef>
                <a:spcPts val="0"/>
              </a:spcBef>
              <a:buNone/>
            </a:pPr>
            <a:r>
              <a:rPr lang="en" sz="6000">
                <a:solidFill>
                  <a:srgbClr val="ECC1C8"/>
                </a:solidFill>
              </a:rPr>
              <a:t>185,244 users</a:t>
            </a:r>
          </a:p>
        </p:txBody>
      </p:sp>
      <p:sp>
        <p:nvSpPr>
          <p:cNvPr id="249" name="Shape 249"/>
          <p:cNvSpPr txBox="1">
            <a:spLocks noGrp="1"/>
          </p:cNvSpPr>
          <p:nvPr>
            <p:ph type="subTitle" idx="4294967295"/>
          </p:nvPr>
        </p:nvSpPr>
        <p:spPr>
          <a:xfrm>
            <a:off x="685800" y="2573358"/>
            <a:ext cx="7772400" cy="463200"/>
          </a:xfrm>
          <a:prstGeom prst="rect">
            <a:avLst/>
          </a:prstGeom>
        </p:spPr>
        <p:txBody>
          <a:bodyPr lIns="91425" tIns="91425" rIns="91425" bIns="91425" anchor="t" anchorCtr="0">
            <a:noAutofit/>
          </a:bodyPr>
          <a:lstStyle/>
          <a:p>
            <a:pPr lvl="0" algn="ctr" rtl="0">
              <a:spcBef>
                <a:spcPts val="0"/>
              </a:spcBef>
              <a:buNone/>
            </a:pPr>
            <a:r>
              <a:rPr lang="en" sz="1800">
                <a:solidFill>
                  <a:srgbClr val="FFFFFF"/>
                </a:solidFill>
              </a:rPr>
              <a:t>And a lot of users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3648201" y="996374"/>
            <a:ext cx="4596207" cy="2905501"/>
          </a:xfrm>
          <a:prstGeom prst="rect">
            <a:avLst/>
          </a:prstGeom>
          <a:solidFill>
            <a:srgbClr val="F4F0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CBB1C2"/>
              </a:solidFill>
            </a:endParaRPr>
          </a:p>
        </p:txBody>
      </p:sp>
      <p:sp>
        <p:nvSpPr>
          <p:cNvPr id="10" name="Corda 9"/>
          <p:cNvSpPr/>
          <p:nvPr/>
        </p:nvSpPr>
        <p:spPr>
          <a:xfrm rot="13915191">
            <a:off x="3386683" y="744681"/>
            <a:ext cx="637605" cy="712080"/>
          </a:xfrm>
          <a:prstGeom prst="chord">
            <a:avLst/>
          </a:prstGeom>
          <a:solidFill>
            <a:srgbClr val="CBB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CBB1C2"/>
              </a:solidFill>
            </a:endParaRPr>
          </a:p>
        </p:txBody>
      </p:sp>
      <p:sp>
        <p:nvSpPr>
          <p:cNvPr id="2" name="Título 1"/>
          <p:cNvSpPr>
            <a:spLocks noGrp="1"/>
          </p:cNvSpPr>
          <p:nvPr>
            <p:ph type="title"/>
          </p:nvPr>
        </p:nvSpPr>
        <p:spPr/>
        <p:txBody>
          <a:bodyPr/>
          <a:lstStyle/>
          <a:p>
            <a:r>
              <a:rPr lang="pt-BR" dirty="0" smtClean="0"/>
              <a:t>Telas</a:t>
            </a:r>
            <a:endParaRPr lang="pt-BR" dirty="0"/>
          </a:p>
        </p:txBody>
      </p:sp>
      <p:sp>
        <p:nvSpPr>
          <p:cNvPr id="6" name="Shape 315"/>
          <p:cNvSpPr/>
          <p:nvPr/>
        </p:nvSpPr>
        <p:spPr>
          <a:xfrm>
            <a:off x="4182368" y="961287"/>
            <a:ext cx="3702001" cy="2905500"/>
          </a:xfrm>
          <a:prstGeom prst="rect">
            <a:avLst/>
          </a:prstGeom>
          <a:solidFill>
            <a:schemeClr val="bg1">
              <a:alpha val="10380"/>
            </a:schemeClr>
          </a:solidFill>
          <a:ln>
            <a:noFill/>
          </a:ln>
        </p:spPr>
        <p:txBody>
          <a:bodyPr lIns="91425" tIns="91425" rIns="91425" bIns="91425" anchor="ctr" anchorCtr="0">
            <a:noAutofit/>
          </a:bodyPr>
          <a:lstStyle/>
          <a:p>
            <a:pPr lvl="0" algn="ctr"/>
            <a:r>
              <a:rPr lang="en" sz="1000" b="1" dirty="0" smtClean="0">
                <a:solidFill>
                  <a:srgbClr val="352F2F"/>
                </a:solidFill>
                <a:latin typeface="Tinos"/>
                <a:ea typeface="Tinos"/>
                <a:cs typeface="Tinos"/>
                <a:sym typeface="Tinos"/>
              </a:rPr>
              <a:t>Seu Título Fica Aqui</a:t>
            </a:r>
          </a:p>
          <a:p>
            <a:pPr lvl="0" algn="ctr"/>
            <a:endParaRPr lang="en" sz="1000" dirty="0" smtClean="0">
              <a:solidFill>
                <a:srgbClr val="352F2F"/>
              </a:solidFill>
              <a:latin typeface="Tinos"/>
              <a:ea typeface="Tinos"/>
              <a:cs typeface="Tinos"/>
              <a:sym typeface="Tinos"/>
            </a:endParaRPr>
          </a:p>
          <a:p>
            <a:pPr lvl="0" algn="just"/>
            <a:r>
              <a:rPr lang="en" sz="1000" dirty="0" smtClean="0">
                <a:solidFill>
                  <a:srgbClr val="352F2F"/>
                </a:solidFill>
                <a:latin typeface="Tinos"/>
                <a:ea typeface="Tinos"/>
                <a:cs typeface="Tinos"/>
                <a:sym typeface="Tinos"/>
              </a:rPr>
              <a:t>Seu texto fica aqui</a:t>
            </a:r>
            <a:r>
              <a:rPr lang="en" sz="1000" dirty="0">
                <a:solidFill>
                  <a:srgbClr val="352F2F"/>
                </a:solidFill>
                <a:latin typeface="Tinos"/>
                <a:ea typeface="Tinos"/>
                <a:cs typeface="Tinos"/>
                <a:sym typeface="Tinos"/>
              </a:rPr>
              <a:t>. Seu texto fica aqui. Seu texto fica aqui. Seu texto fica aqui. Seu texto fica aqui. Seu texto fica aqui. Seu texto fica aqui. Seu texto fica aqui. Seu texto fica aqui. Seu texto fica aqui. Seu texto fica aqui. Seu texto fica aqui. Seu texto fica aqui. Seu texto fica aqui. Seu texto fica aqui. Seu texto fica aqui. Seu texto fica aqui. Seu texto fica aqui. Seu texto fica aqui. Seu texto fica aqui. Seu texto fica aqui. Seu texto fica aqui. Seu texto fica aqui. Seu texto fica aqui. Seu texto fica aqui. Seu texto fica aqui. </a:t>
            </a:r>
          </a:p>
        </p:txBody>
      </p:sp>
      <p:sp>
        <p:nvSpPr>
          <p:cNvPr id="7" name="Shape 316"/>
          <p:cNvSpPr/>
          <p:nvPr/>
        </p:nvSpPr>
        <p:spPr>
          <a:xfrm>
            <a:off x="3440500" y="786843"/>
            <a:ext cx="4972498" cy="3871146"/>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9525" cap="flat" cmpd="sng">
            <a:solidFill>
              <a:srgbClr val="352F2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 name="Retângulo 12"/>
          <p:cNvSpPr/>
          <p:nvPr/>
        </p:nvSpPr>
        <p:spPr>
          <a:xfrm>
            <a:off x="3648201" y="996374"/>
            <a:ext cx="288862" cy="307777"/>
          </a:xfrm>
          <a:prstGeom prst="rect">
            <a:avLst/>
          </a:prstGeom>
        </p:spPr>
        <p:txBody>
          <a:bodyPr wrap="none">
            <a:spAutoFit/>
          </a:bodyPr>
          <a:lstStyle/>
          <a:p>
            <a:r>
              <a:rPr lang="pt-BR" b="1" dirty="0" smtClean="0">
                <a:solidFill>
                  <a:srgbClr val="F4F0F2"/>
                </a:solidFill>
              </a:rPr>
              <a:t>=</a:t>
            </a:r>
            <a:endParaRPr lang="pt-BR" b="1" dirty="0">
              <a:solidFill>
                <a:srgbClr val="F4F0F2"/>
              </a:solidFill>
            </a:endParaRPr>
          </a:p>
        </p:txBody>
      </p:sp>
      <p:sp>
        <p:nvSpPr>
          <p:cNvPr id="14" name="Retângulo 13"/>
          <p:cNvSpPr/>
          <p:nvPr/>
        </p:nvSpPr>
        <p:spPr>
          <a:xfrm>
            <a:off x="3647620" y="1029751"/>
            <a:ext cx="288862" cy="231237"/>
          </a:xfrm>
          <a:prstGeom prst="rect">
            <a:avLst/>
          </a:prstGeom>
        </p:spPr>
        <p:txBody>
          <a:bodyPr wrap="none">
            <a:spAutoFit/>
          </a:bodyPr>
          <a:lstStyle/>
          <a:p>
            <a:r>
              <a:rPr lang="pt-BR" b="1" dirty="0" smtClean="0">
                <a:solidFill>
                  <a:srgbClr val="F4F0F2"/>
                </a:solidFill>
              </a:rPr>
              <a:t>=</a:t>
            </a:r>
            <a:endParaRPr lang="pt-BR" b="1" dirty="0">
              <a:solidFill>
                <a:srgbClr val="F4F0F2"/>
              </a:solidFill>
            </a:endParaRPr>
          </a:p>
        </p:txBody>
      </p:sp>
    </p:spTree>
    <p:extLst>
      <p:ext uri="{BB962C8B-B14F-4D97-AF65-F5344CB8AC3E}">
        <p14:creationId xmlns:p14="http://schemas.microsoft.com/office/powerpoint/2010/main" val="19569881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Shape 254"/>
          <p:cNvSpPr txBox="1">
            <a:spLocks noGrp="1"/>
          </p:cNvSpPr>
          <p:nvPr>
            <p:ph type="title"/>
          </p:nvPr>
        </p:nvSpPr>
        <p:spPr>
          <a:xfrm>
            <a:off x="428171" y="543066"/>
            <a:ext cx="1729499" cy="1616099"/>
          </a:xfrm>
          <a:prstGeom prst="rect">
            <a:avLst/>
          </a:prstGeom>
        </p:spPr>
        <p:txBody>
          <a:bodyPr lIns="91425" tIns="91425" rIns="91425" bIns="91425" anchor="t" anchorCtr="0">
            <a:noAutofit/>
          </a:bodyPr>
          <a:lstStyle/>
          <a:p>
            <a:pPr lvl="0" rtl="0">
              <a:spcBef>
                <a:spcPts val="0"/>
              </a:spcBef>
              <a:buNone/>
            </a:pPr>
            <a:r>
              <a:rPr lang="en"/>
              <a:t>Our process is easy</a:t>
            </a:r>
          </a:p>
        </p:txBody>
      </p:sp>
      <p:sp>
        <p:nvSpPr>
          <p:cNvPr id="255" name="Shape 255"/>
          <p:cNvSpPr/>
          <p:nvPr/>
        </p:nvSpPr>
        <p:spPr>
          <a:xfrm>
            <a:off x="2822525" y="454800"/>
            <a:ext cx="1502999" cy="4233899"/>
          </a:xfrm>
          <a:prstGeom prst="rect">
            <a:avLst/>
          </a:prstGeom>
          <a:noFill/>
          <a:ln w="9525" cap="flat" cmpd="sng">
            <a:solidFill>
              <a:srgbClr val="ECC1C8"/>
            </a:solidFill>
            <a:prstDash val="dash"/>
            <a:round/>
            <a:headEnd type="none" w="med" len="med"/>
            <a:tailEnd type="none" w="med" len="med"/>
          </a:ln>
        </p:spPr>
        <p:txBody>
          <a:bodyPr lIns="91425" tIns="91425" rIns="91425" bIns="91425" anchor="ctr" anchorCtr="0">
            <a:noAutofit/>
          </a:bodyPr>
          <a:lstStyle/>
          <a:p>
            <a:pPr lvl="0" algn="ctr">
              <a:spcBef>
                <a:spcPts val="0"/>
              </a:spcBef>
              <a:buNone/>
            </a:pPr>
            <a:r>
              <a:rPr lang="en" sz="1800">
                <a:solidFill>
                  <a:srgbClr val="FFFFFF"/>
                </a:solidFill>
                <a:latin typeface="Tinos"/>
                <a:ea typeface="Tinos"/>
                <a:cs typeface="Tinos"/>
                <a:sym typeface="Tinos"/>
              </a:rPr>
              <a:t>first</a:t>
            </a:r>
          </a:p>
        </p:txBody>
      </p:sp>
      <p:sp>
        <p:nvSpPr>
          <p:cNvPr id="256" name="Shape 256"/>
          <p:cNvSpPr/>
          <p:nvPr/>
        </p:nvSpPr>
        <p:spPr>
          <a:xfrm>
            <a:off x="7183700" y="454800"/>
            <a:ext cx="1502999" cy="4233899"/>
          </a:xfrm>
          <a:prstGeom prst="rect">
            <a:avLst/>
          </a:prstGeom>
          <a:noFill/>
          <a:ln w="9525" cap="flat" cmpd="sng">
            <a:solidFill>
              <a:srgbClr val="ECC1C8"/>
            </a:solidFill>
            <a:prstDash val="dash"/>
            <a:round/>
            <a:headEnd type="none" w="med" len="med"/>
            <a:tailEnd type="none" w="med" len="med"/>
          </a:ln>
        </p:spPr>
        <p:txBody>
          <a:bodyPr lIns="91425" tIns="91425" rIns="91425" bIns="91425" anchor="ctr" anchorCtr="0">
            <a:noAutofit/>
          </a:bodyPr>
          <a:lstStyle/>
          <a:p>
            <a:pPr lvl="0" algn="ctr">
              <a:spcBef>
                <a:spcPts val="0"/>
              </a:spcBef>
              <a:buNone/>
            </a:pPr>
            <a:r>
              <a:rPr lang="en" sz="1800">
                <a:solidFill>
                  <a:srgbClr val="FFFFFF"/>
                </a:solidFill>
                <a:latin typeface="Tinos"/>
                <a:ea typeface="Tinos"/>
                <a:cs typeface="Tinos"/>
                <a:sym typeface="Tinos"/>
              </a:rPr>
              <a:t>last</a:t>
            </a:r>
          </a:p>
        </p:txBody>
      </p:sp>
      <p:sp>
        <p:nvSpPr>
          <p:cNvPr id="257" name="Shape 257"/>
          <p:cNvSpPr/>
          <p:nvPr/>
        </p:nvSpPr>
        <p:spPr>
          <a:xfrm>
            <a:off x="5003112" y="454800"/>
            <a:ext cx="1502999" cy="4233899"/>
          </a:xfrm>
          <a:prstGeom prst="rect">
            <a:avLst/>
          </a:prstGeom>
          <a:noFill/>
          <a:ln w="9525" cap="flat" cmpd="sng">
            <a:solidFill>
              <a:srgbClr val="ECC1C8"/>
            </a:solidFill>
            <a:prstDash val="dash"/>
            <a:round/>
            <a:headEnd type="none" w="med" len="med"/>
            <a:tailEnd type="none" w="med" len="med"/>
          </a:ln>
        </p:spPr>
        <p:txBody>
          <a:bodyPr lIns="91425" tIns="91425" rIns="91425" bIns="91425" anchor="ctr" anchorCtr="0">
            <a:noAutofit/>
          </a:bodyPr>
          <a:lstStyle/>
          <a:p>
            <a:pPr lvl="0" algn="ctr">
              <a:spcBef>
                <a:spcPts val="0"/>
              </a:spcBef>
              <a:buNone/>
            </a:pPr>
            <a:r>
              <a:rPr lang="en" sz="1800">
                <a:solidFill>
                  <a:srgbClr val="FFFFFF"/>
                </a:solidFill>
                <a:latin typeface="Tinos"/>
                <a:ea typeface="Tinos"/>
                <a:cs typeface="Tinos"/>
                <a:sym typeface="Tinos"/>
              </a:rPr>
              <a:t>second</a:t>
            </a:r>
          </a:p>
        </p:txBody>
      </p:sp>
      <p:cxnSp>
        <p:nvCxnSpPr>
          <p:cNvPr id="258" name="Shape 258"/>
          <p:cNvCxnSpPr>
            <a:stCxn id="255" idx="3"/>
            <a:endCxn id="257" idx="1"/>
          </p:cNvCxnSpPr>
          <p:nvPr/>
        </p:nvCxnSpPr>
        <p:spPr>
          <a:xfrm>
            <a:off x="4325524" y="2571749"/>
            <a:ext cx="677700" cy="0"/>
          </a:xfrm>
          <a:prstGeom prst="straightConnector1">
            <a:avLst/>
          </a:prstGeom>
          <a:noFill/>
          <a:ln w="19050" cap="flat" cmpd="sng">
            <a:solidFill>
              <a:srgbClr val="ECC1C8"/>
            </a:solidFill>
            <a:prstDash val="solid"/>
            <a:round/>
            <a:headEnd type="diamond" w="lg" len="lg"/>
            <a:tailEnd type="triangle" w="lg" len="lg"/>
          </a:ln>
        </p:spPr>
      </p:cxnSp>
      <p:cxnSp>
        <p:nvCxnSpPr>
          <p:cNvPr id="259" name="Shape 259"/>
          <p:cNvCxnSpPr>
            <a:stCxn id="257" idx="3"/>
            <a:endCxn id="256" idx="1"/>
          </p:cNvCxnSpPr>
          <p:nvPr/>
        </p:nvCxnSpPr>
        <p:spPr>
          <a:xfrm>
            <a:off x="6506112" y="2571749"/>
            <a:ext cx="677700" cy="0"/>
          </a:xfrm>
          <a:prstGeom prst="straightConnector1">
            <a:avLst/>
          </a:prstGeom>
          <a:noFill/>
          <a:ln w="19050" cap="flat" cmpd="sng">
            <a:solidFill>
              <a:srgbClr val="ECC1C8"/>
            </a:solidFill>
            <a:prstDash val="solid"/>
            <a:round/>
            <a:headEnd type="diamond" w="lg" len="lg"/>
            <a:tailEnd type="triangle" w="lg" len="lg"/>
          </a:ln>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Shape 264"/>
          <p:cNvSpPr txBox="1">
            <a:spLocks noGrp="1"/>
          </p:cNvSpPr>
          <p:nvPr>
            <p:ph type="title"/>
          </p:nvPr>
        </p:nvSpPr>
        <p:spPr>
          <a:xfrm>
            <a:off x="381000" y="530127"/>
            <a:ext cx="1778100" cy="857400"/>
          </a:xfrm>
          <a:prstGeom prst="rect">
            <a:avLst/>
          </a:prstGeom>
        </p:spPr>
        <p:txBody>
          <a:bodyPr lIns="91425" tIns="91425" rIns="91425" bIns="91425" anchor="t" anchorCtr="0">
            <a:noAutofit/>
          </a:bodyPr>
          <a:lstStyle/>
          <a:p>
            <a:pPr lvl="0" rtl="0">
              <a:spcBef>
                <a:spcPts val="0"/>
              </a:spcBef>
              <a:buNone/>
            </a:pPr>
            <a:r>
              <a:rPr lang="en"/>
              <a:t>Let’s review some concepts</a:t>
            </a:r>
          </a:p>
        </p:txBody>
      </p:sp>
      <p:sp>
        <p:nvSpPr>
          <p:cNvPr id="265" name="Shape 265"/>
          <p:cNvSpPr txBox="1">
            <a:spLocks noGrp="1"/>
          </p:cNvSpPr>
          <p:nvPr>
            <p:ph type="body" idx="1"/>
          </p:nvPr>
        </p:nvSpPr>
        <p:spPr>
          <a:xfrm>
            <a:off x="2764075" y="1085850"/>
            <a:ext cx="1841099" cy="1305000"/>
          </a:xfrm>
          <a:prstGeom prst="rect">
            <a:avLst/>
          </a:prstGeom>
        </p:spPr>
        <p:txBody>
          <a:bodyPr lIns="91425" tIns="91425" rIns="91425" bIns="91425" anchor="t" anchorCtr="0">
            <a:noAutofit/>
          </a:bodyPr>
          <a:lstStyle/>
          <a:p>
            <a:pPr lvl="0" rtl="0">
              <a:spcBef>
                <a:spcPts val="0"/>
              </a:spcBef>
              <a:buNone/>
            </a:pPr>
            <a:r>
              <a:rPr lang="en" b="1"/>
              <a:t>Yellow</a:t>
            </a:r>
          </a:p>
          <a:p>
            <a:pPr lvl="0" rtl="0">
              <a:spcBef>
                <a:spcPts val="0"/>
              </a:spcBef>
              <a:buNone/>
            </a:pPr>
            <a:r>
              <a:rPr lang="en" sz="1200"/>
              <a:t>Is the color of gold, butter and ripe lemons. In the spectrum of visible light, yellow is found between green and orange.</a:t>
            </a:r>
          </a:p>
        </p:txBody>
      </p:sp>
      <p:sp>
        <p:nvSpPr>
          <p:cNvPr id="266" name="Shape 266"/>
          <p:cNvSpPr txBox="1">
            <a:spLocks noGrp="1"/>
          </p:cNvSpPr>
          <p:nvPr>
            <p:ph type="body" idx="2"/>
          </p:nvPr>
        </p:nvSpPr>
        <p:spPr>
          <a:xfrm>
            <a:off x="4699428" y="1085850"/>
            <a:ext cx="1841099" cy="1305000"/>
          </a:xfrm>
          <a:prstGeom prst="rect">
            <a:avLst/>
          </a:prstGeom>
        </p:spPr>
        <p:txBody>
          <a:bodyPr lIns="91425" tIns="91425" rIns="91425" bIns="91425" anchor="t" anchorCtr="0">
            <a:noAutofit/>
          </a:bodyPr>
          <a:lstStyle/>
          <a:p>
            <a:pPr lvl="0" rtl="0">
              <a:spcBef>
                <a:spcPts val="0"/>
              </a:spcBef>
              <a:buNone/>
            </a:pPr>
            <a:r>
              <a:rPr lang="en" b="1"/>
              <a:t>Blue</a:t>
            </a:r>
          </a:p>
          <a:p>
            <a:pPr lvl="0" rtl="0">
              <a:spcBef>
                <a:spcPts val="0"/>
              </a:spcBef>
              <a:buNone/>
            </a:pPr>
            <a:r>
              <a:rPr lang="en" sz="1200"/>
              <a:t>Is the colour of the clear sky and the deep sea. It is located between violet and green on the optical spectrum.</a:t>
            </a:r>
          </a:p>
        </p:txBody>
      </p:sp>
      <p:sp>
        <p:nvSpPr>
          <p:cNvPr id="267" name="Shape 267"/>
          <p:cNvSpPr txBox="1">
            <a:spLocks noGrp="1"/>
          </p:cNvSpPr>
          <p:nvPr>
            <p:ph type="body" idx="3"/>
          </p:nvPr>
        </p:nvSpPr>
        <p:spPr>
          <a:xfrm>
            <a:off x="6634782" y="1085850"/>
            <a:ext cx="1841099" cy="1305000"/>
          </a:xfrm>
          <a:prstGeom prst="rect">
            <a:avLst/>
          </a:prstGeom>
        </p:spPr>
        <p:txBody>
          <a:bodyPr lIns="91425" tIns="91425" rIns="91425" bIns="91425" anchor="t" anchorCtr="0">
            <a:noAutofit/>
          </a:bodyPr>
          <a:lstStyle/>
          <a:p>
            <a:pPr lvl="0" rtl="0">
              <a:spcBef>
                <a:spcPts val="0"/>
              </a:spcBef>
              <a:buNone/>
            </a:pPr>
            <a:r>
              <a:rPr lang="en" b="1"/>
              <a:t>Red</a:t>
            </a:r>
          </a:p>
          <a:p>
            <a:pPr lvl="0" rtl="0">
              <a:spcBef>
                <a:spcPts val="0"/>
              </a:spcBef>
              <a:buNone/>
            </a:pPr>
            <a:r>
              <a:rPr lang="en" sz="1200"/>
              <a:t>Is the color of blood, and because of this it has historically been associated with sacrifice, danger and courage. </a:t>
            </a:r>
          </a:p>
          <a:p>
            <a:pPr lvl="0" rtl="0">
              <a:spcBef>
                <a:spcPts val="0"/>
              </a:spcBef>
              <a:buNone/>
            </a:pPr>
            <a:endParaRPr sz="1200"/>
          </a:p>
        </p:txBody>
      </p:sp>
      <p:sp>
        <p:nvSpPr>
          <p:cNvPr id="268" name="Shape 268"/>
          <p:cNvSpPr txBox="1">
            <a:spLocks noGrp="1"/>
          </p:cNvSpPr>
          <p:nvPr>
            <p:ph type="body" idx="1"/>
          </p:nvPr>
        </p:nvSpPr>
        <p:spPr>
          <a:xfrm>
            <a:off x="2764075" y="2743200"/>
            <a:ext cx="1841099" cy="1305000"/>
          </a:xfrm>
          <a:prstGeom prst="rect">
            <a:avLst/>
          </a:prstGeom>
        </p:spPr>
        <p:txBody>
          <a:bodyPr lIns="91425" tIns="91425" rIns="91425" bIns="91425" anchor="t" anchorCtr="0">
            <a:noAutofit/>
          </a:bodyPr>
          <a:lstStyle/>
          <a:p>
            <a:pPr lvl="0" rtl="0">
              <a:spcBef>
                <a:spcPts val="0"/>
              </a:spcBef>
              <a:buNone/>
            </a:pPr>
            <a:r>
              <a:rPr lang="en" b="1"/>
              <a:t>Yellow</a:t>
            </a:r>
          </a:p>
          <a:p>
            <a:pPr lvl="0" rtl="0">
              <a:spcBef>
                <a:spcPts val="0"/>
              </a:spcBef>
              <a:buNone/>
            </a:pPr>
            <a:r>
              <a:rPr lang="en" sz="1200"/>
              <a:t>Is the color of gold, butter and ripe lemons. In the spectrum of visible light, yellow is found between green and orange.</a:t>
            </a:r>
          </a:p>
        </p:txBody>
      </p:sp>
      <p:sp>
        <p:nvSpPr>
          <p:cNvPr id="269" name="Shape 269"/>
          <p:cNvSpPr txBox="1">
            <a:spLocks noGrp="1"/>
          </p:cNvSpPr>
          <p:nvPr>
            <p:ph type="body" idx="2"/>
          </p:nvPr>
        </p:nvSpPr>
        <p:spPr>
          <a:xfrm>
            <a:off x="4699428" y="2743200"/>
            <a:ext cx="1841099" cy="1305000"/>
          </a:xfrm>
          <a:prstGeom prst="rect">
            <a:avLst/>
          </a:prstGeom>
        </p:spPr>
        <p:txBody>
          <a:bodyPr lIns="91425" tIns="91425" rIns="91425" bIns="91425" anchor="t" anchorCtr="0">
            <a:noAutofit/>
          </a:bodyPr>
          <a:lstStyle/>
          <a:p>
            <a:pPr lvl="0" rtl="0">
              <a:spcBef>
                <a:spcPts val="0"/>
              </a:spcBef>
              <a:buNone/>
            </a:pPr>
            <a:r>
              <a:rPr lang="en" b="1"/>
              <a:t>Blue</a:t>
            </a:r>
          </a:p>
          <a:p>
            <a:pPr lvl="0" rtl="0">
              <a:spcBef>
                <a:spcPts val="0"/>
              </a:spcBef>
              <a:buNone/>
            </a:pPr>
            <a:r>
              <a:rPr lang="en" sz="1200"/>
              <a:t>Is the colour of the clear sky and the deep sea. It is located between violet and green on the optical spectrum.</a:t>
            </a:r>
          </a:p>
        </p:txBody>
      </p:sp>
      <p:sp>
        <p:nvSpPr>
          <p:cNvPr id="270" name="Shape 270"/>
          <p:cNvSpPr txBox="1">
            <a:spLocks noGrp="1"/>
          </p:cNvSpPr>
          <p:nvPr>
            <p:ph type="body" idx="3"/>
          </p:nvPr>
        </p:nvSpPr>
        <p:spPr>
          <a:xfrm>
            <a:off x="6634782" y="2743200"/>
            <a:ext cx="1841099" cy="1305000"/>
          </a:xfrm>
          <a:prstGeom prst="rect">
            <a:avLst/>
          </a:prstGeom>
        </p:spPr>
        <p:txBody>
          <a:bodyPr lIns="91425" tIns="91425" rIns="91425" bIns="91425" anchor="t" anchorCtr="0">
            <a:noAutofit/>
          </a:bodyPr>
          <a:lstStyle/>
          <a:p>
            <a:pPr lvl="0" rtl="0">
              <a:spcBef>
                <a:spcPts val="0"/>
              </a:spcBef>
              <a:buNone/>
            </a:pPr>
            <a:r>
              <a:rPr lang="en" b="1"/>
              <a:t>Red</a:t>
            </a:r>
          </a:p>
          <a:p>
            <a:pPr lvl="0" rtl="0">
              <a:spcBef>
                <a:spcPts val="0"/>
              </a:spcBef>
              <a:buNone/>
            </a:pPr>
            <a:r>
              <a:rPr lang="en" sz="1200"/>
              <a:t>Is the color of blood, and because of this it has historically been associated with sacrifice, danger and courage. </a:t>
            </a:r>
          </a:p>
          <a:p>
            <a:pPr lvl="0" rtl="0">
              <a:spcBef>
                <a:spcPts val="0"/>
              </a:spcBef>
              <a:buNone/>
            </a:pPr>
            <a:endParaRPr sz="12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body" idx="1"/>
          </p:nvPr>
        </p:nvSpPr>
        <p:spPr>
          <a:xfrm>
            <a:off x="1794900" y="4192780"/>
            <a:ext cx="5554200" cy="629100"/>
          </a:xfrm>
          <a:prstGeom prst="rect">
            <a:avLst/>
          </a:prstGeom>
        </p:spPr>
        <p:txBody>
          <a:bodyPr lIns="91425" tIns="91425" rIns="91425" bIns="91425" anchor="ctr" anchorCtr="0">
            <a:noAutofit/>
          </a:bodyPr>
          <a:lstStyle/>
          <a:p>
            <a:pPr lvl="0">
              <a:spcBef>
                <a:spcPts val="0"/>
              </a:spcBef>
              <a:buNone/>
            </a:pPr>
            <a:r>
              <a:rPr lang="en">
                <a:solidFill>
                  <a:srgbClr val="4D4A56"/>
                </a:solidFill>
              </a:rPr>
              <a:t>You can copy&amp;paste graphs from </a:t>
            </a:r>
            <a:r>
              <a:rPr lang="en" u="sng">
                <a:solidFill>
                  <a:srgbClr val="4D4A56"/>
                </a:solidFill>
                <a:hlinkClick r:id="rId3"/>
              </a:rPr>
              <a:t>Google Sheets</a:t>
            </a:r>
          </a:p>
        </p:txBody>
      </p:sp>
      <p:pic>
        <p:nvPicPr>
          <p:cNvPr id="276" name="Shape 276"/>
          <p:cNvPicPr preferRelativeResize="0"/>
          <p:nvPr/>
        </p:nvPicPr>
        <p:blipFill>
          <a:blip r:embed="rId4">
            <a:alphaModFix/>
          </a:blip>
          <a:stretch>
            <a:fillRect/>
          </a:stretch>
        </p:blipFill>
        <p:spPr>
          <a:xfrm>
            <a:off x="2329587" y="503849"/>
            <a:ext cx="4484825" cy="371972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grpSp>
        <p:nvGrpSpPr>
          <p:cNvPr id="281" name="Shape 281"/>
          <p:cNvGrpSpPr/>
          <p:nvPr/>
        </p:nvGrpSpPr>
        <p:grpSpPr>
          <a:xfrm>
            <a:off x="459300" y="1807925"/>
            <a:ext cx="8301600" cy="1437300"/>
            <a:chOff x="459300" y="3331925"/>
            <a:chExt cx="8301600" cy="1437300"/>
          </a:xfrm>
        </p:grpSpPr>
        <p:sp>
          <p:nvSpPr>
            <p:cNvPr id="282" name="Shape 282"/>
            <p:cNvSpPr/>
            <p:nvPr/>
          </p:nvSpPr>
          <p:spPr>
            <a:xfrm>
              <a:off x="535500" y="3408125"/>
              <a:ext cx="8225400" cy="1361100"/>
            </a:xfrm>
            <a:prstGeom prst="rect">
              <a:avLst/>
            </a:prstGeom>
            <a:solidFill>
              <a:srgbClr val="1B1B46">
                <a:alpha val="10380"/>
              </a:srgbClr>
            </a:solidFill>
            <a:ln>
              <a:noFill/>
            </a:ln>
          </p:spPr>
          <p:txBody>
            <a:bodyPr lIns="91425" tIns="91425" rIns="91425" bIns="91425" anchor="ctr" anchorCtr="0">
              <a:noAutofit/>
            </a:bodyPr>
            <a:lstStyle/>
            <a:p>
              <a:pPr lvl="0">
                <a:spcBef>
                  <a:spcPts val="0"/>
                </a:spcBef>
                <a:buNone/>
              </a:pPr>
              <a:endParaRPr/>
            </a:p>
          </p:txBody>
        </p:sp>
        <p:sp>
          <p:nvSpPr>
            <p:cNvPr id="283" name="Shape 283"/>
            <p:cNvSpPr/>
            <p:nvPr/>
          </p:nvSpPr>
          <p:spPr>
            <a:xfrm>
              <a:off x="459300" y="3331925"/>
              <a:ext cx="8225400" cy="1361100"/>
            </a:xfrm>
            <a:prstGeom prst="rect">
              <a:avLst/>
            </a:prstGeom>
            <a:solidFill>
              <a:srgbClr val="ECC1C8"/>
            </a:solidFill>
            <a:ln>
              <a:noFill/>
            </a:ln>
          </p:spPr>
          <p:txBody>
            <a:bodyPr lIns="91425" tIns="91425" rIns="91425" bIns="91425" anchor="ctr" anchorCtr="0">
              <a:noAutofit/>
            </a:bodyPr>
            <a:lstStyle/>
            <a:p>
              <a:pPr lvl="0">
                <a:spcBef>
                  <a:spcPts val="0"/>
                </a:spcBef>
                <a:buNone/>
              </a:pPr>
              <a:endParaRPr/>
            </a:p>
          </p:txBody>
        </p:sp>
      </p:grpSp>
      <p:sp>
        <p:nvSpPr>
          <p:cNvPr id="284" name="Shape 284"/>
          <p:cNvSpPr txBox="1">
            <a:spLocks noGrp="1"/>
          </p:cNvSpPr>
          <p:nvPr>
            <p:ph type="body" idx="4294967295"/>
          </p:nvPr>
        </p:nvSpPr>
        <p:spPr>
          <a:xfrm>
            <a:off x="946775" y="1807925"/>
            <a:ext cx="4536599" cy="1365299"/>
          </a:xfrm>
          <a:prstGeom prst="rect">
            <a:avLst/>
          </a:prstGeom>
        </p:spPr>
        <p:txBody>
          <a:bodyPr lIns="91425" tIns="91425" rIns="91425" bIns="91425" anchor="ctr" anchorCtr="0">
            <a:noAutofit/>
          </a:bodyPr>
          <a:lstStyle/>
          <a:p>
            <a:pPr lvl="0" rtl="0">
              <a:spcBef>
                <a:spcPts val="0"/>
              </a:spcBef>
              <a:buNone/>
            </a:pPr>
            <a:r>
              <a:rPr lang="en" sz="1800" b="1" i="1">
                <a:solidFill>
                  <a:srgbClr val="FFFFFF"/>
                </a:solidFill>
                <a:latin typeface="Playfair Display"/>
                <a:ea typeface="Playfair Display"/>
                <a:cs typeface="Playfair Display"/>
                <a:sym typeface="Playfair Display"/>
              </a:rPr>
              <a:t>Android project</a:t>
            </a:r>
          </a:p>
          <a:p>
            <a:pPr lvl="0" rtl="0">
              <a:spcBef>
                <a:spcPts val="0"/>
              </a:spcBef>
              <a:buNone/>
            </a:pPr>
            <a:r>
              <a:rPr lang="en" sz="1800">
                <a:solidFill>
                  <a:srgbClr val="4D4A56"/>
                </a:solidFill>
              </a:rPr>
              <a:t>Show and explain your web, app or software projects using these gadget templates.</a:t>
            </a:r>
          </a:p>
        </p:txBody>
      </p:sp>
      <p:sp>
        <p:nvSpPr>
          <p:cNvPr id="285" name="Shape 285"/>
          <p:cNvSpPr/>
          <p:nvPr/>
        </p:nvSpPr>
        <p:spPr>
          <a:xfrm>
            <a:off x="5605068" y="823538"/>
            <a:ext cx="1949400" cy="3450900"/>
          </a:xfrm>
          <a:prstGeom prst="rect">
            <a:avLst/>
          </a:prstGeom>
          <a:solidFill>
            <a:srgbClr val="1B1B46">
              <a:alpha val="10380"/>
            </a:srgbClr>
          </a:solidFill>
          <a:ln>
            <a:noFill/>
          </a:ln>
        </p:spPr>
        <p:txBody>
          <a:bodyPr lIns="91425" tIns="91425" rIns="91425" bIns="91425" anchor="ctr" anchorCtr="0">
            <a:noAutofit/>
          </a:bodyPr>
          <a:lstStyle/>
          <a:p>
            <a:pPr lvl="0" algn="ctr">
              <a:spcBef>
                <a:spcPts val="0"/>
              </a:spcBef>
              <a:buNone/>
            </a:pPr>
            <a:r>
              <a:rPr lang="en" sz="1000">
                <a:solidFill>
                  <a:srgbClr val="FFFFFF"/>
                </a:solidFill>
                <a:latin typeface="Tinos"/>
                <a:ea typeface="Tinos"/>
                <a:cs typeface="Tinos"/>
                <a:sym typeface="Tinos"/>
              </a:rPr>
              <a:t>Place your screenshot here</a:t>
            </a:r>
          </a:p>
        </p:txBody>
      </p:sp>
      <p:sp>
        <p:nvSpPr>
          <p:cNvPr id="286" name="Shape 286"/>
          <p:cNvSpPr/>
          <p:nvPr/>
        </p:nvSpPr>
        <p:spPr>
          <a:xfrm>
            <a:off x="5516805" y="465477"/>
            <a:ext cx="2133753" cy="4281407"/>
          </a:xfrm>
          <a:custGeom>
            <a:avLst/>
            <a:gdLst/>
            <a:ahLst/>
            <a:cxnLst/>
            <a:rect l="0" t="0" r="0" b="0"/>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FFFFFF"/>
          </a:solidFill>
          <a:ln w="9525" cap="flat" cmpd="sng">
            <a:solidFill>
              <a:srgbClr val="D9D9D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grpSp>
        <p:nvGrpSpPr>
          <p:cNvPr id="291" name="Shape 291"/>
          <p:cNvGrpSpPr/>
          <p:nvPr/>
        </p:nvGrpSpPr>
        <p:grpSpPr>
          <a:xfrm>
            <a:off x="459300" y="1807925"/>
            <a:ext cx="8301600" cy="1437300"/>
            <a:chOff x="459300" y="3331925"/>
            <a:chExt cx="8301600" cy="1437300"/>
          </a:xfrm>
        </p:grpSpPr>
        <p:sp>
          <p:nvSpPr>
            <p:cNvPr id="292" name="Shape 292"/>
            <p:cNvSpPr/>
            <p:nvPr/>
          </p:nvSpPr>
          <p:spPr>
            <a:xfrm>
              <a:off x="535500" y="3408125"/>
              <a:ext cx="8225400" cy="1361100"/>
            </a:xfrm>
            <a:prstGeom prst="rect">
              <a:avLst/>
            </a:prstGeom>
            <a:solidFill>
              <a:srgbClr val="1B1B46">
                <a:alpha val="10380"/>
              </a:srgbClr>
            </a:solidFill>
            <a:ln>
              <a:noFill/>
            </a:ln>
          </p:spPr>
          <p:txBody>
            <a:bodyPr lIns="91425" tIns="91425" rIns="91425" bIns="91425" anchor="ctr" anchorCtr="0">
              <a:noAutofit/>
            </a:bodyPr>
            <a:lstStyle/>
            <a:p>
              <a:pPr lvl="0">
                <a:spcBef>
                  <a:spcPts val="0"/>
                </a:spcBef>
                <a:buNone/>
              </a:pPr>
              <a:endParaRPr/>
            </a:p>
          </p:txBody>
        </p:sp>
        <p:sp>
          <p:nvSpPr>
            <p:cNvPr id="293" name="Shape 293"/>
            <p:cNvSpPr/>
            <p:nvPr/>
          </p:nvSpPr>
          <p:spPr>
            <a:xfrm>
              <a:off x="459300" y="3331925"/>
              <a:ext cx="8225400" cy="1361100"/>
            </a:xfrm>
            <a:prstGeom prst="rect">
              <a:avLst/>
            </a:prstGeom>
            <a:solidFill>
              <a:srgbClr val="ECC1C8"/>
            </a:solidFill>
            <a:ln>
              <a:noFill/>
            </a:ln>
          </p:spPr>
          <p:txBody>
            <a:bodyPr lIns="91425" tIns="91425" rIns="91425" bIns="91425" anchor="ctr" anchorCtr="0">
              <a:noAutofit/>
            </a:bodyPr>
            <a:lstStyle/>
            <a:p>
              <a:pPr lvl="0">
                <a:spcBef>
                  <a:spcPts val="0"/>
                </a:spcBef>
                <a:buNone/>
              </a:pPr>
              <a:endParaRPr/>
            </a:p>
          </p:txBody>
        </p:sp>
      </p:grpSp>
      <p:sp>
        <p:nvSpPr>
          <p:cNvPr id="294" name="Shape 294"/>
          <p:cNvSpPr txBox="1">
            <a:spLocks noGrp="1"/>
          </p:cNvSpPr>
          <p:nvPr>
            <p:ph type="body" idx="4294967295"/>
          </p:nvPr>
        </p:nvSpPr>
        <p:spPr>
          <a:xfrm>
            <a:off x="946775" y="1807925"/>
            <a:ext cx="4536599" cy="1373699"/>
          </a:xfrm>
          <a:prstGeom prst="rect">
            <a:avLst/>
          </a:prstGeom>
        </p:spPr>
        <p:txBody>
          <a:bodyPr lIns="91425" tIns="91425" rIns="91425" bIns="91425" anchor="ctr" anchorCtr="0">
            <a:noAutofit/>
          </a:bodyPr>
          <a:lstStyle/>
          <a:p>
            <a:pPr lvl="0" rtl="0">
              <a:spcBef>
                <a:spcPts val="0"/>
              </a:spcBef>
              <a:buNone/>
            </a:pPr>
            <a:r>
              <a:rPr lang="en" sz="1800" b="1" i="1">
                <a:solidFill>
                  <a:srgbClr val="FFFFFF"/>
                </a:solidFill>
                <a:latin typeface="Playfair Display"/>
                <a:ea typeface="Playfair Display"/>
                <a:cs typeface="Playfair Display"/>
                <a:sym typeface="Playfair Display"/>
              </a:rPr>
              <a:t>iPhone project</a:t>
            </a:r>
          </a:p>
          <a:p>
            <a:pPr lvl="0" rtl="0">
              <a:spcBef>
                <a:spcPts val="0"/>
              </a:spcBef>
              <a:buNone/>
            </a:pPr>
            <a:r>
              <a:rPr lang="en" sz="1800">
                <a:solidFill>
                  <a:srgbClr val="4D4A56"/>
                </a:solidFill>
              </a:rPr>
              <a:t>Show and explain your web, app or software projects using these gadget templates.</a:t>
            </a:r>
          </a:p>
        </p:txBody>
      </p:sp>
      <p:sp>
        <p:nvSpPr>
          <p:cNvPr id="295" name="Shape 295"/>
          <p:cNvSpPr/>
          <p:nvPr/>
        </p:nvSpPr>
        <p:spPr>
          <a:xfrm>
            <a:off x="5733800" y="1185800"/>
            <a:ext cx="1590900" cy="2814299"/>
          </a:xfrm>
          <a:prstGeom prst="rect">
            <a:avLst/>
          </a:prstGeom>
          <a:solidFill>
            <a:srgbClr val="1B1B46">
              <a:alpha val="10380"/>
            </a:srgbClr>
          </a:solidFill>
          <a:ln>
            <a:noFill/>
          </a:ln>
        </p:spPr>
        <p:txBody>
          <a:bodyPr lIns="91425" tIns="91425" rIns="91425" bIns="91425" anchor="ctr" anchorCtr="0">
            <a:noAutofit/>
          </a:bodyPr>
          <a:lstStyle/>
          <a:p>
            <a:pPr lvl="0" algn="ctr" rtl="0">
              <a:spcBef>
                <a:spcPts val="0"/>
              </a:spcBef>
              <a:buNone/>
            </a:pPr>
            <a:r>
              <a:rPr lang="en" sz="1000">
                <a:solidFill>
                  <a:srgbClr val="FFFFFF"/>
                </a:solidFill>
                <a:latin typeface="Tinos"/>
                <a:ea typeface="Tinos"/>
                <a:cs typeface="Tinos"/>
                <a:sym typeface="Tinos"/>
              </a:rPr>
              <a:t>Place your screenshot here</a:t>
            </a:r>
          </a:p>
        </p:txBody>
      </p:sp>
      <p:sp>
        <p:nvSpPr>
          <p:cNvPr id="296" name="Shape 296"/>
          <p:cNvSpPr/>
          <p:nvPr/>
        </p:nvSpPr>
        <p:spPr>
          <a:xfrm>
            <a:off x="5591362" y="610875"/>
            <a:ext cx="1876347" cy="3948773"/>
          </a:xfrm>
          <a:custGeom>
            <a:avLst/>
            <a:gdLst/>
            <a:ahLst/>
            <a:cxnLst/>
            <a:rect l="0" t="0" r="0" b="0"/>
            <a:pathLst>
              <a:path w="25999" h="54713" extrusionOk="0">
                <a:moveTo>
                  <a:pt x="12966" y="2173"/>
                </a:moveTo>
                <a:lnTo>
                  <a:pt x="13169" y="2240"/>
                </a:lnTo>
                <a:lnTo>
                  <a:pt x="13373" y="2308"/>
                </a:lnTo>
                <a:lnTo>
                  <a:pt x="13441" y="2512"/>
                </a:lnTo>
                <a:lnTo>
                  <a:pt x="13509" y="2716"/>
                </a:lnTo>
                <a:lnTo>
                  <a:pt x="13441" y="2919"/>
                </a:lnTo>
                <a:lnTo>
                  <a:pt x="13373" y="3123"/>
                </a:lnTo>
                <a:lnTo>
                  <a:pt x="13169" y="3191"/>
                </a:lnTo>
                <a:lnTo>
                  <a:pt x="12966" y="3259"/>
                </a:lnTo>
                <a:lnTo>
                  <a:pt x="12762" y="3191"/>
                </a:lnTo>
                <a:lnTo>
                  <a:pt x="12626" y="3123"/>
                </a:lnTo>
                <a:lnTo>
                  <a:pt x="12491" y="2919"/>
                </a:lnTo>
                <a:lnTo>
                  <a:pt x="12423" y="2716"/>
                </a:lnTo>
                <a:lnTo>
                  <a:pt x="12491" y="2512"/>
                </a:lnTo>
                <a:lnTo>
                  <a:pt x="12626" y="2308"/>
                </a:lnTo>
                <a:lnTo>
                  <a:pt x="12762" y="2240"/>
                </a:lnTo>
                <a:lnTo>
                  <a:pt x="12966" y="2173"/>
                </a:lnTo>
                <a:close/>
                <a:moveTo>
                  <a:pt x="14934" y="4480"/>
                </a:moveTo>
                <a:lnTo>
                  <a:pt x="15002" y="4548"/>
                </a:lnTo>
                <a:lnTo>
                  <a:pt x="15070" y="4684"/>
                </a:lnTo>
                <a:lnTo>
                  <a:pt x="15138" y="4752"/>
                </a:lnTo>
                <a:lnTo>
                  <a:pt x="15070" y="4888"/>
                </a:lnTo>
                <a:lnTo>
                  <a:pt x="15002" y="5024"/>
                </a:lnTo>
                <a:lnTo>
                  <a:pt x="14934" y="5024"/>
                </a:lnTo>
                <a:lnTo>
                  <a:pt x="14799" y="5091"/>
                </a:lnTo>
                <a:lnTo>
                  <a:pt x="11065" y="5091"/>
                </a:lnTo>
                <a:lnTo>
                  <a:pt x="10929" y="5024"/>
                </a:lnTo>
                <a:lnTo>
                  <a:pt x="10861" y="5024"/>
                </a:lnTo>
                <a:lnTo>
                  <a:pt x="10794" y="4888"/>
                </a:lnTo>
                <a:lnTo>
                  <a:pt x="10726" y="4752"/>
                </a:lnTo>
                <a:lnTo>
                  <a:pt x="10794" y="4684"/>
                </a:lnTo>
                <a:lnTo>
                  <a:pt x="10861" y="4548"/>
                </a:lnTo>
                <a:lnTo>
                  <a:pt x="10929" y="4480"/>
                </a:lnTo>
                <a:close/>
                <a:moveTo>
                  <a:pt x="23963" y="7807"/>
                </a:moveTo>
                <a:lnTo>
                  <a:pt x="23963" y="7875"/>
                </a:lnTo>
                <a:lnTo>
                  <a:pt x="23963" y="46771"/>
                </a:lnTo>
                <a:lnTo>
                  <a:pt x="23963" y="46838"/>
                </a:lnTo>
                <a:lnTo>
                  <a:pt x="1969" y="46838"/>
                </a:lnTo>
                <a:lnTo>
                  <a:pt x="1969" y="46771"/>
                </a:lnTo>
                <a:lnTo>
                  <a:pt x="1969" y="7875"/>
                </a:lnTo>
                <a:lnTo>
                  <a:pt x="1969" y="7807"/>
                </a:lnTo>
                <a:close/>
                <a:moveTo>
                  <a:pt x="12558" y="48536"/>
                </a:moveTo>
                <a:lnTo>
                  <a:pt x="12151" y="48671"/>
                </a:lnTo>
                <a:lnTo>
                  <a:pt x="11812" y="48875"/>
                </a:lnTo>
                <a:lnTo>
                  <a:pt x="11472" y="49146"/>
                </a:lnTo>
                <a:lnTo>
                  <a:pt x="11269" y="49418"/>
                </a:lnTo>
                <a:lnTo>
                  <a:pt x="11065" y="49825"/>
                </a:lnTo>
                <a:lnTo>
                  <a:pt x="10929" y="50165"/>
                </a:lnTo>
                <a:lnTo>
                  <a:pt x="10861" y="50640"/>
                </a:lnTo>
                <a:lnTo>
                  <a:pt x="10929" y="51047"/>
                </a:lnTo>
                <a:lnTo>
                  <a:pt x="11065" y="51454"/>
                </a:lnTo>
                <a:lnTo>
                  <a:pt x="11269" y="51794"/>
                </a:lnTo>
                <a:lnTo>
                  <a:pt x="11472" y="52065"/>
                </a:lnTo>
                <a:lnTo>
                  <a:pt x="11812" y="52337"/>
                </a:lnTo>
                <a:lnTo>
                  <a:pt x="12151" y="52541"/>
                </a:lnTo>
                <a:lnTo>
                  <a:pt x="12558" y="52676"/>
                </a:lnTo>
                <a:lnTo>
                  <a:pt x="12966" y="52744"/>
                </a:lnTo>
                <a:lnTo>
                  <a:pt x="13373" y="52676"/>
                </a:lnTo>
                <a:lnTo>
                  <a:pt x="13780" y="52541"/>
                </a:lnTo>
                <a:lnTo>
                  <a:pt x="14120" y="52337"/>
                </a:lnTo>
                <a:lnTo>
                  <a:pt x="14459" y="52065"/>
                </a:lnTo>
                <a:lnTo>
                  <a:pt x="14731" y="51794"/>
                </a:lnTo>
                <a:lnTo>
                  <a:pt x="14934" y="51454"/>
                </a:lnTo>
                <a:lnTo>
                  <a:pt x="15002" y="51047"/>
                </a:lnTo>
                <a:lnTo>
                  <a:pt x="15070" y="50640"/>
                </a:lnTo>
                <a:lnTo>
                  <a:pt x="15002" y="50165"/>
                </a:lnTo>
                <a:lnTo>
                  <a:pt x="14934" y="49825"/>
                </a:lnTo>
                <a:lnTo>
                  <a:pt x="14731" y="49418"/>
                </a:lnTo>
                <a:lnTo>
                  <a:pt x="14459" y="49146"/>
                </a:lnTo>
                <a:lnTo>
                  <a:pt x="14120" y="48875"/>
                </a:lnTo>
                <a:lnTo>
                  <a:pt x="13780" y="48671"/>
                </a:lnTo>
                <a:lnTo>
                  <a:pt x="13373" y="48536"/>
                </a:lnTo>
                <a:close/>
                <a:moveTo>
                  <a:pt x="12966" y="48332"/>
                </a:moveTo>
                <a:lnTo>
                  <a:pt x="13441" y="48400"/>
                </a:lnTo>
                <a:lnTo>
                  <a:pt x="13848" y="48536"/>
                </a:lnTo>
                <a:lnTo>
                  <a:pt x="14256" y="48739"/>
                </a:lnTo>
                <a:lnTo>
                  <a:pt x="14595" y="49011"/>
                </a:lnTo>
                <a:lnTo>
                  <a:pt x="14866" y="49350"/>
                </a:lnTo>
                <a:lnTo>
                  <a:pt x="15070" y="49757"/>
                </a:lnTo>
                <a:lnTo>
                  <a:pt x="15206" y="50165"/>
                </a:lnTo>
                <a:lnTo>
                  <a:pt x="15274" y="50640"/>
                </a:lnTo>
                <a:lnTo>
                  <a:pt x="15206" y="51047"/>
                </a:lnTo>
                <a:lnTo>
                  <a:pt x="15070" y="51522"/>
                </a:lnTo>
                <a:lnTo>
                  <a:pt x="14866" y="51862"/>
                </a:lnTo>
                <a:lnTo>
                  <a:pt x="14595" y="52201"/>
                </a:lnTo>
                <a:lnTo>
                  <a:pt x="14256" y="52473"/>
                </a:lnTo>
                <a:lnTo>
                  <a:pt x="13848" y="52676"/>
                </a:lnTo>
                <a:lnTo>
                  <a:pt x="13441" y="52812"/>
                </a:lnTo>
                <a:lnTo>
                  <a:pt x="12966" y="52880"/>
                </a:lnTo>
                <a:lnTo>
                  <a:pt x="12558" y="52812"/>
                </a:lnTo>
                <a:lnTo>
                  <a:pt x="12083" y="52676"/>
                </a:lnTo>
                <a:lnTo>
                  <a:pt x="11744" y="52473"/>
                </a:lnTo>
                <a:lnTo>
                  <a:pt x="11404" y="52201"/>
                </a:lnTo>
                <a:lnTo>
                  <a:pt x="11133" y="51862"/>
                </a:lnTo>
                <a:lnTo>
                  <a:pt x="10929" y="51522"/>
                </a:lnTo>
                <a:lnTo>
                  <a:pt x="10794" y="51047"/>
                </a:lnTo>
                <a:lnTo>
                  <a:pt x="10726" y="50640"/>
                </a:lnTo>
                <a:lnTo>
                  <a:pt x="10794" y="50165"/>
                </a:lnTo>
                <a:lnTo>
                  <a:pt x="10929" y="49757"/>
                </a:lnTo>
                <a:lnTo>
                  <a:pt x="11133" y="49350"/>
                </a:lnTo>
                <a:lnTo>
                  <a:pt x="11404" y="49011"/>
                </a:lnTo>
                <a:lnTo>
                  <a:pt x="11744" y="48739"/>
                </a:lnTo>
                <a:lnTo>
                  <a:pt x="12083" y="48536"/>
                </a:lnTo>
                <a:lnTo>
                  <a:pt x="12558" y="48400"/>
                </a:lnTo>
                <a:lnTo>
                  <a:pt x="12966" y="48332"/>
                </a:lnTo>
                <a:close/>
                <a:moveTo>
                  <a:pt x="3938" y="679"/>
                </a:moveTo>
                <a:lnTo>
                  <a:pt x="3259" y="747"/>
                </a:lnTo>
                <a:lnTo>
                  <a:pt x="2648" y="951"/>
                </a:lnTo>
                <a:lnTo>
                  <a:pt x="2105" y="1222"/>
                </a:lnTo>
                <a:lnTo>
                  <a:pt x="1630" y="1629"/>
                </a:lnTo>
                <a:lnTo>
                  <a:pt x="1290" y="2105"/>
                </a:lnTo>
                <a:lnTo>
                  <a:pt x="951" y="2648"/>
                </a:lnTo>
                <a:lnTo>
                  <a:pt x="747" y="3259"/>
                </a:lnTo>
                <a:lnTo>
                  <a:pt x="747" y="3870"/>
                </a:lnTo>
                <a:lnTo>
                  <a:pt x="747" y="50776"/>
                </a:lnTo>
                <a:lnTo>
                  <a:pt x="747" y="51387"/>
                </a:lnTo>
                <a:lnTo>
                  <a:pt x="951" y="51997"/>
                </a:lnTo>
                <a:lnTo>
                  <a:pt x="1290" y="52541"/>
                </a:lnTo>
                <a:lnTo>
                  <a:pt x="1630" y="53016"/>
                </a:lnTo>
                <a:lnTo>
                  <a:pt x="2105" y="53423"/>
                </a:lnTo>
                <a:lnTo>
                  <a:pt x="2648" y="53695"/>
                </a:lnTo>
                <a:lnTo>
                  <a:pt x="3259" y="53898"/>
                </a:lnTo>
                <a:lnTo>
                  <a:pt x="3938" y="53966"/>
                </a:lnTo>
                <a:lnTo>
                  <a:pt x="22062" y="53966"/>
                </a:lnTo>
                <a:lnTo>
                  <a:pt x="22741" y="53898"/>
                </a:lnTo>
                <a:lnTo>
                  <a:pt x="23352" y="53695"/>
                </a:lnTo>
                <a:lnTo>
                  <a:pt x="23895" y="53423"/>
                </a:lnTo>
                <a:lnTo>
                  <a:pt x="24370" y="53016"/>
                </a:lnTo>
                <a:lnTo>
                  <a:pt x="24709" y="52541"/>
                </a:lnTo>
                <a:lnTo>
                  <a:pt x="25049" y="51997"/>
                </a:lnTo>
                <a:lnTo>
                  <a:pt x="25252" y="51387"/>
                </a:lnTo>
                <a:lnTo>
                  <a:pt x="25320" y="50776"/>
                </a:lnTo>
                <a:lnTo>
                  <a:pt x="25320" y="3870"/>
                </a:lnTo>
                <a:lnTo>
                  <a:pt x="25252" y="3259"/>
                </a:lnTo>
                <a:lnTo>
                  <a:pt x="25049" y="2648"/>
                </a:lnTo>
                <a:lnTo>
                  <a:pt x="24709" y="2105"/>
                </a:lnTo>
                <a:lnTo>
                  <a:pt x="24370" y="1629"/>
                </a:lnTo>
                <a:lnTo>
                  <a:pt x="23895" y="1222"/>
                </a:lnTo>
                <a:lnTo>
                  <a:pt x="23352" y="951"/>
                </a:lnTo>
                <a:lnTo>
                  <a:pt x="22741" y="747"/>
                </a:lnTo>
                <a:lnTo>
                  <a:pt x="22062" y="679"/>
                </a:lnTo>
                <a:close/>
                <a:moveTo>
                  <a:pt x="22062" y="543"/>
                </a:moveTo>
                <a:lnTo>
                  <a:pt x="22741" y="611"/>
                </a:lnTo>
                <a:lnTo>
                  <a:pt x="23419" y="815"/>
                </a:lnTo>
                <a:lnTo>
                  <a:pt x="23963" y="1086"/>
                </a:lnTo>
                <a:lnTo>
                  <a:pt x="24438" y="1494"/>
                </a:lnTo>
                <a:lnTo>
                  <a:pt x="24845" y="2037"/>
                </a:lnTo>
                <a:lnTo>
                  <a:pt x="25184" y="2580"/>
                </a:lnTo>
                <a:lnTo>
                  <a:pt x="25388" y="3191"/>
                </a:lnTo>
                <a:lnTo>
                  <a:pt x="25456" y="3870"/>
                </a:lnTo>
                <a:lnTo>
                  <a:pt x="25456" y="50776"/>
                </a:lnTo>
                <a:lnTo>
                  <a:pt x="25388" y="51454"/>
                </a:lnTo>
                <a:lnTo>
                  <a:pt x="25184" y="52065"/>
                </a:lnTo>
                <a:lnTo>
                  <a:pt x="24845" y="52676"/>
                </a:lnTo>
                <a:lnTo>
                  <a:pt x="24438" y="53151"/>
                </a:lnTo>
                <a:lnTo>
                  <a:pt x="23963" y="53559"/>
                </a:lnTo>
                <a:lnTo>
                  <a:pt x="23419" y="53898"/>
                </a:lnTo>
                <a:lnTo>
                  <a:pt x="22741" y="54102"/>
                </a:lnTo>
                <a:lnTo>
                  <a:pt x="22062" y="54170"/>
                </a:lnTo>
                <a:lnTo>
                  <a:pt x="3938" y="54170"/>
                </a:lnTo>
                <a:lnTo>
                  <a:pt x="3259" y="54102"/>
                </a:lnTo>
                <a:lnTo>
                  <a:pt x="2580" y="53898"/>
                </a:lnTo>
                <a:lnTo>
                  <a:pt x="2037" y="53559"/>
                </a:lnTo>
                <a:lnTo>
                  <a:pt x="1562" y="53151"/>
                </a:lnTo>
                <a:lnTo>
                  <a:pt x="1154" y="52676"/>
                </a:lnTo>
                <a:lnTo>
                  <a:pt x="815" y="52065"/>
                </a:lnTo>
                <a:lnTo>
                  <a:pt x="611" y="51454"/>
                </a:lnTo>
                <a:lnTo>
                  <a:pt x="543" y="50776"/>
                </a:lnTo>
                <a:lnTo>
                  <a:pt x="543" y="3870"/>
                </a:lnTo>
                <a:lnTo>
                  <a:pt x="611" y="3191"/>
                </a:lnTo>
                <a:lnTo>
                  <a:pt x="815" y="2580"/>
                </a:lnTo>
                <a:lnTo>
                  <a:pt x="1154" y="2037"/>
                </a:lnTo>
                <a:lnTo>
                  <a:pt x="1562" y="1494"/>
                </a:lnTo>
                <a:lnTo>
                  <a:pt x="2037" y="1086"/>
                </a:lnTo>
                <a:lnTo>
                  <a:pt x="2580" y="815"/>
                </a:lnTo>
                <a:lnTo>
                  <a:pt x="3259" y="611"/>
                </a:lnTo>
                <a:lnTo>
                  <a:pt x="3938" y="543"/>
                </a:lnTo>
                <a:close/>
                <a:moveTo>
                  <a:pt x="3938" y="0"/>
                </a:moveTo>
                <a:lnTo>
                  <a:pt x="3123" y="68"/>
                </a:lnTo>
                <a:lnTo>
                  <a:pt x="2444" y="272"/>
                </a:lnTo>
                <a:lnTo>
                  <a:pt x="1765" y="611"/>
                </a:lnTo>
                <a:lnTo>
                  <a:pt x="1154" y="1154"/>
                </a:lnTo>
                <a:lnTo>
                  <a:pt x="679" y="1697"/>
                </a:lnTo>
                <a:lnTo>
                  <a:pt x="272" y="2376"/>
                </a:lnTo>
                <a:lnTo>
                  <a:pt x="68" y="3123"/>
                </a:lnTo>
                <a:lnTo>
                  <a:pt x="0" y="3870"/>
                </a:lnTo>
                <a:lnTo>
                  <a:pt x="0" y="50776"/>
                </a:lnTo>
                <a:lnTo>
                  <a:pt x="68" y="51522"/>
                </a:lnTo>
                <a:lnTo>
                  <a:pt x="272" y="52269"/>
                </a:lnTo>
                <a:lnTo>
                  <a:pt x="679" y="52948"/>
                </a:lnTo>
                <a:lnTo>
                  <a:pt x="1154" y="53559"/>
                </a:lnTo>
                <a:lnTo>
                  <a:pt x="1765" y="54034"/>
                </a:lnTo>
                <a:lnTo>
                  <a:pt x="2444" y="54373"/>
                </a:lnTo>
                <a:lnTo>
                  <a:pt x="3123" y="54645"/>
                </a:lnTo>
                <a:lnTo>
                  <a:pt x="3938" y="54713"/>
                </a:lnTo>
                <a:lnTo>
                  <a:pt x="22062" y="54713"/>
                </a:lnTo>
                <a:lnTo>
                  <a:pt x="22876" y="54645"/>
                </a:lnTo>
                <a:lnTo>
                  <a:pt x="23555" y="54373"/>
                </a:lnTo>
                <a:lnTo>
                  <a:pt x="24234" y="54034"/>
                </a:lnTo>
                <a:lnTo>
                  <a:pt x="24845" y="53559"/>
                </a:lnTo>
                <a:lnTo>
                  <a:pt x="25320" y="52948"/>
                </a:lnTo>
                <a:lnTo>
                  <a:pt x="25727" y="52269"/>
                </a:lnTo>
                <a:lnTo>
                  <a:pt x="25931" y="51522"/>
                </a:lnTo>
                <a:lnTo>
                  <a:pt x="25999" y="50776"/>
                </a:lnTo>
                <a:lnTo>
                  <a:pt x="25999" y="3870"/>
                </a:lnTo>
                <a:lnTo>
                  <a:pt x="25931" y="3123"/>
                </a:lnTo>
                <a:lnTo>
                  <a:pt x="25727" y="2376"/>
                </a:lnTo>
                <a:lnTo>
                  <a:pt x="25320" y="1697"/>
                </a:lnTo>
                <a:lnTo>
                  <a:pt x="24845" y="1154"/>
                </a:lnTo>
                <a:lnTo>
                  <a:pt x="24234" y="611"/>
                </a:lnTo>
                <a:lnTo>
                  <a:pt x="23555" y="272"/>
                </a:lnTo>
                <a:lnTo>
                  <a:pt x="22876" y="68"/>
                </a:lnTo>
                <a:lnTo>
                  <a:pt x="22062" y="0"/>
                </a:lnTo>
                <a:close/>
              </a:path>
            </a:pathLst>
          </a:custGeom>
          <a:solidFill>
            <a:srgbClr val="FFFFFF"/>
          </a:solidFill>
          <a:ln w="9525" cap="flat" cmpd="sng">
            <a:solidFill>
              <a:srgbClr val="D9D9D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grpSp>
        <p:nvGrpSpPr>
          <p:cNvPr id="301" name="Shape 301"/>
          <p:cNvGrpSpPr/>
          <p:nvPr/>
        </p:nvGrpSpPr>
        <p:grpSpPr>
          <a:xfrm>
            <a:off x="459300" y="1807925"/>
            <a:ext cx="8301600" cy="1437300"/>
            <a:chOff x="459300" y="3331925"/>
            <a:chExt cx="8301600" cy="1437300"/>
          </a:xfrm>
        </p:grpSpPr>
        <p:sp>
          <p:nvSpPr>
            <p:cNvPr id="302" name="Shape 302"/>
            <p:cNvSpPr/>
            <p:nvPr/>
          </p:nvSpPr>
          <p:spPr>
            <a:xfrm>
              <a:off x="535500" y="3408125"/>
              <a:ext cx="8225400" cy="1361100"/>
            </a:xfrm>
            <a:prstGeom prst="rect">
              <a:avLst/>
            </a:prstGeom>
            <a:solidFill>
              <a:srgbClr val="1B1B46">
                <a:alpha val="10380"/>
              </a:srgbClr>
            </a:solidFill>
            <a:ln>
              <a:noFill/>
            </a:ln>
          </p:spPr>
          <p:txBody>
            <a:bodyPr lIns="91425" tIns="91425" rIns="91425" bIns="91425" anchor="ctr" anchorCtr="0">
              <a:noAutofit/>
            </a:bodyPr>
            <a:lstStyle/>
            <a:p>
              <a:pPr lvl="0">
                <a:spcBef>
                  <a:spcPts val="0"/>
                </a:spcBef>
                <a:buNone/>
              </a:pPr>
              <a:endParaRPr/>
            </a:p>
          </p:txBody>
        </p:sp>
        <p:sp>
          <p:nvSpPr>
            <p:cNvPr id="303" name="Shape 303"/>
            <p:cNvSpPr/>
            <p:nvPr/>
          </p:nvSpPr>
          <p:spPr>
            <a:xfrm>
              <a:off x="459300" y="3331925"/>
              <a:ext cx="8225400" cy="1361100"/>
            </a:xfrm>
            <a:prstGeom prst="rect">
              <a:avLst/>
            </a:prstGeom>
            <a:solidFill>
              <a:srgbClr val="ECC1C8"/>
            </a:solidFill>
            <a:ln>
              <a:noFill/>
            </a:ln>
          </p:spPr>
          <p:txBody>
            <a:bodyPr lIns="91425" tIns="91425" rIns="91425" bIns="91425" anchor="ctr" anchorCtr="0">
              <a:noAutofit/>
            </a:bodyPr>
            <a:lstStyle/>
            <a:p>
              <a:pPr lvl="0">
                <a:spcBef>
                  <a:spcPts val="0"/>
                </a:spcBef>
                <a:buNone/>
              </a:pPr>
              <a:endParaRPr/>
            </a:p>
          </p:txBody>
        </p:sp>
      </p:grpSp>
      <p:sp>
        <p:nvSpPr>
          <p:cNvPr id="304" name="Shape 304"/>
          <p:cNvSpPr txBox="1">
            <a:spLocks noGrp="1"/>
          </p:cNvSpPr>
          <p:nvPr>
            <p:ph type="body" idx="4294967295"/>
          </p:nvPr>
        </p:nvSpPr>
        <p:spPr>
          <a:xfrm>
            <a:off x="718175" y="1807925"/>
            <a:ext cx="4536599" cy="1373699"/>
          </a:xfrm>
          <a:prstGeom prst="rect">
            <a:avLst/>
          </a:prstGeom>
        </p:spPr>
        <p:txBody>
          <a:bodyPr lIns="91425" tIns="91425" rIns="91425" bIns="91425" anchor="ctr" anchorCtr="0">
            <a:noAutofit/>
          </a:bodyPr>
          <a:lstStyle/>
          <a:p>
            <a:pPr lvl="0" rtl="0">
              <a:spcBef>
                <a:spcPts val="0"/>
              </a:spcBef>
              <a:buNone/>
            </a:pPr>
            <a:r>
              <a:rPr lang="en" sz="1800" b="1" i="1">
                <a:solidFill>
                  <a:srgbClr val="FFFFFF"/>
                </a:solidFill>
                <a:latin typeface="Playfair Display"/>
                <a:ea typeface="Playfair Display"/>
                <a:cs typeface="Playfair Display"/>
                <a:sym typeface="Playfair Display"/>
              </a:rPr>
              <a:t>Tablet project</a:t>
            </a:r>
          </a:p>
          <a:p>
            <a:pPr lvl="0" rtl="0">
              <a:spcBef>
                <a:spcPts val="0"/>
              </a:spcBef>
              <a:buNone/>
            </a:pPr>
            <a:r>
              <a:rPr lang="en" sz="1800">
                <a:solidFill>
                  <a:srgbClr val="4D4A56"/>
                </a:solidFill>
              </a:rPr>
              <a:t>Show and explain your web, app or software projects using these gadget templates.</a:t>
            </a:r>
          </a:p>
        </p:txBody>
      </p:sp>
      <p:sp>
        <p:nvSpPr>
          <p:cNvPr id="305" name="Shape 305"/>
          <p:cNvSpPr/>
          <p:nvPr/>
        </p:nvSpPr>
        <p:spPr>
          <a:xfrm>
            <a:off x="5510400" y="910225"/>
            <a:ext cx="2513699" cy="3331799"/>
          </a:xfrm>
          <a:prstGeom prst="rect">
            <a:avLst/>
          </a:prstGeom>
          <a:solidFill>
            <a:srgbClr val="1B1B46">
              <a:alpha val="10380"/>
            </a:srgbClr>
          </a:solidFill>
          <a:ln>
            <a:noFill/>
          </a:ln>
        </p:spPr>
        <p:txBody>
          <a:bodyPr lIns="91425" tIns="91425" rIns="91425" bIns="91425" anchor="ctr" anchorCtr="0">
            <a:noAutofit/>
          </a:bodyPr>
          <a:lstStyle/>
          <a:p>
            <a:pPr lvl="0" algn="ctr" rtl="0">
              <a:spcBef>
                <a:spcPts val="0"/>
              </a:spcBef>
              <a:buNone/>
            </a:pPr>
            <a:r>
              <a:rPr lang="en" sz="1000">
                <a:solidFill>
                  <a:srgbClr val="FFFFFF"/>
                </a:solidFill>
                <a:latin typeface="Tinos"/>
                <a:ea typeface="Tinos"/>
                <a:cs typeface="Tinos"/>
                <a:sym typeface="Tinos"/>
              </a:rPr>
              <a:t>Place your screenshot here</a:t>
            </a:r>
          </a:p>
        </p:txBody>
      </p:sp>
      <p:sp>
        <p:nvSpPr>
          <p:cNvPr id="306" name="Shape 306"/>
          <p:cNvSpPr/>
          <p:nvPr/>
        </p:nvSpPr>
        <p:spPr>
          <a:xfrm>
            <a:off x="5327489" y="535612"/>
            <a:ext cx="2879503" cy="4072344"/>
          </a:xfrm>
          <a:custGeom>
            <a:avLst/>
            <a:gdLst/>
            <a:ahLst/>
            <a:cxnLst/>
            <a:rect l="0" t="0" r="0" b="0"/>
            <a:pathLst>
              <a:path w="60958" h="86210" extrusionOk="0">
                <a:moveTo>
                  <a:pt x="28985" y="3938"/>
                </a:moveTo>
                <a:lnTo>
                  <a:pt x="29189" y="4006"/>
                </a:lnTo>
                <a:lnTo>
                  <a:pt x="29189" y="4141"/>
                </a:lnTo>
                <a:lnTo>
                  <a:pt x="29189" y="4277"/>
                </a:lnTo>
                <a:lnTo>
                  <a:pt x="28985" y="4345"/>
                </a:lnTo>
                <a:lnTo>
                  <a:pt x="28850" y="4277"/>
                </a:lnTo>
                <a:lnTo>
                  <a:pt x="28782" y="4141"/>
                </a:lnTo>
                <a:lnTo>
                  <a:pt x="28850" y="4006"/>
                </a:lnTo>
                <a:lnTo>
                  <a:pt x="28985" y="3938"/>
                </a:lnTo>
                <a:close/>
                <a:moveTo>
                  <a:pt x="30479" y="3734"/>
                </a:moveTo>
                <a:lnTo>
                  <a:pt x="30615" y="3802"/>
                </a:lnTo>
                <a:lnTo>
                  <a:pt x="30750" y="3870"/>
                </a:lnTo>
                <a:lnTo>
                  <a:pt x="30818" y="4006"/>
                </a:lnTo>
                <a:lnTo>
                  <a:pt x="30818" y="4141"/>
                </a:lnTo>
                <a:lnTo>
                  <a:pt x="30818" y="4277"/>
                </a:lnTo>
                <a:lnTo>
                  <a:pt x="30750" y="4345"/>
                </a:lnTo>
                <a:lnTo>
                  <a:pt x="30615" y="4481"/>
                </a:lnTo>
                <a:lnTo>
                  <a:pt x="30343" y="4481"/>
                </a:lnTo>
                <a:lnTo>
                  <a:pt x="30207" y="4345"/>
                </a:lnTo>
                <a:lnTo>
                  <a:pt x="30139" y="4277"/>
                </a:lnTo>
                <a:lnTo>
                  <a:pt x="30139" y="4141"/>
                </a:lnTo>
                <a:lnTo>
                  <a:pt x="30139" y="4006"/>
                </a:lnTo>
                <a:lnTo>
                  <a:pt x="30207" y="3870"/>
                </a:lnTo>
                <a:lnTo>
                  <a:pt x="30343" y="3802"/>
                </a:lnTo>
                <a:lnTo>
                  <a:pt x="30479" y="3734"/>
                </a:lnTo>
                <a:close/>
                <a:moveTo>
                  <a:pt x="56885" y="7943"/>
                </a:moveTo>
                <a:lnTo>
                  <a:pt x="56885" y="78132"/>
                </a:lnTo>
                <a:lnTo>
                  <a:pt x="56817" y="78200"/>
                </a:lnTo>
                <a:lnTo>
                  <a:pt x="4209" y="78200"/>
                </a:lnTo>
                <a:lnTo>
                  <a:pt x="4141" y="78132"/>
                </a:lnTo>
                <a:lnTo>
                  <a:pt x="4141" y="7943"/>
                </a:lnTo>
                <a:close/>
                <a:moveTo>
                  <a:pt x="30479" y="80440"/>
                </a:moveTo>
                <a:lnTo>
                  <a:pt x="30071" y="80508"/>
                </a:lnTo>
                <a:lnTo>
                  <a:pt x="29732" y="80576"/>
                </a:lnTo>
                <a:lnTo>
                  <a:pt x="29461" y="80779"/>
                </a:lnTo>
                <a:lnTo>
                  <a:pt x="29189" y="80983"/>
                </a:lnTo>
                <a:lnTo>
                  <a:pt x="28917" y="81255"/>
                </a:lnTo>
                <a:lnTo>
                  <a:pt x="28782" y="81594"/>
                </a:lnTo>
                <a:lnTo>
                  <a:pt x="28646" y="81933"/>
                </a:lnTo>
                <a:lnTo>
                  <a:pt x="28646" y="82273"/>
                </a:lnTo>
                <a:lnTo>
                  <a:pt x="28646" y="82341"/>
                </a:lnTo>
                <a:lnTo>
                  <a:pt x="28646" y="82680"/>
                </a:lnTo>
                <a:lnTo>
                  <a:pt x="28782" y="83020"/>
                </a:lnTo>
                <a:lnTo>
                  <a:pt x="28985" y="83291"/>
                </a:lnTo>
                <a:lnTo>
                  <a:pt x="29189" y="83563"/>
                </a:lnTo>
                <a:lnTo>
                  <a:pt x="29461" y="83834"/>
                </a:lnTo>
                <a:lnTo>
                  <a:pt x="29800" y="83970"/>
                </a:lnTo>
                <a:lnTo>
                  <a:pt x="30139" y="84106"/>
                </a:lnTo>
                <a:lnTo>
                  <a:pt x="30818" y="84106"/>
                </a:lnTo>
                <a:lnTo>
                  <a:pt x="31158" y="83970"/>
                </a:lnTo>
                <a:lnTo>
                  <a:pt x="31497" y="83766"/>
                </a:lnTo>
                <a:lnTo>
                  <a:pt x="31768" y="83563"/>
                </a:lnTo>
                <a:lnTo>
                  <a:pt x="31972" y="83291"/>
                </a:lnTo>
                <a:lnTo>
                  <a:pt x="32176" y="83020"/>
                </a:lnTo>
                <a:lnTo>
                  <a:pt x="32244" y="82612"/>
                </a:lnTo>
                <a:lnTo>
                  <a:pt x="32312" y="82273"/>
                </a:lnTo>
                <a:lnTo>
                  <a:pt x="32244" y="81933"/>
                </a:lnTo>
                <a:lnTo>
                  <a:pt x="32176" y="81594"/>
                </a:lnTo>
                <a:lnTo>
                  <a:pt x="31972" y="81255"/>
                </a:lnTo>
                <a:lnTo>
                  <a:pt x="31768" y="80983"/>
                </a:lnTo>
                <a:lnTo>
                  <a:pt x="31497" y="80779"/>
                </a:lnTo>
                <a:lnTo>
                  <a:pt x="31158" y="80576"/>
                </a:lnTo>
                <a:lnTo>
                  <a:pt x="30818" y="80508"/>
                </a:lnTo>
                <a:lnTo>
                  <a:pt x="30479" y="80440"/>
                </a:lnTo>
                <a:close/>
                <a:moveTo>
                  <a:pt x="30886" y="80304"/>
                </a:moveTo>
                <a:lnTo>
                  <a:pt x="31225" y="80440"/>
                </a:lnTo>
                <a:lnTo>
                  <a:pt x="31565" y="80644"/>
                </a:lnTo>
                <a:lnTo>
                  <a:pt x="31904" y="80847"/>
                </a:lnTo>
                <a:lnTo>
                  <a:pt x="32108" y="81187"/>
                </a:lnTo>
                <a:lnTo>
                  <a:pt x="32312" y="81526"/>
                </a:lnTo>
                <a:lnTo>
                  <a:pt x="32447" y="81866"/>
                </a:lnTo>
                <a:lnTo>
                  <a:pt x="32447" y="82273"/>
                </a:lnTo>
                <a:lnTo>
                  <a:pt x="32447" y="82680"/>
                </a:lnTo>
                <a:lnTo>
                  <a:pt x="32312" y="83020"/>
                </a:lnTo>
                <a:lnTo>
                  <a:pt x="32108" y="83359"/>
                </a:lnTo>
                <a:lnTo>
                  <a:pt x="31904" y="83698"/>
                </a:lnTo>
                <a:lnTo>
                  <a:pt x="31565" y="83902"/>
                </a:lnTo>
                <a:lnTo>
                  <a:pt x="31225" y="84106"/>
                </a:lnTo>
                <a:lnTo>
                  <a:pt x="30886" y="84241"/>
                </a:lnTo>
                <a:lnTo>
                  <a:pt x="30479" y="84309"/>
                </a:lnTo>
                <a:lnTo>
                  <a:pt x="30071" y="84241"/>
                </a:lnTo>
                <a:lnTo>
                  <a:pt x="29732" y="84106"/>
                </a:lnTo>
                <a:lnTo>
                  <a:pt x="29393" y="83970"/>
                </a:lnTo>
                <a:lnTo>
                  <a:pt x="29053" y="83698"/>
                </a:lnTo>
                <a:lnTo>
                  <a:pt x="28850" y="83427"/>
                </a:lnTo>
                <a:lnTo>
                  <a:pt x="28646" y="83087"/>
                </a:lnTo>
                <a:lnTo>
                  <a:pt x="28510" y="82748"/>
                </a:lnTo>
                <a:lnTo>
                  <a:pt x="28442" y="82341"/>
                </a:lnTo>
                <a:lnTo>
                  <a:pt x="28442" y="82273"/>
                </a:lnTo>
                <a:lnTo>
                  <a:pt x="28510" y="81866"/>
                </a:lnTo>
                <a:lnTo>
                  <a:pt x="28646" y="81526"/>
                </a:lnTo>
                <a:lnTo>
                  <a:pt x="28782" y="81187"/>
                </a:lnTo>
                <a:lnTo>
                  <a:pt x="29053" y="80847"/>
                </a:lnTo>
                <a:lnTo>
                  <a:pt x="29325" y="80644"/>
                </a:lnTo>
                <a:lnTo>
                  <a:pt x="29664" y="80440"/>
                </a:lnTo>
                <a:lnTo>
                  <a:pt x="30071" y="80304"/>
                </a:lnTo>
                <a:close/>
                <a:moveTo>
                  <a:pt x="3530" y="815"/>
                </a:moveTo>
                <a:lnTo>
                  <a:pt x="2987" y="883"/>
                </a:lnTo>
                <a:lnTo>
                  <a:pt x="2512" y="1019"/>
                </a:lnTo>
                <a:lnTo>
                  <a:pt x="2036" y="1290"/>
                </a:lnTo>
                <a:lnTo>
                  <a:pt x="1629" y="1630"/>
                </a:lnTo>
                <a:lnTo>
                  <a:pt x="1290" y="2037"/>
                </a:lnTo>
                <a:lnTo>
                  <a:pt x="1086" y="2512"/>
                </a:lnTo>
                <a:lnTo>
                  <a:pt x="950" y="2987"/>
                </a:lnTo>
                <a:lnTo>
                  <a:pt x="882" y="3530"/>
                </a:lnTo>
                <a:lnTo>
                  <a:pt x="882" y="82612"/>
                </a:lnTo>
                <a:lnTo>
                  <a:pt x="950" y="83155"/>
                </a:lnTo>
                <a:lnTo>
                  <a:pt x="1086" y="83698"/>
                </a:lnTo>
                <a:lnTo>
                  <a:pt x="1358" y="84174"/>
                </a:lnTo>
                <a:lnTo>
                  <a:pt x="1765" y="84581"/>
                </a:lnTo>
                <a:lnTo>
                  <a:pt x="2172" y="84852"/>
                </a:lnTo>
                <a:lnTo>
                  <a:pt x="2715" y="85124"/>
                </a:lnTo>
                <a:lnTo>
                  <a:pt x="3258" y="85260"/>
                </a:lnTo>
                <a:lnTo>
                  <a:pt x="3869" y="85328"/>
                </a:lnTo>
                <a:lnTo>
                  <a:pt x="57156" y="85328"/>
                </a:lnTo>
                <a:lnTo>
                  <a:pt x="57767" y="85260"/>
                </a:lnTo>
                <a:lnTo>
                  <a:pt x="58310" y="85124"/>
                </a:lnTo>
                <a:lnTo>
                  <a:pt x="58785" y="84852"/>
                </a:lnTo>
                <a:lnTo>
                  <a:pt x="59260" y="84513"/>
                </a:lnTo>
                <a:lnTo>
                  <a:pt x="59600" y="84106"/>
                </a:lnTo>
                <a:lnTo>
                  <a:pt x="59871" y="83631"/>
                </a:lnTo>
                <a:lnTo>
                  <a:pt x="60075" y="83087"/>
                </a:lnTo>
                <a:lnTo>
                  <a:pt x="60143" y="82477"/>
                </a:lnTo>
                <a:lnTo>
                  <a:pt x="60143" y="3530"/>
                </a:lnTo>
                <a:lnTo>
                  <a:pt x="60075" y="2987"/>
                </a:lnTo>
                <a:lnTo>
                  <a:pt x="59939" y="2512"/>
                </a:lnTo>
                <a:lnTo>
                  <a:pt x="59668" y="2037"/>
                </a:lnTo>
                <a:lnTo>
                  <a:pt x="59328" y="1630"/>
                </a:lnTo>
                <a:lnTo>
                  <a:pt x="58921" y="1290"/>
                </a:lnTo>
                <a:lnTo>
                  <a:pt x="58446" y="1019"/>
                </a:lnTo>
                <a:lnTo>
                  <a:pt x="57903" y="883"/>
                </a:lnTo>
                <a:lnTo>
                  <a:pt x="57360" y="815"/>
                </a:lnTo>
                <a:close/>
                <a:moveTo>
                  <a:pt x="57971" y="679"/>
                </a:moveTo>
                <a:lnTo>
                  <a:pt x="58514" y="883"/>
                </a:lnTo>
                <a:lnTo>
                  <a:pt x="58989" y="1155"/>
                </a:lnTo>
                <a:lnTo>
                  <a:pt x="59464" y="1494"/>
                </a:lnTo>
                <a:lnTo>
                  <a:pt x="59804" y="1901"/>
                </a:lnTo>
                <a:lnTo>
                  <a:pt x="60075" y="2444"/>
                </a:lnTo>
                <a:lnTo>
                  <a:pt x="60211" y="2987"/>
                </a:lnTo>
                <a:lnTo>
                  <a:pt x="60279" y="3530"/>
                </a:lnTo>
                <a:lnTo>
                  <a:pt x="60279" y="82477"/>
                </a:lnTo>
                <a:lnTo>
                  <a:pt x="60211" y="83087"/>
                </a:lnTo>
                <a:lnTo>
                  <a:pt x="60075" y="83698"/>
                </a:lnTo>
                <a:lnTo>
                  <a:pt x="59736" y="84174"/>
                </a:lnTo>
                <a:lnTo>
                  <a:pt x="59396" y="84649"/>
                </a:lnTo>
                <a:lnTo>
                  <a:pt x="58921" y="84988"/>
                </a:lnTo>
                <a:lnTo>
                  <a:pt x="58378" y="85260"/>
                </a:lnTo>
                <a:lnTo>
                  <a:pt x="57767" y="85463"/>
                </a:lnTo>
                <a:lnTo>
                  <a:pt x="57156" y="85531"/>
                </a:lnTo>
                <a:lnTo>
                  <a:pt x="3869" y="85531"/>
                </a:lnTo>
                <a:lnTo>
                  <a:pt x="3190" y="85463"/>
                </a:lnTo>
                <a:lnTo>
                  <a:pt x="2647" y="85260"/>
                </a:lnTo>
                <a:lnTo>
                  <a:pt x="2104" y="84988"/>
                </a:lnTo>
                <a:lnTo>
                  <a:pt x="1629" y="84649"/>
                </a:lnTo>
                <a:lnTo>
                  <a:pt x="1222" y="84241"/>
                </a:lnTo>
                <a:lnTo>
                  <a:pt x="950" y="83766"/>
                </a:lnTo>
                <a:lnTo>
                  <a:pt x="747" y="83223"/>
                </a:lnTo>
                <a:lnTo>
                  <a:pt x="679" y="82612"/>
                </a:lnTo>
                <a:lnTo>
                  <a:pt x="679" y="3530"/>
                </a:lnTo>
                <a:lnTo>
                  <a:pt x="747" y="2987"/>
                </a:lnTo>
                <a:lnTo>
                  <a:pt x="950" y="2444"/>
                </a:lnTo>
                <a:lnTo>
                  <a:pt x="1154" y="1901"/>
                </a:lnTo>
                <a:lnTo>
                  <a:pt x="1561" y="1494"/>
                </a:lnTo>
                <a:lnTo>
                  <a:pt x="1969" y="1155"/>
                </a:lnTo>
                <a:lnTo>
                  <a:pt x="2444" y="883"/>
                </a:lnTo>
                <a:lnTo>
                  <a:pt x="2987" y="679"/>
                </a:lnTo>
                <a:close/>
                <a:moveTo>
                  <a:pt x="3530" y="1"/>
                </a:moveTo>
                <a:lnTo>
                  <a:pt x="2851" y="68"/>
                </a:lnTo>
                <a:lnTo>
                  <a:pt x="2172" y="204"/>
                </a:lnTo>
                <a:lnTo>
                  <a:pt x="1561" y="544"/>
                </a:lnTo>
                <a:lnTo>
                  <a:pt x="1018" y="1019"/>
                </a:lnTo>
                <a:lnTo>
                  <a:pt x="611" y="1562"/>
                </a:lnTo>
                <a:lnTo>
                  <a:pt x="272" y="2173"/>
                </a:lnTo>
                <a:lnTo>
                  <a:pt x="68" y="2852"/>
                </a:lnTo>
                <a:lnTo>
                  <a:pt x="0" y="3530"/>
                </a:lnTo>
                <a:lnTo>
                  <a:pt x="0" y="82612"/>
                </a:lnTo>
                <a:lnTo>
                  <a:pt x="68" y="83359"/>
                </a:lnTo>
                <a:lnTo>
                  <a:pt x="339" y="84038"/>
                </a:lnTo>
                <a:lnTo>
                  <a:pt x="679" y="84649"/>
                </a:lnTo>
                <a:lnTo>
                  <a:pt x="1154" y="85124"/>
                </a:lnTo>
                <a:lnTo>
                  <a:pt x="1697" y="85599"/>
                </a:lnTo>
                <a:lnTo>
                  <a:pt x="2376" y="85938"/>
                </a:lnTo>
                <a:lnTo>
                  <a:pt x="3055" y="86142"/>
                </a:lnTo>
                <a:lnTo>
                  <a:pt x="3869" y="86210"/>
                </a:lnTo>
                <a:lnTo>
                  <a:pt x="57156" y="86210"/>
                </a:lnTo>
                <a:lnTo>
                  <a:pt x="57903" y="86142"/>
                </a:lnTo>
                <a:lnTo>
                  <a:pt x="58582" y="85938"/>
                </a:lnTo>
                <a:lnTo>
                  <a:pt x="59260" y="85599"/>
                </a:lnTo>
                <a:lnTo>
                  <a:pt x="59804" y="85124"/>
                </a:lnTo>
                <a:lnTo>
                  <a:pt x="60347" y="84581"/>
                </a:lnTo>
                <a:lnTo>
                  <a:pt x="60686" y="83970"/>
                </a:lnTo>
                <a:lnTo>
                  <a:pt x="60890" y="83223"/>
                </a:lnTo>
                <a:lnTo>
                  <a:pt x="60957" y="82477"/>
                </a:lnTo>
                <a:lnTo>
                  <a:pt x="60957" y="3530"/>
                </a:lnTo>
                <a:lnTo>
                  <a:pt x="60890" y="2852"/>
                </a:lnTo>
                <a:lnTo>
                  <a:pt x="60686" y="2173"/>
                </a:lnTo>
                <a:lnTo>
                  <a:pt x="60347" y="1562"/>
                </a:lnTo>
                <a:lnTo>
                  <a:pt x="59939" y="1019"/>
                </a:lnTo>
                <a:lnTo>
                  <a:pt x="59396" y="544"/>
                </a:lnTo>
                <a:lnTo>
                  <a:pt x="58785" y="204"/>
                </a:lnTo>
                <a:lnTo>
                  <a:pt x="58106" y="68"/>
                </a:lnTo>
                <a:lnTo>
                  <a:pt x="57360" y="1"/>
                </a:lnTo>
                <a:close/>
              </a:path>
            </a:pathLst>
          </a:custGeom>
          <a:solidFill>
            <a:srgbClr val="FFFFFF"/>
          </a:solidFill>
          <a:ln w="9525" cap="flat" cmpd="sng">
            <a:solidFill>
              <a:srgbClr val="D9D9D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grpSp>
        <p:nvGrpSpPr>
          <p:cNvPr id="311" name="Shape 311"/>
          <p:cNvGrpSpPr/>
          <p:nvPr/>
        </p:nvGrpSpPr>
        <p:grpSpPr>
          <a:xfrm>
            <a:off x="459300" y="1587468"/>
            <a:ext cx="8301600" cy="1836856"/>
            <a:chOff x="459300" y="1587468"/>
            <a:chExt cx="8301600" cy="1836856"/>
          </a:xfrm>
        </p:grpSpPr>
        <p:sp>
          <p:nvSpPr>
            <p:cNvPr id="312" name="Shape 312"/>
            <p:cNvSpPr/>
            <p:nvPr/>
          </p:nvSpPr>
          <p:spPr>
            <a:xfrm>
              <a:off x="535500" y="1687025"/>
              <a:ext cx="8225400" cy="1737300"/>
            </a:xfrm>
            <a:prstGeom prst="rect">
              <a:avLst/>
            </a:prstGeom>
            <a:solidFill>
              <a:srgbClr val="1B1B46">
                <a:alpha val="10380"/>
              </a:srgbClr>
            </a:solidFill>
            <a:ln>
              <a:noFill/>
            </a:ln>
          </p:spPr>
          <p:txBody>
            <a:bodyPr lIns="91425" tIns="91425" rIns="91425" bIns="91425" anchor="ctr" anchorCtr="0">
              <a:noAutofit/>
            </a:bodyPr>
            <a:lstStyle/>
            <a:p>
              <a:pPr lvl="0">
                <a:spcBef>
                  <a:spcPts val="0"/>
                </a:spcBef>
                <a:buNone/>
              </a:pPr>
              <a:endParaRPr/>
            </a:p>
          </p:txBody>
        </p:sp>
        <p:sp>
          <p:nvSpPr>
            <p:cNvPr id="313" name="Shape 313"/>
            <p:cNvSpPr/>
            <p:nvPr/>
          </p:nvSpPr>
          <p:spPr>
            <a:xfrm>
              <a:off x="459300" y="1587468"/>
              <a:ext cx="8225400" cy="1778277"/>
            </a:xfrm>
            <a:prstGeom prst="rect">
              <a:avLst/>
            </a:prstGeom>
            <a:solidFill>
              <a:srgbClr val="ECC1C8"/>
            </a:solidFill>
            <a:ln>
              <a:noFill/>
            </a:ln>
          </p:spPr>
          <p:txBody>
            <a:bodyPr lIns="91425" tIns="91425" rIns="91425" bIns="91425" anchor="ctr" anchorCtr="0">
              <a:noAutofit/>
            </a:bodyPr>
            <a:lstStyle/>
            <a:p>
              <a:pPr lvl="0">
                <a:spcBef>
                  <a:spcPts val="0"/>
                </a:spcBef>
                <a:buNone/>
              </a:pPr>
              <a:endParaRPr/>
            </a:p>
          </p:txBody>
        </p:sp>
      </p:grpSp>
      <p:sp>
        <p:nvSpPr>
          <p:cNvPr id="314" name="Shape 314"/>
          <p:cNvSpPr txBox="1">
            <a:spLocks noGrp="1"/>
          </p:cNvSpPr>
          <p:nvPr>
            <p:ph type="body" idx="4294967295"/>
          </p:nvPr>
        </p:nvSpPr>
        <p:spPr>
          <a:xfrm>
            <a:off x="641975" y="1587475"/>
            <a:ext cx="2722200" cy="1786199"/>
          </a:xfrm>
          <a:prstGeom prst="rect">
            <a:avLst/>
          </a:prstGeom>
        </p:spPr>
        <p:txBody>
          <a:bodyPr lIns="91425" tIns="91425" rIns="91425" bIns="91425" anchor="ctr" anchorCtr="0">
            <a:noAutofit/>
          </a:bodyPr>
          <a:lstStyle/>
          <a:p>
            <a:pPr lvl="0" rtl="0">
              <a:spcBef>
                <a:spcPts val="0"/>
              </a:spcBef>
              <a:buNone/>
            </a:pPr>
            <a:r>
              <a:rPr lang="en" sz="1800" b="1" i="1">
                <a:solidFill>
                  <a:srgbClr val="FFFFFF"/>
                </a:solidFill>
                <a:latin typeface="Playfair Display"/>
                <a:ea typeface="Playfair Display"/>
                <a:cs typeface="Playfair Display"/>
                <a:sym typeface="Playfair Display"/>
              </a:rPr>
              <a:t>Desktop project</a:t>
            </a:r>
          </a:p>
          <a:p>
            <a:pPr lvl="0" rtl="0">
              <a:spcBef>
                <a:spcPts val="0"/>
              </a:spcBef>
              <a:buNone/>
            </a:pPr>
            <a:r>
              <a:rPr lang="en" sz="1600">
                <a:solidFill>
                  <a:srgbClr val="4D4A56"/>
                </a:solidFill>
              </a:rPr>
              <a:t>Show and explain your web, app or software projects using these gadget templates.</a:t>
            </a:r>
          </a:p>
        </p:txBody>
      </p:sp>
      <p:sp>
        <p:nvSpPr>
          <p:cNvPr id="315" name="Shape 315"/>
          <p:cNvSpPr/>
          <p:nvPr/>
        </p:nvSpPr>
        <p:spPr>
          <a:xfrm>
            <a:off x="3648200" y="996375"/>
            <a:ext cx="4560600" cy="2905500"/>
          </a:xfrm>
          <a:prstGeom prst="rect">
            <a:avLst/>
          </a:prstGeom>
          <a:solidFill>
            <a:srgbClr val="1B1B46">
              <a:alpha val="10380"/>
            </a:srgbClr>
          </a:solidFill>
          <a:ln>
            <a:noFill/>
          </a:ln>
        </p:spPr>
        <p:txBody>
          <a:bodyPr lIns="91425" tIns="91425" rIns="91425" bIns="91425" anchor="ctr" anchorCtr="0">
            <a:noAutofit/>
          </a:bodyPr>
          <a:lstStyle/>
          <a:p>
            <a:pPr lvl="0" algn="ctr" rtl="0">
              <a:spcBef>
                <a:spcPts val="0"/>
              </a:spcBef>
              <a:buNone/>
            </a:pPr>
            <a:r>
              <a:rPr lang="en" sz="1000">
                <a:solidFill>
                  <a:srgbClr val="FFFFFF"/>
                </a:solidFill>
                <a:latin typeface="Tinos"/>
                <a:ea typeface="Tinos"/>
                <a:cs typeface="Tinos"/>
                <a:sym typeface="Tinos"/>
              </a:rPr>
              <a:t>Place your screenshot here</a:t>
            </a:r>
          </a:p>
        </p:txBody>
      </p:sp>
      <p:sp>
        <p:nvSpPr>
          <p:cNvPr id="316" name="Shape 316"/>
          <p:cNvSpPr/>
          <p:nvPr/>
        </p:nvSpPr>
        <p:spPr>
          <a:xfrm>
            <a:off x="3440500" y="786843"/>
            <a:ext cx="4972498" cy="3871146"/>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9525" cap="flat" cmpd="sng">
            <a:solidFill>
              <a:srgbClr val="D9D9D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Shape 321"/>
          <p:cNvSpPr txBox="1">
            <a:spLocks noGrp="1"/>
          </p:cNvSpPr>
          <p:nvPr>
            <p:ph type="ctrTitle" idx="4294967295"/>
          </p:nvPr>
        </p:nvSpPr>
        <p:spPr>
          <a:xfrm>
            <a:off x="685800" y="1145101"/>
            <a:ext cx="7772400" cy="960300"/>
          </a:xfrm>
          <a:prstGeom prst="rect">
            <a:avLst/>
          </a:prstGeom>
        </p:spPr>
        <p:txBody>
          <a:bodyPr lIns="91425" tIns="91425" rIns="91425" bIns="91425" anchor="b" anchorCtr="0">
            <a:noAutofit/>
          </a:bodyPr>
          <a:lstStyle/>
          <a:p>
            <a:pPr lvl="0" algn="ctr" rtl="0">
              <a:spcBef>
                <a:spcPts val="0"/>
              </a:spcBef>
              <a:buNone/>
            </a:pPr>
            <a:r>
              <a:rPr lang="en" sz="2400">
                <a:solidFill>
                  <a:srgbClr val="FFFFFF"/>
                </a:solidFill>
              </a:rPr>
              <a:t>Thanks!</a:t>
            </a:r>
          </a:p>
        </p:txBody>
      </p:sp>
      <p:sp>
        <p:nvSpPr>
          <p:cNvPr id="322" name="Shape 322"/>
          <p:cNvSpPr txBox="1">
            <a:spLocks noGrp="1"/>
          </p:cNvSpPr>
          <p:nvPr>
            <p:ph type="subTitle" idx="4294967295"/>
          </p:nvPr>
        </p:nvSpPr>
        <p:spPr>
          <a:xfrm>
            <a:off x="685800" y="2245300"/>
            <a:ext cx="7772400" cy="2288100"/>
          </a:xfrm>
          <a:prstGeom prst="rect">
            <a:avLst/>
          </a:prstGeom>
        </p:spPr>
        <p:txBody>
          <a:bodyPr lIns="91425" tIns="91425" rIns="91425" bIns="91425" anchor="t" anchorCtr="0">
            <a:noAutofit/>
          </a:bodyPr>
          <a:lstStyle/>
          <a:p>
            <a:pPr lvl="0" algn="ctr" rtl="0">
              <a:spcBef>
                <a:spcPts val="0"/>
              </a:spcBef>
              <a:buNone/>
            </a:pPr>
            <a:r>
              <a:rPr lang="en" sz="3600" b="1">
                <a:solidFill>
                  <a:srgbClr val="ECC1C8"/>
                </a:solidFill>
              </a:rPr>
              <a:t>Any questions?</a:t>
            </a:r>
          </a:p>
          <a:p>
            <a:pPr lvl="0" algn="ctr" rtl="0">
              <a:spcBef>
                <a:spcPts val="0"/>
              </a:spcBef>
              <a:buNone/>
            </a:pPr>
            <a:endParaRPr sz="1800">
              <a:solidFill>
                <a:srgbClr val="FFFFFF"/>
              </a:solidFill>
            </a:endParaRPr>
          </a:p>
          <a:p>
            <a:pPr lvl="0" algn="ctr" rtl="0">
              <a:spcBef>
                <a:spcPts val="0"/>
              </a:spcBef>
              <a:buNone/>
            </a:pPr>
            <a:r>
              <a:rPr lang="en" sz="1800">
                <a:solidFill>
                  <a:srgbClr val="FFFFFF"/>
                </a:solidFill>
              </a:rPr>
              <a:t>You can find me at @username &amp; user@mail.me</a:t>
            </a:r>
          </a:p>
          <a:p>
            <a:pPr lvl="0" algn="ctr" rtl="0">
              <a:spcBef>
                <a:spcPts val="0"/>
              </a:spcBef>
              <a:buNone/>
            </a:pPr>
            <a:endParaRPr sz="1800" b="1">
              <a:solidFill>
                <a:srgbClr val="FFFFFF"/>
              </a:solidFill>
            </a:endParaRPr>
          </a:p>
        </p:txBody>
      </p:sp>
      <p:sp>
        <p:nvSpPr>
          <p:cNvPr id="323" name="Shape 323"/>
          <p:cNvSpPr/>
          <p:nvPr/>
        </p:nvSpPr>
        <p:spPr>
          <a:xfrm>
            <a:off x="4396971" y="1164759"/>
            <a:ext cx="350068" cy="314241"/>
          </a:xfrm>
          <a:custGeom>
            <a:avLst/>
            <a:gdLst/>
            <a:ahLst/>
            <a:cxnLst/>
            <a:rect l="0" t="0" r="0" b="0"/>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rgbClr val="ECC1C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Shape 328"/>
          <p:cNvSpPr txBox="1">
            <a:spLocks noGrp="1"/>
          </p:cNvSpPr>
          <p:nvPr>
            <p:ph type="title"/>
          </p:nvPr>
        </p:nvSpPr>
        <p:spPr>
          <a:xfrm>
            <a:off x="539022" y="536389"/>
            <a:ext cx="1613400" cy="857400"/>
          </a:xfrm>
          <a:prstGeom prst="rect">
            <a:avLst/>
          </a:prstGeom>
        </p:spPr>
        <p:txBody>
          <a:bodyPr lIns="91425" tIns="91425" rIns="91425" bIns="91425" anchor="t" anchorCtr="0">
            <a:noAutofit/>
          </a:bodyPr>
          <a:lstStyle/>
          <a:p>
            <a:pPr lvl="0" rtl="0">
              <a:spcBef>
                <a:spcPts val="0"/>
              </a:spcBef>
              <a:buNone/>
            </a:pPr>
            <a:r>
              <a:rPr lang="en"/>
              <a:t>Credits</a:t>
            </a:r>
          </a:p>
        </p:txBody>
      </p:sp>
      <p:sp>
        <p:nvSpPr>
          <p:cNvPr id="329" name="Shape 329"/>
          <p:cNvSpPr txBox="1">
            <a:spLocks noGrp="1"/>
          </p:cNvSpPr>
          <p:nvPr>
            <p:ph type="body" idx="1"/>
          </p:nvPr>
        </p:nvSpPr>
        <p:spPr>
          <a:xfrm>
            <a:off x="2798250" y="958750"/>
            <a:ext cx="5503799" cy="3240599"/>
          </a:xfrm>
          <a:prstGeom prst="rect">
            <a:avLst/>
          </a:prstGeom>
        </p:spPr>
        <p:txBody>
          <a:bodyPr lIns="91425" tIns="91425" rIns="91425" bIns="91425" anchor="t" anchorCtr="0">
            <a:noAutofit/>
          </a:bodyPr>
          <a:lstStyle/>
          <a:p>
            <a:pPr lvl="0" rtl="0">
              <a:spcBef>
                <a:spcPts val="0"/>
              </a:spcBef>
              <a:buNone/>
            </a:pPr>
            <a:r>
              <a:rPr lang="en" sz="1800">
                <a:solidFill>
                  <a:srgbClr val="4D4A56"/>
                </a:solidFill>
              </a:rPr>
              <a:t>Special thanks to all the people who made and released these awesome resources for free:</a:t>
            </a:r>
          </a:p>
          <a:p>
            <a:pPr marL="457200" lvl="0" indent="-342900" rtl="0">
              <a:lnSpc>
                <a:spcPct val="115000"/>
              </a:lnSpc>
              <a:spcBef>
                <a:spcPts val="0"/>
              </a:spcBef>
              <a:buClr>
                <a:srgbClr val="4D4A56"/>
              </a:buClr>
              <a:buSzPct val="100000"/>
            </a:pPr>
            <a:r>
              <a:rPr lang="en" sz="1800">
                <a:solidFill>
                  <a:srgbClr val="4D4A56"/>
                </a:solidFill>
              </a:rPr>
              <a:t>Presentation template by </a:t>
            </a:r>
            <a:r>
              <a:rPr lang="en" sz="1800" u="sng">
                <a:solidFill>
                  <a:srgbClr val="4D4A56"/>
                </a:solidFill>
                <a:hlinkClick r:id="rId3"/>
              </a:rPr>
              <a:t>SlidesCarnival</a:t>
            </a:r>
          </a:p>
          <a:p>
            <a:pPr marL="457200" lvl="0" indent="-342900" rtl="0">
              <a:lnSpc>
                <a:spcPct val="115000"/>
              </a:lnSpc>
              <a:spcBef>
                <a:spcPts val="0"/>
              </a:spcBef>
              <a:buClr>
                <a:srgbClr val="4D4A56"/>
              </a:buClr>
              <a:buSzPct val="100000"/>
            </a:pPr>
            <a:r>
              <a:rPr lang="en" sz="1800">
                <a:solidFill>
                  <a:srgbClr val="4D4A56"/>
                </a:solidFill>
              </a:rPr>
              <a:t>Photographs by </a:t>
            </a:r>
            <a:r>
              <a:rPr lang="en" sz="1800" u="sng">
                <a:solidFill>
                  <a:srgbClr val="4D4A56"/>
                </a:solidFill>
                <a:hlinkClick r:id="rId4"/>
              </a:rPr>
              <a:t>Unsplash</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Shape 334"/>
          <p:cNvSpPr txBox="1">
            <a:spLocks noGrp="1"/>
          </p:cNvSpPr>
          <p:nvPr>
            <p:ph type="title"/>
          </p:nvPr>
        </p:nvSpPr>
        <p:spPr>
          <a:xfrm>
            <a:off x="539022" y="536389"/>
            <a:ext cx="1613400" cy="857400"/>
          </a:xfrm>
          <a:prstGeom prst="rect">
            <a:avLst/>
          </a:prstGeom>
        </p:spPr>
        <p:txBody>
          <a:bodyPr lIns="91425" tIns="91425" rIns="91425" bIns="91425" anchor="t" anchorCtr="0">
            <a:noAutofit/>
          </a:bodyPr>
          <a:lstStyle/>
          <a:p>
            <a:pPr lvl="0" rtl="0">
              <a:spcBef>
                <a:spcPts val="0"/>
              </a:spcBef>
              <a:buNone/>
            </a:pPr>
            <a:r>
              <a:rPr lang="en"/>
              <a:t>Presentation design</a:t>
            </a:r>
          </a:p>
        </p:txBody>
      </p:sp>
      <p:sp>
        <p:nvSpPr>
          <p:cNvPr id="335" name="Shape 335"/>
          <p:cNvSpPr txBox="1">
            <a:spLocks noGrp="1"/>
          </p:cNvSpPr>
          <p:nvPr>
            <p:ph type="body" idx="1"/>
          </p:nvPr>
        </p:nvSpPr>
        <p:spPr>
          <a:xfrm>
            <a:off x="2780775" y="1200150"/>
            <a:ext cx="5645100" cy="2664599"/>
          </a:xfrm>
          <a:prstGeom prst="rect">
            <a:avLst/>
          </a:prstGeom>
        </p:spPr>
        <p:txBody>
          <a:bodyPr lIns="91425" tIns="91425" rIns="91425" bIns="91425" anchor="t" anchorCtr="0">
            <a:noAutofit/>
          </a:bodyPr>
          <a:lstStyle/>
          <a:p>
            <a:pPr lvl="0" rtl="0">
              <a:spcBef>
                <a:spcPts val="0"/>
              </a:spcBef>
              <a:buNone/>
            </a:pPr>
            <a:r>
              <a:rPr lang="en" sz="1400"/>
              <a:t>This presentations uses the following typographies and colors:</a:t>
            </a:r>
          </a:p>
          <a:p>
            <a:pPr marL="457200" lvl="0" indent="-317500" rtl="0">
              <a:lnSpc>
                <a:spcPct val="115000"/>
              </a:lnSpc>
              <a:spcBef>
                <a:spcPts val="0"/>
              </a:spcBef>
              <a:buSzPct val="100000"/>
            </a:pPr>
            <a:r>
              <a:rPr lang="en" sz="1400"/>
              <a:t>Titles: </a:t>
            </a:r>
            <a:r>
              <a:rPr lang="en" sz="1400" b="1"/>
              <a:t>Playfair display</a:t>
            </a:r>
          </a:p>
          <a:p>
            <a:pPr marL="457200" lvl="0" indent="-317500" rtl="0">
              <a:lnSpc>
                <a:spcPct val="115000"/>
              </a:lnSpc>
              <a:spcBef>
                <a:spcPts val="0"/>
              </a:spcBef>
              <a:buSzPct val="100000"/>
            </a:pPr>
            <a:r>
              <a:rPr lang="en" sz="1400"/>
              <a:t>Body copy: </a:t>
            </a:r>
            <a:r>
              <a:rPr lang="en" sz="1400" b="1"/>
              <a:t>Tinos</a:t>
            </a:r>
          </a:p>
          <a:p>
            <a:pPr lvl="0" rtl="0">
              <a:lnSpc>
                <a:spcPct val="115000"/>
              </a:lnSpc>
              <a:spcBef>
                <a:spcPts val="0"/>
              </a:spcBef>
              <a:buNone/>
            </a:pPr>
            <a:r>
              <a:rPr lang="en" sz="1400"/>
              <a:t>You can download the fonts on this page:</a:t>
            </a:r>
          </a:p>
          <a:p>
            <a:pPr lvl="0" rtl="0">
              <a:lnSpc>
                <a:spcPct val="115000"/>
              </a:lnSpc>
              <a:spcBef>
                <a:spcPts val="0"/>
              </a:spcBef>
              <a:buNone/>
            </a:pPr>
            <a:r>
              <a:rPr lang="en" sz="1200" u="sng">
                <a:solidFill>
                  <a:srgbClr val="4D4A56"/>
                </a:solidFill>
                <a:hlinkClick r:id="rId3"/>
              </a:rPr>
              <a:t>https://www.google.com/fonts/#UsePlace:use/Collection:Playfair+Display:400,700,400italic,700italic|Tinos:400,700,400italic,700italic</a:t>
            </a:r>
          </a:p>
          <a:p>
            <a:pPr lvl="0" rtl="0">
              <a:lnSpc>
                <a:spcPct val="115000"/>
              </a:lnSpc>
              <a:spcBef>
                <a:spcPts val="0"/>
              </a:spcBef>
              <a:buNone/>
            </a:pPr>
            <a:r>
              <a:rPr lang="en" sz="1400"/>
              <a:t>Click on the “arrow button” that appears on the top right</a:t>
            </a:r>
          </a:p>
          <a:p>
            <a:pPr lvl="0" rtl="0">
              <a:lnSpc>
                <a:spcPct val="115000"/>
              </a:lnSpc>
              <a:spcBef>
                <a:spcPts val="0"/>
              </a:spcBef>
              <a:buNone/>
            </a:pPr>
            <a:endParaRPr sz="1400"/>
          </a:p>
          <a:p>
            <a:pPr marL="457200" lvl="0" indent="-317500" rtl="0">
              <a:lnSpc>
                <a:spcPct val="115000"/>
              </a:lnSpc>
              <a:spcBef>
                <a:spcPts val="0"/>
              </a:spcBef>
              <a:buSzPct val="100000"/>
            </a:pPr>
            <a:r>
              <a:rPr lang="en" sz="1400"/>
              <a:t>Pink </a:t>
            </a:r>
            <a:r>
              <a:rPr lang="en" sz="1400" b="1">
                <a:solidFill>
                  <a:srgbClr val="ECC1C8"/>
                </a:solidFill>
                <a:highlight>
                  <a:srgbClr val="4D4A56"/>
                </a:highlight>
              </a:rPr>
              <a:t>#ecc1c8</a:t>
            </a:r>
          </a:p>
          <a:p>
            <a:pPr marL="457200" lvl="0" indent="-317500" rtl="0">
              <a:lnSpc>
                <a:spcPct val="115000"/>
              </a:lnSpc>
              <a:spcBef>
                <a:spcPts val="0"/>
              </a:spcBef>
              <a:buSzPct val="100000"/>
            </a:pPr>
            <a:r>
              <a:rPr lang="en" sz="1400"/>
              <a:t>Dark gray </a:t>
            </a:r>
            <a:r>
              <a:rPr lang="en" sz="1400" b="1">
                <a:solidFill>
                  <a:srgbClr val="4D4A56"/>
                </a:solidFill>
              </a:rPr>
              <a:t>#4d4a56</a:t>
            </a:r>
          </a:p>
        </p:txBody>
      </p:sp>
      <p:sp>
        <p:nvSpPr>
          <p:cNvPr id="336" name="Shape 336"/>
          <p:cNvSpPr txBox="1"/>
          <p:nvPr/>
        </p:nvSpPr>
        <p:spPr>
          <a:xfrm>
            <a:off x="2054275" y="4552650"/>
            <a:ext cx="6630299" cy="537899"/>
          </a:xfrm>
          <a:prstGeom prst="rect">
            <a:avLst/>
          </a:prstGeom>
          <a:noFill/>
          <a:ln>
            <a:noFill/>
          </a:ln>
        </p:spPr>
        <p:txBody>
          <a:bodyPr lIns="91425" tIns="91425" rIns="91425" bIns="91425" anchor="t" anchorCtr="0">
            <a:noAutofit/>
          </a:bodyPr>
          <a:lstStyle/>
          <a:p>
            <a:pPr lvl="0" rtl="0">
              <a:spcBef>
                <a:spcPts val="0"/>
              </a:spcBef>
              <a:buClr>
                <a:schemeClr val="dk1"/>
              </a:buClr>
              <a:buSzPct val="91666"/>
              <a:buFont typeface="Arial"/>
              <a:buNone/>
            </a:pPr>
            <a:r>
              <a:rPr lang="en" sz="1200" i="1">
                <a:solidFill>
                  <a:srgbClr val="FFFFFF"/>
                </a:solidFill>
                <a:latin typeface="Tinos"/>
                <a:ea typeface="Tinos"/>
                <a:cs typeface="Tinos"/>
                <a:sym typeface="Tinos"/>
              </a:rPr>
              <a:t>You don’t need to keep this slide in your presentation. It’s only here to serve you as a design guide if you need to create new slides or download the fonts to edit the presentation in PowerPoint®</a:t>
            </a:r>
          </a:p>
          <a:p>
            <a:pPr lvl="0" rtl="0">
              <a:spcBef>
                <a:spcPts val="0"/>
              </a:spcBef>
              <a:buClr>
                <a:schemeClr val="dk1"/>
              </a:buClr>
              <a:buFont typeface="Arial"/>
              <a:buNone/>
            </a:pPr>
            <a:endParaRPr sz="1200" i="1">
              <a:solidFill>
                <a:srgbClr val="FFFFFF"/>
              </a:solidFill>
              <a:latin typeface="Tinos"/>
              <a:ea typeface="Tinos"/>
              <a:cs typeface="Tinos"/>
              <a:sym typeface="Tinos"/>
            </a:endParaRPr>
          </a:p>
          <a:p>
            <a:pPr lvl="0" rtl="0">
              <a:spcBef>
                <a:spcPts val="0"/>
              </a:spcBef>
              <a:buNone/>
            </a:pPr>
            <a:endParaRPr sz="1200" i="1">
              <a:solidFill>
                <a:srgbClr val="FFFFFF"/>
              </a:solidFill>
              <a:latin typeface="Tinos"/>
              <a:ea typeface="Tinos"/>
              <a:cs typeface="Tinos"/>
              <a:sym typeface="Tinos"/>
            </a:endParaRPr>
          </a:p>
        </p:txBody>
      </p:sp>
      <p:pic>
        <p:nvPicPr>
          <p:cNvPr id="337" name="Shape 337"/>
          <p:cNvPicPr preferRelativeResize="0"/>
          <p:nvPr/>
        </p:nvPicPr>
        <p:blipFill>
          <a:blip r:embed="rId4">
            <a:alphaModFix/>
          </a:blip>
          <a:stretch>
            <a:fillRect/>
          </a:stretch>
        </p:blipFill>
        <p:spPr>
          <a:xfrm>
            <a:off x="7096725" y="3042003"/>
            <a:ext cx="635793" cy="25003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62" y="0"/>
            <a:ext cx="9166062" cy="5153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tângulo 14"/>
          <p:cNvSpPr/>
          <p:nvPr/>
        </p:nvSpPr>
        <p:spPr>
          <a:xfrm>
            <a:off x="395536" y="411510"/>
            <a:ext cx="2016224" cy="6892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10"/>
          <p:cNvSpPr/>
          <p:nvPr/>
        </p:nvSpPr>
        <p:spPr>
          <a:xfrm>
            <a:off x="3648201" y="996374"/>
            <a:ext cx="4596207" cy="2905501"/>
          </a:xfrm>
          <a:prstGeom prst="rect">
            <a:avLst/>
          </a:prstGeom>
          <a:solidFill>
            <a:srgbClr val="E9F7F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CBB1C2"/>
              </a:solidFill>
            </a:endParaRPr>
          </a:p>
        </p:txBody>
      </p:sp>
      <p:sp>
        <p:nvSpPr>
          <p:cNvPr id="10" name="Corda 9"/>
          <p:cNvSpPr/>
          <p:nvPr/>
        </p:nvSpPr>
        <p:spPr>
          <a:xfrm rot="13915191">
            <a:off x="3386683" y="744681"/>
            <a:ext cx="637605" cy="712080"/>
          </a:xfrm>
          <a:prstGeom prst="chord">
            <a:avLst/>
          </a:prstGeom>
          <a:solidFill>
            <a:srgbClr val="35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p:cNvSpPr>
            <a:spLocks noGrp="1"/>
          </p:cNvSpPr>
          <p:nvPr>
            <p:ph type="title"/>
          </p:nvPr>
        </p:nvSpPr>
        <p:spPr/>
        <p:txBody>
          <a:bodyPr/>
          <a:lstStyle/>
          <a:p>
            <a:r>
              <a:rPr lang="pt-BR" dirty="0" smtClean="0"/>
              <a:t>Telas</a:t>
            </a:r>
            <a:endParaRPr lang="pt-BR" dirty="0"/>
          </a:p>
        </p:txBody>
      </p:sp>
      <p:sp>
        <p:nvSpPr>
          <p:cNvPr id="6" name="Shape 315"/>
          <p:cNvSpPr/>
          <p:nvPr/>
        </p:nvSpPr>
        <p:spPr>
          <a:xfrm>
            <a:off x="4182368" y="961287"/>
            <a:ext cx="3702001" cy="2905500"/>
          </a:xfrm>
          <a:prstGeom prst="rect">
            <a:avLst/>
          </a:prstGeom>
          <a:solidFill>
            <a:schemeClr val="bg1">
              <a:alpha val="10380"/>
            </a:schemeClr>
          </a:solidFill>
          <a:ln>
            <a:noFill/>
          </a:ln>
        </p:spPr>
        <p:txBody>
          <a:bodyPr lIns="91425" tIns="91425" rIns="91425" bIns="91425" anchor="ctr" anchorCtr="0">
            <a:noAutofit/>
          </a:bodyPr>
          <a:lstStyle/>
          <a:p>
            <a:pPr lvl="0" algn="ctr"/>
            <a:r>
              <a:rPr lang="en" sz="1000" b="1" dirty="0" smtClean="0">
                <a:solidFill>
                  <a:schemeClr val="accent4">
                    <a:lumMod val="50000"/>
                  </a:schemeClr>
                </a:solidFill>
                <a:latin typeface="Tinos"/>
                <a:ea typeface="Tinos"/>
                <a:cs typeface="Tinos"/>
                <a:sym typeface="Tinos"/>
              </a:rPr>
              <a:t>Seu Título Fica Aqui</a:t>
            </a:r>
          </a:p>
          <a:p>
            <a:pPr lvl="0" algn="ctr"/>
            <a:endParaRPr lang="en" sz="1000" dirty="0" smtClean="0">
              <a:solidFill>
                <a:srgbClr val="352F2F"/>
              </a:solidFill>
              <a:latin typeface="Tinos"/>
              <a:ea typeface="Tinos"/>
              <a:cs typeface="Tinos"/>
              <a:sym typeface="Tinos"/>
            </a:endParaRPr>
          </a:p>
          <a:p>
            <a:pPr lvl="0" algn="just"/>
            <a:r>
              <a:rPr lang="en" sz="1000" dirty="0" smtClean="0">
                <a:solidFill>
                  <a:srgbClr val="352F2F"/>
                </a:solidFill>
                <a:latin typeface="Tinos"/>
                <a:ea typeface="Tinos"/>
                <a:cs typeface="Tinos"/>
                <a:sym typeface="Tinos"/>
              </a:rPr>
              <a:t>Seu texto fica aqui</a:t>
            </a:r>
            <a:r>
              <a:rPr lang="en" sz="1000" dirty="0">
                <a:solidFill>
                  <a:srgbClr val="352F2F"/>
                </a:solidFill>
                <a:latin typeface="Tinos"/>
                <a:ea typeface="Tinos"/>
                <a:cs typeface="Tinos"/>
                <a:sym typeface="Tinos"/>
              </a:rPr>
              <a:t>. Seu texto fica aqui. Seu texto fica aqui. Seu texto fica aqui. Seu texto fica aqui. Seu texto fica aqui. Seu texto fica aqui. Seu texto fica aqui. Seu texto fica aqui. Seu texto fica aqui. Seu texto fica aqui. Seu texto fica aqui. Seu texto fica aqui. Seu texto fica aqui. Seu texto fica aqui. Seu texto fica aqui. Seu texto fica aqui. Seu texto fica aqui. Seu texto fica aqui. Seu texto fica aqui. Seu texto fica aqui. Seu texto fica aqui. Seu texto fica aqui. Seu texto fica aqui. Seu texto fica aqui. Seu texto fica aqui. </a:t>
            </a:r>
          </a:p>
        </p:txBody>
      </p:sp>
      <p:sp>
        <p:nvSpPr>
          <p:cNvPr id="7" name="Shape 316"/>
          <p:cNvSpPr/>
          <p:nvPr/>
        </p:nvSpPr>
        <p:spPr>
          <a:xfrm>
            <a:off x="3440500" y="786843"/>
            <a:ext cx="4972498" cy="3871146"/>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9525" cap="flat" cmpd="sng">
            <a:solidFill>
              <a:srgbClr val="352F2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 name="Retângulo 12"/>
          <p:cNvSpPr/>
          <p:nvPr/>
        </p:nvSpPr>
        <p:spPr>
          <a:xfrm>
            <a:off x="3648201" y="996374"/>
            <a:ext cx="288862" cy="307777"/>
          </a:xfrm>
          <a:prstGeom prst="rect">
            <a:avLst/>
          </a:prstGeom>
        </p:spPr>
        <p:txBody>
          <a:bodyPr wrap="none">
            <a:spAutoFit/>
          </a:bodyPr>
          <a:lstStyle/>
          <a:p>
            <a:r>
              <a:rPr lang="pt-BR" b="1" dirty="0" smtClean="0">
                <a:solidFill>
                  <a:srgbClr val="F4F0F2"/>
                </a:solidFill>
              </a:rPr>
              <a:t>=</a:t>
            </a:r>
            <a:endParaRPr lang="pt-BR" b="1" dirty="0">
              <a:solidFill>
                <a:srgbClr val="F4F0F2"/>
              </a:solidFill>
            </a:endParaRPr>
          </a:p>
        </p:txBody>
      </p:sp>
      <p:sp>
        <p:nvSpPr>
          <p:cNvPr id="14" name="Retângulo 13"/>
          <p:cNvSpPr/>
          <p:nvPr/>
        </p:nvSpPr>
        <p:spPr>
          <a:xfrm>
            <a:off x="3647620" y="1029751"/>
            <a:ext cx="288862" cy="231237"/>
          </a:xfrm>
          <a:prstGeom prst="rect">
            <a:avLst/>
          </a:prstGeom>
        </p:spPr>
        <p:txBody>
          <a:bodyPr wrap="none">
            <a:spAutoFit/>
          </a:bodyPr>
          <a:lstStyle/>
          <a:p>
            <a:r>
              <a:rPr lang="pt-BR" b="1" dirty="0" smtClean="0">
                <a:solidFill>
                  <a:srgbClr val="F4F0F2"/>
                </a:solidFill>
              </a:rPr>
              <a:t>=</a:t>
            </a:r>
            <a:endParaRPr lang="pt-BR" b="1" dirty="0">
              <a:solidFill>
                <a:srgbClr val="F4F0F2"/>
              </a:solidFill>
            </a:endParaRPr>
          </a:p>
        </p:txBody>
      </p:sp>
    </p:spTree>
    <p:extLst>
      <p:ext uri="{BB962C8B-B14F-4D97-AF65-F5344CB8AC3E}">
        <p14:creationId xmlns:p14="http://schemas.microsoft.com/office/powerpoint/2010/main" val="3934623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ECC1C8"/>
        </a:solidFill>
        <a:effectLst/>
      </p:bgPr>
    </p:bg>
    <p:spTree>
      <p:nvGrpSpPr>
        <p:cNvPr id="1" name="Shape 341"/>
        <p:cNvGrpSpPr/>
        <p:nvPr/>
      </p:nvGrpSpPr>
      <p:grpSpPr>
        <a:xfrm>
          <a:off x="0" y="0"/>
          <a:ext cx="0" cy="0"/>
          <a:chOff x="0" y="0"/>
          <a:chExt cx="0" cy="0"/>
        </a:xfrm>
      </p:grpSpPr>
      <p:sp>
        <p:nvSpPr>
          <p:cNvPr id="342" name="Shape 342"/>
          <p:cNvSpPr txBox="1"/>
          <p:nvPr/>
        </p:nvSpPr>
        <p:spPr>
          <a:xfrm>
            <a:off x="6248575" y="312075"/>
            <a:ext cx="2592000" cy="1525799"/>
          </a:xfrm>
          <a:prstGeom prst="rect">
            <a:avLst/>
          </a:prstGeom>
          <a:noFill/>
          <a:ln>
            <a:noFill/>
          </a:ln>
        </p:spPr>
        <p:txBody>
          <a:bodyPr lIns="91425" tIns="91425" rIns="91425" bIns="91425" anchor="t" anchorCtr="0">
            <a:noAutofit/>
          </a:bodyPr>
          <a:lstStyle/>
          <a:p>
            <a:pPr lvl="0" rtl="0">
              <a:spcBef>
                <a:spcPts val="0"/>
              </a:spcBef>
              <a:buClr>
                <a:srgbClr val="000000"/>
              </a:buClr>
              <a:buSzPct val="122222"/>
              <a:buFont typeface="Arial"/>
              <a:buNone/>
            </a:pPr>
            <a:r>
              <a:rPr lang="en" sz="900" b="1">
                <a:solidFill>
                  <a:srgbClr val="4D4A56"/>
                </a:solidFill>
                <a:latin typeface="Tinos"/>
                <a:ea typeface="Tinos"/>
                <a:cs typeface="Tinos"/>
                <a:sym typeface="Tinos"/>
              </a:rPr>
              <a:t>SlidesCarnival icons are editable shapes</a:t>
            </a:r>
            <a:r>
              <a:rPr lang="en" sz="900">
                <a:solidFill>
                  <a:srgbClr val="4D4A56"/>
                </a:solidFill>
                <a:latin typeface="Tinos"/>
                <a:ea typeface="Tinos"/>
                <a:cs typeface="Tinos"/>
                <a:sym typeface="Tinos"/>
              </a:rPr>
              <a:t>. </a:t>
            </a:r>
          </a:p>
          <a:p>
            <a:pPr lvl="0" rtl="0">
              <a:spcBef>
                <a:spcPts val="0"/>
              </a:spcBef>
              <a:buClr>
                <a:srgbClr val="000000"/>
              </a:buClr>
              <a:buFont typeface="Arial"/>
              <a:buNone/>
            </a:pPr>
            <a:endParaRPr sz="900">
              <a:solidFill>
                <a:srgbClr val="4D4A56"/>
              </a:solidFill>
              <a:latin typeface="Tinos"/>
              <a:ea typeface="Tinos"/>
              <a:cs typeface="Tinos"/>
              <a:sym typeface="Tinos"/>
            </a:endParaRPr>
          </a:p>
          <a:p>
            <a:pPr lvl="0" rtl="0">
              <a:spcBef>
                <a:spcPts val="0"/>
              </a:spcBef>
              <a:buClr>
                <a:srgbClr val="000000"/>
              </a:buClr>
              <a:buSzPct val="122222"/>
              <a:buFont typeface="Arial"/>
              <a:buNone/>
            </a:pPr>
            <a:r>
              <a:rPr lang="en" sz="900">
                <a:solidFill>
                  <a:srgbClr val="4D4A56"/>
                </a:solidFill>
                <a:latin typeface="Tinos"/>
                <a:ea typeface="Tinos"/>
                <a:cs typeface="Tinos"/>
                <a:sym typeface="Tinos"/>
              </a:rPr>
              <a:t>This means that you can:</a:t>
            </a:r>
          </a:p>
          <a:p>
            <a:pPr marL="457200" lvl="0" indent="-285750" rtl="0">
              <a:spcBef>
                <a:spcPts val="0"/>
              </a:spcBef>
              <a:buClr>
                <a:srgbClr val="4D4A56"/>
              </a:buClr>
              <a:buSzPct val="100000"/>
              <a:buFont typeface="Tinos"/>
              <a:buChar char="●"/>
            </a:pPr>
            <a:r>
              <a:rPr lang="en" sz="900">
                <a:solidFill>
                  <a:srgbClr val="4D4A56"/>
                </a:solidFill>
                <a:latin typeface="Tinos"/>
                <a:ea typeface="Tinos"/>
                <a:cs typeface="Tinos"/>
                <a:sym typeface="Tinos"/>
              </a:rPr>
              <a:t>Resize them without losing quality.</a:t>
            </a:r>
          </a:p>
          <a:p>
            <a:pPr marL="457200" lvl="0" indent="-285750" rtl="0">
              <a:spcBef>
                <a:spcPts val="0"/>
              </a:spcBef>
              <a:buClr>
                <a:srgbClr val="4D4A56"/>
              </a:buClr>
              <a:buSzPct val="100000"/>
              <a:buFont typeface="Tinos"/>
              <a:buChar char="●"/>
            </a:pPr>
            <a:r>
              <a:rPr lang="en" sz="900">
                <a:solidFill>
                  <a:srgbClr val="4D4A56"/>
                </a:solidFill>
                <a:latin typeface="Tinos"/>
                <a:ea typeface="Tinos"/>
                <a:cs typeface="Tinos"/>
                <a:sym typeface="Tinos"/>
              </a:rPr>
              <a:t>Change line color, width and style.</a:t>
            </a:r>
          </a:p>
          <a:p>
            <a:pPr lvl="0" rtl="0">
              <a:spcBef>
                <a:spcPts val="0"/>
              </a:spcBef>
              <a:buNone/>
            </a:pPr>
            <a:endParaRPr sz="900">
              <a:solidFill>
                <a:srgbClr val="4D4A56"/>
              </a:solidFill>
              <a:latin typeface="Tinos"/>
              <a:ea typeface="Tinos"/>
              <a:cs typeface="Tinos"/>
              <a:sym typeface="Tinos"/>
            </a:endParaRPr>
          </a:p>
          <a:p>
            <a:pPr lvl="0" rtl="0">
              <a:spcBef>
                <a:spcPts val="0"/>
              </a:spcBef>
              <a:buNone/>
            </a:pPr>
            <a:r>
              <a:rPr lang="en" sz="900">
                <a:solidFill>
                  <a:srgbClr val="4D4A56"/>
                </a:solidFill>
                <a:latin typeface="Tinos"/>
                <a:ea typeface="Tinos"/>
                <a:cs typeface="Tinos"/>
                <a:sym typeface="Tinos"/>
              </a:rPr>
              <a:t>Isn’t that nice? :)</a:t>
            </a:r>
          </a:p>
          <a:p>
            <a:pPr lvl="0" rtl="0">
              <a:spcBef>
                <a:spcPts val="0"/>
              </a:spcBef>
              <a:buNone/>
            </a:pPr>
            <a:endParaRPr sz="900">
              <a:solidFill>
                <a:srgbClr val="4D4A56"/>
              </a:solidFill>
              <a:latin typeface="Tinos"/>
              <a:ea typeface="Tinos"/>
              <a:cs typeface="Tinos"/>
              <a:sym typeface="Tinos"/>
            </a:endParaRPr>
          </a:p>
          <a:p>
            <a:pPr lvl="0" rtl="0">
              <a:spcBef>
                <a:spcPts val="0"/>
              </a:spcBef>
              <a:buNone/>
            </a:pPr>
            <a:r>
              <a:rPr lang="en" sz="900">
                <a:solidFill>
                  <a:srgbClr val="4D4A56"/>
                </a:solidFill>
                <a:latin typeface="Tinos"/>
                <a:ea typeface="Tinos"/>
                <a:cs typeface="Tinos"/>
                <a:sym typeface="Tinos"/>
              </a:rPr>
              <a:t>Examples:</a:t>
            </a:r>
          </a:p>
          <a:p>
            <a:pPr lvl="0" rtl="0">
              <a:spcBef>
                <a:spcPts val="0"/>
              </a:spcBef>
              <a:buClr>
                <a:srgbClr val="000000"/>
              </a:buClr>
              <a:buFont typeface="Arial"/>
              <a:buNone/>
            </a:pPr>
            <a:endParaRPr sz="900">
              <a:solidFill>
                <a:srgbClr val="4D4A56"/>
              </a:solidFill>
              <a:latin typeface="Tinos"/>
              <a:ea typeface="Tinos"/>
              <a:cs typeface="Tinos"/>
              <a:sym typeface="Tinos"/>
            </a:endParaRPr>
          </a:p>
          <a:p>
            <a:pPr lvl="0" rtl="0">
              <a:spcBef>
                <a:spcPts val="0"/>
              </a:spcBef>
              <a:buNone/>
            </a:pPr>
            <a:endParaRPr sz="900">
              <a:solidFill>
                <a:srgbClr val="4D4A56"/>
              </a:solidFill>
              <a:latin typeface="Tinos"/>
              <a:ea typeface="Tinos"/>
              <a:cs typeface="Tinos"/>
              <a:sym typeface="Tinos"/>
            </a:endParaRPr>
          </a:p>
        </p:txBody>
      </p:sp>
      <p:grpSp>
        <p:nvGrpSpPr>
          <p:cNvPr id="343" name="Shape 343"/>
          <p:cNvGrpSpPr/>
          <p:nvPr/>
        </p:nvGrpSpPr>
        <p:grpSpPr>
          <a:xfrm>
            <a:off x="348746" y="333019"/>
            <a:ext cx="342902" cy="447293"/>
            <a:chOff x="590250" y="244200"/>
            <a:chExt cx="407975" cy="532175"/>
          </a:xfrm>
        </p:grpSpPr>
        <p:sp>
          <p:nvSpPr>
            <p:cNvPr id="344" name="Shape 344"/>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5" name="Shape 345"/>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6" name="Shape 346"/>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7" name="Shape 347"/>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8" name="Shape 348"/>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9" name="Shape 349"/>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0" name="Shape 350"/>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1" name="Shape 351"/>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2" name="Shape 352"/>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3" name="Shape 353"/>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4" name="Shape 354"/>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5" name="Shape 355"/>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6" name="Shape 356"/>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7" name="Shape 357"/>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358" name="Shape 358"/>
          <p:cNvGrpSpPr/>
          <p:nvPr/>
        </p:nvGrpSpPr>
        <p:grpSpPr>
          <a:xfrm>
            <a:off x="901438" y="399040"/>
            <a:ext cx="372593" cy="310144"/>
            <a:chOff x="1247825" y="322750"/>
            <a:chExt cx="443300" cy="369000"/>
          </a:xfrm>
        </p:grpSpPr>
        <p:sp>
          <p:nvSpPr>
            <p:cNvPr id="359" name="Shape 359"/>
            <p:cNvSpPr/>
            <p:nvPr/>
          </p:nvSpPr>
          <p:spPr>
            <a:xfrm>
              <a:off x="1247825" y="322750"/>
              <a:ext cx="443300" cy="369000"/>
            </a:xfrm>
            <a:custGeom>
              <a:avLst/>
              <a:gdLst/>
              <a:ahLst/>
              <a:cxnLst/>
              <a:rect l="0" t="0" r="0" b="0"/>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0" name="Shape 360"/>
            <p:cNvSpPr/>
            <p:nvPr/>
          </p:nvSpPr>
          <p:spPr>
            <a:xfrm>
              <a:off x="1398225" y="386675"/>
              <a:ext cx="142500" cy="25"/>
            </a:xfrm>
            <a:custGeom>
              <a:avLst/>
              <a:gdLst/>
              <a:ahLst/>
              <a:cxnLst/>
              <a:rect l="0" t="0" r="0" b="0"/>
              <a:pathLst>
                <a:path w="5700" h="1" fill="none" extrusionOk="0">
                  <a:moveTo>
                    <a:pt x="5700" y="1"/>
                  </a:moveTo>
                  <a:lnTo>
                    <a:pt x="1"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1" name="Shape 361"/>
            <p:cNvSpPr/>
            <p:nvPr/>
          </p:nvSpPr>
          <p:spPr>
            <a:xfrm>
              <a:off x="1370225" y="450000"/>
              <a:ext cx="198500" cy="197900"/>
            </a:xfrm>
            <a:custGeom>
              <a:avLst/>
              <a:gdLst/>
              <a:ahLst/>
              <a:cxnLst/>
              <a:rect l="0" t="0" r="0" b="0"/>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2" name="Shape 362"/>
            <p:cNvSpPr/>
            <p:nvPr/>
          </p:nvSpPr>
          <p:spPr>
            <a:xfrm>
              <a:off x="1403100" y="482875"/>
              <a:ext cx="132750" cy="132150"/>
            </a:xfrm>
            <a:custGeom>
              <a:avLst/>
              <a:gdLst/>
              <a:ahLst/>
              <a:cxnLst/>
              <a:rect l="0" t="0" r="0" b="0"/>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3" name="Shape 363"/>
            <p:cNvSpPr/>
            <p:nvPr/>
          </p:nvSpPr>
          <p:spPr>
            <a:xfrm>
              <a:off x="1588800" y="435400"/>
              <a:ext cx="66400" cy="43850"/>
            </a:xfrm>
            <a:custGeom>
              <a:avLst/>
              <a:gdLst/>
              <a:ahLst/>
              <a:cxnLst/>
              <a:rect l="0" t="0" r="0" b="0"/>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364" name="Shape 364"/>
          <p:cNvGrpSpPr/>
          <p:nvPr/>
        </p:nvGrpSpPr>
        <p:grpSpPr>
          <a:xfrm>
            <a:off x="1474617" y="397506"/>
            <a:ext cx="356203" cy="313212"/>
            <a:chOff x="1929775" y="320925"/>
            <a:chExt cx="423800" cy="372650"/>
          </a:xfrm>
        </p:grpSpPr>
        <p:sp>
          <p:nvSpPr>
            <p:cNvPr id="365" name="Shape 365"/>
            <p:cNvSpPr/>
            <p:nvPr/>
          </p:nvSpPr>
          <p:spPr>
            <a:xfrm>
              <a:off x="1929775" y="320925"/>
              <a:ext cx="423800" cy="372650"/>
            </a:xfrm>
            <a:custGeom>
              <a:avLst/>
              <a:gdLst/>
              <a:ahLst/>
              <a:cxnLst/>
              <a:rect l="0" t="0" r="0" b="0"/>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6" name="Shape 366"/>
            <p:cNvSpPr/>
            <p:nvPr/>
          </p:nvSpPr>
          <p:spPr>
            <a:xfrm>
              <a:off x="1954125" y="345275"/>
              <a:ext cx="375100" cy="323950"/>
            </a:xfrm>
            <a:custGeom>
              <a:avLst/>
              <a:gdLst/>
              <a:ahLst/>
              <a:cxnLst/>
              <a:rect l="0" t="0" r="0" b="0"/>
              <a:pathLst>
                <a:path w="15004" h="12958" fill="none" extrusionOk="0">
                  <a:moveTo>
                    <a:pt x="15003" y="12957"/>
                  </a:moveTo>
                  <a:lnTo>
                    <a:pt x="1" y="12957"/>
                  </a:lnTo>
                  <a:lnTo>
                    <a:pt x="1" y="0"/>
                  </a:lnTo>
                  <a:lnTo>
                    <a:pt x="15003" y="0"/>
                  </a:lnTo>
                  <a:lnTo>
                    <a:pt x="15003" y="12957"/>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7" name="Shape 367"/>
            <p:cNvSpPr/>
            <p:nvPr/>
          </p:nvSpPr>
          <p:spPr>
            <a:xfrm>
              <a:off x="2162375" y="534625"/>
              <a:ext cx="146750" cy="113275"/>
            </a:xfrm>
            <a:custGeom>
              <a:avLst/>
              <a:gdLst/>
              <a:ahLst/>
              <a:cxnLst/>
              <a:rect l="0" t="0" r="0" b="0"/>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8" name="Shape 368"/>
            <p:cNvSpPr/>
            <p:nvPr/>
          </p:nvSpPr>
          <p:spPr>
            <a:xfrm>
              <a:off x="1974225" y="468875"/>
              <a:ext cx="232600" cy="179025"/>
            </a:xfrm>
            <a:custGeom>
              <a:avLst/>
              <a:gdLst/>
              <a:ahLst/>
              <a:cxnLst/>
              <a:rect l="0" t="0" r="0" b="0"/>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9" name="Shape 369"/>
            <p:cNvSpPr/>
            <p:nvPr/>
          </p:nvSpPr>
          <p:spPr>
            <a:xfrm>
              <a:off x="2169675" y="396425"/>
              <a:ext cx="97450" cy="97450"/>
            </a:xfrm>
            <a:custGeom>
              <a:avLst/>
              <a:gdLst/>
              <a:ahLst/>
              <a:cxnLst/>
              <a:rect l="0" t="0" r="0" b="0"/>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370" name="Shape 370"/>
          <p:cNvSpPr/>
          <p:nvPr/>
        </p:nvSpPr>
        <p:spPr>
          <a:xfrm>
            <a:off x="2071919" y="386253"/>
            <a:ext cx="291716" cy="335737"/>
          </a:xfrm>
          <a:custGeom>
            <a:avLst/>
            <a:gdLst/>
            <a:ahLst/>
            <a:cxnLst/>
            <a:rect l="0" t="0" r="0" b="0"/>
            <a:pathLst>
              <a:path w="13883" h="15978" fill="none" extrusionOk="0">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1" name="Shape 371"/>
          <p:cNvSpPr/>
          <p:nvPr/>
        </p:nvSpPr>
        <p:spPr>
          <a:xfrm>
            <a:off x="2656887" y="387283"/>
            <a:ext cx="251792" cy="333678"/>
          </a:xfrm>
          <a:custGeom>
            <a:avLst/>
            <a:gdLst/>
            <a:ahLst/>
            <a:cxnLst/>
            <a:rect l="0" t="0" r="0" b="0"/>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372" name="Shape 372"/>
          <p:cNvGrpSpPr/>
          <p:nvPr/>
        </p:nvGrpSpPr>
        <p:grpSpPr>
          <a:xfrm>
            <a:off x="3744261" y="362184"/>
            <a:ext cx="336767" cy="383835"/>
            <a:chOff x="4630125" y="278900"/>
            <a:chExt cx="400675" cy="456675"/>
          </a:xfrm>
        </p:grpSpPr>
        <p:sp>
          <p:nvSpPr>
            <p:cNvPr id="373" name="Shape 373"/>
            <p:cNvSpPr/>
            <p:nvPr/>
          </p:nvSpPr>
          <p:spPr>
            <a:xfrm>
              <a:off x="4659350" y="328825"/>
              <a:ext cx="371450" cy="96850"/>
            </a:xfrm>
            <a:custGeom>
              <a:avLst/>
              <a:gdLst/>
              <a:ahLst/>
              <a:cxnLst/>
              <a:rect l="0" t="0" r="0" b="0"/>
              <a:pathLst>
                <a:path w="14858" h="3874" fill="none" extrusionOk="0">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4" name="Shape 374"/>
            <p:cNvSpPr/>
            <p:nvPr/>
          </p:nvSpPr>
          <p:spPr>
            <a:xfrm>
              <a:off x="4630125" y="452425"/>
              <a:ext cx="371450" cy="96850"/>
            </a:xfrm>
            <a:custGeom>
              <a:avLst/>
              <a:gdLst/>
              <a:ahLst/>
              <a:cxnLst/>
              <a:rect l="0" t="0" r="0" b="0"/>
              <a:pathLst>
                <a:path w="14858" h="3874" fill="none" extrusionOk="0">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5" name="Shape 375"/>
            <p:cNvSpPr/>
            <p:nvPr/>
          </p:nvSpPr>
          <p:spPr>
            <a:xfrm>
              <a:off x="4808525" y="278900"/>
              <a:ext cx="43875" cy="49950"/>
            </a:xfrm>
            <a:custGeom>
              <a:avLst/>
              <a:gdLst/>
              <a:ahLst/>
              <a:cxnLst/>
              <a:rect l="0" t="0" r="0" b="0"/>
              <a:pathLst>
                <a:path w="1755" h="1998" fill="none" extrusionOk="0">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6" name="Shape 376"/>
            <p:cNvSpPr/>
            <p:nvPr/>
          </p:nvSpPr>
          <p:spPr>
            <a:xfrm>
              <a:off x="4808525" y="549250"/>
              <a:ext cx="43875" cy="186325"/>
            </a:xfrm>
            <a:custGeom>
              <a:avLst/>
              <a:gdLst/>
              <a:ahLst/>
              <a:cxnLst/>
              <a:rect l="0" t="0" r="0" b="0"/>
              <a:pathLst>
                <a:path w="1755" h="7453" fill="none" extrusionOk="0">
                  <a:moveTo>
                    <a:pt x="1" y="0"/>
                  </a:moveTo>
                  <a:lnTo>
                    <a:pt x="1" y="7453"/>
                  </a:lnTo>
                  <a:lnTo>
                    <a:pt x="1754" y="7453"/>
                  </a:lnTo>
                  <a:lnTo>
                    <a:pt x="1754" y="0"/>
                  </a:lnTo>
                  <a:lnTo>
                    <a:pt x="1" y="0"/>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377" name="Shape 377"/>
          <p:cNvSpPr/>
          <p:nvPr/>
        </p:nvSpPr>
        <p:spPr>
          <a:xfrm>
            <a:off x="4284851" y="385749"/>
            <a:ext cx="385894" cy="336746"/>
          </a:xfrm>
          <a:custGeom>
            <a:avLst/>
            <a:gdLst/>
            <a:ahLst/>
            <a:cxnLst/>
            <a:rect l="0" t="0" r="0" b="0"/>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378" name="Shape 378"/>
          <p:cNvGrpSpPr/>
          <p:nvPr/>
        </p:nvGrpSpPr>
        <p:grpSpPr>
          <a:xfrm>
            <a:off x="353873" y="908740"/>
            <a:ext cx="342881" cy="418127"/>
            <a:chOff x="596350" y="929175"/>
            <a:chExt cx="407950" cy="497475"/>
          </a:xfrm>
        </p:grpSpPr>
        <p:sp>
          <p:nvSpPr>
            <p:cNvPr id="379" name="Shape 379"/>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0" name="Shape 380"/>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1" name="Shape 381"/>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2" name="Shape 382"/>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3" name="Shape 383"/>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4" name="Shape 384"/>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5" name="Shape 385"/>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386" name="Shape 386"/>
          <p:cNvGrpSpPr/>
          <p:nvPr/>
        </p:nvGrpSpPr>
        <p:grpSpPr>
          <a:xfrm>
            <a:off x="1478189" y="969656"/>
            <a:ext cx="349059" cy="298881"/>
            <a:chOff x="1934025" y="1001650"/>
            <a:chExt cx="415300" cy="355600"/>
          </a:xfrm>
        </p:grpSpPr>
        <p:sp>
          <p:nvSpPr>
            <p:cNvPr id="387" name="Shape 387"/>
            <p:cNvSpPr/>
            <p:nvPr/>
          </p:nvSpPr>
          <p:spPr>
            <a:xfrm>
              <a:off x="1934025" y="1303650"/>
              <a:ext cx="207650" cy="53600"/>
            </a:xfrm>
            <a:custGeom>
              <a:avLst/>
              <a:gdLst/>
              <a:ahLst/>
              <a:cxnLst/>
              <a:rect l="0" t="0" r="0" b="0"/>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8" name="Shape 388"/>
            <p:cNvSpPr/>
            <p:nvPr/>
          </p:nvSpPr>
          <p:spPr>
            <a:xfrm>
              <a:off x="2141650" y="1303650"/>
              <a:ext cx="207675" cy="53600"/>
            </a:xfrm>
            <a:custGeom>
              <a:avLst/>
              <a:gdLst/>
              <a:ahLst/>
              <a:cxnLst/>
              <a:rect l="0" t="0" r="0" b="0"/>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9" name="Shape 389"/>
            <p:cNvSpPr/>
            <p:nvPr/>
          </p:nvSpPr>
          <p:spPr>
            <a:xfrm>
              <a:off x="1934025" y="1001650"/>
              <a:ext cx="207650" cy="331250"/>
            </a:xfrm>
            <a:custGeom>
              <a:avLst/>
              <a:gdLst/>
              <a:ahLst/>
              <a:cxnLst/>
              <a:rect l="0" t="0" r="0" b="0"/>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0" name="Shape 390"/>
            <p:cNvSpPr/>
            <p:nvPr/>
          </p:nvSpPr>
          <p:spPr>
            <a:xfrm>
              <a:off x="2141650" y="1001650"/>
              <a:ext cx="207675" cy="331250"/>
            </a:xfrm>
            <a:custGeom>
              <a:avLst/>
              <a:gdLst/>
              <a:ahLst/>
              <a:cxnLst/>
              <a:rect l="0" t="0" r="0" b="0"/>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391" name="Shape 391"/>
          <p:cNvSpPr/>
          <p:nvPr/>
        </p:nvSpPr>
        <p:spPr>
          <a:xfrm>
            <a:off x="2042248" y="944598"/>
            <a:ext cx="351076" cy="349038"/>
          </a:xfrm>
          <a:custGeom>
            <a:avLst/>
            <a:gdLst/>
            <a:ahLst/>
            <a:cxnLst/>
            <a:rect l="0" t="0" r="0" b="0"/>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2" name="Shape 392"/>
          <p:cNvSpPr/>
          <p:nvPr/>
        </p:nvSpPr>
        <p:spPr>
          <a:xfrm>
            <a:off x="2607758" y="961997"/>
            <a:ext cx="350068" cy="314241"/>
          </a:xfrm>
          <a:custGeom>
            <a:avLst/>
            <a:gdLst/>
            <a:ahLst/>
            <a:cxnLst/>
            <a:rect l="0" t="0" r="0" b="0"/>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3" name="Shape 393"/>
          <p:cNvSpPr/>
          <p:nvPr/>
        </p:nvSpPr>
        <p:spPr>
          <a:xfrm>
            <a:off x="3177870" y="964560"/>
            <a:ext cx="339835" cy="309114"/>
          </a:xfrm>
          <a:custGeom>
            <a:avLst/>
            <a:gdLst/>
            <a:ahLst/>
            <a:cxnLst/>
            <a:rect l="0" t="0" r="0" b="0"/>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solidFill>
            <a:schemeClr val="tx1"/>
          </a:solid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4" name="Shape 394"/>
          <p:cNvSpPr/>
          <p:nvPr/>
        </p:nvSpPr>
        <p:spPr>
          <a:xfrm>
            <a:off x="3754139" y="967628"/>
            <a:ext cx="317309" cy="302979"/>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395" name="Shape 395"/>
          <p:cNvGrpSpPr/>
          <p:nvPr/>
        </p:nvGrpSpPr>
        <p:grpSpPr>
          <a:xfrm>
            <a:off x="4302584" y="947130"/>
            <a:ext cx="350068" cy="350572"/>
            <a:chOff x="5294400" y="974850"/>
            <a:chExt cx="416500" cy="417100"/>
          </a:xfrm>
        </p:grpSpPr>
        <p:sp>
          <p:nvSpPr>
            <p:cNvPr id="396" name="Shape 396"/>
            <p:cNvSpPr/>
            <p:nvPr/>
          </p:nvSpPr>
          <p:spPr>
            <a:xfrm>
              <a:off x="5325450" y="997975"/>
              <a:ext cx="151650" cy="154700"/>
            </a:xfrm>
            <a:custGeom>
              <a:avLst/>
              <a:gdLst/>
              <a:ahLst/>
              <a:cxnLst/>
              <a:rect l="0" t="0" r="0" b="0"/>
              <a:pathLst>
                <a:path w="6066" h="6188" fill="none" extrusionOk="0">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7" name="Shape 397"/>
            <p:cNvSpPr/>
            <p:nvPr/>
          </p:nvSpPr>
          <p:spPr>
            <a:xfrm>
              <a:off x="5294400" y="974850"/>
              <a:ext cx="416500" cy="417100"/>
            </a:xfrm>
            <a:custGeom>
              <a:avLst/>
              <a:gdLst/>
              <a:ahLst/>
              <a:cxnLst/>
              <a:rect l="0" t="0" r="0" b="0"/>
              <a:pathLst>
                <a:path w="16660" h="16684" fill="none" extrusionOk="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398" name="Shape 398"/>
          <p:cNvGrpSpPr/>
          <p:nvPr/>
        </p:nvGrpSpPr>
        <p:grpSpPr>
          <a:xfrm>
            <a:off x="4825606" y="907732"/>
            <a:ext cx="433992" cy="422729"/>
            <a:chOff x="5916675" y="927975"/>
            <a:chExt cx="516350" cy="502950"/>
          </a:xfrm>
        </p:grpSpPr>
        <p:sp>
          <p:nvSpPr>
            <p:cNvPr id="399" name="Shape 399"/>
            <p:cNvSpPr/>
            <p:nvPr/>
          </p:nvSpPr>
          <p:spPr>
            <a:xfrm>
              <a:off x="5916675" y="927975"/>
              <a:ext cx="516350" cy="502950"/>
            </a:xfrm>
            <a:custGeom>
              <a:avLst/>
              <a:gdLst/>
              <a:ahLst/>
              <a:cxnLst/>
              <a:rect l="0" t="0" r="0" b="0"/>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0" name="Shape 400"/>
            <p:cNvSpPr/>
            <p:nvPr/>
          </p:nvSpPr>
          <p:spPr>
            <a:xfrm>
              <a:off x="6006800" y="1011375"/>
              <a:ext cx="336125" cy="336125"/>
            </a:xfrm>
            <a:custGeom>
              <a:avLst/>
              <a:gdLst/>
              <a:ahLst/>
              <a:cxnLst/>
              <a:rect l="0" t="0" r="0" b="0"/>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01" name="Shape 401"/>
          <p:cNvGrpSpPr/>
          <p:nvPr/>
        </p:nvGrpSpPr>
        <p:grpSpPr>
          <a:xfrm>
            <a:off x="327250" y="1557144"/>
            <a:ext cx="391000" cy="264085"/>
            <a:chOff x="564675" y="1700625"/>
            <a:chExt cx="465200" cy="314200"/>
          </a:xfrm>
        </p:grpSpPr>
        <p:sp>
          <p:nvSpPr>
            <p:cNvPr id="402" name="Shape 402"/>
            <p:cNvSpPr/>
            <p:nvPr/>
          </p:nvSpPr>
          <p:spPr>
            <a:xfrm>
              <a:off x="564675" y="1700625"/>
              <a:ext cx="465200" cy="29250"/>
            </a:xfrm>
            <a:custGeom>
              <a:avLst/>
              <a:gdLst/>
              <a:ahLst/>
              <a:cxnLst/>
              <a:rect l="0" t="0" r="0" b="0"/>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3" name="Shape 403"/>
            <p:cNvSpPr/>
            <p:nvPr/>
          </p:nvSpPr>
          <p:spPr>
            <a:xfrm>
              <a:off x="564675" y="1732300"/>
              <a:ext cx="465200" cy="272175"/>
            </a:xfrm>
            <a:custGeom>
              <a:avLst/>
              <a:gdLst/>
              <a:ahLst/>
              <a:cxnLst/>
              <a:rect l="0" t="0" r="0" b="0"/>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4" name="Shape 404"/>
            <p:cNvSpPr/>
            <p:nvPr/>
          </p:nvSpPr>
          <p:spPr>
            <a:xfrm>
              <a:off x="572600" y="2014200"/>
              <a:ext cx="449375" cy="625"/>
            </a:xfrm>
            <a:custGeom>
              <a:avLst/>
              <a:gdLst/>
              <a:ahLst/>
              <a:cxnLst/>
              <a:rect l="0" t="0" r="0" b="0"/>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05" name="Shape 405"/>
          <p:cNvGrpSpPr/>
          <p:nvPr/>
        </p:nvGrpSpPr>
        <p:grpSpPr>
          <a:xfrm>
            <a:off x="892235" y="1492657"/>
            <a:ext cx="391000" cy="382826"/>
            <a:chOff x="1236875" y="1623900"/>
            <a:chExt cx="465200" cy="455475"/>
          </a:xfrm>
        </p:grpSpPr>
        <p:sp>
          <p:nvSpPr>
            <p:cNvPr id="406" name="Shape 406"/>
            <p:cNvSpPr/>
            <p:nvPr/>
          </p:nvSpPr>
          <p:spPr>
            <a:xfrm>
              <a:off x="1236875" y="1623900"/>
              <a:ext cx="465200" cy="445125"/>
            </a:xfrm>
            <a:custGeom>
              <a:avLst/>
              <a:gdLst/>
              <a:ahLst/>
              <a:cxnLst/>
              <a:rect l="0" t="0" r="0" b="0"/>
              <a:pathLst>
                <a:path w="18608" h="17805" fill="none" extrusionOk="0">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7" name="Shape 407"/>
            <p:cNvSpPr/>
            <p:nvPr/>
          </p:nvSpPr>
          <p:spPr>
            <a:xfrm>
              <a:off x="1244800" y="2078750"/>
              <a:ext cx="449375" cy="625"/>
            </a:xfrm>
            <a:custGeom>
              <a:avLst/>
              <a:gdLst/>
              <a:ahLst/>
              <a:cxnLst/>
              <a:rect l="0" t="0" r="0" b="0"/>
              <a:pathLst>
                <a:path w="17975" h="25" fill="none" extrusionOk="0">
                  <a:moveTo>
                    <a:pt x="0" y="0"/>
                  </a:moveTo>
                  <a:lnTo>
                    <a:pt x="0" y="0"/>
                  </a:lnTo>
                  <a:lnTo>
                    <a:pt x="98" y="0"/>
                  </a:lnTo>
                  <a:lnTo>
                    <a:pt x="171" y="24"/>
                  </a:lnTo>
                  <a:lnTo>
                    <a:pt x="17804" y="24"/>
                  </a:lnTo>
                  <a:lnTo>
                    <a:pt x="17804" y="24"/>
                  </a:lnTo>
                  <a:lnTo>
                    <a:pt x="17877" y="0"/>
                  </a:lnTo>
                  <a:lnTo>
                    <a:pt x="17974"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8" name="Shape 408"/>
            <p:cNvSpPr/>
            <p:nvPr/>
          </p:nvSpPr>
          <p:spPr>
            <a:xfrm>
              <a:off x="1236875" y="1791950"/>
              <a:ext cx="465200" cy="171725"/>
            </a:xfrm>
            <a:custGeom>
              <a:avLst/>
              <a:gdLst/>
              <a:ahLst/>
              <a:cxnLst/>
              <a:rect l="0" t="0" r="0" b="0"/>
              <a:pathLst>
                <a:path w="18608" h="6869" fill="none" extrusionOk="0">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9" name="Shape 409"/>
            <p:cNvSpPr/>
            <p:nvPr/>
          </p:nvSpPr>
          <p:spPr>
            <a:xfrm>
              <a:off x="1330025" y="1750550"/>
              <a:ext cx="278900" cy="110850"/>
            </a:xfrm>
            <a:custGeom>
              <a:avLst/>
              <a:gdLst/>
              <a:ahLst/>
              <a:cxnLst/>
              <a:rect l="0" t="0" r="0" b="0"/>
              <a:pathLst>
                <a:path w="11156" h="4434" fill="none" extrusionOk="0">
                  <a:moveTo>
                    <a:pt x="1" y="4433"/>
                  </a:moveTo>
                  <a:lnTo>
                    <a:pt x="1" y="1"/>
                  </a:lnTo>
                  <a:lnTo>
                    <a:pt x="11155" y="1"/>
                  </a:lnTo>
                  <a:lnTo>
                    <a:pt x="11155" y="4433"/>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0" name="Shape 410"/>
            <p:cNvSpPr/>
            <p:nvPr/>
          </p:nvSpPr>
          <p:spPr>
            <a:xfrm>
              <a:off x="1402500" y="1810225"/>
              <a:ext cx="133975" cy="25"/>
            </a:xfrm>
            <a:custGeom>
              <a:avLst/>
              <a:gdLst/>
              <a:ahLst/>
              <a:cxnLst/>
              <a:rect l="0" t="0" r="0" b="0"/>
              <a:pathLst>
                <a:path w="5359" h="1" fill="none" extrusionOk="0">
                  <a:moveTo>
                    <a:pt x="0" y="0"/>
                  </a:moveTo>
                  <a:lnTo>
                    <a:pt x="5358"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1" name="Shape 411"/>
            <p:cNvSpPr/>
            <p:nvPr/>
          </p:nvSpPr>
          <p:spPr>
            <a:xfrm>
              <a:off x="1402500" y="1844325"/>
              <a:ext cx="133975" cy="25"/>
            </a:xfrm>
            <a:custGeom>
              <a:avLst/>
              <a:gdLst/>
              <a:ahLst/>
              <a:cxnLst/>
              <a:rect l="0" t="0" r="0" b="0"/>
              <a:pathLst>
                <a:path w="5359" h="1" fill="none" extrusionOk="0">
                  <a:moveTo>
                    <a:pt x="0" y="0"/>
                  </a:moveTo>
                  <a:lnTo>
                    <a:pt x="5358"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2" name="Shape 412"/>
            <p:cNvSpPr/>
            <p:nvPr/>
          </p:nvSpPr>
          <p:spPr>
            <a:xfrm>
              <a:off x="1402500" y="1878425"/>
              <a:ext cx="85250" cy="25"/>
            </a:xfrm>
            <a:custGeom>
              <a:avLst/>
              <a:gdLst/>
              <a:ahLst/>
              <a:cxnLst/>
              <a:rect l="0" t="0" r="0" b="0"/>
              <a:pathLst>
                <a:path w="3410" h="1" fill="none" extrusionOk="0">
                  <a:moveTo>
                    <a:pt x="0" y="0"/>
                  </a:moveTo>
                  <a:lnTo>
                    <a:pt x="3410"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13" name="Shape 413"/>
          <p:cNvGrpSpPr/>
          <p:nvPr/>
        </p:nvGrpSpPr>
        <p:grpSpPr>
          <a:xfrm>
            <a:off x="1469490" y="1500852"/>
            <a:ext cx="366457" cy="366436"/>
            <a:chOff x="1923675" y="1633650"/>
            <a:chExt cx="436000" cy="435975"/>
          </a:xfrm>
        </p:grpSpPr>
        <p:sp>
          <p:nvSpPr>
            <p:cNvPr id="414" name="Shape 414"/>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5" name="Shape 415"/>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6" name="Shape 416"/>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7" name="Shape 417"/>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8" name="Shape 418"/>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9" name="Shape 419"/>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20" name="Shape 420"/>
          <p:cNvGrpSpPr/>
          <p:nvPr/>
        </p:nvGrpSpPr>
        <p:grpSpPr>
          <a:xfrm>
            <a:off x="2032940" y="1499318"/>
            <a:ext cx="369504" cy="369504"/>
            <a:chOff x="2594050" y="1631825"/>
            <a:chExt cx="439625" cy="439625"/>
          </a:xfrm>
        </p:grpSpPr>
        <p:sp>
          <p:nvSpPr>
            <p:cNvPr id="421" name="Shape 421"/>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2" name="Shape 422"/>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3" name="Shape 423"/>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4" name="Shape 424"/>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425" name="Shape 425"/>
          <p:cNvSpPr/>
          <p:nvPr/>
        </p:nvSpPr>
        <p:spPr>
          <a:xfrm>
            <a:off x="2614398" y="1515739"/>
            <a:ext cx="336767" cy="336767"/>
          </a:xfrm>
          <a:custGeom>
            <a:avLst/>
            <a:gdLst/>
            <a:ahLst/>
            <a:cxnLst/>
            <a:rect l="0" t="0" r="0" b="0"/>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426" name="Shape 426"/>
          <p:cNvGrpSpPr/>
          <p:nvPr/>
        </p:nvGrpSpPr>
        <p:grpSpPr>
          <a:xfrm>
            <a:off x="3197705" y="1471686"/>
            <a:ext cx="299911" cy="424767"/>
            <a:chOff x="3979850" y="1598950"/>
            <a:chExt cx="356825" cy="505375"/>
          </a:xfrm>
        </p:grpSpPr>
        <p:sp>
          <p:nvSpPr>
            <p:cNvPr id="427" name="Shape 427"/>
            <p:cNvSpPr/>
            <p:nvPr/>
          </p:nvSpPr>
          <p:spPr>
            <a:xfrm>
              <a:off x="3979850" y="1602600"/>
              <a:ext cx="44475" cy="501725"/>
            </a:xfrm>
            <a:custGeom>
              <a:avLst/>
              <a:gdLst/>
              <a:ahLst/>
              <a:cxnLst/>
              <a:rect l="0" t="0" r="0" b="0"/>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8" name="Shape 428"/>
            <p:cNvSpPr/>
            <p:nvPr/>
          </p:nvSpPr>
          <p:spPr>
            <a:xfrm>
              <a:off x="4037075" y="1598950"/>
              <a:ext cx="299600" cy="228950"/>
            </a:xfrm>
            <a:custGeom>
              <a:avLst/>
              <a:gdLst/>
              <a:ahLst/>
              <a:cxnLst/>
              <a:rect l="0" t="0" r="0" b="0"/>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29" name="Shape 429"/>
          <p:cNvGrpSpPr/>
          <p:nvPr/>
        </p:nvGrpSpPr>
        <p:grpSpPr>
          <a:xfrm>
            <a:off x="3715096" y="1562775"/>
            <a:ext cx="395098" cy="242589"/>
            <a:chOff x="4595425" y="1707325"/>
            <a:chExt cx="470075" cy="288625"/>
          </a:xfrm>
        </p:grpSpPr>
        <p:sp>
          <p:nvSpPr>
            <p:cNvPr id="430" name="Shape 430"/>
            <p:cNvSpPr/>
            <p:nvPr/>
          </p:nvSpPr>
          <p:spPr>
            <a:xfrm>
              <a:off x="4809750" y="1707325"/>
              <a:ext cx="41425" cy="41425"/>
            </a:xfrm>
            <a:custGeom>
              <a:avLst/>
              <a:gdLst/>
              <a:ahLst/>
              <a:cxnLst/>
              <a:rect l="0" t="0" r="0" b="0"/>
              <a:pathLst>
                <a:path w="1657" h="1657" fill="none" extrusionOk="0">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1" name="Shape 431"/>
            <p:cNvSpPr/>
            <p:nvPr/>
          </p:nvSpPr>
          <p:spPr>
            <a:xfrm>
              <a:off x="5024075" y="1761525"/>
              <a:ext cx="41425" cy="41425"/>
            </a:xfrm>
            <a:custGeom>
              <a:avLst/>
              <a:gdLst/>
              <a:ahLst/>
              <a:cxnLst/>
              <a:rect l="0" t="0" r="0" b="0"/>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2" name="Shape 432"/>
            <p:cNvSpPr/>
            <p:nvPr/>
          </p:nvSpPr>
          <p:spPr>
            <a:xfrm>
              <a:off x="4628900" y="1760300"/>
              <a:ext cx="403100" cy="177825"/>
            </a:xfrm>
            <a:custGeom>
              <a:avLst/>
              <a:gdLst/>
              <a:ahLst/>
              <a:cxnLst/>
              <a:rect l="0" t="0" r="0" b="0"/>
              <a:pathLst>
                <a:path w="16124" h="7113" fill="none" extrusionOk="0">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3" name="Shape 433"/>
            <p:cNvSpPr/>
            <p:nvPr/>
          </p:nvSpPr>
          <p:spPr>
            <a:xfrm>
              <a:off x="4595425" y="1761525"/>
              <a:ext cx="41425" cy="41425"/>
            </a:xfrm>
            <a:custGeom>
              <a:avLst/>
              <a:gdLst/>
              <a:ahLst/>
              <a:cxnLst/>
              <a:rect l="0" t="0" r="0" b="0"/>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4" name="Shape 434"/>
            <p:cNvSpPr/>
            <p:nvPr/>
          </p:nvSpPr>
          <p:spPr>
            <a:xfrm>
              <a:off x="4667275" y="1951475"/>
              <a:ext cx="326375" cy="44475"/>
            </a:xfrm>
            <a:custGeom>
              <a:avLst/>
              <a:gdLst/>
              <a:ahLst/>
              <a:cxnLst/>
              <a:rect l="0" t="0" r="0" b="0"/>
              <a:pathLst>
                <a:path w="13055" h="1779" fill="none" extrusionOk="0">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35" name="Shape 435"/>
          <p:cNvGrpSpPr/>
          <p:nvPr/>
        </p:nvGrpSpPr>
        <p:grpSpPr>
          <a:xfrm>
            <a:off x="4299012" y="1503415"/>
            <a:ext cx="357233" cy="361309"/>
            <a:chOff x="5290150" y="1636700"/>
            <a:chExt cx="425025" cy="429875"/>
          </a:xfrm>
        </p:grpSpPr>
        <p:sp>
          <p:nvSpPr>
            <p:cNvPr id="436" name="Shape 436"/>
            <p:cNvSpPr/>
            <p:nvPr/>
          </p:nvSpPr>
          <p:spPr>
            <a:xfrm>
              <a:off x="5396700" y="1939925"/>
              <a:ext cx="211900" cy="126650"/>
            </a:xfrm>
            <a:custGeom>
              <a:avLst/>
              <a:gdLst/>
              <a:ahLst/>
              <a:cxnLst/>
              <a:rect l="0" t="0" r="0" b="0"/>
              <a:pathLst>
                <a:path w="8476" h="5066" fill="none" extrusionOk="0">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7" name="Shape 437"/>
            <p:cNvSpPr/>
            <p:nvPr/>
          </p:nvSpPr>
          <p:spPr>
            <a:xfrm>
              <a:off x="5290150" y="1636700"/>
              <a:ext cx="425025" cy="294100"/>
            </a:xfrm>
            <a:custGeom>
              <a:avLst/>
              <a:gdLst/>
              <a:ahLst/>
              <a:cxnLst/>
              <a:rect l="0" t="0" r="0" b="0"/>
              <a:pathLst>
                <a:path w="17001" h="11764" fill="none" extrusionOk="0">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38" name="Shape 438"/>
          <p:cNvGrpSpPr/>
          <p:nvPr/>
        </p:nvGrpSpPr>
        <p:grpSpPr>
          <a:xfrm>
            <a:off x="4862967" y="1492657"/>
            <a:ext cx="359271" cy="376691"/>
            <a:chOff x="5961125" y="1623900"/>
            <a:chExt cx="427450" cy="448175"/>
          </a:xfrm>
        </p:grpSpPr>
        <p:sp>
          <p:nvSpPr>
            <p:cNvPr id="439" name="Shape 439"/>
            <p:cNvSpPr/>
            <p:nvPr/>
          </p:nvSpPr>
          <p:spPr>
            <a:xfrm>
              <a:off x="5961125" y="1678700"/>
              <a:ext cx="376925" cy="376925"/>
            </a:xfrm>
            <a:custGeom>
              <a:avLst/>
              <a:gdLst/>
              <a:ahLst/>
              <a:cxnLst/>
              <a:rect l="0" t="0" r="0" b="0"/>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0" name="Shape 440"/>
            <p:cNvSpPr/>
            <p:nvPr/>
          </p:nvSpPr>
          <p:spPr>
            <a:xfrm>
              <a:off x="6009825" y="1727425"/>
              <a:ext cx="279500" cy="279500"/>
            </a:xfrm>
            <a:custGeom>
              <a:avLst/>
              <a:gdLst/>
              <a:ahLst/>
              <a:cxnLst/>
              <a:rect l="0" t="0" r="0" b="0"/>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1" name="Shape 441"/>
            <p:cNvSpPr/>
            <p:nvPr/>
          </p:nvSpPr>
          <p:spPr>
            <a:xfrm>
              <a:off x="6107250" y="1824850"/>
              <a:ext cx="84650" cy="84650"/>
            </a:xfrm>
            <a:custGeom>
              <a:avLst/>
              <a:gdLst/>
              <a:ahLst/>
              <a:cxnLst/>
              <a:rect l="0" t="0" r="0" b="0"/>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2" name="Shape 442"/>
            <p:cNvSpPr/>
            <p:nvPr/>
          </p:nvSpPr>
          <p:spPr>
            <a:xfrm>
              <a:off x="6058550" y="1776125"/>
              <a:ext cx="182075" cy="182075"/>
            </a:xfrm>
            <a:custGeom>
              <a:avLst/>
              <a:gdLst/>
              <a:ahLst/>
              <a:cxnLst/>
              <a:rect l="0" t="0" r="0" b="0"/>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3" name="Shape 443"/>
            <p:cNvSpPr/>
            <p:nvPr/>
          </p:nvSpPr>
          <p:spPr>
            <a:xfrm>
              <a:off x="5971475" y="2001400"/>
              <a:ext cx="74925" cy="70675"/>
            </a:xfrm>
            <a:custGeom>
              <a:avLst/>
              <a:gdLst/>
              <a:ahLst/>
              <a:cxnLst/>
              <a:rect l="0" t="0" r="0" b="0"/>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4" name="Shape 444"/>
            <p:cNvSpPr/>
            <p:nvPr/>
          </p:nvSpPr>
          <p:spPr>
            <a:xfrm>
              <a:off x="6253375" y="2001400"/>
              <a:ext cx="74325" cy="70675"/>
            </a:xfrm>
            <a:custGeom>
              <a:avLst/>
              <a:gdLst/>
              <a:ahLst/>
              <a:cxnLst/>
              <a:rect l="0" t="0" r="0" b="0"/>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5" name="Shape 445"/>
            <p:cNvSpPr/>
            <p:nvPr/>
          </p:nvSpPr>
          <p:spPr>
            <a:xfrm>
              <a:off x="6137700" y="1623900"/>
              <a:ext cx="250875" cy="255150"/>
            </a:xfrm>
            <a:custGeom>
              <a:avLst/>
              <a:gdLst/>
              <a:ahLst/>
              <a:cxnLst/>
              <a:rect l="0" t="0" r="0" b="0"/>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46" name="Shape 446"/>
          <p:cNvGrpSpPr/>
          <p:nvPr/>
        </p:nvGrpSpPr>
        <p:grpSpPr>
          <a:xfrm>
            <a:off x="5415658" y="1502386"/>
            <a:ext cx="383835" cy="363369"/>
            <a:chOff x="6618700" y="1635475"/>
            <a:chExt cx="456675" cy="432325"/>
          </a:xfrm>
        </p:grpSpPr>
        <p:sp>
          <p:nvSpPr>
            <p:cNvPr id="447" name="Shape 447"/>
            <p:cNvSpPr/>
            <p:nvPr/>
          </p:nvSpPr>
          <p:spPr>
            <a:xfrm>
              <a:off x="6663775" y="1904000"/>
              <a:ext cx="117525" cy="163800"/>
            </a:xfrm>
            <a:custGeom>
              <a:avLst/>
              <a:gdLst/>
              <a:ahLst/>
              <a:cxnLst/>
              <a:rect l="0" t="0" r="0" b="0"/>
              <a:pathLst>
                <a:path w="4701" h="6552" fill="none" extrusionOk="0">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8" name="Shape 448"/>
            <p:cNvSpPr/>
            <p:nvPr/>
          </p:nvSpPr>
          <p:spPr>
            <a:xfrm>
              <a:off x="7046125" y="1775525"/>
              <a:ext cx="29250" cy="99275"/>
            </a:xfrm>
            <a:custGeom>
              <a:avLst/>
              <a:gdLst/>
              <a:ahLst/>
              <a:cxnLst/>
              <a:rect l="0" t="0" r="0" b="0"/>
              <a:pathLst>
                <a:path w="1170" h="3971" fill="none" extrusionOk="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9" name="Shape 449"/>
            <p:cNvSpPr/>
            <p:nvPr/>
          </p:nvSpPr>
          <p:spPr>
            <a:xfrm>
              <a:off x="6618700" y="1751775"/>
              <a:ext cx="96850" cy="146750"/>
            </a:xfrm>
            <a:custGeom>
              <a:avLst/>
              <a:gdLst/>
              <a:ahLst/>
              <a:cxnLst/>
              <a:rect l="0" t="0" r="0" b="0"/>
              <a:pathLst>
                <a:path w="3874" h="5870" fill="none" extrusionOk="0">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0" name="Shape 450"/>
            <p:cNvSpPr/>
            <p:nvPr/>
          </p:nvSpPr>
          <p:spPr>
            <a:xfrm>
              <a:off x="6721600" y="1660450"/>
              <a:ext cx="278900" cy="329425"/>
            </a:xfrm>
            <a:custGeom>
              <a:avLst/>
              <a:gdLst/>
              <a:ahLst/>
              <a:cxnLst/>
              <a:rect l="0" t="0" r="0" b="0"/>
              <a:pathLst>
                <a:path w="11156" h="13177" fill="none" extrusionOk="0">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1" name="Shape 451"/>
            <p:cNvSpPr/>
            <p:nvPr/>
          </p:nvSpPr>
          <p:spPr>
            <a:xfrm>
              <a:off x="7006550" y="1635475"/>
              <a:ext cx="34750" cy="378750"/>
            </a:xfrm>
            <a:custGeom>
              <a:avLst/>
              <a:gdLst/>
              <a:ahLst/>
              <a:cxnLst/>
              <a:rect l="0" t="0" r="0" b="0"/>
              <a:pathLst>
                <a:path w="1390" h="15150" fill="none" extrusionOk="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52" name="Shape 452"/>
          <p:cNvGrpSpPr/>
          <p:nvPr/>
        </p:nvGrpSpPr>
        <p:grpSpPr>
          <a:xfrm>
            <a:off x="370746" y="2085798"/>
            <a:ext cx="304008" cy="326513"/>
            <a:chOff x="616425" y="2329600"/>
            <a:chExt cx="361700" cy="388475"/>
          </a:xfrm>
        </p:grpSpPr>
        <p:sp>
          <p:nvSpPr>
            <p:cNvPr id="453" name="Shape 453"/>
            <p:cNvSpPr/>
            <p:nvPr/>
          </p:nvSpPr>
          <p:spPr>
            <a:xfrm>
              <a:off x="616425" y="2329600"/>
              <a:ext cx="361700" cy="388475"/>
            </a:xfrm>
            <a:custGeom>
              <a:avLst/>
              <a:gdLst/>
              <a:ahLst/>
              <a:cxnLst/>
              <a:rect l="0" t="0" r="0" b="0"/>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4" name="Shape 454"/>
            <p:cNvSpPr/>
            <p:nvPr/>
          </p:nvSpPr>
          <p:spPr>
            <a:xfrm>
              <a:off x="704725" y="2545750"/>
              <a:ext cx="185125" cy="25"/>
            </a:xfrm>
            <a:custGeom>
              <a:avLst/>
              <a:gdLst/>
              <a:ahLst/>
              <a:cxnLst/>
              <a:rect l="0" t="0" r="0" b="0"/>
              <a:pathLst>
                <a:path w="7405" h="1" fill="none" extrusionOk="0">
                  <a:moveTo>
                    <a:pt x="7404" y="0"/>
                  </a:moveTo>
                  <a:lnTo>
                    <a:pt x="0"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5" name="Shape 455"/>
            <p:cNvSpPr/>
            <p:nvPr/>
          </p:nvSpPr>
          <p:spPr>
            <a:xfrm>
              <a:off x="811875" y="2626125"/>
              <a:ext cx="31075" cy="31075"/>
            </a:xfrm>
            <a:custGeom>
              <a:avLst/>
              <a:gdLst/>
              <a:ahLst/>
              <a:cxnLst/>
              <a:rect l="0" t="0" r="0" b="0"/>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6" name="Shape 456"/>
            <p:cNvSpPr/>
            <p:nvPr/>
          </p:nvSpPr>
          <p:spPr>
            <a:xfrm>
              <a:off x="751000" y="2568275"/>
              <a:ext cx="54200" cy="53600"/>
            </a:xfrm>
            <a:custGeom>
              <a:avLst/>
              <a:gdLst/>
              <a:ahLst/>
              <a:cxnLst/>
              <a:rect l="0" t="0" r="0" b="0"/>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7" name="Shape 457"/>
            <p:cNvSpPr/>
            <p:nvPr/>
          </p:nvSpPr>
          <p:spPr>
            <a:xfrm>
              <a:off x="769875" y="2662650"/>
              <a:ext cx="23775" cy="23775"/>
            </a:xfrm>
            <a:custGeom>
              <a:avLst/>
              <a:gdLst/>
              <a:ahLst/>
              <a:cxnLst/>
              <a:rect l="0" t="0" r="0" b="0"/>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8" name="Shape 458"/>
            <p:cNvSpPr/>
            <p:nvPr/>
          </p:nvSpPr>
          <p:spPr>
            <a:xfrm>
              <a:off x="799700" y="2503125"/>
              <a:ext cx="24375" cy="23775"/>
            </a:xfrm>
            <a:custGeom>
              <a:avLst/>
              <a:gdLst/>
              <a:ahLst/>
              <a:cxnLst/>
              <a:rect l="0" t="0" r="0" b="0"/>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9" name="Shape 459"/>
            <p:cNvSpPr/>
            <p:nvPr/>
          </p:nvSpPr>
          <p:spPr>
            <a:xfrm>
              <a:off x="766825" y="2388050"/>
              <a:ext cx="60925" cy="25"/>
            </a:xfrm>
            <a:custGeom>
              <a:avLst/>
              <a:gdLst/>
              <a:ahLst/>
              <a:cxnLst/>
              <a:rect l="0" t="0" r="0" b="0"/>
              <a:pathLst>
                <a:path w="2437" h="1" fill="none" extrusionOk="0">
                  <a:moveTo>
                    <a:pt x="2436" y="0"/>
                  </a:moveTo>
                  <a:lnTo>
                    <a:pt x="1"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0" name="Shape 460"/>
            <p:cNvSpPr/>
            <p:nvPr/>
          </p:nvSpPr>
          <p:spPr>
            <a:xfrm>
              <a:off x="769875" y="2456250"/>
              <a:ext cx="31075" cy="31075"/>
            </a:xfrm>
            <a:custGeom>
              <a:avLst/>
              <a:gdLst/>
              <a:ahLst/>
              <a:cxnLst/>
              <a:rect l="0" t="0" r="0" b="0"/>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61" name="Shape 461"/>
          <p:cNvGrpSpPr/>
          <p:nvPr/>
        </p:nvGrpSpPr>
        <p:grpSpPr>
          <a:xfrm>
            <a:off x="927557" y="2088865"/>
            <a:ext cx="320377" cy="320377"/>
            <a:chOff x="1278900" y="2333250"/>
            <a:chExt cx="381175" cy="381175"/>
          </a:xfrm>
        </p:grpSpPr>
        <p:sp>
          <p:nvSpPr>
            <p:cNvPr id="462" name="Shape 462"/>
            <p:cNvSpPr/>
            <p:nvPr/>
          </p:nvSpPr>
          <p:spPr>
            <a:xfrm>
              <a:off x="1278900" y="2333250"/>
              <a:ext cx="381175" cy="381175"/>
            </a:xfrm>
            <a:custGeom>
              <a:avLst/>
              <a:gdLst/>
              <a:ahLst/>
              <a:cxnLst/>
              <a:rect l="0" t="0" r="0" b="0"/>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3" name="Shape 463"/>
            <p:cNvSpPr/>
            <p:nvPr/>
          </p:nvSpPr>
          <p:spPr>
            <a:xfrm>
              <a:off x="1525475" y="2503125"/>
              <a:ext cx="43875" cy="47525"/>
            </a:xfrm>
            <a:custGeom>
              <a:avLst/>
              <a:gdLst/>
              <a:ahLst/>
              <a:cxnLst/>
              <a:rect l="0" t="0" r="0" b="0"/>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4" name="Shape 464"/>
            <p:cNvSpPr/>
            <p:nvPr/>
          </p:nvSpPr>
          <p:spPr>
            <a:xfrm>
              <a:off x="1369600" y="2503125"/>
              <a:ext cx="43875" cy="47525"/>
            </a:xfrm>
            <a:custGeom>
              <a:avLst/>
              <a:gdLst/>
              <a:ahLst/>
              <a:cxnLst/>
              <a:rect l="0" t="0" r="0" b="0"/>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5" name="Shape 465"/>
            <p:cNvSpPr/>
            <p:nvPr/>
          </p:nvSpPr>
          <p:spPr>
            <a:xfrm>
              <a:off x="1369600" y="2604200"/>
              <a:ext cx="199750" cy="40825"/>
            </a:xfrm>
            <a:custGeom>
              <a:avLst/>
              <a:gdLst/>
              <a:ahLst/>
              <a:cxnLst/>
              <a:rect l="0" t="0" r="0" b="0"/>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66" name="Shape 466"/>
          <p:cNvGrpSpPr/>
          <p:nvPr/>
        </p:nvGrpSpPr>
        <p:grpSpPr>
          <a:xfrm>
            <a:off x="1492520" y="2088865"/>
            <a:ext cx="320398" cy="320377"/>
            <a:chOff x="1951075" y="2333250"/>
            <a:chExt cx="381200" cy="381175"/>
          </a:xfrm>
        </p:grpSpPr>
        <p:sp>
          <p:nvSpPr>
            <p:cNvPr id="467" name="Shape 467"/>
            <p:cNvSpPr/>
            <p:nvPr/>
          </p:nvSpPr>
          <p:spPr>
            <a:xfrm>
              <a:off x="1951075" y="2333250"/>
              <a:ext cx="381200" cy="381175"/>
            </a:xfrm>
            <a:custGeom>
              <a:avLst/>
              <a:gdLst/>
              <a:ahLst/>
              <a:cxnLst/>
              <a:rect l="0" t="0" r="0" b="0"/>
              <a:pathLst>
                <a:path w="15248" h="15247" fill="none" extrusionOk="0">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8" name="Shape 468"/>
            <p:cNvSpPr/>
            <p:nvPr/>
          </p:nvSpPr>
          <p:spPr>
            <a:xfrm>
              <a:off x="2197675" y="2503125"/>
              <a:ext cx="43875" cy="47525"/>
            </a:xfrm>
            <a:custGeom>
              <a:avLst/>
              <a:gdLst/>
              <a:ahLst/>
              <a:cxnLst/>
              <a:rect l="0" t="0" r="0" b="0"/>
              <a:pathLst>
                <a:path w="1755" h="1901" fill="none" extrusionOk="0">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9" name="Shape 469"/>
            <p:cNvSpPr/>
            <p:nvPr/>
          </p:nvSpPr>
          <p:spPr>
            <a:xfrm>
              <a:off x="2041800" y="2503125"/>
              <a:ext cx="43875" cy="47525"/>
            </a:xfrm>
            <a:custGeom>
              <a:avLst/>
              <a:gdLst/>
              <a:ahLst/>
              <a:cxnLst/>
              <a:rect l="0" t="0" r="0" b="0"/>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0" name="Shape 470"/>
            <p:cNvSpPr/>
            <p:nvPr/>
          </p:nvSpPr>
          <p:spPr>
            <a:xfrm>
              <a:off x="2041800" y="2584100"/>
              <a:ext cx="199750" cy="41425"/>
            </a:xfrm>
            <a:custGeom>
              <a:avLst/>
              <a:gdLst/>
              <a:ahLst/>
              <a:cxnLst/>
              <a:rect l="0" t="0" r="0" b="0"/>
              <a:pathLst>
                <a:path w="7990" h="1657" fill="none" extrusionOk="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71" name="Shape 471"/>
          <p:cNvGrpSpPr/>
          <p:nvPr/>
        </p:nvGrpSpPr>
        <p:grpSpPr>
          <a:xfrm>
            <a:off x="2057504" y="2088865"/>
            <a:ext cx="320377" cy="320377"/>
            <a:chOff x="2623275" y="2333250"/>
            <a:chExt cx="381175" cy="381175"/>
          </a:xfrm>
        </p:grpSpPr>
        <p:sp>
          <p:nvSpPr>
            <p:cNvPr id="472" name="Shape 472"/>
            <p:cNvSpPr/>
            <p:nvPr/>
          </p:nvSpPr>
          <p:spPr>
            <a:xfrm>
              <a:off x="2623275" y="2333250"/>
              <a:ext cx="381175" cy="381175"/>
            </a:xfrm>
            <a:custGeom>
              <a:avLst/>
              <a:gdLst/>
              <a:ahLst/>
              <a:cxnLst/>
              <a:rect l="0" t="0" r="0" b="0"/>
              <a:pathLst>
                <a:path w="15247" h="15247" fill="none" extrusionOk="0">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3" name="Shape 473"/>
            <p:cNvSpPr/>
            <p:nvPr/>
          </p:nvSpPr>
          <p:spPr>
            <a:xfrm>
              <a:off x="2869875" y="2503125"/>
              <a:ext cx="43875" cy="47525"/>
            </a:xfrm>
            <a:custGeom>
              <a:avLst/>
              <a:gdLst/>
              <a:ahLst/>
              <a:cxnLst/>
              <a:rect l="0" t="0" r="0" b="0"/>
              <a:pathLst>
                <a:path w="1755" h="1901" fill="none" extrusionOk="0">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4" name="Shape 474"/>
            <p:cNvSpPr/>
            <p:nvPr/>
          </p:nvSpPr>
          <p:spPr>
            <a:xfrm>
              <a:off x="2714000" y="2503125"/>
              <a:ext cx="43875" cy="47525"/>
            </a:xfrm>
            <a:custGeom>
              <a:avLst/>
              <a:gdLst/>
              <a:ahLst/>
              <a:cxnLst/>
              <a:rect l="0" t="0" r="0" b="0"/>
              <a:pathLst>
                <a:path w="1755" h="1901" fill="none" extrusionOk="0">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5" name="Shape 475"/>
            <p:cNvSpPr/>
            <p:nvPr/>
          </p:nvSpPr>
          <p:spPr>
            <a:xfrm>
              <a:off x="2810200" y="2595675"/>
              <a:ext cx="99875" cy="31075"/>
            </a:xfrm>
            <a:custGeom>
              <a:avLst/>
              <a:gdLst/>
              <a:ahLst/>
              <a:cxnLst/>
              <a:rect l="0" t="0" r="0" b="0"/>
              <a:pathLst>
                <a:path w="3995" h="1243" fill="none" extrusionOk="0">
                  <a:moveTo>
                    <a:pt x="1" y="1242"/>
                  </a:moveTo>
                  <a:lnTo>
                    <a:pt x="3995"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76" name="Shape 476"/>
          <p:cNvGrpSpPr/>
          <p:nvPr/>
        </p:nvGrpSpPr>
        <p:grpSpPr>
          <a:xfrm>
            <a:off x="2697208" y="2033603"/>
            <a:ext cx="170936" cy="426826"/>
            <a:chOff x="3384375" y="2267500"/>
            <a:chExt cx="203375" cy="507825"/>
          </a:xfrm>
        </p:grpSpPr>
        <p:sp>
          <p:nvSpPr>
            <p:cNvPr id="477" name="Shape 477"/>
            <p:cNvSpPr/>
            <p:nvPr/>
          </p:nvSpPr>
          <p:spPr>
            <a:xfrm>
              <a:off x="3384375" y="2373425"/>
              <a:ext cx="203375" cy="401900"/>
            </a:xfrm>
            <a:custGeom>
              <a:avLst/>
              <a:gdLst/>
              <a:ahLst/>
              <a:cxnLst/>
              <a:rect l="0" t="0" r="0" b="0"/>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8" name="Shape 478"/>
            <p:cNvSpPr/>
            <p:nvPr/>
          </p:nvSpPr>
          <p:spPr>
            <a:xfrm>
              <a:off x="3443425" y="2267500"/>
              <a:ext cx="85275" cy="93775"/>
            </a:xfrm>
            <a:custGeom>
              <a:avLst/>
              <a:gdLst/>
              <a:ahLst/>
              <a:cxnLst/>
              <a:rect l="0" t="0" r="0" b="0"/>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79" name="Shape 479"/>
          <p:cNvGrpSpPr/>
          <p:nvPr/>
        </p:nvGrpSpPr>
        <p:grpSpPr>
          <a:xfrm>
            <a:off x="3842516" y="2087836"/>
            <a:ext cx="140237" cy="318339"/>
            <a:chOff x="4747025" y="2332025"/>
            <a:chExt cx="166850" cy="378750"/>
          </a:xfrm>
        </p:grpSpPr>
        <p:sp>
          <p:nvSpPr>
            <p:cNvPr id="480" name="Shape 480"/>
            <p:cNvSpPr/>
            <p:nvPr/>
          </p:nvSpPr>
          <p:spPr>
            <a:xfrm>
              <a:off x="4747025" y="2427025"/>
              <a:ext cx="166850" cy="283750"/>
            </a:xfrm>
            <a:custGeom>
              <a:avLst/>
              <a:gdLst/>
              <a:ahLst/>
              <a:cxnLst/>
              <a:rect l="0" t="0" r="0" b="0"/>
              <a:pathLst>
                <a:path w="6674" h="11350" fill="none" extrusionOk="0">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1" name="Shape 481"/>
            <p:cNvSpPr/>
            <p:nvPr/>
          </p:nvSpPr>
          <p:spPr>
            <a:xfrm>
              <a:off x="4792100" y="2332025"/>
              <a:ext cx="76725" cy="84050"/>
            </a:xfrm>
            <a:custGeom>
              <a:avLst/>
              <a:gdLst/>
              <a:ahLst/>
              <a:cxnLst/>
              <a:rect l="0" t="0" r="0" b="0"/>
              <a:pathLst>
                <a:path w="3069" h="3362" fill="none" extrusionOk="0">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82" name="Shape 482"/>
          <p:cNvGrpSpPr/>
          <p:nvPr/>
        </p:nvGrpSpPr>
        <p:grpSpPr>
          <a:xfrm>
            <a:off x="3274989" y="2035641"/>
            <a:ext cx="145343" cy="422729"/>
            <a:chOff x="4071800" y="2269925"/>
            <a:chExt cx="172925" cy="502950"/>
          </a:xfrm>
        </p:grpSpPr>
        <p:sp>
          <p:nvSpPr>
            <p:cNvPr id="483" name="Shape 483"/>
            <p:cNvSpPr/>
            <p:nvPr/>
          </p:nvSpPr>
          <p:spPr>
            <a:xfrm>
              <a:off x="4118075" y="2269925"/>
              <a:ext cx="80375" cy="91350"/>
            </a:xfrm>
            <a:custGeom>
              <a:avLst/>
              <a:gdLst/>
              <a:ahLst/>
              <a:cxnLst/>
              <a:rect l="0" t="0" r="0" b="0"/>
              <a:pathLst>
                <a:path w="3215" h="3654" fill="none" extrusionOk="0">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4" name="Shape 484"/>
            <p:cNvSpPr/>
            <p:nvPr/>
          </p:nvSpPr>
          <p:spPr>
            <a:xfrm>
              <a:off x="4071800" y="2372825"/>
              <a:ext cx="172925" cy="400050"/>
            </a:xfrm>
            <a:custGeom>
              <a:avLst/>
              <a:gdLst/>
              <a:ahLst/>
              <a:cxnLst/>
              <a:rect l="0" t="0" r="0" b="0"/>
              <a:pathLst>
                <a:path w="6917" h="16002" fill="none" extrusionOk="0">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485" name="Shape 485"/>
          <p:cNvSpPr/>
          <p:nvPr/>
        </p:nvSpPr>
        <p:spPr>
          <a:xfrm>
            <a:off x="4317610" y="2080241"/>
            <a:ext cx="320377" cy="337775"/>
          </a:xfrm>
          <a:custGeom>
            <a:avLst/>
            <a:gdLst/>
            <a:ahLst/>
            <a:cxnLst/>
            <a:rect l="0" t="0" r="0" b="0"/>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486" name="Shape 486"/>
          <p:cNvGrpSpPr/>
          <p:nvPr/>
        </p:nvGrpSpPr>
        <p:grpSpPr>
          <a:xfrm>
            <a:off x="4872695" y="2086302"/>
            <a:ext cx="345970" cy="325504"/>
            <a:chOff x="5972700" y="2330200"/>
            <a:chExt cx="411625" cy="387275"/>
          </a:xfrm>
        </p:grpSpPr>
        <p:sp>
          <p:nvSpPr>
            <p:cNvPr id="487" name="Shape 487"/>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8" name="Shape 488"/>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89" name="Shape 489"/>
          <p:cNvGrpSpPr/>
          <p:nvPr/>
        </p:nvGrpSpPr>
        <p:grpSpPr>
          <a:xfrm>
            <a:off x="467992" y="2614430"/>
            <a:ext cx="109538" cy="399195"/>
            <a:chOff x="732125" y="2958550"/>
            <a:chExt cx="130325" cy="474950"/>
          </a:xfrm>
        </p:grpSpPr>
        <p:sp>
          <p:nvSpPr>
            <p:cNvPr id="490" name="Shape 490"/>
            <p:cNvSpPr/>
            <p:nvPr/>
          </p:nvSpPr>
          <p:spPr>
            <a:xfrm>
              <a:off x="732125" y="2958550"/>
              <a:ext cx="130325" cy="474950"/>
            </a:xfrm>
            <a:custGeom>
              <a:avLst/>
              <a:gdLst/>
              <a:ahLst/>
              <a:cxnLst/>
              <a:rect l="0" t="0" r="0" b="0"/>
              <a:pathLst>
                <a:path w="5213" h="18998" fill="none" extrusionOk="0">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1" name="Shape 491"/>
            <p:cNvSpPr/>
            <p:nvPr/>
          </p:nvSpPr>
          <p:spPr>
            <a:xfrm>
              <a:off x="756475" y="3090675"/>
              <a:ext cx="81625" cy="318475"/>
            </a:xfrm>
            <a:custGeom>
              <a:avLst/>
              <a:gdLst/>
              <a:ahLst/>
              <a:cxnLst/>
              <a:rect l="0" t="0" r="0" b="0"/>
              <a:pathLst>
                <a:path w="3265" h="12739" fill="none" extrusionOk="0">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2" name="Shape 492"/>
            <p:cNvSpPr/>
            <p:nvPr/>
          </p:nvSpPr>
          <p:spPr>
            <a:xfrm>
              <a:off x="802750" y="3129050"/>
              <a:ext cx="13425" cy="25"/>
            </a:xfrm>
            <a:custGeom>
              <a:avLst/>
              <a:gdLst/>
              <a:ahLst/>
              <a:cxnLst/>
              <a:rect l="0" t="0" r="0" b="0"/>
              <a:pathLst>
                <a:path w="537" h="1" fill="none" extrusionOk="0">
                  <a:moveTo>
                    <a:pt x="536" y="0"/>
                  </a:moveTo>
                  <a:lnTo>
                    <a:pt x="0"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3" name="Shape 493"/>
            <p:cNvSpPr/>
            <p:nvPr/>
          </p:nvSpPr>
          <p:spPr>
            <a:xfrm>
              <a:off x="802750" y="3162525"/>
              <a:ext cx="13425" cy="25"/>
            </a:xfrm>
            <a:custGeom>
              <a:avLst/>
              <a:gdLst/>
              <a:ahLst/>
              <a:cxnLst/>
              <a:rect l="0" t="0" r="0" b="0"/>
              <a:pathLst>
                <a:path w="537" h="1" fill="none" extrusionOk="0">
                  <a:moveTo>
                    <a:pt x="536" y="1"/>
                  </a:moveTo>
                  <a:lnTo>
                    <a:pt x="0"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4" name="Shape 494"/>
            <p:cNvSpPr/>
            <p:nvPr/>
          </p:nvSpPr>
          <p:spPr>
            <a:xfrm>
              <a:off x="802750" y="3196025"/>
              <a:ext cx="13425" cy="25"/>
            </a:xfrm>
            <a:custGeom>
              <a:avLst/>
              <a:gdLst/>
              <a:ahLst/>
              <a:cxnLst/>
              <a:rect l="0" t="0" r="0" b="0"/>
              <a:pathLst>
                <a:path w="537" h="1" fill="none" extrusionOk="0">
                  <a:moveTo>
                    <a:pt x="536" y="0"/>
                  </a:moveTo>
                  <a:lnTo>
                    <a:pt x="0"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5" name="Shape 495"/>
            <p:cNvSpPr/>
            <p:nvPr/>
          </p:nvSpPr>
          <p:spPr>
            <a:xfrm>
              <a:off x="802750" y="3229500"/>
              <a:ext cx="13425" cy="25"/>
            </a:xfrm>
            <a:custGeom>
              <a:avLst/>
              <a:gdLst/>
              <a:ahLst/>
              <a:cxnLst/>
              <a:rect l="0" t="0" r="0" b="0"/>
              <a:pathLst>
                <a:path w="537" h="1" fill="none" extrusionOk="0">
                  <a:moveTo>
                    <a:pt x="536" y="1"/>
                  </a:moveTo>
                  <a:lnTo>
                    <a:pt x="0"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6" name="Shape 496"/>
            <p:cNvSpPr/>
            <p:nvPr/>
          </p:nvSpPr>
          <p:spPr>
            <a:xfrm>
              <a:off x="802750" y="3263000"/>
              <a:ext cx="13425" cy="25"/>
            </a:xfrm>
            <a:custGeom>
              <a:avLst/>
              <a:gdLst/>
              <a:ahLst/>
              <a:cxnLst/>
              <a:rect l="0" t="0" r="0" b="0"/>
              <a:pathLst>
                <a:path w="537" h="1" fill="none" extrusionOk="0">
                  <a:moveTo>
                    <a:pt x="536" y="0"/>
                  </a:moveTo>
                  <a:lnTo>
                    <a:pt x="0"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7" name="Shape 497"/>
            <p:cNvSpPr/>
            <p:nvPr/>
          </p:nvSpPr>
          <p:spPr>
            <a:xfrm>
              <a:off x="802750" y="3296475"/>
              <a:ext cx="13425" cy="25"/>
            </a:xfrm>
            <a:custGeom>
              <a:avLst/>
              <a:gdLst/>
              <a:ahLst/>
              <a:cxnLst/>
              <a:rect l="0" t="0" r="0" b="0"/>
              <a:pathLst>
                <a:path w="537" h="1" fill="none" extrusionOk="0">
                  <a:moveTo>
                    <a:pt x="536" y="1"/>
                  </a:moveTo>
                  <a:lnTo>
                    <a:pt x="0"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498" name="Shape 498"/>
          <p:cNvSpPr/>
          <p:nvPr/>
        </p:nvSpPr>
        <p:spPr>
          <a:xfrm>
            <a:off x="1484912" y="2598659"/>
            <a:ext cx="335737" cy="430924"/>
          </a:xfrm>
          <a:custGeom>
            <a:avLst/>
            <a:gdLst/>
            <a:ahLst/>
            <a:cxnLst/>
            <a:rect l="0" t="0" r="0" b="0"/>
            <a:pathLst>
              <a:path w="15978" h="20508" fill="none" extrusionOk="0">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9" name="Shape 499"/>
          <p:cNvSpPr/>
          <p:nvPr/>
        </p:nvSpPr>
        <p:spPr>
          <a:xfrm>
            <a:off x="963404" y="2598659"/>
            <a:ext cx="248745" cy="430924"/>
          </a:xfrm>
          <a:custGeom>
            <a:avLst/>
            <a:gdLst/>
            <a:ahLst/>
            <a:cxnLst/>
            <a:rect l="0" t="0" r="0" b="0"/>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500" name="Shape 500"/>
          <p:cNvGrpSpPr/>
          <p:nvPr/>
        </p:nvGrpSpPr>
        <p:grpSpPr>
          <a:xfrm>
            <a:off x="2023737" y="2627227"/>
            <a:ext cx="387932" cy="367466"/>
            <a:chOff x="2583100" y="2973775"/>
            <a:chExt cx="461550" cy="437200"/>
          </a:xfrm>
        </p:grpSpPr>
        <p:sp>
          <p:nvSpPr>
            <p:cNvPr id="501" name="Shape 501"/>
            <p:cNvSpPr/>
            <p:nvPr/>
          </p:nvSpPr>
          <p:spPr>
            <a:xfrm>
              <a:off x="2701225" y="3315975"/>
              <a:ext cx="225300" cy="95000"/>
            </a:xfrm>
            <a:custGeom>
              <a:avLst/>
              <a:gdLst/>
              <a:ahLst/>
              <a:cxnLst/>
              <a:rect l="0" t="0" r="0" b="0"/>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2" name="Shape 502"/>
            <p:cNvSpPr/>
            <p:nvPr/>
          </p:nvSpPr>
          <p:spPr>
            <a:xfrm>
              <a:off x="2583100" y="2973775"/>
              <a:ext cx="461550" cy="336125"/>
            </a:xfrm>
            <a:custGeom>
              <a:avLst/>
              <a:gdLst/>
              <a:ahLst/>
              <a:cxnLst/>
              <a:rect l="0" t="0" r="0" b="0"/>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503" name="Shape 503"/>
          <p:cNvSpPr/>
          <p:nvPr/>
        </p:nvSpPr>
        <p:spPr>
          <a:xfrm>
            <a:off x="3734681" y="2636021"/>
            <a:ext cx="356203" cy="356203"/>
          </a:xfrm>
          <a:custGeom>
            <a:avLst/>
            <a:gdLst/>
            <a:ahLst/>
            <a:cxnLst/>
            <a:rect l="0" t="0" r="0" b="0"/>
            <a:pathLst>
              <a:path w="16952" h="16952" fill="none" extrusionOk="0">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504" name="Shape 504"/>
          <p:cNvGrpSpPr/>
          <p:nvPr/>
        </p:nvGrpSpPr>
        <p:grpSpPr>
          <a:xfrm>
            <a:off x="4263186" y="2655383"/>
            <a:ext cx="435021" cy="323445"/>
            <a:chOff x="5247525" y="3007275"/>
            <a:chExt cx="517575" cy="384825"/>
          </a:xfrm>
        </p:grpSpPr>
        <p:sp>
          <p:nvSpPr>
            <p:cNvPr id="505" name="Shape 505"/>
            <p:cNvSpPr/>
            <p:nvPr/>
          </p:nvSpPr>
          <p:spPr>
            <a:xfrm>
              <a:off x="5247525" y="3007275"/>
              <a:ext cx="348900" cy="348900"/>
            </a:xfrm>
            <a:custGeom>
              <a:avLst/>
              <a:gdLst/>
              <a:ahLst/>
              <a:cxnLst/>
              <a:rect l="0" t="0" r="0" b="0"/>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6" name="Shape 506"/>
            <p:cNvSpPr/>
            <p:nvPr/>
          </p:nvSpPr>
          <p:spPr>
            <a:xfrm>
              <a:off x="5566575" y="3193575"/>
              <a:ext cx="198525" cy="198525"/>
            </a:xfrm>
            <a:custGeom>
              <a:avLst/>
              <a:gdLst/>
              <a:ahLst/>
              <a:cxnLst/>
              <a:rect l="0" t="0" r="0" b="0"/>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07" name="Shape 507"/>
          <p:cNvGrpSpPr/>
          <p:nvPr/>
        </p:nvGrpSpPr>
        <p:grpSpPr>
          <a:xfrm>
            <a:off x="3174171" y="2636955"/>
            <a:ext cx="342881" cy="350068"/>
            <a:chOff x="3951850" y="2985350"/>
            <a:chExt cx="407950" cy="416500"/>
          </a:xfrm>
        </p:grpSpPr>
        <p:sp>
          <p:nvSpPr>
            <p:cNvPr id="508" name="Shape 508"/>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9" name="Shape 509"/>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0" name="Shape 510"/>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1" name="Shape 511"/>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12" name="Shape 512"/>
          <p:cNvGrpSpPr/>
          <p:nvPr/>
        </p:nvGrpSpPr>
        <p:grpSpPr>
          <a:xfrm>
            <a:off x="330844" y="3226503"/>
            <a:ext cx="397136" cy="305017"/>
            <a:chOff x="568950" y="3686775"/>
            <a:chExt cx="472500" cy="362900"/>
          </a:xfrm>
        </p:grpSpPr>
        <p:sp>
          <p:nvSpPr>
            <p:cNvPr id="513" name="Shape 513"/>
            <p:cNvSpPr/>
            <p:nvPr/>
          </p:nvSpPr>
          <p:spPr>
            <a:xfrm>
              <a:off x="568950" y="3686775"/>
              <a:ext cx="472500" cy="362900"/>
            </a:xfrm>
            <a:custGeom>
              <a:avLst/>
              <a:gdLst/>
              <a:ahLst/>
              <a:cxnLst/>
              <a:rect l="0" t="0" r="0" b="0"/>
              <a:pathLst>
                <a:path w="18900" h="14516" fill="none" extrusionOk="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4" name="Shape 514"/>
            <p:cNvSpPr/>
            <p:nvPr/>
          </p:nvSpPr>
          <p:spPr>
            <a:xfrm>
              <a:off x="645650" y="3820725"/>
              <a:ext cx="34125" cy="34125"/>
            </a:xfrm>
            <a:custGeom>
              <a:avLst/>
              <a:gdLst/>
              <a:ahLst/>
              <a:cxnLst/>
              <a:rect l="0" t="0" r="0" b="0"/>
              <a:pathLst>
                <a:path w="1365" h="1365" fill="none" extrusionOk="0">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5" name="Shape 515"/>
            <p:cNvSpPr/>
            <p:nvPr/>
          </p:nvSpPr>
          <p:spPr>
            <a:xfrm>
              <a:off x="747950" y="3753750"/>
              <a:ext cx="85275" cy="12200"/>
            </a:xfrm>
            <a:custGeom>
              <a:avLst/>
              <a:gdLst/>
              <a:ahLst/>
              <a:cxnLst/>
              <a:rect l="0" t="0" r="0" b="0"/>
              <a:pathLst>
                <a:path w="3411" h="488" fill="none" extrusionOk="0">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516" name="Shape 516"/>
          <p:cNvSpPr/>
          <p:nvPr/>
        </p:nvSpPr>
        <p:spPr>
          <a:xfrm>
            <a:off x="4907685" y="2619652"/>
            <a:ext cx="270220" cy="388962"/>
          </a:xfrm>
          <a:custGeom>
            <a:avLst/>
            <a:gdLst/>
            <a:ahLst/>
            <a:cxnLst/>
            <a:rect l="0" t="0" r="0" b="0"/>
            <a:pathLst>
              <a:path w="12860" h="18511" fill="none" extrusionOk="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517" name="Shape 517"/>
          <p:cNvGrpSpPr/>
          <p:nvPr/>
        </p:nvGrpSpPr>
        <p:grpSpPr>
          <a:xfrm>
            <a:off x="898896" y="3252096"/>
            <a:ext cx="377699" cy="253852"/>
            <a:chOff x="1244800" y="3717225"/>
            <a:chExt cx="449375" cy="302025"/>
          </a:xfrm>
        </p:grpSpPr>
        <p:sp>
          <p:nvSpPr>
            <p:cNvPr id="518" name="Shape 518"/>
            <p:cNvSpPr/>
            <p:nvPr/>
          </p:nvSpPr>
          <p:spPr>
            <a:xfrm>
              <a:off x="1244800" y="3717225"/>
              <a:ext cx="449375" cy="302025"/>
            </a:xfrm>
            <a:custGeom>
              <a:avLst/>
              <a:gdLst/>
              <a:ahLst/>
              <a:cxnLst/>
              <a:rect l="0" t="0" r="0" b="0"/>
              <a:pathLst>
                <a:path w="17975" h="12081" fill="none" extrusionOk="0">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9" name="Shape 519"/>
            <p:cNvSpPr/>
            <p:nvPr/>
          </p:nvSpPr>
          <p:spPr>
            <a:xfrm>
              <a:off x="1244800" y="3795150"/>
              <a:ext cx="449375" cy="25"/>
            </a:xfrm>
            <a:custGeom>
              <a:avLst/>
              <a:gdLst/>
              <a:ahLst/>
              <a:cxnLst/>
              <a:rect l="0" t="0" r="0" b="0"/>
              <a:pathLst>
                <a:path w="17975" h="1" fill="none" extrusionOk="0">
                  <a:moveTo>
                    <a:pt x="17974" y="1"/>
                  </a:moveTo>
                  <a:lnTo>
                    <a:pt x="0"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0" name="Shape 520"/>
            <p:cNvSpPr/>
            <p:nvPr/>
          </p:nvSpPr>
          <p:spPr>
            <a:xfrm>
              <a:off x="1244800" y="3853000"/>
              <a:ext cx="449375" cy="25"/>
            </a:xfrm>
            <a:custGeom>
              <a:avLst/>
              <a:gdLst/>
              <a:ahLst/>
              <a:cxnLst/>
              <a:rect l="0" t="0" r="0" b="0"/>
              <a:pathLst>
                <a:path w="17975" h="1" fill="none" extrusionOk="0">
                  <a:moveTo>
                    <a:pt x="0" y="0"/>
                  </a:moveTo>
                  <a:lnTo>
                    <a:pt x="17974"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1" name="Shape 521"/>
            <p:cNvSpPr/>
            <p:nvPr/>
          </p:nvSpPr>
          <p:spPr>
            <a:xfrm>
              <a:off x="1302625" y="3893800"/>
              <a:ext cx="161375" cy="25"/>
            </a:xfrm>
            <a:custGeom>
              <a:avLst/>
              <a:gdLst/>
              <a:ahLst/>
              <a:cxnLst/>
              <a:rect l="0" t="0" r="0" b="0"/>
              <a:pathLst>
                <a:path w="6455" h="1" fill="none" extrusionOk="0">
                  <a:moveTo>
                    <a:pt x="6455" y="0"/>
                  </a:moveTo>
                  <a:lnTo>
                    <a:pt x="1"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2" name="Shape 522"/>
            <p:cNvSpPr/>
            <p:nvPr/>
          </p:nvSpPr>
          <p:spPr>
            <a:xfrm>
              <a:off x="1302625" y="3933975"/>
              <a:ext cx="110250" cy="25"/>
            </a:xfrm>
            <a:custGeom>
              <a:avLst/>
              <a:gdLst/>
              <a:ahLst/>
              <a:cxnLst/>
              <a:rect l="0" t="0" r="0" b="0"/>
              <a:pathLst>
                <a:path w="4410" h="1" fill="none" extrusionOk="0">
                  <a:moveTo>
                    <a:pt x="4409" y="1"/>
                  </a:moveTo>
                  <a:lnTo>
                    <a:pt x="1"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3" name="Shape 523"/>
            <p:cNvSpPr/>
            <p:nvPr/>
          </p:nvSpPr>
          <p:spPr>
            <a:xfrm>
              <a:off x="1572975" y="3899875"/>
              <a:ext cx="62125" cy="40225"/>
            </a:xfrm>
            <a:custGeom>
              <a:avLst/>
              <a:gdLst/>
              <a:ahLst/>
              <a:cxnLst/>
              <a:rect l="0" t="0" r="0" b="0"/>
              <a:pathLst>
                <a:path w="2485" h="1609" fill="none" extrusionOk="0">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24" name="Shape 524"/>
          <p:cNvGrpSpPr/>
          <p:nvPr/>
        </p:nvGrpSpPr>
        <p:grpSpPr>
          <a:xfrm>
            <a:off x="1468986" y="3232639"/>
            <a:ext cx="367466" cy="287114"/>
            <a:chOff x="1923075" y="3694075"/>
            <a:chExt cx="437200" cy="341600"/>
          </a:xfrm>
        </p:grpSpPr>
        <p:sp>
          <p:nvSpPr>
            <p:cNvPr id="525" name="Shape 525"/>
            <p:cNvSpPr/>
            <p:nvPr/>
          </p:nvSpPr>
          <p:spPr>
            <a:xfrm>
              <a:off x="2247600" y="3983300"/>
              <a:ext cx="52400" cy="52375"/>
            </a:xfrm>
            <a:custGeom>
              <a:avLst/>
              <a:gdLst/>
              <a:ahLst/>
              <a:cxnLst/>
              <a:rect l="0" t="0" r="0" b="0"/>
              <a:pathLst>
                <a:path w="2096" h="2095" fill="none" extrusionOk="0">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6" name="Shape 526"/>
            <p:cNvSpPr/>
            <p:nvPr/>
          </p:nvSpPr>
          <p:spPr>
            <a:xfrm>
              <a:off x="2035100" y="3983300"/>
              <a:ext cx="52400" cy="52375"/>
            </a:xfrm>
            <a:custGeom>
              <a:avLst/>
              <a:gdLst/>
              <a:ahLst/>
              <a:cxnLst/>
              <a:rect l="0" t="0" r="0" b="0"/>
              <a:pathLst>
                <a:path w="2096" h="2095" fill="none" extrusionOk="0">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7" name="Shape 527"/>
            <p:cNvSpPr/>
            <p:nvPr/>
          </p:nvSpPr>
          <p:spPr>
            <a:xfrm>
              <a:off x="1923075" y="3694075"/>
              <a:ext cx="437200" cy="280100"/>
            </a:xfrm>
            <a:custGeom>
              <a:avLst/>
              <a:gdLst/>
              <a:ahLst/>
              <a:cxnLst/>
              <a:rect l="0" t="0" r="0" b="0"/>
              <a:pathLst>
                <a:path w="17488" h="11204" fill="none" extrusionOk="0">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8" name="Shape 528"/>
            <p:cNvSpPr/>
            <p:nvPr/>
          </p:nvSpPr>
          <p:spPr>
            <a:xfrm>
              <a:off x="2261000" y="3781750"/>
              <a:ext cx="48725" cy="108400"/>
            </a:xfrm>
            <a:custGeom>
              <a:avLst/>
              <a:gdLst/>
              <a:ahLst/>
              <a:cxnLst/>
              <a:rect l="0" t="0" r="0" b="0"/>
              <a:pathLst>
                <a:path w="1949" h="4336" fill="none" extrusionOk="0">
                  <a:moveTo>
                    <a:pt x="1" y="4336"/>
                  </a:moveTo>
                  <a:lnTo>
                    <a:pt x="1949"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9" name="Shape 529"/>
            <p:cNvSpPr/>
            <p:nvPr/>
          </p:nvSpPr>
          <p:spPr>
            <a:xfrm>
              <a:off x="2225675" y="3780550"/>
              <a:ext cx="32300" cy="113875"/>
            </a:xfrm>
            <a:custGeom>
              <a:avLst/>
              <a:gdLst/>
              <a:ahLst/>
              <a:cxnLst/>
              <a:rect l="0" t="0" r="0" b="0"/>
              <a:pathLst>
                <a:path w="1292" h="4555" fill="none" extrusionOk="0">
                  <a:moveTo>
                    <a:pt x="1" y="4554"/>
                  </a:moveTo>
                  <a:lnTo>
                    <a:pt x="1292"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0" name="Shape 530"/>
            <p:cNvSpPr/>
            <p:nvPr/>
          </p:nvSpPr>
          <p:spPr>
            <a:xfrm>
              <a:off x="2190375" y="3779325"/>
              <a:ext cx="15850" cy="119350"/>
            </a:xfrm>
            <a:custGeom>
              <a:avLst/>
              <a:gdLst/>
              <a:ahLst/>
              <a:cxnLst/>
              <a:rect l="0" t="0" r="0" b="0"/>
              <a:pathLst>
                <a:path w="634" h="4774" fill="none" extrusionOk="0">
                  <a:moveTo>
                    <a:pt x="0" y="4774"/>
                  </a:moveTo>
                  <a:lnTo>
                    <a:pt x="634"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1" name="Shape 531"/>
            <p:cNvSpPr/>
            <p:nvPr/>
          </p:nvSpPr>
          <p:spPr>
            <a:xfrm>
              <a:off x="2154450" y="3777500"/>
              <a:ext cx="1250" cy="126050"/>
            </a:xfrm>
            <a:custGeom>
              <a:avLst/>
              <a:gdLst/>
              <a:ahLst/>
              <a:cxnLst/>
              <a:rect l="0" t="0" r="0" b="0"/>
              <a:pathLst>
                <a:path w="50" h="5042" fill="none" extrusionOk="0">
                  <a:moveTo>
                    <a:pt x="49" y="5042"/>
                  </a:moveTo>
                  <a:lnTo>
                    <a:pt x="0"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2" name="Shape 532"/>
            <p:cNvSpPr/>
            <p:nvPr/>
          </p:nvSpPr>
          <p:spPr>
            <a:xfrm>
              <a:off x="2103300" y="3776275"/>
              <a:ext cx="17075" cy="131550"/>
            </a:xfrm>
            <a:custGeom>
              <a:avLst/>
              <a:gdLst/>
              <a:ahLst/>
              <a:cxnLst/>
              <a:rect l="0" t="0" r="0" b="0"/>
              <a:pathLst>
                <a:path w="683" h="5262" fill="none" extrusionOk="0">
                  <a:moveTo>
                    <a:pt x="683" y="5261"/>
                  </a:moveTo>
                  <a:lnTo>
                    <a:pt x="1"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3" name="Shape 533"/>
            <p:cNvSpPr/>
            <p:nvPr/>
          </p:nvSpPr>
          <p:spPr>
            <a:xfrm>
              <a:off x="2051550" y="3775050"/>
              <a:ext cx="34125" cy="137025"/>
            </a:xfrm>
            <a:custGeom>
              <a:avLst/>
              <a:gdLst/>
              <a:ahLst/>
              <a:cxnLst/>
              <a:rect l="0" t="0" r="0" b="0"/>
              <a:pathLst>
                <a:path w="1365" h="5481" fill="none" extrusionOk="0">
                  <a:moveTo>
                    <a:pt x="1364" y="5481"/>
                  </a:moveTo>
                  <a:lnTo>
                    <a:pt x="0"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34" name="Shape 534"/>
          <p:cNvGrpSpPr/>
          <p:nvPr/>
        </p:nvGrpSpPr>
        <p:grpSpPr>
          <a:xfrm>
            <a:off x="2037542" y="3228037"/>
            <a:ext cx="360301" cy="295813"/>
            <a:chOff x="2599525" y="3688600"/>
            <a:chExt cx="428675" cy="351950"/>
          </a:xfrm>
        </p:grpSpPr>
        <p:sp>
          <p:nvSpPr>
            <p:cNvPr id="535" name="Shape 535"/>
            <p:cNvSpPr/>
            <p:nvPr/>
          </p:nvSpPr>
          <p:spPr>
            <a:xfrm>
              <a:off x="2599525" y="3688600"/>
              <a:ext cx="428675" cy="168675"/>
            </a:xfrm>
            <a:custGeom>
              <a:avLst/>
              <a:gdLst/>
              <a:ahLst/>
              <a:cxnLst/>
              <a:rect l="0" t="0" r="0" b="0"/>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6" name="Shape 536"/>
            <p:cNvSpPr/>
            <p:nvPr/>
          </p:nvSpPr>
          <p:spPr>
            <a:xfrm>
              <a:off x="2792550" y="3862125"/>
              <a:ext cx="42650" cy="23775"/>
            </a:xfrm>
            <a:custGeom>
              <a:avLst/>
              <a:gdLst/>
              <a:ahLst/>
              <a:cxnLst/>
              <a:rect l="0" t="0" r="0" b="0"/>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7" name="Shape 537"/>
            <p:cNvSpPr/>
            <p:nvPr/>
          </p:nvSpPr>
          <p:spPr>
            <a:xfrm>
              <a:off x="2599525" y="3852375"/>
              <a:ext cx="428675" cy="188175"/>
            </a:xfrm>
            <a:custGeom>
              <a:avLst/>
              <a:gdLst/>
              <a:ahLst/>
              <a:cxnLst/>
              <a:rect l="0" t="0" r="0" b="0"/>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38" name="Shape 538"/>
          <p:cNvGrpSpPr/>
          <p:nvPr/>
        </p:nvGrpSpPr>
        <p:grpSpPr>
          <a:xfrm>
            <a:off x="2619924" y="3207571"/>
            <a:ext cx="333699" cy="329076"/>
            <a:chOff x="3292425" y="3664250"/>
            <a:chExt cx="397025" cy="391525"/>
          </a:xfrm>
        </p:grpSpPr>
        <p:sp>
          <p:nvSpPr>
            <p:cNvPr id="539" name="Shape 539"/>
            <p:cNvSpPr/>
            <p:nvPr/>
          </p:nvSpPr>
          <p:spPr>
            <a:xfrm>
              <a:off x="3292425" y="3680675"/>
              <a:ext cx="375100" cy="375100"/>
            </a:xfrm>
            <a:custGeom>
              <a:avLst/>
              <a:gdLst/>
              <a:ahLst/>
              <a:cxnLst/>
              <a:rect l="0" t="0" r="0" b="0"/>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0" name="Shape 540"/>
            <p:cNvSpPr/>
            <p:nvPr/>
          </p:nvSpPr>
          <p:spPr>
            <a:xfrm>
              <a:off x="3504325" y="3664250"/>
              <a:ext cx="131525" cy="153450"/>
            </a:xfrm>
            <a:custGeom>
              <a:avLst/>
              <a:gdLst/>
              <a:ahLst/>
              <a:cxnLst/>
              <a:rect l="0" t="0" r="0" b="0"/>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1" name="Shape 541"/>
            <p:cNvSpPr/>
            <p:nvPr/>
          </p:nvSpPr>
          <p:spPr>
            <a:xfrm>
              <a:off x="3501875" y="3749500"/>
              <a:ext cx="187575" cy="96825"/>
            </a:xfrm>
            <a:custGeom>
              <a:avLst/>
              <a:gdLst/>
              <a:ahLst/>
              <a:cxnLst/>
              <a:rect l="0" t="0" r="0" b="0"/>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42" name="Shape 542"/>
          <p:cNvGrpSpPr/>
          <p:nvPr/>
        </p:nvGrpSpPr>
        <p:grpSpPr>
          <a:xfrm>
            <a:off x="3157781" y="3250037"/>
            <a:ext cx="369525" cy="268182"/>
            <a:chOff x="3932350" y="3714775"/>
            <a:chExt cx="439650" cy="319075"/>
          </a:xfrm>
        </p:grpSpPr>
        <p:sp>
          <p:nvSpPr>
            <p:cNvPr id="543" name="Shape 543"/>
            <p:cNvSpPr/>
            <p:nvPr/>
          </p:nvSpPr>
          <p:spPr>
            <a:xfrm>
              <a:off x="3932350" y="3714775"/>
              <a:ext cx="439650" cy="319075"/>
            </a:xfrm>
            <a:custGeom>
              <a:avLst/>
              <a:gdLst/>
              <a:ahLst/>
              <a:cxnLst/>
              <a:rect l="0" t="0" r="0" b="0"/>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4" name="Shape 544"/>
            <p:cNvSpPr/>
            <p:nvPr/>
          </p:nvSpPr>
          <p:spPr>
            <a:xfrm>
              <a:off x="39701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5" name="Shape 545"/>
            <p:cNvSpPr/>
            <p:nvPr/>
          </p:nvSpPr>
          <p:spPr>
            <a:xfrm>
              <a:off x="42788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6" name="Shape 546"/>
            <p:cNvSpPr/>
            <p:nvPr/>
          </p:nvSpPr>
          <p:spPr>
            <a:xfrm>
              <a:off x="4073000" y="3716600"/>
              <a:ext cx="77350" cy="278900"/>
            </a:xfrm>
            <a:custGeom>
              <a:avLst/>
              <a:gdLst/>
              <a:ahLst/>
              <a:cxnLst/>
              <a:rect l="0" t="0" r="0" b="0"/>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7" name="Shape 547"/>
            <p:cNvSpPr/>
            <p:nvPr/>
          </p:nvSpPr>
          <p:spPr>
            <a:xfrm>
              <a:off x="4175900" y="3787250"/>
              <a:ext cx="77350" cy="208250"/>
            </a:xfrm>
            <a:custGeom>
              <a:avLst/>
              <a:gdLst/>
              <a:ahLst/>
              <a:cxnLst/>
              <a:rect l="0" t="0" r="0" b="0"/>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48" name="Shape 548"/>
          <p:cNvGrpSpPr/>
          <p:nvPr/>
        </p:nvGrpSpPr>
        <p:grpSpPr>
          <a:xfrm>
            <a:off x="3722765" y="3250037"/>
            <a:ext cx="369504" cy="268182"/>
            <a:chOff x="4604550" y="3714775"/>
            <a:chExt cx="439625" cy="319075"/>
          </a:xfrm>
        </p:grpSpPr>
        <p:sp>
          <p:nvSpPr>
            <p:cNvPr id="549" name="Shape 549"/>
            <p:cNvSpPr/>
            <p:nvPr/>
          </p:nvSpPr>
          <p:spPr>
            <a:xfrm>
              <a:off x="4604550" y="3714775"/>
              <a:ext cx="439625" cy="319075"/>
            </a:xfrm>
            <a:custGeom>
              <a:avLst/>
              <a:gdLst/>
              <a:ahLst/>
              <a:cxnLst/>
              <a:rect l="0" t="0" r="0" b="0"/>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0" name="Shape 550"/>
            <p:cNvSpPr/>
            <p:nvPr/>
          </p:nvSpPr>
          <p:spPr>
            <a:xfrm>
              <a:off x="4647175" y="3761675"/>
              <a:ext cx="354400" cy="213725"/>
            </a:xfrm>
            <a:custGeom>
              <a:avLst/>
              <a:gdLst/>
              <a:ahLst/>
              <a:cxnLst/>
              <a:rect l="0" t="0" r="0" b="0"/>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51" name="Shape 551"/>
          <p:cNvGrpSpPr/>
          <p:nvPr/>
        </p:nvGrpSpPr>
        <p:grpSpPr>
          <a:xfrm>
            <a:off x="4301050" y="3222406"/>
            <a:ext cx="353136" cy="313737"/>
            <a:chOff x="5292575" y="3681900"/>
            <a:chExt cx="420150" cy="373275"/>
          </a:xfrm>
        </p:grpSpPr>
        <p:sp>
          <p:nvSpPr>
            <p:cNvPr id="552" name="Shape 552"/>
            <p:cNvSpPr/>
            <p:nvPr/>
          </p:nvSpPr>
          <p:spPr>
            <a:xfrm>
              <a:off x="5292575" y="3706875"/>
              <a:ext cx="420150" cy="266700"/>
            </a:xfrm>
            <a:custGeom>
              <a:avLst/>
              <a:gdLst/>
              <a:ahLst/>
              <a:cxnLst/>
              <a:rect l="0" t="0" r="0" b="0"/>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3" name="Shape 553"/>
            <p:cNvSpPr/>
            <p:nvPr/>
          </p:nvSpPr>
          <p:spPr>
            <a:xfrm>
              <a:off x="5490475" y="3681900"/>
              <a:ext cx="24375" cy="25000"/>
            </a:xfrm>
            <a:custGeom>
              <a:avLst/>
              <a:gdLst/>
              <a:ahLst/>
              <a:cxnLst/>
              <a:rect l="0" t="0" r="0" b="0"/>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4" name="Shape 554"/>
            <p:cNvSpPr/>
            <p:nvPr/>
          </p:nvSpPr>
          <p:spPr>
            <a:xfrm>
              <a:off x="5358350" y="3973550"/>
              <a:ext cx="60900" cy="81625"/>
            </a:xfrm>
            <a:custGeom>
              <a:avLst/>
              <a:gdLst/>
              <a:ahLst/>
              <a:cxnLst/>
              <a:rect l="0" t="0" r="0" b="0"/>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5" name="Shape 555"/>
            <p:cNvSpPr/>
            <p:nvPr/>
          </p:nvSpPr>
          <p:spPr>
            <a:xfrm>
              <a:off x="5586050" y="3973550"/>
              <a:ext cx="60925" cy="81625"/>
            </a:xfrm>
            <a:custGeom>
              <a:avLst/>
              <a:gdLst/>
              <a:ahLst/>
              <a:cxnLst/>
              <a:rect l="0" t="0" r="0" b="0"/>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6" name="Shape 556"/>
            <p:cNvSpPr/>
            <p:nvPr/>
          </p:nvSpPr>
          <p:spPr>
            <a:xfrm>
              <a:off x="5316925" y="3731225"/>
              <a:ext cx="371450" cy="218000"/>
            </a:xfrm>
            <a:custGeom>
              <a:avLst/>
              <a:gdLst/>
              <a:ahLst/>
              <a:cxnLst/>
              <a:rect l="0" t="0" r="0" b="0"/>
              <a:pathLst>
                <a:path w="14858" h="8720" fill="none" extrusionOk="0">
                  <a:moveTo>
                    <a:pt x="1" y="0"/>
                  </a:moveTo>
                  <a:lnTo>
                    <a:pt x="1" y="8719"/>
                  </a:lnTo>
                  <a:lnTo>
                    <a:pt x="14857" y="8719"/>
                  </a:lnTo>
                  <a:lnTo>
                    <a:pt x="14857" y="0"/>
                  </a:lnTo>
                  <a:lnTo>
                    <a:pt x="1" y="0"/>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7" name="Shape 557"/>
            <p:cNvSpPr/>
            <p:nvPr/>
          </p:nvSpPr>
          <p:spPr>
            <a:xfrm>
              <a:off x="5380250" y="3784800"/>
              <a:ext cx="230200" cy="115725"/>
            </a:xfrm>
            <a:custGeom>
              <a:avLst/>
              <a:gdLst/>
              <a:ahLst/>
              <a:cxnLst/>
              <a:rect l="0" t="0" r="0" b="0"/>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8" name="Shape 558"/>
            <p:cNvSpPr/>
            <p:nvPr/>
          </p:nvSpPr>
          <p:spPr>
            <a:xfrm>
              <a:off x="5547700" y="3779925"/>
              <a:ext cx="68825" cy="68825"/>
            </a:xfrm>
            <a:custGeom>
              <a:avLst/>
              <a:gdLst/>
              <a:ahLst/>
              <a:cxnLst/>
              <a:rect l="0" t="0" r="0" b="0"/>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59" name="Shape 559"/>
          <p:cNvGrpSpPr/>
          <p:nvPr/>
        </p:nvGrpSpPr>
        <p:grpSpPr>
          <a:xfrm>
            <a:off x="4846073" y="3182482"/>
            <a:ext cx="393059" cy="393059"/>
            <a:chOff x="5941025" y="3634400"/>
            <a:chExt cx="467650" cy="467650"/>
          </a:xfrm>
        </p:grpSpPr>
        <p:sp>
          <p:nvSpPr>
            <p:cNvPr id="560" name="Shape 560"/>
            <p:cNvSpPr/>
            <p:nvPr/>
          </p:nvSpPr>
          <p:spPr>
            <a:xfrm>
              <a:off x="5941025" y="3634400"/>
              <a:ext cx="467650" cy="467650"/>
            </a:xfrm>
            <a:custGeom>
              <a:avLst/>
              <a:gdLst/>
              <a:ahLst/>
              <a:cxnLst/>
              <a:rect l="0" t="0" r="0" b="0"/>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1" name="Shape 561"/>
            <p:cNvSpPr/>
            <p:nvPr/>
          </p:nvSpPr>
          <p:spPr>
            <a:xfrm>
              <a:off x="6211975" y="3753150"/>
              <a:ext cx="19525" cy="18900"/>
            </a:xfrm>
            <a:custGeom>
              <a:avLst/>
              <a:gdLst/>
              <a:ahLst/>
              <a:cxnLst/>
              <a:rect l="0" t="0" r="0" b="0"/>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2" name="Shape 562"/>
            <p:cNvSpPr/>
            <p:nvPr/>
          </p:nvSpPr>
          <p:spPr>
            <a:xfrm>
              <a:off x="5943475" y="3695900"/>
              <a:ext cx="177800" cy="351350"/>
            </a:xfrm>
            <a:custGeom>
              <a:avLst/>
              <a:gdLst/>
              <a:ahLst/>
              <a:cxnLst/>
              <a:rect l="0" t="0" r="0" b="0"/>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3" name="Shape 563"/>
            <p:cNvSpPr/>
            <p:nvPr/>
          </p:nvSpPr>
          <p:spPr>
            <a:xfrm>
              <a:off x="6128575" y="3695900"/>
              <a:ext cx="86475" cy="47525"/>
            </a:xfrm>
            <a:custGeom>
              <a:avLst/>
              <a:gdLst/>
              <a:ahLst/>
              <a:cxnLst/>
              <a:rect l="0" t="0" r="0" b="0"/>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4" name="Shape 564"/>
            <p:cNvSpPr/>
            <p:nvPr/>
          </p:nvSpPr>
          <p:spPr>
            <a:xfrm>
              <a:off x="6357500" y="3940075"/>
              <a:ext cx="18900" cy="34725"/>
            </a:xfrm>
            <a:custGeom>
              <a:avLst/>
              <a:gdLst/>
              <a:ahLst/>
              <a:cxnLst/>
              <a:rect l="0" t="0" r="0" b="0"/>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5" name="Shape 565"/>
            <p:cNvSpPr/>
            <p:nvPr/>
          </p:nvSpPr>
          <p:spPr>
            <a:xfrm>
              <a:off x="6202850" y="3720875"/>
              <a:ext cx="204000" cy="278875"/>
            </a:xfrm>
            <a:custGeom>
              <a:avLst/>
              <a:gdLst/>
              <a:ahLst/>
              <a:cxnLst/>
              <a:rect l="0" t="0" r="0" b="0"/>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66" name="Shape 566"/>
          <p:cNvGrpSpPr/>
          <p:nvPr/>
        </p:nvGrpSpPr>
        <p:grpSpPr>
          <a:xfrm>
            <a:off x="5436146" y="3207571"/>
            <a:ext cx="342881" cy="342902"/>
            <a:chOff x="6643075" y="3664250"/>
            <a:chExt cx="407950" cy="407975"/>
          </a:xfrm>
        </p:grpSpPr>
        <p:sp>
          <p:nvSpPr>
            <p:cNvPr id="567" name="Shape 567"/>
            <p:cNvSpPr/>
            <p:nvPr/>
          </p:nvSpPr>
          <p:spPr>
            <a:xfrm>
              <a:off x="6794075" y="3815250"/>
              <a:ext cx="211300" cy="211300"/>
            </a:xfrm>
            <a:custGeom>
              <a:avLst/>
              <a:gdLst/>
              <a:ahLst/>
              <a:cxnLst/>
              <a:rect l="0" t="0" r="0" b="0"/>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8" name="Shape 568"/>
            <p:cNvSpPr/>
            <p:nvPr/>
          </p:nvSpPr>
          <p:spPr>
            <a:xfrm>
              <a:off x="6643075" y="3664250"/>
              <a:ext cx="407950" cy="407975"/>
            </a:xfrm>
            <a:custGeom>
              <a:avLst/>
              <a:gdLst/>
              <a:ahLst/>
              <a:cxnLst/>
              <a:rect l="0" t="0" r="0" b="0"/>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69" name="Shape 569"/>
          <p:cNvGrpSpPr/>
          <p:nvPr/>
        </p:nvGrpSpPr>
        <p:grpSpPr>
          <a:xfrm>
            <a:off x="336979" y="3758224"/>
            <a:ext cx="371564" cy="371543"/>
            <a:chOff x="576250" y="4319400"/>
            <a:chExt cx="442075" cy="442050"/>
          </a:xfrm>
        </p:grpSpPr>
        <p:sp>
          <p:nvSpPr>
            <p:cNvPr id="570" name="Shape 570"/>
            <p:cNvSpPr/>
            <p:nvPr/>
          </p:nvSpPr>
          <p:spPr>
            <a:xfrm>
              <a:off x="576250" y="4319400"/>
              <a:ext cx="442075" cy="442050"/>
            </a:xfrm>
            <a:custGeom>
              <a:avLst/>
              <a:gdLst/>
              <a:ahLst/>
              <a:cxnLst/>
              <a:rect l="0" t="0" r="0" b="0"/>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1" name="Shape 571"/>
            <p:cNvSpPr/>
            <p:nvPr/>
          </p:nvSpPr>
          <p:spPr>
            <a:xfrm>
              <a:off x="595725" y="4668875"/>
              <a:ext cx="73100" cy="73100"/>
            </a:xfrm>
            <a:custGeom>
              <a:avLst/>
              <a:gdLst/>
              <a:ahLst/>
              <a:cxnLst/>
              <a:rect l="0" t="0" r="0" b="0"/>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2" name="Shape 572"/>
            <p:cNvSpPr/>
            <p:nvPr/>
          </p:nvSpPr>
          <p:spPr>
            <a:xfrm>
              <a:off x="652350" y="4711500"/>
              <a:ext cx="46925" cy="46925"/>
            </a:xfrm>
            <a:custGeom>
              <a:avLst/>
              <a:gdLst/>
              <a:ahLst/>
              <a:cxnLst/>
              <a:rect l="0" t="0" r="0" b="0"/>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3" name="Shape 573"/>
            <p:cNvSpPr/>
            <p:nvPr/>
          </p:nvSpPr>
          <p:spPr>
            <a:xfrm>
              <a:off x="579300" y="4638450"/>
              <a:ext cx="46900" cy="46900"/>
            </a:xfrm>
            <a:custGeom>
              <a:avLst/>
              <a:gdLst/>
              <a:ahLst/>
              <a:cxnLst/>
              <a:rect l="0" t="0" r="0" b="0"/>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574" name="Shape 574"/>
          <p:cNvSpPr/>
          <p:nvPr/>
        </p:nvSpPr>
        <p:spPr>
          <a:xfrm>
            <a:off x="886643" y="3830522"/>
            <a:ext cx="402263" cy="227229"/>
          </a:xfrm>
          <a:custGeom>
            <a:avLst/>
            <a:gdLst/>
            <a:ahLst/>
            <a:cxnLst/>
            <a:rect l="0" t="0" r="0" b="0"/>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5" name="Shape 575"/>
          <p:cNvSpPr/>
          <p:nvPr/>
        </p:nvSpPr>
        <p:spPr>
          <a:xfrm>
            <a:off x="3177366" y="3773702"/>
            <a:ext cx="340843" cy="340864"/>
          </a:xfrm>
          <a:custGeom>
            <a:avLst/>
            <a:gdLst/>
            <a:ahLst/>
            <a:cxnLst/>
            <a:rect l="0" t="0" r="0" b="0"/>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6" name="Shape 576"/>
          <p:cNvSpPr/>
          <p:nvPr/>
        </p:nvSpPr>
        <p:spPr>
          <a:xfrm>
            <a:off x="2612360" y="3795199"/>
            <a:ext cx="340843" cy="297873"/>
          </a:xfrm>
          <a:custGeom>
            <a:avLst/>
            <a:gdLst/>
            <a:ahLst/>
            <a:cxnLst/>
            <a:rect l="0" t="0" r="0" b="0"/>
            <a:pathLst>
              <a:path w="16221" h="14176" fill="none" extrusionOk="0">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7" name="Shape 577"/>
          <p:cNvSpPr/>
          <p:nvPr/>
        </p:nvSpPr>
        <p:spPr>
          <a:xfrm>
            <a:off x="3740837" y="3772168"/>
            <a:ext cx="343911" cy="343932"/>
          </a:xfrm>
          <a:custGeom>
            <a:avLst/>
            <a:gdLst/>
            <a:ahLst/>
            <a:cxnLst/>
            <a:rect l="0" t="0" r="0" b="0"/>
            <a:pathLst>
              <a:path w="16367" h="16368" fill="none" extrusionOk="0">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578" name="Shape 578"/>
          <p:cNvGrpSpPr/>
          <p:nvPr/>
        </p:nvGrpSpPr>
        <p:grpSpPr>
          <a:xfrm>
            <a:off x="4280584" y="3777157"/>
            <a:ext cx="394068" cy="325504"/>
            <a:chOff x="5268225" y="4341925"/>
            <a:chExt cx="468850" cy="387275"/>
          </a:xfrm>
        </p:grpSpPr>
        <p:sp>
          <p:nvSpPr>
            <p:cNvPr id="579" name="Shape 579"/>
            <p:cNvSpPr/>
            <p:nvPr/>
          </p:nvSpPr>
          <p:spPr>
            <a:xfrm>
              <a:off x="5652425" y="4676800"/>
              <a:ext cx="65775" cy="52400"/>
            </a:xfrm>
            <a:custGeom>
              <a:avLst/>
              <a:gdLst/>
              <a:ahLst/>
              <a:cxnLst/>
              <a:rect l="0" t="0" r="0" b="0"/>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0" name="Shape 580"/>
            <p:cNvSpPr/>
            <p:nvPr/>
          </p:nvSpPr>
          <p:spPr>
            <a:xfrm>
              <a:off x="5287100" y="4676800"/>
              <a:ext cx="65775" cy="52400"/>
            </a:xfrm>
            <a:custGeom>
              <a:avLst/>
              <a:gdLst/>
              <a:ahLst/>
              <a:cxnLst/>
              <a:rect l="0" t="0" r="0" b="0"/>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1" name="Shape 581"/>
            <p:cNvSpPr/>
            <p:nvPr/>
          </p:nvSpPr>
          <p:spPr>
            <a:xfrm>
              <a:off x="5268225" y="4341925"/>
              <a:ext cx="468850" cy="333075"/>
            </a:xfrm>
            <a:custGeom>
              <a:avLst/>
              <a:gdLst/>
              <a:ahLst/>
              <a:cxnLst/>
              <a:rect l="0" t="0" r="0" b="0"/>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2" name="Shape 582"/>
            <p:cNvSpPr/>
            <p:nvPr/>
          </p:nvSpPr>
          <p:spPr>
            <a:xfrm>
              <a:off x="5351025" y="4375400"/>
              <a:ext cx="303250" cy="149825"/>
            </a:xfrm>
            <a:custGeom>
              <a:avLst/>
              <a:gdLst/>
              <a:ahLst/>
              <a:cxnLst/>
              <a:rect l="0" t="0" r="0" b="0"/>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3" name="Shape 583"/>
            <p:cNvSpPr/>
            <p:nvPr/>
          </p:nvSpPr>
          <p:spPr>
            <a:xfrm>
              <a:off x="5326675" y="4569025"/>
              <a:ext cx="81000" cy="65175"/>
            </a:xfrm>
            <a:custGeom>
              <a:avLst/>
              <a:gdLst/>
              <a:ahLst/>
              <a:cxnLst/>
              <a:rect l="0" t="0" r="0" b="0"/>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4" name="Shape 584"/>
            <p:cNvSpPr/>
            <p:nvPr/>
          </p:nvSpPr>
          <p:spPr>
            <a:xfrm>
              <a:off x="5447225" y="4615925"/>
              <a:ext cx="110850" cy="25"/>
            </a:xfrm>
            <a:custGeom>
              <a:avLst/>
              <a:gdLst/>
              <a:ahLst/>
              <a:cxnLst/>
              <a:rect l="0" t="0" r="0" b="0"/>
              <a:pathLst>
                <a:path w="4434" h="1" fill="none" extrusionOk="0">
                  <a:moveTo>
                    <a:pt x="1" y="0"/>
                  </a:moveTo>
                  <a:lnTo>
                    <a:pt x="4434"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5" name="Shape 585"/>
            <p:cNvSpPr/>
            <p:nvPr/>
          </p:nvSpPr>
          <p:spPr>
            <a:xfrm>
              <a:off x="5439925" y="4589125"/>
              <a:ext cx="125450" cy="25"/>
            </a:xfrm>
            <a:custGeom>
              <a:avLst/>
              <a:gdLst/>
              <a:ahLst/>
              <a:cxnLst/>
              <a:rect l="0" t="0" r="0" b="0"/>
              <a:pathLst>
                <a:path w="5018" h="1" fill="none" extrusionOk="0">
                  <a:moveTo>
                    <a:pt x="1" y="0"/>
                  </a:moveTo>
                  <a:lnTo>
                    <a:pt x="5018"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6" name="Shape 586"/>
            <p:cNvSpPr/>
            <p:nvPr/>
          </p:nvSpPr>
          <p:spPr>
            <a:xfrm>
              <a:off x="5597625" y="4569025"/>
              <a:ext cx="81000" cy="65175"/>
            </a:xfrm>
            <a:custGeom>
              <a:avLst/>
              <a:gdLst/>
              <a:ahLst/>
              <a:cxnLst/>
              <a:rect l="0" t="0" r="0" b="0"/>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87" name="Shape 587"/>
          <p:cNvGrpSpPr/>
          <p:nvPr/>
        </p:nvGrpSpPr>
        <p:grpSpPr>
          <a:xfrm>
            <a:off x="4865530" y="3766924"/>
            <a:ext cx="354144" cy="354144"/>
            <a:chOff x="5964175" y="4329750"/>
            <a:chExt cx="421350" cy="421350"/>
          </a:xfrm>
        </p:grpSpPr>
        <p:sp>
          <p:nvSpPr>
            <p:cNvPr id="588" name="Shape 588"/>
            <p:cNvSpPr/>
            <p:nvPr/>
          </p:nvSpPr>
          <p:spPr>
            <a:xfrm>
              <a:off x="5964175" y="4329750"/>
              <a:ext cx="421350" cy="421350"/>
            </a:xfrm>
            <a:custGeom>
              <a:avLst/>
              <a:gdLst/>
              <a:ahLst/>
              <a:cxnLst/>
              <a:rect l="0" t="0" r="0" b="0"/>
              <a:pathLst>
                <a:path w="16854" h="16854" fill="none" extrusionOk="0">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9" name="Shape 589"/>
            <p:cNvSpPr/>
            <p:nvPr/>
          </p:nvSpPr>
          <p:spPr>
            <a:xfrm>
              <a:off x="6322800" y="4360800"/>
              <a:ext cx="31675" cy="30475"/>
            </a:xfrm>
            <a:custGeom>
              <a:avLst/>
              <a:gdLst/>
              <a:ahLst/>
              <a:cxnLst/>
              <a:rect l="0" t="0" r="0" b="0"/>
              <a:pathLst>
                <a:path w="1267" h="1219" fill="none" extrusionOk="0">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90" name="Shape 590"/>
          <p:cNvGrpSpPr/>
          <p:nvPr/>
        </p:nvGrpSpPr>
        <p:grpSpPr>
          <a:xfrm>
            <a:off x="901438" y="4331908"/>
            <a:ext cx="372593" cy="360301"/>
            <a:chOff x="1247825" y="5001950"/>
            <a:chExt cx="443300" cy="428675"/>
          </a:xfrm>
        </p:grpSpPr>
        <p:sp>
          <p:nvSpPr>
            <p:cNvPr id="591" name="Shape 591"/>
            <p:cNvSpPr/>
            <p:nvPr/>
          </p:nvSpPr>
          <p:spPr>
            <a:xfrm>
              <a:off x="1247825" y="5168175"/>
              <a:ext cx="373875" cy="221650"/>
            </a:xfrm>
            <a:custGeom>
              <a:avLst/>
              <a:gdLst/>
              <a:ahLst/>
              <a:cxnLst/>
              <a:rect l="0" t="0" r="0" b="0"/>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2" name="Shape 592"/>
            <p:cNvSpPr/>
            <p:nvPr/>
          </p:nvSpPr>
          <p:spPr>
            <a:xfrm>
              <a:off x="1275850" y="5209575"/>
              <a:ext cx="60900" cy="87075"/>
            </a:xfrm>
            <a:custGeom>
              <a:avLst/>
              <a:gdLst/>
              <a:ahLst/>
              <a:cxnLst/>
              <a:rect l="0" t="0" r="0" b="0"/>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3" name="Shape 593"/>
            <p:cNvSpPr/>
            <p:nvPr/>
          </p:nvSpPr>
          <p:spPr>
            <a:xfrm>
              <a:off x="1247825" y="5391625"/>
              <a:ext cx="443300" cy="39000"/>
            </a:xfrm>
            <a:custGeom>
              <a:avLst/>
              <a:gdLst/>
              <a:ahLst/>
              <a:cxnLst/>
              <a:rect l="0" t="0" r="0" b="0"/>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4" name="Shape 594"/>
            <p:cNvSpPr/>
            <p:nvPr/>
          </p:nvSpPr>
          <p:spPr>
            <a:xfrm>
              <a:off x="1454850" y="5001950"/>
              <a:ext cx="17075" cy="114475"/>
            </a:xfrm>
            <a:custGeom>
              <a:avLst/>
              <a:gdLst/>
              <a:ahLst/>
              <a:cxnLst/>
              <a:rect l="0" t="0" r="0" b="0"/>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5" name="Shape 595"/>
            <p:cNvSpPr/>
            <p:nvPr/>
          </p:nvSpPr>
          <p:spPr>
            <a:xfrm>
              <a:off x="1411025" y="5001950"/>
              <a:ext cx="17075" cy="114475"/>
            </a:xfrm>
            <a:custGeom>
              <a:avLst/>
              <a:gdLst/>
              <a:ahLst/>
              <a:cxnLst/>
              <a:rect l="0" t="0" r="0" b="0"/>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6" name="Shape 596"/>
            <p:cNvSpPr/>
            <p:nvPr/>
          </p:nvSpPr>
          <p:spPr>
            <a:xfrm>
              <a:off x="1498700" y="5001950"/>
              <a:ext cx="16450" cy="114475"/>
            </a:xfrm>
            <a:custGeom>
              <a:avLst/>
              <a:gdLst/>
              <a:ahLst/>
              <a:cxnLst/>
              <a:rect l="0" t="0" r="0" b="0"/>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97" name="Shape 597"/>
          <p:cNvGrpSpPr/>
          <p:nvPr/>
        </p:nvGrpSpPr>
        <p:grpSpPr>
          <a:xfrm>
            <a:off x="1499685" y="4313984"/>
            <a:ext cx="306068" cy="389991"/>
            <a:chOff x="1959600" y="4980625"/>
            <a:chExt cx="364150" cy="464000"/>
          </a:xfrm>
        </p:grpSpPr>
        <p:sp>
          <p:nvSpPr>
            <p:cNvPr id="598" name="Shape 598"/>
            <p:cNvSpPr/>
            <p:nvPr/>
          </p:nvSpPr>
          <p:spPr>
            <a:xfrm>
              <a:off x="1959600" y="4980625"/>
              <a:ext cx="364150" cy="239325"/>
            </a:xfrm>
            <a:custGeom>
              <a:avLst/>
              <a:gdLst/>
              <a:ahLst/>
              <a:cxnLst/>
              <a:rect l="0" t="0" r="0" b="0"/>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9" name="Shape 599"/>
            <p:cNvSpPr/>
            <p:nvPr/>
          </p:nvSpPr>
          <p:spPr>
            <a:xfrm>
              <a:off x="2053375" y="5121275"/>
              <a:ext cx="176600" cy="25"/>
            </a:xfrm>
            <a:custGeom>
              <a:avLst/>
              <a:gdLst/>
              <a:ahLst/>
              <a:cxnLst/>
              <a:rect l="0" t="0" r="0" b="0"/>
              <a:pathLst>
                <a:path w="7064" h="1" fill="none" extrusionOk="0">
                  <a:moveTo>
                    <a:pt x="1" y="1"/>
                  </a:moveTo>
                  <a:lnTo>
                    <a:pt x="7063"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0" name="Shape 600"/>
            <p:cNvSpPr/>
            <p:nvPr/>
          </p:nvSpPr>
          <p:spPr>
            <a:xfrm>
              <a:off x="2104525" y="5121275"/>
              <a:ext cx="74300" cy="323350"/>
            </a:xfrm>
            <a:custGeom>
              <a:avLst/>
              <a:gdLst/>
              <a:ahLst/>
              <a:cxnLst/>
              <a:rect l="0" t="0" r="0" b="0"/>
              <a:pathLst>
                <a:path w="2972" h="12934" fill="none" extrusionOk="0">
                  <a:moveTo>
                    <a:pt x="0" y="1"/>
                  </a:moveTo>
                  <a:lnTo>
                    <a:pt x="0" y="12933"/>
                  </a:lnTo>
                  <a:lnTo>
                    <a:pt x="2972" y="12933"/>
                  </a:lnTo>
                  <a:lnTo>
                    <a:pt x="2972"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1" name="Shape 601"/>
            <p:cNvSpPr/>
            <p:nvPr/>
          </p:nvSpPr>
          <p:spPr>
            <a:xfrm>
              <a:off x="2166625" y="5023850"/>
              <a:ext cx="85275" cy="85275"/>
            </a:xfrm>
            <a:custGeom>
              <a:avLst/>
              <a:gdLst/>
              <a:ahLst/>
              <a:cxnLst/>
              <a:rect l="0" t="0" r="0" b="0"/>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2" name="Shape 602"/>
            <p:cNvSpPr/>
            <p:nvPr/>
          </p:nvSpPr>
          <p:spPr>
            <a:xfrm>
              <a:off x="2031450" y="5023850"/>
              <a:ext cx="85275" cy="85275"/>
            </a:xfrm>
            <a:custGeom>
              <a:avLst/>
              <a:gdLst/>
              <a:ahLst/>
              <a:cxnLst/>
              <a:rect l="0" t="0" r="0" b="0"/>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3" name="Shape 603"/>
            <p:cNvSpPr/>
            <p:nvPr/>
          </p:nvSpPr>
          <p:spPr>
            <a:xfrm>
              <a:off x="1979100" y="5219925"/>
              <a:ext cx="125450" cy="224700"/>
            </a:xfrm>
            <a:custGeom>
              <a:avLst/>
              <a:gdLst/>
              <a:ahLst/>
              <a:cxnLst/>
              <a:rect l="0" t="0" r="0" b="0"/>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4" name="Shape 604"/>
            <p:cNvSpPr/>
            <p:nvPr/>
          </p:nvSpPr>
          <p:spPr>
            <a:xfrm>
              <a:off x="2178800" y="5219925"/>
              <a:ext cx="125450" cy="224700"/>
            </a:xfrm>
            <a:custGeom>
              <a:avLst/>
              <a:gdLst/>
              <a:ahLst/>
              <a:cxnLst/>
              <a:rect l="0" t="0" r="0" b="0"/>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05" name="Shape 605"/>
          <p:cNvGrpSpPr/>
          <p:nvPr/>
        </p:nvGrpSpPr>
        <p:grpSpPr>
          <a:xfrm>
            <a:off x="2042165" y="4328840"/>
            <a:ext cx="351076" cy="360805"/>
            <a:chOff x="2605025" y="4998300"/>
            <a:chExt cx="417700" cy="429275"/>
          </a:xfrm>
        </p:grpSpPr>
        <p:sp>
          <p:nvSpPr>
            <p:cNvPr id="606" name="Shape 606"/>
            <p:cNvSpPr/>
            <p:nvPr/>
          </p:nvSpPr>
          <p:spPr>
            <a:xfrm>
              <a:off x="2819350" y="5216875"/>
              <a:ext cx="202150" cy="210700"/>
            </a:xfrm>
            <a:custGeom>
              <a:avLst/>
              <a:gdLst/>
              <a:ahLst/>
              <a:cxnLst/>
              <a:rect l="0" t="0" r="0" b="0"/>
              <a:pathLst>
                <a:path w="8086" h="8428" fill="none" extrusionOk="0">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7" name="Shape 607"/>
            <p:cNvSpPr/>
            <p:nvPr/>
          </p:nvSpPr>
          <p:spPr>
            <a:xfrm>
              <a:off x="2606225" y="4998300"/>
              <a:ext cx="203400" cy="207650"/>
            </a:xfrm>
            <a:custGeom>
              <a:avLst/>
              <a:gdLst/>
              <a:ahLst/>
              <a:cxnLst/>
              <a:rect l="0" t="0" r="0" b="0"/>
              <a:pathLst>
                <a:path w="8136" h="8306" fill="none" extrusionOk="0">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8" name="Shape 608"/>
            <p:cNvSpPr/>
            <p:nvPr/>
          </p:nvSpPr>
          <p:spPr>
            <a:xfrm>
              <a:off x="2605025" y="5003775"/>
              <a:ext cx="417700" cy="417700"/>
            </a:xfrm>
            <a:custGeom>
              <a:avLst/>
              <a:gdLst/>
              <a:ahLst/>
              <a:cxnLst/>
              <a:rect l="0" t="0" r="0" b="0"/>
              <a:pathLst>
                <a:path w="16708" h="16708" fill="none" extrusionOk="0">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09" name="Shape 609"/>
          <p:cNvGrpSpPr/>
          <p:nvPr/>
        </p:nvGrpSpPr>
        <p:grpSpPr>
          <a:xfrm>
            <a:off x="2572856" y="4331908"/>
            <a:ext cx="419661" cy="349542"/>
            <a:chOff x="3236425" y="5001950"/>
            <a:chExt cx="499300" cy="415875"/>
          </a:xfrm>
        </p:grpSpPr>
        <p:sp>
          <p:nvSpPr>
            <p:cNvPr id="610" name="Shape 610"/>
            <p:cNvSpPr/>
            <p:nvPr/>
          </p:nvSpPr>
          <p:spPr>
            <a:xfrm>
              <a:off x="3236425" y="5309425"/>
              <a:ext cx="499300" cy="108400"/>
            </a:xfrm>
            <a:custGeom>
              <a:avLst/>
              <a:gdLst/>
              <a:ahLst/>
              <a:cxnLst/>
              <a:rect l="0" t="0" r="0" b="0"/>
              <a:pathLst>
                <a:path w="19972" h="4336" fill="none" extrusionOk="0">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1" name="Shape 611"/>
            <p:cNvSpPr/>
            <p:nvPr/>
          </p:nvSpPr>
          <p:spPr>
            <a:xfrm>
              <a:off x="3294875" y="5330725"/>
              <a:ext cx="382400" cy="25"/>
            </a:xfrm>
            <a:custGeom>
              <a:avLst/>
              <a:gdLst/>
              <a:ahLst/>
              <a:cxnLst/>
              <a:rect l="0" t="0" r="0" b="0"/>
              <a:pathLst>
                <a:path w="15296" h="1" fill="none" extrusionOk="0">
                  <a:moveTo>
                    <a:pt x="0" y="1"/>
                  </a:moveTo>
                  <a:lnTo>
                    <a:pt x="15295"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2" name="Shape 612"/>
            <p:cNvSpPr/>
            <p:nvPr/>
          </p:nvSpPr>
          <p:spPr>
            <a:xfrm>
              <a:off x="3280250" y="5162675"/>
              <a:ext cx="411625" cy="140075"/>
            </a:xfrm>
            <a:custGeom>
              <a:avLst/>
              <a:gdLst/>
              <a:ahLst/>
              <a:cxnLst/>
              <a:rect l="0" t="0" r="0" b="0"/>
              <a:pathLst>
                <a:path w="16465" h="5603" fill="none" extrusionOk="0">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3" name="Shape 613"/>
            <p:cNvSpPr/>
            <p:nvPr/>
          </p:nvSpPr>
          <p:spPr>
            <a:xfrm>
              <a:off x="3471450" y="5001950"/>
              <a:ext cx="17075" cy="114475"/>
            </a:xfrm>
            <a:custGeom>
              <a:avLst/>
              <a:gdLst/>
              <a:ahLst/>
              <a:cxnLst/>
              <a:rect l="0" t="0" r="0" b="0"/>
              <a:pathLst>
                <a:path w="683" h="4579" fill="none" extrusionOk="0">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4" name="Shape 614"/>
            <p:cNvSpPr/>
            <p:nvPr/>
          </p:nvSpPr>
          <p:spPr>
            <a:xfrm>
              <a:off x="3427600" y="5001950"/>
              <a:ext cx="17075" cy="114475"/>
            </a:xfrm>
            <a:custGeom>
              <a:avLst/>
              <a:gdLst/>
              <a:ahLst/>
              <a:cxnLst/>
              <a:rect l="0" t="0" r="0" b="0"/>
              <a:pathLst>
                <a:path w="683" h="4579" fill="none" extrusionOk="0">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5" name="Shape 615"/>
            <p:cNvSpPr/>
            <p:nvPr/>
          </p:nvSpPr>
          <p:spPr>
            <a:xfrm>
              <a:off x="3515275" y="5001950"/>
              <a:ext cx="16475" cy="114475"/>
            </a:xfrm>
            <a:custGeom>
              <a:avLst/>
              <a:gdLst/>
              <a:ahLst/>
              <a:cxnLst/>
              <a:rect l="0" t="0" r="0" b="0"/>
              <a:pathLst>
                <a:path w="659" h="4579" fill="none" extrusionOk="0">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16" name="Shape 616"/>
          <p:cNvGrpSpPr/>
          <p:nvPr/>
        </p:nvGrpSpPr>
        <p:grpSpPr>
          <a:xfrm>
            <a:off x="3187976" y="4313984"/>
            <a:ext cx="319368" cy="380263"/>
            <a:chOff x="3968275" y="4980625"/>
            <a:chExt cx="379975" cy="452425"/>
          </a:xfrm>
        </p:grpSpPr>
        <p:sp>
          <p:nvSpPr>
            <p:cNvPr id="617" name="Shape 617"/>
            <p:cNvSpPr/>
            <p:nvPr/>
          </p:nvSpPr>
          <p:spPr>
            <a:xfrm>
              <a:off x="4168000" y="4980625"/>
              <a:ext cx="85875" cy="102325"/>
            </a:xfrm>
            <a:custGeom>
              <a:avLst/>
              <a:gdLst/>
              <a:ahLst/>
              <a:cxnLst/>
              <a:rect l="0" t="0" r="0" b="0"/>
              <a:pathLst>
                <a:path w="3435" h="4093" fill="none" extrusionOk="0">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8" name="Shape 618"/>
            <p:cNvSpPr/>
            <p:nvPr/>
          </p:nvSpPr>
          <p:spPr>
            <a:xfrm>
              <a:off x="3968275" y="5043350"/>
              <a:ext cx="379975" cy="389700"/>
            </a:xfrm>
            <a:custGeom>
              <a:avLst/>
              <a:gdLst/>
              <a:ahLst/>
              <a:cxnLst/>
              <a:rect l="0" t="0" r="0" b="0"/>
              <a:pathLst>
                <a:path w="15199" h="15588" fill="none" extrusionOk="0">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9" name="Shape 619"/>
            <p:cNvSpPr/>
            <p:nvPr/>
          </p:nvSpPr>
          <p:spPr>
            <a:xfrm>
              <a:off x="4031000" y="5150500"/>
              <a:ext cx="54200" cy="61525"/>
            </a:xfrm>
            <a:custGeom>
              <a:avLst/>
              <a:gdLst/>
              <a:ahLst/>
              <a:cxnLst/>
              <a:rect l="0" t="0" r="0" b="0"/>
              <a:pathLst>
                <a:path w="2168" h="2461" fill="none" extrusionOk="0">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20" name="Shape 620"/>
          <p:cNvGrpSpPr/>
          <p:nvPr/>
        </p:nvGrpSpPr>
        <p:grpSpPr>
          <a:xfrm>
            <a:off x="4843509" y="4398938"/>
            <a:ext cx="404322" cy="220084"/>
            <a:chOff x="5937975" y="5081700"/>
            <a:chExt cx="481050" cy="261850"/>
          </a:xfrm>
        </p:grpSpPr>
        <p:sp>
          <p:nvSpPr>
            <p:cNvPr id="621" name="Shape 621"/>
            <p:cNvSpPr/>
            <p:nvPr/>
          </p:nvSpPr>
          <p:spPr>
            <a:xfrm>
              <a:off x="6104200" y="5081700"/>
              <a:ext cx="314825" cy="215575"/>
            </a:xfrm>
            <a:custGeom>
              <a:avLst/>
              <a:gdLst/>
              <a:ahLst/>
              <a:cxnLst/>
              <a:rect l="0" t="0" r="0" b="0"/>
              <a:pathLst>
                <a:path w="12593" h="8623" fill="none" extrusionOk="0">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2" name="Shape 622"/>
            <p:cNvSpPr/>
            <p:nvPr/>
          </p:nvSpPr>
          <p:spPr>
            <a:xfrm>
              <a:off x="5937975" y="5210175"/>
              <a:ext cx="333700" cy="133375"/>
            </a:xfrm>
            <a:custGeom>
              <a:avLst/>
              <a:gdLst/>
              <a:ahLst/>
              <a:cxnLst/>
              <a:rect l="0" t="0" r="0" b="0"/>
              <a:pathLst>
                <a:path w="13348" h="5335" fill="none" extrusionOk="0">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3" name="Shape 623"/>
            <p:cNvSpPr/>
            <p:nvPr/>
          </p:nvSpPr>
          <p:spPr>
            <a:xfrm>
              <a:off x="6352025" y="5109100"/>
              <a:ext cx="19500" cy="18900"/>
            </a:xfrm>
            <a:custGeom>
              <a:avLst/>
              <a:gdLst/>
              <a:ahLst/>
              <a:cxnLst/>
              <a:rect l="0" t="0" r="0" b="0"/>
              <a:pathLst>
                <a:path w="780" h="756" extrusionOk="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noFill/>
            <a:ln w="9525" cap="flat"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24" name="Shape 624"/>
          <p:cNvGrpSpPr/>
          <p:nvPr/>
        </p:nvGrpSpPr>
        <p:grpSpPr>
          <a:xfrm>
            <a:off x="5461718" y="4356471"/>
            <a:ext cx="290182" cy="333678"/>
            <a:chOff x="6673500" y="5031175"/>
            <a:chExt cx="345250" cy="397000"/>
          </a:xfrm>
        </p:grpSpPr>
        <p:sp>
          <p:nvSpPr>
            <p:cNvPr id="625" name="Shape 625"/>
            <p:cNvSpPr/>
            <p:nvPr/>
          </p:nvSpPr>
          <p:spPr>
            <a:xfrm>
              <a:off x="6731950" y="5031175"/>
              <a:ext cx="105375" cy="147375"/>
            </a:xfrm>
            <a:custGeom>
              <a:avLst/>
              <a:gdLst/>
              <a:ahLst/>
              <a:cxnLst/>
              <a:rect l="0" t="0" r="0" b="0"/>
              <a:pathLst>
                <a:path w="4215" h="5895" fill="none" extrusionOk="0">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6" name="Shape 626"/>
            <p:cNvSpPr/>
            <p:nvPr/>
          </p:nvSpPr>
          <p:spPr>
            <a:xfrm>
              <a:off x="6673500" y="5146850"/>
              <a:ext cx="84050" cy="116925"/>
            </a:xfrm>
            <a:custGeom>
              <a:avLst/>
              <a:gdLst/>
              <a:ahLst/>
              <a:cxnLst/>
              <a:rect l="0" t="0" r="0" b="0"/>
              <a:pathLst>
                <a:path w="3362" h="4677" fill="none" extrusionOk="0">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7" name="Shape 627"/>
            <p:cNvSpPr/>
            <p:nvPr/>
          </p:nvSpPr>
          <p:spPr>
            <a:xfrm>
              <a:off x="6859225" y="5033600"/>
              <a:ext cx="105350" cy="144950"/>
            </a:xfrm>
            <a:custGeom>
              <a:avLst/>
              <a:gdLst/>
              <a:ahLst/>
              <a:cxnLst/>
              <a:rect l="0" t="0" r="0" b="0"/>
              <a:pathLst>
                <a:path w="4214" h="5798" fill="none" extrusionOk="0">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8" name="Shape 628"/>
            <p:cNvSpPr/>
            <p:nvPr/>
          </p:nvSpPr>
          <p:spPr>
            <a:xfrm>
              <a:off x="6931675" y="5150500"/>
              <a:ext cx="87075" cy="115725"/>
            </a:xfrm>
            <a:custGeom>
              <a:avLst/>
              <a:gdLst/>
              <a:ahLst/>
              <a:cxnLst/>
              <a:rect l="0" t="0" r="0" b="0"/>
              <a:pathLst>
                <a:path w="3483" h="4629" fill="none" extrusionOk="0">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9" name="Shape 629"/>
            <p:cNvSpPr/>
            <p:nvPr/>
          </p:nvSpPr>
          <p:spPr>
            <a:xfrm>
              <a:off x="6715525" y="5180350"/>
              <a:ext cx="263050" cy="247825"/>
            </a:xfrm>
            <a:custGeom>
              <a:avLst/>
              <a:gdLst/>
              <a:ahLst/>
              <a:cxnLst/>
              <a:rect l="0" t="0" r="0" b="0"/>
              <a:pathLst>
                <a:path w="10522" h="9913" fill="none" extrusionOk="0">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30" name="Shape 630"/>
          <p:cNvGrpSpPr/>
          <p:nvPr/>
        </p:nvGrpSpPr>
        <p:grpSpPr>
          <a:xfrm>
            <a:off x="3153705" y="381116"/>
            <a:ext cx="387932" cy="345970"/>
            <a:chOff x="3927500" y="301425"/>
            <a:chExt cx="461550" cy="411625"/>
          </a:xfrm>
        </p:grpSpPr>
        <p:sp>
          <p:nvSpPr>
            <p:cNvPr id="631" name="Shape 631"/>
            <p:cNvSpPr/>
            <p:nvPr/>
          </p:nvSpPr>
          <p:spPr>
            <a:xfrm>
              <a:off x="4080925" y="302050"/>
              <a:ext cx="154075" cy="411000"/>
            </a:xfrm>
            <a:custGeom>
              <a:avLst/>
              <a:gdLst/>
              <a:ahLst/>
              <a:cxnLst/>
              <a:rect l="0" t="0" r="0" b="0"/>
              <a:pathLst>
                <a:path w="6163" h="16440" fill="none" extrusionOk="0">
                  <a:moveTo>
                    <a:pt x="6162" y="3118"/>
                  </a:moveTo>
                  <a:lnTo>
                    <a:pt x="0" y="0"/>
                  </a:lnTo>
                  <a:lnTo>
                    <a:pt x="0" y="13322"/>
                  </a:lnTo>
                  <a:lnTo>
                    <a:pt x="6162" y="16440"/>
                  </a:lnTo>
                  <a:lnTo>
                    <a:pt x="6162" y="3118"/>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2" name="Shape 632"/>
            <p:cNvSpPr/>
            <p:nvPr/>
          </p:nvSpPr>
          <p:spPr>
            <a:xfrm>
              <a:off x="3927500" y="301425"/>
              <a:ext cx="153450" cy="406150"/>
            </a:xfrm>
            <a:custGeom>
              <a:avLst/>
              <a:gdLst/>
              <a:ahLst/>
              <a:cxnLst/>
              <a:rect l="0" t="0" r="0" b="0"/>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3" name="Shape 633"/>
            <p:cNvSpPr/>
            <p:nvPr/>
          </p:nvSpPr>
          <p:spPr>
            <a:xfrm>
              <a:off x="4234975" y="306925"/>
              <a:ext cx="154075" cy="405525"/>
            </a:xfrm>
            <a:custGeom>
              <a:avLst/>
              <a:gdLst/>
              <a:ahLst/>
              <a:cxnLst/>
              <a:rect l="0" t="0" r="0" b="0"/>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4" name="Shape 634"/>
            <p:cNvSpPr/>
            <p:nvPr/>
          </p:nvSpPr>
          <p:spPr>
            <a:xfrm>
              <a:off x="4295850" y="442075"/>
              <a:ext cx="46300" cy="26225"/>
            </a:xfrm>
            <a:custGeom>
              <a:avLst/>
              <a:gdLst/>
              <a:ahLst/>
              <a:cxnLst/>
              <a:rect l="0" t="0" r="0" b="0"/>
              <a:pathLst>
                <a:path w="1852" h="1049" fill="none" extrusionOk="0">
                  <a:moveTo>
                    <a:pt x="1" y="1"/>
                  </a:moveTo>
                  <a:lnTo>
                    <a:pt x="1852" y="1048"/>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5" name="Shape 635"/>
            <p:cNvSpPr/>
            <p:nvPr/>
          </p:nvSpPr>
          <p:spPr>
            <a:xfrm>
              <a:off x="4296475" y="415900"/>
              <a:ext cx="45075" cy="78575"/>
            </a:xfrm>
            <a:custGeom>
              <a:avLst/>
              <a:gdLst/>
              <a:ahLst/>
              <a:cxnLst/>
              <a:rect l="0" t="0" r="0" b="0"/>
              <a:pathLst>
                <a:path w="1803" h="3143" fill="none" extrusionOk="0">
                  <a:moveTo>
                    <a:pt x="1802" y="1"/>
                  </a:moveTo>
                  <a:lnTo>
                    <a:pt x="0" y="3142"/>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6" name="Shape 636"/>
            <p:cNvSpPr/>
            <p:nvPr/>
          </p:nvSpPr>
          <p:spPr>
            <a:xfrm>
              <a:off x="3968275" y="590050"/>
              <a:ext cx="25" cy="6100"/>
            </a:xfrm>
            <a:custGeom>
              <a:avLst/>
              <a:gdLst/>
              <a:ahLst/>
              <a:cxnLst/>
              <a:rect l="0" t="0" r="0" b="0"/>
              <a:pathLst>
                <a:path w="1" h="244" fill="none" extrusionOk="0">
                  <a:moveTo>
                    <a:pt x="1" y="244"/>
                  </a:moveTo>
                  <a:lnTo>
                    <a:pt x="1" y="244"/>
                  </a:lnTo>
                  <a:lnTo>
                    <a:pt x="1"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7" name="Shape 637"/>
            <p:cNvSpPr/>
            <p:nvPr/>
          </p:nvSpPr>
          <p:spPr>
            <a:xfrm>
              <a:off x="3970725" y="558375"/>
              <a:ext cx="1850" cy="12200"/>
            </a:xfrm>
            <a:custGeom>
              <a:avLst/>
              <a:gdLst/>
              <a:ahLst/>
              <a:cxnLst/>
              <a:rect l="0" t="0" r="0" b="0"/>
              <a:pathLst>
                <a:path w="74" h="488" fill="none" extrusionOk="0">
                  <a:moveTo>
                    <a:pt x="0" y="488"/>
                  </a:moveTo>
                  <a:lnTo>
                    <a:pt x="73"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8" name="Shape 638"/>
            <p:cNvSpPr/>
            <p:nvPr/>
          </p:nvSpPr>
          <p:spPr>
            <a:xfrm>
              <a:off x="3976200" y="527325"/>
              <a:ext cx="3675" cy="12200"/>
            </a:xfrm>
            <a:custGeom>
              <a:avLst/>
              <a:gdLst/>
              <a:ahLst/>
              <a:cxnLst/>
              <a:rect l="0" t="0" r="0" b="0"/>
              <a:pathLst>
                <a:path w="147" h="488" fill="none" extrusionOk="0">
                  <a:moveTo>
                    <a:pt x="0" y="488"/>
                  </a:moveTo>
                  <a:lnTo>
                    <a:pt x="98" y="147"/>
                  </a:lnTo>
                  <a:lnTo>
                    <a:pt x="147"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9" name="Shape 639"/>
            <p:cNvSpPr/>
            <p:nvPr/>
          </p:nvSpPr>
          <p:spPr>
            <a:xfrm>
              <a:off x="3985950" y="498100"/>
              <a:ext cx="4875" cy="10975"/>
            </a:xfrm>
            <a:custGeom>
              <a:avLst/>
              <a:gdLst/>
              <a:ahLst/>
              <a:cxnLst/>
              <a:rect l="0" t="0" r="0" b="0"/>
              <a:pathLst>
                <a:path w="195" h="439" fill="none" extrusionOk="0">
                  <a:moveTo>
                    <a:pt x="0" y="439"/>
                  </a:moveTo>
                  <a:lnTo>
                    <a:pt x="195" y="25"/>
                  </a:lnTo>
                  <a:lnTo>
                    <a:pt x="195"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0" name="Shape 640"/>
            <p:cNvSpPr/>
            <p:nvPr/>
          </p:nvSpPr>
          <p:spPr>
            <a:xfrm>
              <a:off x="4000550" y="471300"/>
              <a:ext cx="7325" cy="9775"/>
            </a:xfrm>
            <a:custGeom>
              <a:avLst/>
              <a:gdLst/>
              <a:ahLst/>
              <a:cxnLst/>
              <a:rect l="0" t="0" r="0" b="0"/>
              <a:pathLst>
                <a:path w="293" h="391" fill="none" extrusionOk="0">
                  <a:moveTo>
                    <a:pt x="1" y="391"/>
                  </a:moveTo>
                  <a:lnTo>
                    <a:pt x="74" y="269"/>
                  </a:lnTo>
                  <a:lnTo>
                    <a:pt x="293"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1" name="Shape 641"/>
            <p:cNvSpPr/>
            <p:nvPr/>
          </p:nvSpPr>
          <p:spPr>
            <a:xfrm>
              <a:off x="4021250" y="450600"/>
              <a:ext cx="10375" cy="6725"/>
            </a:xfrm>
            <a:custGeom>
              <a:avLst/>
              <a:gdLst/>
              <a:ahLst/>
              <a:cxnLst/>
              <a:rect l="0" t="0" r="0" b="0"/>
              <a:pathLst>
                <a:path w="415" h="269" fill="none" extrusionOk="0">
                  <a:moveTo>
                    <a:pt x="1" y="269"/>
                  </a:moveTo>
                  <a:lnTo>
                    <a:pt x="25" y="244"/>
                  </a:lnTo>
                  <a:lnTo>
                    <a:pt x="220" y="123"/>
                  </a:lnTo>
                  <a:lnTo>
                    <a:pt x="415"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2" name="Shape 642"/>
            <p:cNvSpPr/>
            <p:nvPr/>
          </p:nvSpPr>
          <p:spPr>
            <a:xfrm>
              <a:off x="4049250" y="440250"/>
              <a:ext cx="11600" cy="2475"/>
            </a:xfrm>
            <a:custGeom>
              <a:avLst/>
              <a:gdLst/>
              <a:ahLst/>
              <a:cxnLst/>
              <a:rect l="0" t="0" r="0" b="0"/>
              <a:pathLst>
                <a:path w="464" h="99" fill="none" extrusionOk="0">
                  <a:moveTo>
                    <a:pt x="1" y="98"/>
                  </a:moveTo>
                  <a:lnTo>
                    <a:pt x="220" y="50"/>
                  </a:lnTo>
                  <a:lnTo>
                    <a:pt x="464" y="1"/>
                  </a:lnTo>
                  <a:lnTo>
                    <a:pt x="464"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3" name="Shape 643"/>
            <p:cNvSpPr/>
            <p:nvPr/>
          </p:nvSpPr>
          <p:spPr>
            <a:xfrm>
              <a:off x="4080325" y="439650"/>
              <a:ext cx="12200" cy="1850"/>
            </a:xfrm>
            <a:custGeom>
              <a:avLst/>
              <a:gdLst/>
              <a:ahLst/>
              <a:cxnLst/>
              <a:rect l="0" t="0" r="0" b="0"/>
              <a:pathLst>
                <a:path w="488" h="74" fill="none" extrusionOk="0">
                  <a:moveTo>
                    <a:pt x="0" y="0"/>
                  </a:moveTo>
                  <a:lnTo>
                    <a:pt x="146" y="0"/>
                  </a:lnTo>
                  <a:lnTo>
                    <a:pt x="463" y="74"/>
                  </a:lnTo>
                  <a:lnTo>
                    <a:pt x="487" y="74"/>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4" name="Shape 644"/>
            <p:cNvSpPr/>
            <p:nvPr/>
          </p:nvSpPr>
          <p:spPr>
            <a:xfrm>
              <a:off x="4110150" y="450000"/>
              <a:ext cx="9150" cy="7950"/>
            </a:xfrm>
            <a:custGeom>
              <a:avLst/>
              <a:gdLst/>
              <a:ahLst/>
              <a:cxnLst/>
              <a:rect l="0" t="0" r="0" b="0"/>
              <a:pathLst>
                <a:path w="366" h="318" fill="none" extrusionOk="0">
                  <a:moveTo>
                    <a:pt x="0" y="1"/>
                  </a:moveTo>
                  <a:lnTo>
                    <a:pt x="98" y="74"/>
                  </a:lnTo>
                  <a:lnTo>
                    <a:pt x="317" y="268"/>
                  </a:lnTo>
                  <a:lnTo>
                    <a:pt x="366" y="317"/>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5" name="Shape 645"/>
            <p:cNvSpPr/>
            <p:nvPr/>
          </p:nvSpPr>
          <p:spPr>
            <a:xfrm>
              <a:off x="4130250" y="473750"/>
              <a:ext cx="4900" cy="10975"/>
            </a:xfrm>
            <a:custGeom>
              <a:avLst/>
              <a:gdLst/>
              <a:ahLst/>
              <a:cxnLst/>
              <a:rect l="0" t="0" r="0" b="0"/>
              <a:pathLst>
                <a:path w="196" h="439" fill="none" extrusionOk="0">
                  <a:moveTo>
                    <a:pt x="0" y="0"/>
                  </a:moveTo>
                  <a:lnTo>
                    <a:pt x="25" y="73"/>
                  </a:lnTo>
                  <a:lnTo>
                    <a:pt x="171" y="366"/>
                  </a:lnTo>
                  <a:lnTo>
                    <a:pt x="195" y="439"/>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6" name="Shape 646"/>
            <p:cNvSpPr/>
            <p:nvPr/>
          </p:nvSpPr>
          <p:spPr>
            <a:xfrm>
              <a:off x="4141800" y="502975"/>
              <a:ext cx="3700" cy="11600"/>
            </a:xfrm>
            <a:custGeom>
              <a:avLst/>
              <a:gdLst/>
              <a:ahLst/>
              <a:cxnLst/>
              <a:rect l="0" t="0" r="0" b="0"/>
              <a:pathLst>
                <a:path w="148" h="464" fill="none" extrusionOk="0">
                  <a:moveTo>
                    <a:pt x="1" y="0"/>
                  </a:moveTo>
                  <a:lnTo>
                    <a:pt x="147" y="463"/>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7" name="Shape 647"/>
            <p:cNvSpPr/>
            <p:nvPr/>
          </p:nvSpPr>
          <p:spPr>
            <a:xfrm>
              <a:off x="4150950" y="533425"/>
              <a:ext cx="3675" cy="11575"/>
            </a:xfrm>
            <a:custGeom>
              <a:avLst/>
              <a:gdLst/>
              <a:ahLst/>
              <a:cxnLst/>
              <a:rect l="0" t="0" r="0" b="0"/>
              <a:pathLst>
                <a:path w="147" h="463" fill="none" extrusionOk="0">
                  <a:moveTo>
                    <a:pt x="0" y="0"/>
                  </a:moveTo>
                  <a:lnTo>
                    <a:pt x="146" y="463"/>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8" name="Shape 648"/>
            <p:cNvSpPr/>
            <p:nvPr/>
          </p:nvSpPr>
          <p:spPr>
            <a:xfrm>
              <a:off x="4160675" y="563850"/>
              <a:ext cx="4900" cy="11000"/>
            </a:xfrm>
            <a:custGeom>
              <a:avLst/>
              <a:gdLst/>
              <a:ahLst/>
              <a:cxnLst/>
              <a:rect l="0" t="0" r="0" b="0"/>
              <a:pathLst>
                <a:path w="196" h="440" fill="none" extrusionOk="0">
                  <a:moveTo>
                    <a:pt x="1" y="1"/>
                  </a:moveTo>
                  <a:lnTo>
                    <a:pt x="50" y="123"/>
                  </a:lnTo>
                  <a:lnTo>
                    <a:pt x="196" y="415"/>
                  </a:lnTo>
                  <a:lnTo>
                    <a:pt x="196" y="439"/>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9" name="Shape 649"/>
            <p:cNvSpPr/>
            <p:nvPr/>
          </p:nvSpPr>
          <p:spPr>
            <a:xfrm>
              <a:off x="4175300" y="591875"/>
              <a:ext cx="7325" cy="9150"/>
            </a:xfrm>
            <a:custGeom>
              <a:avLst/>
              <a:gdLst/>
              <a:ahLst/>
              <a:cxnLst/>
              <a:rect l="0" t="0" r="0" b="0"/>
              <a:pathLst>
                <a:path w="293" h="366" fill="none" extrusionOk="0">
                  <a:moveTo>
                    <a:pt x="0" y="0"/>
                  </a:moveTo>
                  <a:lnTo>
                    <a:pt x="98" y="146"/>
                  </a:lnTo>
                  <a:lnTo>
                    <a:pt x="293" y="366"/>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0" name="Shape 650"/>
            <p:cNvSpPr/>
            <p:nvPr/>
          </p:nvSpPr>
          <p:spPr>
            <a:xfrm>
              <a:off x="4198425" y="613175"/>
              <a:ext cx="11000" cy="4900"/>
            </a:xfrm>
            <a:custGeom>
              <a:avLst/>
              <a:gdLst/>
              <a:ahLst/>
              <a:cxnLst/>
              <a:rect l="0" t="0" r="0" b="0"/>
              <a:pathLst>
                <a:path w="440" h="196" fill="none" extrusionOk="0">
                  <a:moveTo>
                    <a:pt x="1" y="1"/>
                  </a:moveTo>
                  <a:lnTo>
                    <a:pt x="171" y="98"/>
                  </a:lnTo>
                  <a:lnTo>
                    <a:pt x="439" y="195"/>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1" name="Shape 651"/>
            <p:cNvSpPr/>
            <p:nvPr/>
          </p:nvSpPr>
          <p:spPr>
            <a:xfrm>
              <a:off x="4228275" y="621100"/>
              <a:ext cx="12200" cy="625"/>
            </a:xfrm>
            <a:custGeom>
              <a:avLst/>
              <a:gdLst/>
              <a:ahLst/>
              <a:cxnLst/>
              <a:rect l="0" t="0" r="0" b="0"/>
              <a:pathLst>
                <a:path w="488" h="25" fill="none" extrusionOk="0">
                  <a:moveTo>
                    <a:pt x="0" y="0"/>
                  </a:moveTo>
                  <a:lnTo>
                    <a:pt x="49" y="25"/>
                  </a:lnTo>
                  <a:lnTo>
                    <a:pt x="487" y="0"/>
                  </a:lnTo>
                  <a:lnTo>
                    <a:pt x="487"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2" name="Shape 652"/>
            <p:cNvSpPr/>
            <p:nvPr/>
          </p:nvSpPr>
          <p:spPr>
            <a:xfrm>
              <a:off x="4259925" y="616225"/>
              <a:ext cx="11600" cy="3075"/>
            </a:xfrm>
            <a:custGeom>
              <a:avLst/>
              <a:gdLst/>
              <a:ahLst/>
              <a:cxnLst/>
              <a:rect l="0" t="0" r="0" b="0"/>
              <a:pathLst>
                <a:path w="464" h="123" fill="none" extrusionOk="0">
                  <a:moveTo>
                    <a:pt x="1" y="122"/>
                  </a:moveTo>
                  <a:lnTo>
                    <a:pt x="196" y="73"/>
                  </a:lnTo>
                  <a:lnTo>
                    <a:pt x="464" y="0"/>
                  </a:lnTo>
                  <a:lnTo>
                    <a:pt x="464"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3" name="Shape 653"/>
            <p:cNvSpPr/>
            <p:nvPr/>
          </p:nvSpPr>
          <p:spPr>
            <a:xfrm>
              <a:off x="4289775" y="602225"/>
              <a:ext cx="10375" cy="6725"/>
            </a:xfrm>
            <a:custGeom>
              <a:avLst/>
              <a:gdLst/>
              <a:ahLst/>
              <a:cxnLst/>
              <a:rect l="0" t="0" r="0" b="0"/>
              <a:pathLst>
                <a:path w="415" h="269" fill="none" extrusionOk="0">
                  <a:moveTo>
                    <a:pt x="0" y="268"/>
                  </a:moveTo>
                  <a:lnTo>
                    <a:pt x="195" y="146"/>
                  </a:lnTo>
                  <a:lnTo>
                    <a:pt x="390" y="0"/>
                  </a:lnTo>
                  <a:lnTo>
                    <a:pt x="414"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4" name="Shape 654"/>
            <p:cNvSpPr/>
            <p:nvPr/>
          </p:nvSpPr>
          <p:spPr>
            <a:xfrm>
              <a:off x="4313525" y="577875"/>
              <a:ext cx="6100" cy="10375"/>
            </a:xfrm>
            <a:custGeom>
              <a:avLst/>
              <a:gdLst/>
              <a:ahLst/>
              <a:cxnLst/>
              <a:rect l="0" t="0" r="0" b="0"/>
              <a:pathLst>
                <a:path w="244" h="415" fill="none" extrusionOk="0">
                  <a:moveTo>
                    <a:pt x="0" y="414"/>
                  </a:moveTo>
                  <a:lnTo>
                    <a:pt x="24" y="365"/>
                  </a:lnTo>
                  <a:lnTo>
                    <a:pt x="146" y="195"/>
                  </a:lnTo>
                  <a:lnTo>
                    <a:pt x="244"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5" name="Shape 655"/>
            <p:cNvSpPr/>
            <p:nvPr/>
          </p:nvSpPr>
          <p:spPr>
            <a:xfrm>
              <a:off x="4326300" y="547425"/>
              <a:ext cx="2450" cy="12200"/>
            </a:xfrm>
            <a:custGeom>
              <a:avLst/>
              <a:gdLst/>
              <a:ahLst/>
              <a:cxnLst/>
              <a:rect l="0" t="0" r="0" b="0"/>
              <a:pathLst>
                <a:path w="98" h="488" fill="none" extrusionOk="0">
                  <a:moveTo>
                    <a:pt x="0" y="487"/>
                  </a:moveTo>
                  <a:lnTo>
                    <a:pt x="49" y="293"/>
                  </a:lnTo>
                  <a:lnTo>
                    <a:pt x="98"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6" name="Shape 656"/>
            <p:cNvSpPr/>
            <p:nvPr/>
          </p:nvSpPr>
          <p:spPr>
            <a:xfrm>
              <a:off x="4329350" y="515750"/>
              <a:ext cx="625" cy="12200"/>
            </a:xfrm>
            <a:custGeom>
              <a:avLst/>
              <a:gdLst/>
              <a:ahLst/>
              <a:cxnLst/>
              <a:rect l="0" t="0" r="0" b="0"/>
              <a:pathLst>
                <a:path w="25" h="488" fill="none" extrusionOk="0">
                  <a:moveTo>
                    <a:pt x="25" y="488"/>
                  </a:moveTo>
                  <a:lnTo>
                    <a:pt x="25" y="464"/>
                  </a:lnTo>
                  <a:lnTo>
                    <a:pt x="25" y="123"/>
                  </a:lnTo>
                  <a:lnTo>
                    <a:pt x="0"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7" name="Shape 657"/>
            <p:cNvSpPr/>
            <p:nvPr/>
          </p:nvSpPr>
          <p:spPr>
            <a:xfrm>
              <a:off x="4325075" y="488975"/>
              <a:ext cx="1250" cy="6100"/>
            </a:xfrm>
            <a:custGeom>
              <a:avLst/>
              <a:gdLst/>
              <a:ahLst/>
              <a:cxnLst/>
              <a:rect l="0" t="0" r="0" b="0"/>
              <a:pathLst>
                <a:path w="50" h="244" fill="none" extrusionOk="0">
                  <a:moveTo>
                    <a:pt x="49" y="244"/>
                  </a:moveTo>
                  <a:lnTo>
                    <a:pt x="49" y="244"/>
                  </a:lnTo>
                  <a:lnTo>
                    <a:pt x="1"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58" name="Shape 658"/>
          <p:cNvGrpSpPr/>
          <p:nvPr/>
        </p:nvGrpSpPr>
        <p:grpSpPr>
          <a:xfrm>
            <a:off x="5441252" y="387777"/>
            <a:ext cx="332669" cy="332669"/>
            <a:chOff x="6649150" y="309350"/>
            <a:chExt cx="395800" cy="395800"/>
          </a:xfrm>
        </p:grpSpPr>
        <p:sp>
          <p:nvSpPr>
            <p:cNvPr id="659" name="Shape 659"/>
            <p:cNvSpPr/>
            <p:nvPr/>
          </p:nvSpPr>
          <p:spPr>
            <a:xfrm>
              <a:off x="6649150" y="309350"/>
              <a:ext cx="395800" cy="395800"/>
            </a:xfrm>
            <a:custGeom>
              <a:avLst/>
              <a:gdLst/>
              <a:ahLst/>
              <a:cxnLst/>
              <a:rect l="0" t="0" r="0" b="0"/>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0" name="Shape 660"/>
            <p:cNvSpPr/>
            <p:nvPr/>
          </p:nvSpPr>
          <p:spPr>
            <a:xfrm>
              <a:off x="6673500" y="333700"/>
              <a:ext cx="347100" cy="347100"/>
            </a:xfrm>
            <a:custGeom>
              <a:avLst/>
              <a:gdLst/>
              <a:ahLst/>
              <a:cxnLst/>
              <a:rect l="0" t="0" r="0" b="0"/>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1" name="Shape 661"/>
            <p:cNvSpPr/>
            <p:nvPr/>
          </p:nvSpPr>
          <p:spPr>
            <a:xfrm>
              <a:off x="6848850" y="397625"/>
              <a:ext cx="54825" cy="169300"/>
            </a:xfrm>
            <a:custGeom>
              <a:avLst/>
              <a:gdLst/>
              <a:ahLst/>
              <a:cxnLst/>
              <a:rect l="0" t="0" r="0" b="0"/>
              <a:pathLst>
                <a:path w="2193" h="6772" fill="none" extrusionOk="0">
                  <a:moveTo>
                    <a:pt x="1" y="1"/>
                  </a:moveTo>
                  <a:lnTo>
                    <a:pt x="1" y="4580"/>
                  </a:lnTo>
                  <a:lnTo>
                    <a:pt x="2193" y="6772"/>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2" name="Shape 662"/>
            <p:cNvSpPr/>
            <p:nvPr/>
          </p:nvSpPr>
          <p:spPr>
            <a:xfrm>
              <a:off x="6847025" y="333700"/>
              <a:ext cx="25" cy="29250"/>
            </a:xfrm>
            <a:custGeom>
              <a:avLst/>
              <a:gdLst/>
              <a:ahLst/>
              <a:cxnLst/>
              <a:rect l="0" t="0" r="0" b="0"/>
              <a:pathLst>
                <a:path w="1" h="1170" fill="none" extrusionOk="0">
                  <a:moveTo>
                    <a:pt x="1" y="1170"/>
                  </a:moveTo>
                  <a:lnTo>
                    <a:pt x="1"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3" name="Shape 663"/>
            <p:cNvSpPr/>
            <p:nvPr/>
          </p:nvSpPr>
          <p:spPr>
            <a:xfrm>
              <a:off x="6760575" y="356850"/>
              <a:ext cx="25" cy="25"/>
            </a:xfrm>
            <a:custGeom>
              <a:avLst/>
              <a:gdLst/>
              <a:ahLst/>
              <a:cxnLst/>
              <a:rect l="0" t="0" r="0" b="0"/>
              <a:pathLst>
                <a:path w="1" h="1" fill="none" extrusionOk="0">
                  <a:moveTo>
                    <a:pt x="1" y="0"/>
                  </a:moveTo>
                  <a:lnTo>
                    <a:pt x="1"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4" name="Shape 664"/>
            <p:cNvSpPr/>
            <p:nvPr/>
          </p:nvSpPr>
          <p:spPr>
            <a:xfrm>
              <a:off x="6760575" y="356850"/>
              <a:ext cx="14025" cy="24975"/>
            </a:xfrm>
            <a:custGeom>
              <a:avLst/>
              <a:gdLst/>
              <a:ahLst/>
              <a:cxnLst/>
              <a:rect l="0" t="0" r="0" b="0"/>
              <a:pathLst>
                <a:path w="561" h="999" fill="none" extrusionOk="0">
                  <a:moveTo>
                    <a:pt x="1" y="0"/>
                  </a:moveTo>
                  <a:lnTo>
                    <a:pt x="561" y="999"/>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5" name="Shape 665"/>
            <p:cNvSpPr/>
            <p:nvPr/>
          </p:nvSpPr>
          <p:spPr>
            <a:xfrm>
              <a:off x="6696650" y="420775"/>
              <a:ext cx="25" cy="25"/>
            </a:xfrm>
            <a:custGeom>
              <a:avLst/>
              <a:gdLst/>
              <a:ahLst/>
              <a:cxnLst/>
              <a:rect l="0" t="0" r="0" b="0"/>
              <a:pathLst>
                <a:path w="1" h="1" fill="none" extrusionOk="0">
                  <a:moveTo>
                    <a:pt x="0" y="0"/>
                  </a:moveTo>
                  <a:lnTo>
                    <a:pt x="0"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6" name="Shape 666"/>
            <p:cNvSpPr/>
            <p:nvPr/>
          </p:nvSpPr>
          <p:spPr>
            <a:xfrm>
              <a:off x="6696650" y="420775"/>
              <a:ext cx="24975" cy="14025"/>
            </a:xfrm>
            <a:custGeom>
              <a:avLst/>
              <a:gdLst/>
              <a:ahLst/>
              <a:cxnLst/>
              <a:rect l="0" t="0" r="0" b="0"/>
              <a:pathLst>
                <a:path w="999" h="561" fill="none" extrusionOk="0">
                  <a:moveTo>
                    <a:pt x="0" y="0"/>
                  </a:moveTo>
                  <a:lnTo>
                    <a:pt x="999" y="56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7" name="Shape 667"/>
            <p:cNvSpPr/>
            <p:nvPr/>
          </p:nvSpPr>
          <p:spPr>
            <a:xfrm>
              <a:off x="6673500" y="507225"/>
              <a:ext cx="29250" cy="25"/>
            </a:xfrm>
            <a:custGeom>
              <a:avLst/>
              <a:gdLst/>
              <a:ahLst/>
              <a:cxnLst/>
              <a:rect l="0" t="0" r="0" b="0"/>
              <a:pathLst>
                <a:path w="1170" h="1" fill="none" extrusionOk="0">
                  <a:moveTo>
                    <a:pt x="1" y="1"/>
                  </a:moveTo>
                  <a:lnTo>
                    <a:pt x="1170"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8" name="Shape 668"/>
            <p:cNvSpPr/>
            <p:nvPr/>
          </p:nvSpPr>
          <p:spPr>
            <a:xfrm>
              <a:off x="6696650" y="593700"/>
              <a:ext cx="25" cy="25"/>
            </a:xfrm>
            <a:custGeom>
              <a:avLst/>
              <a:gdLst/>
              <a:ahLst/>
              <a:cxnLst/>
              <a:rect l="0" t="0" r="0" b="0"/>
              <a:pathLst>
                <a:path w="1" h="1" fill="none" extrusionOk="0">
                  <a:moveTo>
                    <a:pt x="0" y="0"/>
                  </a:moveTo>
                  <a:lnTo>
                    <a:pt x="0"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9" name="Shape 669"/>
            <p:cNvSpPr/>
            <p:nvPr/>
          </p:nvSpPr>
          <p:spPr>
            <a:xfrm>
              <a:off x="6696650" y="579700"/>
              <a:ext cx="24975" cy="14025"/>
            </a:xfrm>
            <a:custGeom>
              <a:avLst/>
              <a:gdLst/>
              <a:ahLst/>
              <a:cxnLst/>
              <a:rect l="0" t="0" r="0" b="0"/>
              <a:pathLst>
                <a:path w="999" h="561" fill="none" extrusionOk="0">
                  <a:moveTo>
                    <a:pt x="0" y="560"/>
                  </a:moveTo>
                  <a:lnTo>
                    <a:pt x="999"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0" name="Shape 670"/>
            <p:cNvSpPr/>
            <p:nvPr/>
          </p:nvSpPr>
          <p:spPr>
            <a:xfrm>
              <a:off x="6760575" y="632675"/>
              <a:ext cx="14025" cy="24975"/>
            </a:xfrm>
            <a:custGeom>
              <a:avLst/>
              <a:gdLst/>
              <a:ahLst/>
              <a:cxnLst/>
              <a:rect l="0" t="0" r="0" b="0"/>
              <a:pathLst>
                <a:path w="561" h="999" fill="none" extrusionOk="0">
                  <a:moveTo>
                    <a:pt x="1" y="999"/>
                  </a:moveTo>
                  <a:lnTo>
                    <a:pt x="561"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1" name="Shape 671"/>
            <p:cNvSpPr/>
            <p:nvPr/>
          </p:nvSpPr>
          <p:spPr>
            <a:xfrm>
              <a:off x="6760575" y="657625"/>
              <a:ext cx="25" cy="25"/>
            </a:xfrm>
            <a:custGeom>
              <a:avLst/>
              <a:gdLst/>
              <a:ahLst/>
              <a:cxnLst/>
              <a:rect l="0" t="0" r="0" b="0"/>
              <a:pathLst>
                <a:path w="1" h="1" fill="none" extrusionOk="0">
                  <a:moveTo>
                    <a:pt x="1" y="1"/>
                  </a:moveTo>
                  <a:lnTo>
                    <a:pt x="1"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2" name="Shape 672"/>
            <p:cNvSpPr/>
            <p:nvPr/>
          </p:nvSpPr>
          <p:spPr>
            <a:xfrm>
              <a:off x="6847025" y="651550"/>
              <a:ext cx="25" cy="29250"/>
            </a:xfrm>
            <a:custGeom>
              <a:avLst/>
              <a:gdLst/>
              <a:ahLst/>
              <a:cxnLst/>
              <a:rect l="0" t="0" r="0" b="0"/>
              <a:pathLst>
                <a:path w="1" h="1170" fill="none" extrusionOk="0">
                  <a:moveTo>
                    <a:pt x="1" y="0"/>
                  </a:moveTo>
                  <a:lnTo>
                    <a:pt x="1" y="1169"/>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3" name="Shape 673"/>
            <p:cNvSpPr/>
            <p:nvPr/>
          </p:nvSpPr>
          <p:spPr>
            <a:xfrm>
              <a:off x="6919500" y="632675"/>
              <a:ext cx="14025" cy="24975"/>
            </a:xfrm>
            <a:custGeom>
              <a:avLst/>
              <a:gdLst/>
              <a:ahLst/>
              <a:cxnLst/>
              <a:rect l="0" t="0" r="0" b="0"/>
              <a:pathLst>
                <a:path w="561" h="999" fill="none" extrusionOk="0">
                  <a:moveTo>
                    <a:pt x="560" y="999"/>
                  </a:moveTo>
                  <a:lnTo>
                    <a:pt x="0"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4" name="Shape 674"/>
            <p:cNvSpPr/>
            <p:nvPr/>
          </p:nvSpPr>
          <p:spPr>
            <a:xfrm>
              <a:off x="6933500" y="657625"/>
              <a:ext cx="25" cy="25"/>
            </a:xfrm>
            <a:custGeom>
              <a:avLst/>
              <a:gdLst/>
              <a:ahLst/>
              <a:cxnLst/>
              <a:rect l="0" t="0" r="0" b="0"/>
              <a:pathLst>
                <a:path w="1" h="1" fill="none" extrusionOk="0">
                  <a:moveTo>
                    <a:pt x="0" y="1"/>
                  </a:moveTo>
                  <a:lnTo>
                    <a:pt x="0"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5" name="Shape 675"/>
            <p:cNvSpPr/>
            <p:nvPr/>
          </p:nvSpPr>
          <p:spPr>
            <a:xfrm>
              <a:off x="6972475" y="579700"/>
              <a:ext cx="24975" cy="14025"/>
            </a:xfrm>
            <a:custGeom>
              <a:avLst/>
              <a:gdLst/>
              <a:ahLst/>
              <a:cxnLst/>
              <a:rect l="0" t="0" r="0" b="0"/>
              <a:pathLst>
                <a:path w="999" h="561" fill="none" extrusionOk="0">
                  <a:moveTo>
                    <a:pt x="999" y="560"/>
                  </a:moveTo>
                  <a:lnTo>
                    <a:pt x="0"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6" name="Shape 676"/>
            <p:cNvSpPr/>
            <p:nvPr/>
          </p:nvSpPr>
          <p:spPr>
            <a:xfrm>
              <a:off x="6997425" y="593700"/>
              <a:ext cx="25" cy="25"/>
            </a:xfrm>
            <a:custGeom>
              <a:avLst/>
              <a:gdLst/>
              <a:ahLst/>
              <a:cxnLst/>
              <a:rect l="0" t="0" r="0" b="0"/>
              <a:pathLst>
                <a:path w="1" h="1" fill="none" extrusionOk="0">
                  <a:moveTo>
                    <a:pt x="1" y="0"/>
                  </a:moveTo>
                  <a:lnTo>
                    <a:pt x="1"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7" name="Shape 677"/>
            <p:cNvSpPr/>
            <p:nvPr/>
          </p:nvSpPr>
          <p:spPr>
            <a:xfrm>
              <a:off x="6991350" y="507225"/>
              <a:ext cx="29250" cy="25"/>
            </a:xfrm>
            <a:custGeom>
              <a:avLst/>
              <a:gdLst/>
              <a:ahLst/>
              <a:cxnLst/>
              <a:rect l="0" t="0" r="0" b="0"/>
              <a:pathLst>
                <a:path w="1170" h="1" fill="none" extrusionOk="0">
                  <a:moveTo>
                    <a:pt x="1169" y="1"/>
                  </a:moveTo>
                  <a:lnTo>
                    <a:pt x="0"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8" name="Shape 678"/>
            <p:cNvSpPr/>
            <p:nvPr/>
          </p:nvSpPr>
          <p:spPr>
            <a:xfrm>
              <a:off x="6972475" y="420775"/>
              <a:ext cx="24975" cy="14025"/>
            </a:xfrm>
            <a:custGeom>
              <a:avLst/>
              <a:gdLst/>
              <a:ahLst/>
              <a:cxnLst/>
              <a:rect l="0" t="0" r="0" b="0"/>
              <a:pathLst>
                <a:path w="999" h="561" fill="none" extrusionOk="0">
                  <a:moveTo>
                    <a:pt x="0" y="561"/>
                  </a:moveTo>
                  <a:lnTo>
                    <a:pt x="999"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9" name="Shape 679"/>
            <p:cNvSpPr/>
            <p:nvPr/>
          </p:nvSpPr>
          <p:spPr>
            <a:xfrm>
              <a:off x="6997425" y="420775"/>
              <a:ext cx="25" cy="25"/>
            </a:xfrm>
            <a:custGeom>
              <a:avLst/>
              <a:gdLst/>
              <a:ahLst/>
              <a:cxnLst/>
              <a:rect l="0" t="0" r="0" b="0"/>
              <a:pathLst>
                <a:path w="1" h="1" fill="none" extrusionOk="0">
                  <a:moveTo>
                    <a:pt x="1" y="0"/>
                  </a:moveTo>
                  <a:lnTo>
                    <a:pt x="1"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0" name="Shape 680"/>
            <p:cNvSpPr/>
            <p:nvPr/>
          </p:nvSpPr>
          <p:spPr>
            <a:xfrm>
              <a:off x="6919500" y="356850"/>
              <a:ext cx="14025" cy="24975"/>
            </a:xfrm>
            <a:custGeom>
              <a:avLst/>
              <a:gdLst/>
              <a:ahLst/>
              <a:cxnLst/>
              <a:rect l="0" t="0" r="0" b="0"/>
              <a:pathLst>
                <a:path w="561" h="999" fill="none" extrusionOk="0">
                  <a:moveTo>
                    <a:pt x="560" y="0"/>
                  </a:moveTo>
                  <a:lnTo>
                    <a:pt x="0" y="999"/>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1" name="Shape 681"/>
            <p:cNvSpPr/>
            <p:nvPr/>
          </p:nvSpPr>
          <p:spPr>
            <a:xfrm>
              <a:off x="6933500" y="356850"/>
              <a:ext cx="25" cy="25"/>
            </a:xfrm>
            <a:custGeom>
              <a:avLst/>
              <a:gdLst/>
              <a:ahLst/>
              <a:cxnLst/>
              <a:rect l="0" t="0" r="0" b="0"/>
              <a:pathLst>
                <a:path w="1" h="1" fill="none" extrusionOk="0">
                  <a:moveTo>
                    <a:pt x="0" y="0"/>
                  </a:moveTo>
                  <a:lnTo>
                    <a:pt x="0"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82" name="Shape 682"/>
          <p:cNvGrpSpPr/>
          <p:nvPr/>
        </p:nvGrpSpPr>
        <p:grpSpPr>
          <a:xfrm>
            <a:off x="4873704" y="395447"/>
            <a:ext cx="337796" cy="319873"/>
            <a:chOff x="5973900" y="318475"/>
            <a:chExt cx="401900" cy="380575"/>
          </a:xfrm>
        </p:grpSpPr>
        <p:sp>
          <p:nvSpPr>
            <p:cNvPr id="683" name="Shape 683"/>
            <p:cNvSpPr/>
            <p:nvPr/>
          </p:nvSpPr>
          <p:spPr>
            <a:xfrm>
              <a:off x="5973900" y="337975"/>
              <a:ext cx="401900" cy="67000"/>
            </a:xfrm>
            <a:custGeom>
              <a:avLst/>
              <a:gdLst/>
              <a:ahLst/>
              <a:cxnLst/>
              <a:rect l="0" t="0" r="0" b="0"/>
              <a:pathLst>
                <a:path w="16076" h="2680" fill="none" extrusionOk="0">
                  <a:moveTo>
                    <a:pt x="16075" y="2679"/>
                  </a:moveTo>
                  <a:lnTo>
                    <a:pt x="16075" y="0"/>
                  </a:lnTo>
                  <a:lnTo>
                    <a:pt x="1" y="0"/>
                  </a:lnTo>
                  <a:lnTo>
                    <a:pt x="1" y="2679"/>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4" name="Shape 684"/>
            <p:cNvSpPr/>
            <p:nvPr/>
          </p:nvSpPr>
          <p:spPr>
            <a:xfrm>
              <a:off x="6024450" y="348325"/>
              <a:ext cx="45075" cy="45075"/>
            </a:xfrm>
            <a:custGeom>
              <a:avLst/>
              <a:gdLst/>
              <a:ahLst/>
              <a:cxnLst/>
              <a:rect l="0" t="0" r="0" b="0"/>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5" name="Shape 685"/>
            <p:cNvSpPr/>
            <p:nvPr/>
          </p:nvSpPr>
          <p:spPr>
            <a:xfrm>
              <a:off x="6280175" y="348325"/>
              <a:ext cx="45075" cy="45075"/>
            </a:xfrm>
            <a:custGeom>
              <a:avLst/>
              <a:gdLst/>
              <a:ahLst/>
              <a:cxnLst/>
              <a:rect l="0" t="0" r="0" b="0"/>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6" name="Shape 686"/>
            <p:cNvSpPr/>
            <p:nvPr/>
          </p:nvSpPr>
          <p:spPr>
            <a:xfrm>
              <a:off x="5973900" y="667375"/>
              <a:ext cx="401900" cy="31675"/>
            </a:xfrm>
            <a:custGeom>
              <a:avLst/>
              <a:gdLst/>
              <a:ahLst/>
              <a:cxnLst/>
              <a:rect l="0" t="0" r="0" b="0"/>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7" name="Shape 687"/>
            <p:cNvSpPr/>
            <p:nvPr/>
          </p:nvSpPr>
          <p:spPr>
            <a:xfrm>
              <a:off x="6302700" y="318475"/>
              <a:ext cx="28650" cy="63350"/>
            </a:xfrm>
            <a:custGeom>
              <a:avLst/>
              <a:gdLst/>
              <a:ahLst/>
              <a:cxnLst/>
              <a:rect l="0" t="0" r="0" b="0"/>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8" name="Shape 688"/>
            <p:cNvSpPr/>
            <p:nvPr/>
          </p:nvSpPr>
          <p:spPr>
            <a:xfrm>
              <a:off x="6046975" y="318475"/>
              <a:ext cx="28650" cy="63350"/>
            </a:xfrm>
            <a:custGeom>
              <a:avLst/>
              <a:gdLst/>
              <a:ahLst/>
              <a:cxnLst/>
              <a:rect l="0" t="0" r="0" b="0"/>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9" name="Shape 689"/>
            <p:cNvSpPr/>
            <p:nvPr/>
          </p:nvSpPr>
          <p:spPr>
            <a:xfrm>
              <a:off x="5973900" y="407375"/>
              <a:ext cx="401900" cy="272200"/>
            </a:xfrm>
            <a:custGeom>
              <a:avLst/>
              <a:gdLst/>
              <a:ahLst/>
              <a:cxnLst/>
              <a:rect l="0" t="0" r="0" b="0"/>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0" name="Shape 690"/>
            <p:cNvSpPr/>
            <p:nvPr/>
          </p:nvSpPr>
          <p:spPr>
            <a:xfrm>
              <a:off x="6024450" y="456100"/>
              <a:ext cx="300800" cy="175375"/>
            </a:xfrm>
            <a:custGeom>
              <a:avLst/>
              <a:gdLst/>
              <a:ahLst/>
              <a:cxnLst/>
              <a:rect l="0" t="0" r="0" b="0"/>
              <a:pathLst>
                <a:path w="12032" h="7015" fill="none" extrusionOk="0">
                  <a:moveTo>
                    <a:pt x="0" y="0"/>
                  </a:moveTo>
                  <a:lnTo>
                    <a:pt x="12032" y="0"/>
                  </a:lnTo>
                  <a:lnTo>
                    <a:pt x="12032" y="7014"/>
                  </a:lnTo>
                  <a:lnTo>
                    <a:pt x="0" y="7014"/>
                  </a:lnTo>
                  <a:lnTo>
                    <a:pt x="0" y="0"/>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1" name="Shape 691"/>
            <p:cNvSpPr/>
            <p:nvPr/>
          </p:nvSpPr>
          <p:spPr>
            <a:xfrm>
              <a:off x="6024450" y="573000"/>
              <a:ext cx="300800" cy="25"/>
            </a:xfrm>
            <a:custGeom>
              <a:avLst/>
              <a:gdLst/>
              <a:ahLst/>
              <a:cxnLst/>
              <a:rect l="0" t="0" r="0" b="0"/>
              <a:pathLst>
                <a:path w="12032" h="1" fill="none" extrusionOk="0">
                  <a:moveTo>
                    <a:pt x="0" y="0"/>
                  </a:moveTo>
                  <a:lnTo>
                    <a:pt x="12032"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2" name="Shape 692"/>
            <p:cNvSpPr/>
            <p:nvPr/>
          </p:nvSpPr>
          <p:spPr>
            <a:xfrm>
              <a:off x="6024450" y="514550"/>
              <a:ext cx="300800" cy="25"/>
            </a:xfrm>
            <a:custGeom>
              <a:avLst/>
              <a:gdLst/>
              <a:ahLst/>
              <a:cxnLst/>
              <a:rect l="0" t="0" r="0" b="0"/>
              <a:pathLst>
                <a:path w="12032" h="1" fill="none" extrusionOk="0">
                  <a:moveTo>
                    <a:pt x="0" y="0"/>
                  </a:moveTo>
                  <a:lnTo>
                    <a:pt x="12032"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3" name="Shape 693"/>
            <p:cNvSpPr/>
            <p:nvPr/>
          </p:nvSpPr>
          <p:spPr>
            <a:xfrm>
              <a:off x="6264950" y="456100"/>
              <a:ext cx="25" cy="175375"/>
            </a:xfrm>
            <a:custGeom>
              <a:avLst/>
              <a:gdLst/>
              <a:ahLst/>
              <a:cxnLst/>
              <a:rect l="0" t="0" r="0" b="0"/>
              <a:pathLst>
                <a:path w="1" h="7015" fill="none" extrusionOk="0">
                  <a:moveTo>
                    <a:pt x="1" y="0"/>
                  </a:moveTo>
                  <a:lnTo>
                    <a:pt x="1" y="7014"/>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4" name="Shape 694"/>
            <p:cNvSpPr/>
            <p:nvPr/>
          </p:nvSpPr>
          <p:spPr>
            <a:xfrm>
              <a:off x="6204675" y="456100"/>
              <a:ext cx="25" cy="175375"/>
            </a:xfrm>
            <a:custGeom>
              <a:avLst/>
              <a:gdLst/>
              <a:ahLst/>
              <a:cxnLst/>
              <a:rect l="0" t="0" r="0" b="0"/>
              <a:pathLst>
                <a:path w="1" h="7015" fill="none" extrusionOk="0">
                  <a:moveTo>
                    <a:pt x="0" y="0"/>
                  </a:moveTo>
                  <a:lnTo>
                    <a:pt x="0" y="7014"/>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5" name="Shape 695"/>
            <p:cNvSpPr/>
            <p:nvPr/>
          </p:nvSpPr>
          <p:spPr>
            <a:xfrm>
              <a:off x="6145000" y="456100"/>
              <a:ext cx="25" cy="175375"/>
            </a:xfrm>
            <a:custGeom>
              <a:avLst/>
              <a:gdLst/>
              <a:ahLst/>
              <a:cxnLst/>
              <a:rect l="0" t="0" r="0" b="0"/>
              <a:pathLst>
                <a:path w="1" h="7015" fill="none" extrusionOk="0">
                  <a:moveTo>
                    <a:pt x="1" y="0"/>
                  </a:moveTo>
                  <a:lnTo>
                    <a:pt x="1" y="7014"/>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6" name="Shape 696"/>
            <p:cNvSpPr/>
            <p:nvPr/>
          </p:nvSpPr>
          <p:spPr>
            <a:xfrm>
              <a:off x="6084725" y="456100"/>
              <a:ext cx="25" cy="175375"/>
            </a:xfrm>
            <a:custGeom>
              <a:avLst/>
              <a:gdLst/>
              <a:ahLst/>
              <a:cxnLst/>
              <a:rect l="0" t="0" r="0" b="0"/>
              <a:pathLst>
                <a:path w="1" h="7015" fill="none" extrusionOk="0">
                  <a:moveTo>
                    <a:pt x="1" y="0"/>
                  </a:moveTo>
                  <a:lnTo>
                    <a:pt x="1" y="7014"/>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97" name="Shape 697"/>
          <p:cNvGrpSpPr/>
          <p:nvPr/>
        </p:nvGrpSpPr>
        <p:grpSpPr>
          <a:xfrm>
            <a:off x="918857" y="908740"/>
            <a:ext cx="342881" cy="418127"/>
            <a:chOff x="1268550" y="929175"/>
            <a:chExt cx="407950" cy="497475"/>
          </a:xfrm>
        </p:grpSpPr>
        <p:sp>
          <p:nvSpPr>
            <p:cNvPr id="698" name="Shape 698"/>
            <p:cNvSpPr/>
            <p:nvPr/>
          </p:nvSpPr>
          <p:spPr>
            <a:xfrm>
              <a:off x="1268550" y="953550"/>
              <a:ext cx="387250" cy="473100"/>
            </a:xfrm>
            <a:custGeom>
              <a:avLst/>
              <a:gdLst/>
              <a:ahLst/>
              <a:cxnLst/>
              <a:rect l="0" t="0" r="0" b="0"/>
              <a:pathLst>
                <a:path w="15490" h="18924" fill="none" extrusionOk="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9" name="Shape 699"/>
            <p:cNvSpPr/>
            <p:nvPr/>
          </p:nvSpPr>
          <p:spPr>
            <a:xfrm>
              <a:off x="1298975" y="929175"/>
              <a:ext cx="377525" cy="462775"/>
            </a:xfrm>
            <a:custGeom>
              <a:avLst/>
              <a:gdLst/>
              <a:ahLst/>
              <a:cxnLst/>
              <a:rect l="0" t="0" r="0" b="0"/>
              <a:pathLst>
                <a:path w="15101" h="18511" fill="none" extrusionOk="0">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0" name="Shape 700"/>
            <p:cNvSpPr/>
            <p:nvPr/>
          </p:nvSpPr>
          <p:spPr>
            <a:xfrm>
              <a:off x="15924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01" name="Shape 701"/>
          <p:cNvGrpSpPr/>
          <p:nvPr/>
        </p:nvGrpSpPr>
        <p:grpSpPr>
          <a:xfrm>
            <a:off x="5404921" y="924605"/>
            <a:ext cx="405331" cy="388962"/>
            <a:chOff x="6605925" y="948050"/>
            <a:chExt cx="482250" cy="462775"/>
          </a:xfrm>
        </p:grpSpPr>
        <p:sp>
          <p:nvSpPr>
            <p:cNvPr id="702" name="Shape 702"/>
            <p:cNvSpPr/>
            <p:nvPr/>
          </p:nvSpPr>
          <p:spPr>
            <a:xfrm>
              <a:off x="6847025" y="1209875"/>
              <a:ext cx="60325" cy="200950"/>
            </a:xfrm>
            <a:custGeom>
              <a:avLst/>
              <a:gdLst/>
              <a:ahLst/>
              <a:cxnLst/>
              <a:rect l="0" t="0" r="0" b="0"/>
              <a:pathLst>
                <a:path w="2413" h="8038" fill="none" extrusionOk="0">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3" name="Shape 703"/>
            <p:cNvSpPr/>
            <p:nvPr/>
          </p:nvSpPr>
          <p:spPr>
            <a:xfrm>
              <a:off x="6605925" y="971800"/>
              <a:ext cx="482250" cy="228350"/>
            </a:xfrm>
            <a:custGeom>
              <a:avLst/>
              <a:gdLst/>
              <a:ahLst/>
              <a:cxnLst/>
              <a:rect l="0" t="0" r="0" b="0"/>
              <a:pathLst>
                <a:path w="19290" h="9134" fill="none" extrusionOk="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4" name="Shape 704"/>
            <p:cNvSpPr/>
            <p:nvPr/>
          </p:nvSpPr>
          <p:spPr>
            <a:xfrm>
              <a:off x="6847025" y="948050"/>
              <a:ext cx="25" cy="23775"/>
            </a:xfrm>
            <a:custGeom>
              <a:avLst/>
              <a:gdLst/>
              <a:ahLst/>
              <a:cxnLst/>
              <a:rect l="0" t="0" r="0" b="0"/>
              <a:pathLst>
                <a:path w="1" h="951" fill="none" extrusionOk="0">
                  <a:moveTo>
                    <a:pt x="1" y="951"/>
                  </a:moveTo>
                  <a:lnTo>
                    <a:pt x="1"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5" name="Shape 705"/>
            <p:cNvSpPr/>
            <p:nvPr/>
          </p:nvSpPr>
          <p:spPr>
            <a:xfrm>
              <a:off x="6847025" y="1001025"/>
              <a:ext cx="25" cy="183900"/>
            </a:xfrm>
            <a:custGeom>
              <a:avLst/>
              <a:gdLst/>
              <a:ahLst/>
              <a:cxnLst/>
              <a:rect l="0" t="0" r="0" b="0"/>
              <a:pathLst>
                <a:path w="1" h="7356" fill="none" extrusionOk="0">
                  <a:moveTo>
                    <a:pt x="1" y="1"/>
                  </a:moveTo>
                  <a:lnTo>
                    <a:pt x="1" y="7356"/>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6" name="Shape 706"/>
            <p:cNvSpPr/>
            <p:nvPr/>
          </p:nvSpPr>
          <p:spPr>
            <a:xfrm>
              <a:off x="6872000" y="994325"/>
              <a:ext cx="85275" cy="190600"/>
            </a:xfrm>
            <a:custGeom>
              <a:avLst/>
              <a:gdLst/>
              <a:ahLst/>
              <a:cxnLst/>
              <a:rect l="0" t="0" r="0" b="0"/>
              <a:pathLst>
                <a:path w="3411" h="7624" fill="none" extrusionOk="0">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7" name="Shape 707"/>
            <p:cNvSpPr/>
            <p:nvPr/>
          </p:nvSpPr>
          <p:spPr>
            <a:xfrm>
              <a:off x="6736825" y="994325"/>
              <a:ext cx="85275" cy="190600"/>
            </a:xfrm>
            <a:custGeom>
              <a:avLst/>
              <a:gdLst/>
              <a:ahLst/>
              <a:cxnLst/>
              <a:rect l="0" t="0" r="0" b="0"/>
              <a:pathLst>
                <a:path w="3411" h="7624" fill="none" extrusionOk="0">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08" name="Shape 708"/>
          <p:cNvGrpSpPr/>
          <p:nvPr/>
        </p:nvGrpSpPr>
        <p:grpSpPr>
          <a:xfrm>
            <a:off x="5499603" y="2076573"/>
            <a:ext cx="215966" cy="342398"/>
            <a:chOff x="6718575" y="2318625"/>
            <a:chExt cx="256950" cy="407375"/>
          </a:xfrm>
        </p:grpSpPr>
        <p:sp>
          <p:nvSpPr>
            <p:cNvPr id="709" name="Shape 709"/>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0" name="Shape 710"/>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1" name="Shape 711"/>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2" name="Shape 712"/>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3" name="Shape 713"/>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4" name="Shape 714"/>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5" name="Shape 715"/>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6" name="Shape 716"/>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17" name="Shape 717"/>
          <p:cNvGrpSpPr/>
          <p:nvPr/>
        </p:nvGrpSpPr>
        <p:grpSpPr>
          <a:xfrm>
            <a:off x="2600992" y="2703481"/>
            <a:ext cx="363369" cy="221114"/>
            <a:chOff x="3269900" y="3064500"/>
            <a:chExt cx="432325" cy="263075"/>
          </a:xfrm>
        </p:grpSpPr>
        <p:sp>
          <p:nvSpPr>
            <p:cNvPr id="718" name="Shape 718"/>
            <p:cNvSpPr/>
            <p:nvPr/>
          </p:nvSpPr>
          <p:spPr>
            <a:xfrm>
              <a:off x="3269900" y="3064500"/>
              <a:ext cx="432325" cy="263075"/>
            </a:xfrm>
            <a:custGeom>
              <a:avLst/>
              <a:gdLst/>
              <a:ahLst/>
              <a:cxnLst/>
              <a:rect l="0" t="0" r="0" b="0"/>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9" name="Shape 719"/>
            <p:cNvSpPr/>
            <p:nvPr/>
          </p:nvSpPr>
          <p:spPr>
            <a:xfrm>
              <a:off x="3445875" y="3155825"/>
              <a:ext cx="80400" cy="80400"/>
            </a:xfrm>
            <a:custGeom>
              <a:avLst/>
              <a:gdLst/>
              <a:ahLst/>
              <a:cxnLst/>
              <a:rect l="0" t="0" r="0" b="0"/>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0" name="Shape 720"/>
            <p:cNvSpPr/>
            <p:nvPr/>
          </p:nvSpPr>
          <p:spPr>
            <a:xfrm>
              <a:off x="3381925" y="3091900"/>
              <a:ext cx="208275" cy="208275"/>
            </a:xfrm>
            <a:custGeom>
              <a:avLst/>
              <a:gdLst/>
              <a:ahLst/>
              <a:cxnLst/>
              <a:rect l="0" t="0" r="0" b="0"/>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21" name="Shape 721"/>
          <p:cNvGrpSpPr/>
          <p:nvPr/>
        </p:nvGrpSpPr>
        <p:grpSpPr>
          <a:xfrm>
            <a:off x="5475019" y="2635926"/>
            <a:ext cx="265114" cy="372593"/>
            <a:chOff x="6689325" y="2984125"/>
            <a:chExt cx="315425" cy="443300"/>
          </a:xfrm>
        </p:grpSpPr>
        <p:sp>
          <p:nvSpPr>
            <p:cNvPr id="722" name="Shape 722"/>
            <p:cNvSpPr/>
            <p:nvPr/>
          </p:nvSpPr>
          <p:spPr>
            <a:xfrm>
              <a:off x="6689325" y="2984125"/>
              <a:ext cx="315425" cy="77975"/>
            </a:xfrm>
            <a:custGeom>
              <a:avLst/>
              <a:gdLst/>
              <a:ahLst/>
              <a:cxnLst/>
              <a:rect l="0" t="0" r="0" b="0"/>
              <a:pathLst>
                <a:path w="12617" h="3119" fill="none" extrusionOk="0">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3" name="Shape 723"/>
            <p:cNvSpPr/>
            <p:nvPr/>
          </p:nvSpPr>
          <p:spPr>
            <a:xfrm>
              <a:off x="6702125" y="3069375"/>
              <a:ext cx="289850" cy="358050"/>
            </a:xfrm>
            <a:custGeom>
              <a:avLst/>
              <a:gdLst/>
              <a:ahLst/>
              <a:cxnLst/>
              <a:rect l="0" t="0" r="0" b="0"/>
              <a:pathLst>
                <a:path w="11594" h="14322" fill="none" extrusionOk="0">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4" name="Shape 724"/>
            <p:cNvSpPr/>
            <p:nvPr/>
          </p:nvSpPr>
          <p:spPr>
            <a:xfrm>
              <a:off x="6761175" y="3117475"/>
              <a:ext cx="25" cy="261850"/>
            </a:xfrm>
            <a:custGeom>
              <a:avLst/>
              <a:gdLst/>
              <a:ahLst/>
              <a:cxnLst/>
              <a:rect l="0" t="0" r="0" b="0"/>
              <a:pathLst>
                <a:path w="1" h="10474" fill="none" extrusionOk="0">
                  <a:moveTo>
                    <a:pt x="1" y="10473"/>
                  </a:moveTo>
                  <a:lnTo>
                    <a:pt x="1"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5" name="Shape 725"/>
            <p:cNvSpPr/>
            <p:nvPr/>
          </p:nvSpPr>
          <p:spPr>
            <a:xfrm>
              <a:off x="6847025" y="3117475"/>
              <a:ext cx="25" cy="261850"/>
            </a:xfrm>
            <a:custGeom>
              <a:avLst/>
              <a:gdLst/>
              <a:ahLst/>
              <a:cxnLst/>
              <a:rect l="0" t="0" r="0" b="0"/>
              <a:pathLst>
                <a:path w="1" h="10474" fill="none" extrusionOk="0">
                  <a:moveTo>
                    <a:pt x="1" y="1"/>
                  </a:moveTo>
                  <a:lnTo>
                    <a:pt x="1" y="10473"/>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6" name="Shape 726"/>
            <p:cNvSpPr/>
            <p:nvPr/>
          </p:nvSpPr>
          <p:spPr>
            <a:xfrm>
              <a:off x="6932875" y="3117475"/>
              <a:ext cx="25" cy="261850"/>
            </a:xfrm>
            <a:custGeom>
              <a:avLst/>
              <a:gdLst/>
              <a:ahLst/>
              <a:cxnLst/>
              <a:rect l="0" t="0" r="0" b="0"/>
              <a:pathLst>
                <a:path w="1" h="10474" fill="none" extrusionOk="0">
                  <a:moveTo>
                    <a:pt x="1" y="1"/>
                  </a:moveTo>
                  <a:lnTo>
                    <a:pt x="1" y="10473"/>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27" name="Shape 727"/>
          <p:cNvGrpSpPr/>
          <p:nvPr/>
        </p:nvGrpSpPr>
        <p:grpSpPr>
          <a:xfrm>
            <a:off x="1523744" y="3730593"/>
            <a:ext cx="256415" cy="414534"/>
            <a:chOff x="1988225" y="4286525"/>
            <a:chExt cx="305075" cy="493200"/>
          </a:xfrm>
        </p:grpSpPr>
        <p:sp>
          <p:nvSpPr>
            <p:cNvPr id="728" name="Shape 728"/>
            <p:cNvSpPr/>
            <p:nvPr/>
          </p:nvSpPr>
          <p:spPr>
            <a:xfrm>
              <a:off x="2178800" y="4519725"/>
              <a:ext cx="114500" cy="114475"/>
            </a:xfrm>
            <a:custGeom>
              <a:avLst/>
              <a:gdLst/>
              <a:ahLst/>
              <a:cxnLst/>
              <a:rect l="0" t="0" r="0" b="0"/>
              <a:pathLst>
                <a:path w="4580" h="4579" fill="none" extrusionOk="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9" name="Shape 729"/>
            <p:cNvSpPr/>
            <p:nvPr/>
          </p:nvSpPr>
          <p:spPr>
            <a:xfrm>
              <a:off x="1988225" y="4539200"/>
              <a:ext cx="156500" cy="156500"/>
            </a:xfrm>
            <a:custGeom>
              <a:avLst/>
              <a:gdLst/>
              <a:ahLst/>
              <a:cxnLst/>
              <a:rect l="0" t="0" r="0" b="0"/>
              <a:pathLst>
                <a:path w="6260" h="6260" fill="none" extrusionOk="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0" name="Shape 730"/>
            <p:cNvSpPr/>
            <p:nvPr/>
          </p:nvSpPr>
          <p:spPr>
            <a:xfrm>
              <a:off x="2042425" y="4286525"/>
              <a:ext cx="239300" cy="236250"/>
            </a:xfrm>
            <a:custGeom>
              <a:avLst/>
              <a:gdLst/>
              <a:ahLst/>
              <a:cxnLst/>
              <a:rect l="0" t="0" r="0" b="0"/>
              <a:pathLst>
                <a:path w="9572" h="9450" fill="none" extrusionOk="0">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1" name="Shape 731"/>
            <p:cNvSpPr/>
            <p:nvPr/>
          </p:nvSpPr>
          <p:spPr>
            <a:xfrm>
              <a:off x="2161750" y="4522750"/>
              <a:ext cx="25" cy="256975"/>
            </a:xfrm>
            <a:custGeom>
              <a:avLst/>
              <a:gdLst/>
              <a:ahLst/>
              <a:cxnLst/>
              <a:rect l="0" t="0" r="0" b="0"/>
              <a:pathLst>
                <a:path w="1" h="10279" fill="none" extrusionOk="0">
                  <a:moveTo>
                    <a:pt x="1" y="10279"/>
                  </a:moveTo>
                  <a:lnTo>
                    <a:pt x="1"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2" name="Shape 732"/>
            <p:cNvSpPr/>
            <p:nvPr/>
          </p:nvSpPr>
          <p:spPr>
            <a:xfrm>
              <a:off x="2133750" y="4377850"/>
              <a:ext cx="56050" cy="56025"/>
            </a:xfrm>
            <a:custGeom>
              <a:avLst/>
              <a:gdLst/>
              <a:ahLst/>
              <a:cxnLst/>
              <a:rect l="0" t="0" r="0" b="0"/>
              <a:pathLst>
                <a:path w="2242" h="2241" fill="none" extrusionOk="0">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3" name="Shape 733"/>
            <p:cNvSpPr/>
            <p:nvPr/>
          </p:nvSpPr>
          <p:spPr>
            <a:xfrm>
              <a:off x="2038150" y="4589125"/>
              <a:ext cx="87100" cy="87100"/>
            </a:xfrm>
            <a:custGeom>
              <a:avLst/>
              <a:gdLst/>
              <a:ahLst/>
              <a:cxnLst/>
              <a:rect l="0" t="0" r="0" b="0"/>
              <a:pathLst>
                <a:path w="3484" h="3484" fill="none" extrusionOk="0">
                  <a:moveTo>
                    <a:pt x="1" y="0"/>
                  </a:moveTo>
                  <a:lnTo>
                    <a:pt x="3483" y="3483"/>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4" name="Shape 734"/>
            <p:cNvSpPr/>
            <p:nvPr/>
          </p:nvSpPr>
          <p:spPr>
            <a:xfrm>
              <a:off x="2194025" y="4564150"/>
              <a:ext cx="54825" cy="54825"/>
            </a:xfrm>
            <a:custGeom>
              <a:avLst/>
              <a:gdLst/>
              <a:ahLst/>
              <a:cxnLst/>
              <a:rect l="0" t="0" r="0" b="0"/>
              <a:pathLst>
                <a:path w="2193" h="2193" fill="none" extrusionOk="0">
                  <a:moveTo>
                    <a:pt x="2192" y="1"/>
                  </a:moveTo>
                  <a:lnTo>
                    <a:pt x="1" y="2193"/>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35" name="Shape 735"/>
          <p:cNvGrpSpPr/>
          <p:nvPr/>
        </p:nvGrpSpPr>
        <p:grpSpPr>
          <a:xfrm>
            <a:off x="2067737" y="3759758"/>
            <a:ext cx="309640" cy="392030"/>
            <a:chOff x="2635450" y="4321225"/>
            <a:chExt cx="368400" cy="466425"/>
          </a:xfrm>
        </p:grpSpPr>
        <p:sp>
          <p:nvSpPr>
            <p:cNvPr id="736" name="Shape 736"/>
            <p:cNvSpPr/>
            <p:nvPr/>
          </p:nvSpPr>
          <p:spPr>
            <a:xfrm>
              <a:off x="2635450" y="4653050"/>
              <a:ext cx="368400" cy="134600"/>
            </a:xfrm>
            <a:custGeom>
              <a:avLst/>
              <a:gdLst/>
              <a:ahLst/>
              <a:cxnLst/>
              <a:rect l="0" t="0" r="0" b="0"/>
              <a:pathLst>
                <a:path w="14736" h="5384" fill="none" extrusionOk="0">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7" name="Shape 737"/>
            <p:cNvSpPr/>
            <p:nvPr/>
          </p:nvSpPr>
          <p:spPr>
            <a:xfrm>
              <a:off x="2819350" y="4321225"/>
              <a:ext cx="25" cy="347075"/>
            </a:xfrm>
            <a:custGeom>
              <a:avLst/>
              <a:gdLst/>
              <a:ahLst/>
              <a:cxnLst/>
              <a:rect l="0" t="0" r="0" b="0"/>
              <a:pathLst>
                <a:path w="1" h="13883" fill="none" extrusionOk="0">
                  <a:moveTo>
                    <a:pt x="0" y="13883"/>
                  </a:moveTo>
                  <a:lnTo>
                    <a:pt x="0"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8" name="Shape 738"/>
            <p:cNvSpPr/>
            <p:nvPr/>
          </p:nvSpPr>
          <p:spPr>
            <a:xfrm>
              <a:off x="2835175" y="4328525"/>
              <a:ext cx="114475" cy="114500"/>
            </a:xfrm>
            <a:custGeom>
              <a:avLst/>
              <a:gdLst/>
              <a:ahLst/>
              <a:cxnLst/>
              <a:rect l="0" t="0" r="0" b="0"/>
              <a:pathLst>
                <a:path w="4579" h="4580" fill="none" extrusionOk="0">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9" name="Shape 739"/>
            <p:cNvSpPr/>
            <p:nvPr/>
          </p:nvSpPr>
          <p:spPr>
            <a:xfrm>
              <a:off x="2850400" y="4372975"/>
              <a:ext cx="54825" cy="54825"/>
            </a:xfrm>
            <a:custGeom>
              <a:avLst/>
              <a:gdLst/>
              <a:ahLst/>
              <a:cxnLst/>
              <a:rect l="0" t="0" r="0" b="0"/>
              <a:pathLst>
                <a:path w="2193" h="2193" fill="none" extrusionOk="0">
                  <a:moveTo>
                    <a:pt x="2192" y="0"/>
                  </a:moveTo>
                  <a:lnTo>
                    <a:pt x="0" y="2192"/>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0" name="Shape 740"/>
            <p:cNvSpPr/>
            <p:nvPr/>
          </p:nvSpPr>
          <p:spPr>
            <a:xfrm>
              <a:off x="2646425" y="4429600"/>
              <a:ext cx="156500" cy="156500"/>
            </a:xfrm>
            <a:custGeom>
              <a:avLst/>
              <a:gdLst/>
              <a:ahLst/>
              <a:cxnLst/>
              <a:rect l="0" t="0" r="0" b="0"/>
              <a:pathLst>
                <a:path w="6260" h="6260" fill="none" extrusionOk="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1" name="Shape 741"/>
            <p:cNvSpPr/>
            <p:nvPr/>
          </p:nvSpPr>
          <p:spPr>
            <a:xfrm>
              <a:off x="2696350" y="4479525"/>
              <a:ext cx="87100" cy="87100"/>
            </a:xfrm>
            <a:custGeom>
              <a:avLst/>
              <a:gdLst/>
              <a:ahLst/>
              <a:cxnLst/>
              <a:rect l="0" t="0" r="0" b="0"/>
              <a:pathLst>
                <a:path w="3484" h="3484" fill="none" extrusionOk="0">
                  <a:moveTo>
                    <a:pt x="0" y="1"/>
                  </a:moveTo>
                  <a:lnTo>
                    <a:pt x="3483" y="3483"/>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42" name="Shape 742"/>
          <p:cNvGrpSpPr/>
          <p:nvPr/>
        </p:nvGrpSpPr>
        <p:grpSpPr>
          <a:xfrm>
            <a:off x="5436146" y="3750030"/>
            <a:ext cx="342881" cy="383835"/>
            <a:chOff x="6643075" y="4309650"/>
            <a:chExt cx="407950" cy="456675"/>
          </a:xfrm>
        </p:grpSpPr>
        <p:sp>
          <p:nvSpPr>
            <p:cNvPr id="743" name="Shape 743"/>
            <p:cNvSpPr/>
            <p:nvPr/>
          </p:nvSpPr>
          <p:spPr>
            <a:xfrm>
              <a:off x="6643075" y="4698125"/>
              <a:ext cx="407950" cy="14625"/>
            </a:xfrm>
            <a:custGeom>
              <a:avLst/>
              <a:gdLst/>
              <a:ahLst/>
              <a:cxnLst/>
              <a:rect l="0" t="0" r="0" b="0"/>
              <a:pathLst>
                <a:path w="16318" h="585" fill="none" extrusionOk="0">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4" name="Shape 744"/>
            <p:cNvSpPr/>
            <p:nvPr/>
          </p:nvSpPr>
          <p:spPr>
            <a:xfrm>
              <a:off x="6643075" y="4727350"/>
              <a:ext cx="407950" cy="14625"/>
            </a:xfrm>
            <a:custGeom>
              <a:avLst/>
              <a:gdLst/>
              <a:ahLst/>
              <a:cxnLst/>
              <a:rect l="0" t="0" r="0" b="0"/>
              <a:pathLst>
                <a:path w="16318" h="585" fill="none" extrusionOk="0">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5" name="Shape 745"/>
            <p:cNvSpPr/>
            <p:nvPr/>
          </p:nvSpPr>
          <p:spPr>
            <a:xfrm>
              <a:off x="6643075" y="4751700"/>
              <a:ext cx="407950" cy="14625"/>
            </a:xfrm>
            <a:custGeom>
              <a:avLst/>
              <a:gdLst/>
              <a:ahLst/>
              <a:cxnLst/>
              <a:rect l="0" t="0" r="0" b="0"/>
              <a:pathLst>
                <a:path w="16318" h="585" fill="none" extrusionOk="0">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6" name="Shape 746"/>
            <p:cNvSpPr/>
            <p:nvPr/>
          </p:nvSpPr>
          <p:spPr>
            <a:xfrm>
              <a:off x="6672900" y="4309650"/>
              <a:ext cx="348900" cy="376300"/>
            </a:xfrm>
            <a:custGeom>
              <a:avLst/>
              <a:gdLst/>
              <a:ahLst/>
              <a:cxnLst/>
              <a:rect l="0" t="0" r="0" b="0"/>
              <a:pathLst>
                <a:path w="13956" h="15052" fill="none" extrusionOk="0">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7" name="Shape 747"/>
            <p:cNvSpPr/>
            <p:nvPr/>
          </p:nvSpPr>
          <p:spPr>
            <a:xfrm>
              <a:off x="6805625" y="4452725"/>
              <a:ext cx="15850" cy="28050"/>
            </a:xfrm>
            <a:custGeom>
              <a:avLst/>
              <a:gdLst/>
              <a:ahLst/>
              <a:cxnLst/>
              <a:rect l="0" t="0" r="0" b="0"/>
              <a:pathLst>
                <a:path w="634" h="1122" fill="none" extrusionOk="0">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8" name="Shape 748"/>
            <p:cNvSpPr/>
            <p:nvPr/>
          </p:nvSpPr>
          <p:spPr>
            <a:xfrm>
              <a:off x="6872600" y="4452725"/>
              <a:ext cx="15875" cy="28050"/>
            </a:xfrm>
            <a:custGeom>
              <a:avLst/>
              <a:gdLst/>
              <a:ahLst/>
              <a:cxnLst/>
              <a:rect l="0" t="0" r="0" b="0"/>
              <a:pathLst>
                <a:path w="635" h="1122" fill="none" extrusionOk="0">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9" name="Shape 749"/>
            <p:cNvSpPr/>
            <p:nvPr/>
          </p:nvSpPr>
          <p:spPr>
            <a:xfrm>
              <a:off x="6709425" y="4414975"/>
              <a:ext cx="275250" cy="54825"/>
            </a:xfrm>
            <a:custGeom>
              <a:avLst/>
              <a:gdLst/>
              <a:ahLst/>
              <a:cxnLst/>
              <a:rect l="0" t="0" r="0" b="0"/>
              <a:pathLst>
                <a:path w="11010" h="2193" fill="none" extrusionOk="0">
                  <a:moveTo>
                    <a:pt x="11009" y="2193"/>
                  </a:moveTo>
                  <a:lnTo>
                    <a:pt x="5505" y="1"/>
                  </a:lnTo>
                  <a:lnTo>
                    <a:pt x="1" y="2193"/>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0" name="Shape 750"/>
            <p:cNvSpPr/>
            <p:nvPr/>
          </p:nvSpPr>
          <p:spPr>
            <a:xfrm>
              <a:off x="6733175" y="4382725"/>
              <a:ext cx="227750" cy="37150"/>
            </a:xfrm>
            <a:custGeom>
              <a:avLst/>
              <a:gdLst/>
              <a:ahLst/>
              <a:cxnLst/>
              <a:rect l="0" t="0" r="0" b="0"/>
              <a:pathLst>
                <a:path w="9110" h="1486" fill="none" extrusionOk="0">
                  <a:moveTo>
                    <a:pt x="1" y="1486"/>
                  </a:moveTo>
                  <a:lnTo>
                    <a:pt x="1681" y="1486"/>
                  </a:lnTo>
                  <a:lnTo>
                    <a:pt x="1681" y="0"/>
                  </a:lnTo>
                  <a:lnTo>
                    <a:pt x="4555" y="0"/>
                  </a:lnTo>
                  <a:lnTo>
                    <a:pt x="7429" y="0"/>
                  </a:lnTo>
                  <a:lnTo>
                    <a:pt x="7429" y="1486"/>
                  </a:lnTo>
                  <a:lnTo>
                    <a:pt x="9109" y="1486"/>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1" name="Shape 751"/>
            <p:cNvSpPr/>
            <p:nvPr/>
          </p:nvSpPr>
          <p:spPr>
            <a:xfrm>
              <a:off x="6847025" y="4414975"/>
              <a:ext cx="25" cy="145550"/>
            </a:xfrm>
            <a:custGeom>
              <a:avLst/>
              <a:gdLst/>
              <a:ahLst/>
              <a:cxnLst/>
              <a:rect l="0" t="0" r="0" b="0"/>
              <a:pathLst>
                <a:path w="1" h="5822" fill="none" extrusionOk="0">
                  <a:moveTo>
                    <a:pt x="1" y="1"/>
                  </a:moveTo>
                  <a:lnTo>
                    <a:pt x="1" y="5822"/>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52" name="Shape 752"/>
          <p:cNvGrpSpPr/>
          <p:nvPr/>
        </p:nvGrpSpPr>
        <p:grpSpPr>
          <a:xfrm>
            <a:off x="4251419" y="4291984"/>
            <a:ext cx="452420" cy="433992"/>
            <a:chOff x="5233525" y="4954450"/>
            <a:chExt cx="538275" cy="516350"/>
          </a:xfrm>
        </p:grpSpPr>
        <p:sp>
          <p:nvSpPr>
            <p:cNvPr id="753" name="Shape 753"/>
            <p:cNvSpPr/>
            <p:nvPr/>
          </p:nvSpPr>
          <p:spPr>
            <a:xfrm>
              <a:off x="5637825" y="4954450"/>
              <a:ext cx="89525" cy="89525"/>
            </a:xfrm>
            <a:custGeom>
              <a:avLst/>
              <a:gdLst/>
              <a:ahLst/>
              <a:cxnLst/>
              <a:rect l="0" t="0" r="0" b="0"/>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4" name="Shape 754"/>
            <p:cNvSpPr/>
            <p:nvPr/>
          </p:nvSpPr>
          <p:spPr>
            <a:xfrm>
              <a:off x="5323025" y="4980625"/>
              <a:ext cx="88925" cy="88925"/>
            </a:xfrm>
            <a:custGeom>
              <a:avLst/>
              <a:gdLst/>
              <a:ahLst/>
              <a:cxnLst/>
              <a:rect l="0" t="0" r="0" b="0"/>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5" name="Shape 755"/>
            <p:cNvSpPr/>
            <p:nvPr/>
          </p:nvSpPr>
          <p:spPr>
            <a:xfrm>
              <a:off x="5233525" y="5255225"/>
              <a:ext cx="89525" cy="89525"/>
            </a:xfrm>
            <a:custGeom>
              <a:avLst/>
              <a:gdLst/>
              <a:ahLst/>
              <a:cxnLst/>
              <a:rect l="0" t="0" r="0" b="0"/>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6" name="Shape 756"/>
            <p:cNvSpPr/>
            <p:nvPr/>
          </p:nvSpPr>
          <p:spPr>
            <a:xfrm>
              <a:off x="5453325" y="5382475"/>
              <a:ext cx="88925" cy="88325"/>
            </a:xfrm>
            <a:custGeom>
              <a:avLst/>
              <a:gdLst/>
              <a:ahLst/>
              <a:cxnLst/>
              <a:rect l="0" t="0" r="0" b="0"/>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7" name="Shape 757"/>
            <p:cNvSpPr/>
            <p:nvPr/>
          </p:nvSpPr>
          <p:spPr>
            <a:xfrm>
              <a:off x="5682875" y="5188875"/>
              <a:ext cx="88925" cy="89525"/>
            </a:xfrm>
            <a:custGeom>
              <a:avLst/>
              <a:gdLst/>
              <a:ahLst/>
              <a:cxnLst/>
              <a:rect l="0" t="0" r="0" b="0"/>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8" name="Shape 758"/>
            <p:cNvSpPr/>
            <p:nvPr/>
          </p:nvSpPr>
          <p:spPr>
            <a:xfrm>
              <a:off x="5411925" y="5110925"/>
              <a:ext cx="188775" cy="189400"/>
            </a:xfrm>
            <a:custGeom>
              <a:avLst/>
              <a:gdLst/>
              <a:ahLst/>
              <a:cxnLst/>
              <a:rect l="0" t="0" r="0" b="0"/>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9" name="Shape 759"/>
            <p:cNvSpPr/>
            <p:nvPr/>
          </p:nvSpPr>
          <p:spPr>
            <a:xfrm>
              <a:off x="5367475" y="5025075"/>
              <a:ext cx="81600" cy="105975"/>
            </a:xfrm>
            <a:custGeom>
              <a:avLst/>
              <a:gdLst/>
              <a:ahLst/>
              <a:cxnLst/>
              <a:rect l="0" t="0" r="0" b="0"/>
              <a:pathLst>
                <a:path w="3264" h="4239" fill="none" extrusionOk="0">
                  <a:moveTo>
                    <a:pt x="0" y="1"/>
                  </a:moveTo>
                  <a:lnTo>
                    <a:pt x="3264" y="4238"/>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0" name="Shape 760"/>
            <p:cNvSpPr/>
            <p:nvPr/>
          </p:nvSpPr>
          <p:spPr>
            <a:xfrm>
              <a:off x="5567800" y="4999500"/>
              <a:ext cx="115100" cy="133975"/>
            </a:xfrm>
            <a:custGeom>
              <a:avLst/>
              <a:gdLst/>
              <a:ahLst/>
              <a:cxnLst/>
              <a:rect l="0" t="0" r="0" b="0"/>
              <a:pathLst>
                <a:path w="4604" h="5359" fill="none" extrusionOk="0">
                  <a:moveTo>
                    <a:pt x="0" y="5359"/>
                  </a:moveTo>
                  <a:lnTo>
                    <a:pt x="4603"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1" name="Shape 761"/>
            <p:cNvSpPr/>
            <p:nvPr/>
          </p:nvSpPr>
          <p:spPr>
            <a:xfrm>
              <a:off x="5600075" y="5217475"/>
              <a:ext cx="127275" cy="16475"/>
            </a:xfrm>
            <a:custGeom>
              <a:avLst/>
              <a:gdLst/>
              <a:ahLst/>
              <a:cxnLst/>
              <a:rect l="0" t="0" r="0" b="0"/>
              <a:pathLst>
                <a:path w="5091" h="659" fill="none" extrusionOk="0">
                  <a:moveTo>
                    <a:pt x="5090" y="658"/>
                  </a:moveTo>
                  <a:lnTo>
                    <a:pt x="0"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2" name="Shape 762"/>
            <p:cNvSpPr/>
            <p:nvPr/>
          </p:nvSpPr>
          <p:spPr>
            <a:xfrm>
              <a:off x="5497775" y="5299675"/>
              <a:ext cx="4900" cy="126675"/>
            </a:xfrm>
            <a:custGeom>
              <a:avLst/>
              <a:gdLst/>
              <a:ahLst/>
              <a:cxnLst/>
              <a:rect l="0" t="0" r="0" b="0"/>
              <a:pathLst>
                <a:path w="196" h="5067" fill="none" extrusionOk="0">
                  <a:moveTo>
                    <a:pt x="0" y="5067"/>
                  </a:moveTo>
                  <a:lnTo>
                    <a:pt x="195"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3" name="Shape 763"/>
            <p:cNvSpPr/>
            <p:nvPr/>
          </p:nvSpPr>
          <p:spPr>
            <a:xfrm>
              <a:off x="5277975" y="5241825"/>
              <a:ext cx="141275" cy="58500"/>
            </a:xfrm>
            <a:custGeom>
              <a:avLst/>
              <a:gdLst/>
              <a:ahLst/>
              <a:cxnLst/>
              <a:rect l="0" t="0" r="0" b="0"/>
              <a:pathLst>
                <a:path w="5651" h="2340" fill="none" extrusionOk="0">
                  <a:moveTo>
                    <a:pt x="0" y="2339"/>
                  </a:moveTo>
                  <a:lnTo>
                    <a:pt x="5651"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64" name="Shape 764"/>
          <p:cNvGrpSpPr/>
          <p:nvPr/>
        </p:nvGrpSpPr>
        <p:grpSpPr>
          <a:xfrm>
            <a:off x="3682337" y="4299654"/>
            <a:ext cx="460615" cy="418653"/>
            <a:chOff x="4556450" y="4963575"/>
            <a:chExt cx="548025" cy="498100"/>
          </a:xfrm>
        </p:grpSpPr>
        <p:sp>
          <p:nvSpPr>
            <p:cNvPr id="765" name="Shape 765"/>
            <p:cNvSpPr/>
            <p:nvPr/>
          </p:nvSpPr>
          <p:spPr>
            <a:xfrm>
              <a:off x="4611850" y="5222350"/>
              <a:ext cx="436600" cy="239325"/>
            </a:xfrm>
            <a:custGeom>
              <a:avLst/>
              <a:gdLst/>
              <a:ahLst/>
              <a:cxnLst/>
              <a:rect l="0" t="0" r="0" b="0"/>
              <a:pathLst>
                <a:path w="17464" h="9573" fill="none" extrusionOk="0">
                  <a:moveTo>
                    <a:pt x="1" y="1"/>
                  </a:moveTo>
                  <a:lnTo>
                    <a:pt x="1" y="4677"/>
                  </a:lnTo>
                  <a:lnTo>
                    <a:pt x="8720" y="9572"/>
                  </a:lnTo>
                  <a:lnTo>
                    <a:pt x="17463" y="4677"/>
                  </a:lnTo>
                  <a:lnTo>
                    <a:pt x="17463"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6" name="Shape 766"/>
            <p:cNvSpPr/>
            <p:nvPr/>
          </p:nvSpPr>
          <p:spPr>
            <a:xfrm>
              <a:off x="4612475" y="4963575"/>
              <a:ext cx="435975" cy="125450"/>
            </a:xfrm>
            <a:custGeom>
              <a:avLst/>
              <a:gdLst/>
              <a:ahLst/>
              <a:cxnLst/>
              <a:rect l="0" t="0" r="0" b="0"/>
              <a:pathLst>
                <a:path w="17439" h="5018" fill="none" extrusionOk="0">
                  <a:moveTo>
                    <a:pt x="17438" y="5018"/>
                  </a:moveTo>
                  <a:lnTo>
                    <a:pt x="8671" y="1"/>
                  </a:lnTo>
                  <a:lnTo>
                    <a:pt x="0" y="5018"/>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7" name="Shape 767"/>
            <p:cNvSpPr/>
            <p:nvPr/>
          </p:nvSpPr>
          <p:spPr>
            <a:xfrm>
              <a:off x="4556450" y="5089000"/>
              <a:ext cx="274025" cy="225925"/>
            </a:xfrm>
            <a:custGeom>
              <a:avLst/>
              <a:gdLst/>
              <a:ahLst/>
              <a:cxnLst/>
              <a:rect l="0" t="0" r="0" b="0"/>
              <a:pathLst>
                <a:path w="10961" h="9037" fill="none" extrusionOk="0">
                  <a:moveTo>
                    <a:pt x="8720" y="9037"/>
                  </a:moveTo>
                  <a:lnTo>
                    <a:pt x="1" y="4068"/>
                  </a:lnTo>
                  <a:lnTo>
                    <a:pt x="2241" y="1"/>
                  </a:lnTo>
                  <a:lnTo>
                    <a:pt x="10960" y="4969"/>
                  </a:lnTo>
                  <a:lnTo>
                    <a:pt x="8720" y="9037"/>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8" name="Shape 768"/>
            <p:cNvSpPr/>
            <p:nvPr/>
          </p:nvSpPr>
          <p:spPr>
            <a:xfrm>
              <a:off x="4830450" y="5089000"/>
              <a:ext cx="274025" cy="225925"/>
            </a:xfrm>
            <a:custGeom>
              <a:avLst/>
              <a:gdLst/>
              <a:ahLst/>
              <a:cxnLst/>
              <a:rect l="0" t="0" r="0" b="0"/>
              <a:pathLst>
                <a:path w="10961" h="9037" fill="none" extrusionOk="0">
                  <a:moveTo>
                    <a:pt x="2241" y="9037"/>
                  </a:moveTo>
                  <a:lnTo>
                    <a:pt x="10960" y="4068"/>
                  </a:lnTo>
                  <a:lnTo>
                    <a:pt x="8719" y="1"/>
                  </a:lnTo>
                  <a:lnTo>
                    <a:pt x="0" y="4969"/>
                  </a:lnTo>
                  <a:lnTo>
                    <a:pt x="2241" y="9037"/>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9" name="Shape 769"/>
            <p:cNvSpPr/>
            <p:nvPr/>
          </p:nvSpPr>
          <p:spPr>
            <a:xfrm>
              <a:off x="4830450" y="5213225"/>
              <a:ext cx="25" cy="248450"/>
            </a:xfrm>
            <a:custGeom>
              <a:avLst/>
              <a:gdLst/>
              <a:ahLst/>
              <a:cxnLst/>
              <a:rect l="0" t="0" r="0" b="0"/>
              <a:pathLst>
                <a:path w="1" h="9938" fill="none" extrusionOk="0">
                  <a:moveTo>
                    <a:pt x="0" y="0"/>
                  </a:moveTo>
                  <a:lnTo>
                    <a:pt x="0" y="9937"/>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70" name="Shape 770"/>
          <p:cNvGrpSpPr/>
          <p:nvPr/>
        </p:nvGrpSpPr>
        <p:grpSpPr>
          <a:xfrm>
            <a:off x="299619" y="4390238"/>
            <a:ext cx="445254" cy="246182"/>
            <a:chOff x="531800" y="5071350"/>
            <a:chExt cx="529750" cy="292900"/>
          </a:xfrm>
        </p:grpSpPr>
        <p:sp>
          <p:nvSpPr>
            <p:cNvPr id="771" name="Shape 771"/>
            <p:cNvSpPr/>
            <p:nvPr/>
          </p:nvSpPr>
          <p:spPr>
            <a:xfrm>
              <a:off x="632875" y="5077450"/>
              <a:ext cx="272200" cy="185725"/>
            </a:xfrm>
            <a:custGeom>
              <a:avLst/>
              <a:gdLst/>
              <a:ahLst/>
              <a:cxnLst/>
              <a:rect l="0" t="0" r="0" b="0"/>
              <a:pathLst>
                <a:path w="10888" h="7429" fill="none" extrusionOk="0">
                  <a:moveTo>
                    <a:pt x="2947" y="0"/>
                  </a:moveTo>
                  <a:lnTo>
                    <a:pt x="6406" y="7428"/>
                  </a:lnTo>
                  <a:lnTo>
                    <a:pt x="10887" y="2314"/>
                  </a:lnTo>
                  <a:lnTo>
                    <a:pt x="4019" y="2314"/>
                  </a:lnTo>
                  <a:lnTo>
                    <a:pt x="0" y="7428"/>
                  </a:lnTo>
                  <a:lnTo>
                    <a:pt x="6406" y="7428"/>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2" name="Shape 772"/>
            <p:cNvSpPr/>
            <p:nvPr/>
          </p:nvSpPr>
          <p:spPr>
            <a:xfrm>
              <a:off x="886175" y="5071350"/>
              <a:ext cx="74300" cy="191825"/>
            </a:xfrm>
            <a:custGeom>
              <a:avLst/>
              <a:gdLst/>
              <a:ahLst/>
              <a:cxnLst/>
              <a:rect l="0" t="0" r="0" b="0"/>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3" name="Shape 773"/>
            <p:cNvSpPr/>
            <p:nvPr/>
          </p:nvSpPr>
          <p:spPr>
            <a:xfrm>
              <a:off x="531800" y="5162075"/>
              <a:ext cx="202175" cy="202175"/>
            </a:xfrm>
            <a:custGeom>
              <a:avLst/>
              <a:gdLst/>
              <a:ahLst/>
              <a:cxnLst/>
              <a:rect l="0" t="0" r="0" b="0"/>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4" name="Shape 774"/>
            <p:cNvSpPr/>
            <p:nvPr/>
          </p:nvSpPr>
          <p:spPr>
            <a:xfrm>
              <a:off x="859375" y="5162075"/>
              <a:ext cx="202175" cy="202175"/>
            </a:xfrm>
            <a:custGeom>
              <a:avLst/>
              <a:gdLst/>
              <a:ahLst/>
              <a:cxnLst/>
              <a:rect l="0" t="0" r="0" b="0"/>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5" name="Shape 775"/>
            <p:cNvSpPr/>
            <p:nvPr/>
          </p:nvSpPr>
          <p:spPr>
            <a:xfrm>
              <a:off x="676100" y="5071350"/>
              <a:ext cx="86500" cy="7325"/>
            </a:xfrm>
            <a:custGeom>
              <a:avLst/>
              <a:gdLst/>
              <a:ahLst/>
              <a:cxnLst/>
              <a:rect l="0" t="0" r="0" b="0"/>
              <a:pathLst>
                <a:path w="3460" h="293" fill="none" extrusionOk="0">
                  <a:moveTo>
                    <a:pt x="1" y="1"/>
                  </a:moveTo>
                  <a:lnTo>
                    <a:pt x="3459" y="293"/>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6" name="Shape 776"/>
            <p:cNvSpPr/>
            <p:nvPr/>
          </p:nvSpPr>
          <p:spPr>
            <a:xfrm>
              <a:off x="941575" y="5244275"/>
              <a:ext cx="37175" cy="37175"/>
            </a:xfrm>
            <a:custGeom>
              <a:avLst/>
              <a:gdLst/>
              <a:ahLst/>
              <a:cxnLst/>
              <a:rect l="0" t="0" r="0" b="0"/>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7" name="Shape 777"/>
            <p:cNvSpPr/>
            <p:nvPr/>
          </p:nvSpPr>
          <p:spPr>
            <a:xfrm>
              <a:off x="614600" y="5244275"/>
              <a:ext cx="37175" cy="37175"/>
            </a:xfrm>
            <a:custGeom>
              <a:avLst/>
              <a:gdLst/>
              <a:ahLst/>
              <a:cxnLst/>
              <a:rect l="0" t="0" r="0" b="0"/>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78" name="Shape 778"/>
          <p:cNvGrpSpPr/>
          <p:nvPr/>
        </p:nvGrpSpPr>
        <p:grpSpPr>
          <a:xfrm>
            <a:off x="7243894" y="1803400"/>
            <a:ext cx="433992" cy="422729"/>
            <a:chOff x="5916675" y="927975"/>
            <a:chExt cx="516350" cy="502950"/>
          </a:xfrm>
        </p:grpSpPr>
        <p:sp>
          <p:nvSpPr>
            <p:cNvPr id="779" name="Shape 779"/>
            <p:cNvSpPr/>
            <p:nvPr/>
          </p:nvSpPr>
          <p:spPr>
            <a:xfrm>
              <a:off x="5916675" y="927975"/>
              <a:ext cx="516350" cy="502950"/>
            </a:xfrm>
            <a:custGeom>
              <a:avLst/>
              <a:gdLst/>
              <a:ahLst/>
              <a:cxnLst/>
              <a:rect l="0" t="0" r="0" b="0"/>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38100" cap="rnd" cmpd="sng">
              <a:solidFill>
                <a:srgbClr val="FFFF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0" name="Shape 780"/>
            <p:cNvSpPr/>
            <p:nvPr/>
          </p:nvSpPr>
          <p:spPr>
            <a:xfrm>
              <a:off x="6006800" y="1011375"/>
              <a:ext cx="336125" cy="336125"/>
            </a:xfrm>
            <a:custGeom>
              <a:avLst/>
              <a:gdLst/>
              <a:ahLst/>
              <a:cxnLst/>
              <a:rect l="0" t="0" r="0" b="0"/>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38100" cap="rnd" cmpd="sng">
              <a:solidFill>
                <a:srgbClr val="FFFF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81" name="Shape 781"/>
          <p:cNvGrpSpPr/>
          <p:nvPr/>
        </p:nvGrpSpPr>
        <p:grpSpPr>
          <a:xfrm>
            <a:off x="6359914" y="2509301"/>
            <a:ext cx="1079481" cy="1051467"/>
            <a:chOff x="5916675" y="927975"/>
            <a:chExt cx="516350" cy="502950"/>
          </a:xfrm>
        </p:grpSpPr>
        <p:sp>
          <p:nvSpPr>
            <p:cNvPr id="782" name="Shape 782"/>
            <p:cNvSpPr/>
            <p:nvPr/>
          </p:nvSpPr>
          <p:spPr>
            <a:xfrm>
              <a:off x="5916675" y="927975"/>
              <a:ext cx="516350" cy="502950"/>
            </a:xfrm>
            <a:custGeom>
              <a:avLst/>
              <a:gdLst/>
              <a:ahLst/>
              <a:cxnLst/>
              <a:rect l="0" t="0" r="0" b="0"/>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w="9525" cap="rnd" cmpd="sng">
              <a:solidFill>
                <a:srgbClr val="FFFF00"/>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3" name="Shape 783"/>
            <p:cNvSpPr/>
            <p:nvPr/>
          </p:nvSpPr>
          <p:spPr>
            <a:xfrm>
              <a:off x="6006800" y="1011375"/>
              <a:ext cx="336125" cy="336125"/>
            </a:xfrm>
            <a:custGeom>
              <a:avLst/>
              <a:gdLst/>
              <a:ahLst/>
              <a:cxnLst/>
              <a:rect l="0" t="0" r="0" b="0"/>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w="9525" cap="rnd" cmpd="sng">
              <a:solidFill>
                <a:srgbClr val="FFFF00"/>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84" name="Shape 784"/>
          <p:cNvGrpSpPr/>
          <p:nvPr/>
        </p:nvGrpSpPr>
        <p:grpSpPr>
          <a:xfrm>
            <a:off x="6360056" y="1803400"/>
            <a:ext cx="433992" cy="422729"/>
            <a:chOff x="5916675" y="927975"/>
            <a:chExt cx="516350" cy="502950"/>
          </a:xfrm>
        </p:grpSpPr>
        <p:sp>
          <p:nvSpPr>
            <p:cNvPr id="785" name="Shape 785"/>
            <p:cNvSpPr/>
            <p:nvPr/>
          </p:nvSpPr>
          <p:spPr>
            <a:xfrm>
              <a:off x="5916675" y="927975"/>
              <a:ext cx="516350" cy="502950"/>
            </a:xfrm>
            <a:custGeom>
              <a:avLst/>
              <a:gdLst/>
              <a:ahLst/>
              <a:cxnLst/>
              <a:rect l="0" t="0" r="0" b="0"/>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rgbClr val="FFFF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6" name="Shape 786"/>
            <p:cNvSpPr/>
            <p:nvPr/>
          </p:nvSpPr>
          <p:spPr>
            <a:xfrm>
              <a:off x="6006800" y="1011375"/>
              <a:ext cx="336125" cy="336125"/>
            </a:xfrm>
            <a:custGeom>
              <a:avLst/>
              <a:gdLst/>
              <a:ahLst/>
              <a:cxnLst/>
              <a:rect l="0" t="0" r="0" b="0"/>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rgbClr val="FFFF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787" name="Shape 787"/>
          <p:cNvSpPr/>
          <p:nvPr/>
        </p:nvSpPr>
        <p:spPr>
          <a:xfrm>
            <a:off x="7436055" y="2039777"/>
            <a:ext cx="402263" cy="227229"/>
          </a:xfrm>
          <a:custGeom>
            <a:avLst/>
            <a:gdLst/>
            <a:ahLst/>
            <a:cxnLst/>
            <a:rect l="0" t="0" r="0" b="0"/>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3810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8" name="Shape 788"/>
          <p:cNvSpPr/>
          <p:nvPr/>
        </p:nvSpPr>
        <p:spPr>
          <a:xfrm>
            <a:off x="6552218" y="2039777"/>
            <a:ext cx="402263" cy="227229"/>
          </a:xfrm>
          <a:custGeom>
            <a:avLst/>
            <a:gdLst/>
            <a:ahLst/>
            <a:cxnLst/>
            <a:rect l="0" t="0" r="0" b="0"/>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9" name="Shape 789"/>
          <p:cNvSpPr/>
          <p:nvPr/>
        </p:nvSpPr>
        <p:spPr>
          <a:xfrm>
            <a:off x="6837753" y="3097315"/>
            <a:ext cx="1000561" cy="565193"/>
          </a:xfrm>
          <a:custGeom>
            <a:avLst/>
            <a:gdLst/>
            <a:ahLst/>
            <a:cxnLst/>
            <a:rect l="0" t="0" r="0" b="0"/>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9525" cap="rnd" cmpd="sng">
            <a:solidFill>
              <a:srgbClr val="FFFFFF"/>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ECC1C8"/>
        </a:solidFill>
        <a:effectLst/>
      </p:bgPr>
    </p:bg>
    <p:spTree>
      <p:nvGrpSpPr>
        <p:cNvPr id="1" name="Shape 793"/>
        <p:cNvGrpSpPr/>
        <p:nvPr/>
      </p:nvGrpSpPr>
      <p:grpSpPr>
        <a:xfrm>
          <a:off x="0" y="0"/>
          <a:ext cx="0" cy="0"/>
          <a:chOff x="0" y="0"/>
          <a:chExt cx="0" cy="0"/>
        </a:xfrm>
      </p:grpSpPr>
      <p:sp>
        <p:nvSpPr>
          <p:cNvPr id="794" name="Shape 794"/>
          <p:cNvSpPr txBox="1"/>
          <p:nvPr/>
        </p:nvSpPr>
        <p:spPr>
          <a:xfrm>
            <a:off x="2163850" y="761875"/>
            <a:ext cx="6676800" cy="1380900"/>
          </a:xfrm>
          <a:prstGeom prst="rect">
            <a:avLst/>
          </a:prstGeom>
          <a:noFill/>
          <a:ln>
            <a:noFill/>
          </a:ln>
        </p:spPr>
        <p:txBody>
          <a:bodyPr lIns="91425" tIns="91425" rIns="91425" bIns="91425" anchor="t" anchorCtr="0">
            <a:noAutofit/>
          </a:bodyPr>
          <a:lstStyle/>
          <a:p>
            <a:pPr lvl="0" rtl="0">
              <a:spcBef>
                <a:spcPts val="0"/>
              </a:spcBef>
              <a:buClr>
                <a:srgbClr val="000000"/>
              </a:buClr>
              <a:buFont typeface="Arial"/>
              <a:buNone/>
            </a:pPr>
            <a:r>
              <a:rPr lang="en" b="1">
                <a:solidFill>
                  <a:srgbClr val="4D4A56"/>
                </a:solidFill>
                <a:latin typeface="Tinos"/>
                <a:ea typeface="Tinos"/>
                <a:cs typeface="Tinos"/>
                <a:sym typeface="Tinos"/>
              </a:rPr>
              <a:t>Now you can use any emoji as an icon!</a:t>
            </a:r>
          </a:p>
          <a:p>
            <a:pPr lvl="0" rtl="0">
              <a:spcBef>
                <a:spcPts val="0"/>
              </a:spcBef>
              <a:buClr>
                <a:srgbClr val="000000"/>
              </a:buClr>
              <a:buFont typeface="Arial"/>
              <a:buNone/>
            </a:pPr>
            <a:r>
              <a:rPr lang="en">
                <a:solidFill>
                  <a:srgbClr val="4D4A56"/>
                </a:solidFill>
                <a:latin typeface="Tinos"/>
                <a:ea typeface="Tinos"/>
                <a:cs typeface="Tinos"/>
                <a:sym typeface="Tinos"/>
              </a:rPr>
              <a:t>And of course it resizes without losing quality and you can change the color.</a:t>
            </a:r>
          </a:p>
          <a:p>
            <a:pPr lvl="0" rtl="0">
              <a:spcBef>
                <a:spcPts val="0"/>
              </a:spcBef>
              <a:buNone/>
            </a:pPr>
            <a:endParaRPr>
              <a:solidFill>
                <a:srgbClr val="4D4A56"/>
              </a:solidFill>
              <a:latin typeface="Tinos"/>
              <a:ea typeface="Tinos"/>
              <a:cs typeface="Tinos"/>
              <a:sym typeface="Tinos"/>
            </a:endParaRPr>
          </a:p>
          <a:p>
            <a:pPr lvl="0" rtl="0">
              <a:spcBef>
                <a:spcPts val="0"/>
              </a:spcBef>
              <a:buNone/>
            </a:pPr>
            <a:r>
              <a:rPr lang="en">
                <a:solidFill>
                  <a:srgbClr val="4D4A56"/>
                </a:solidFill>
                <a:latin typeface="Tinos"/>
                <a:ea typeface="Tinos"/>
                <a:cs typeface="Tinos"/>
                <a:sym typeface="Tinos"/>
              </a:rPr>
              <a:t>How? Follow Google instructions </a:t>
            </a:r>
            <a:r>
              <a:rPr lang="en" u="sng">
                <a:solidFill>
                  <a:srgbClr val="4D4A56"/>
                </a:solidFill>
                <a:latin typeface="Tinos"/>
                <a:ea typeface="Tinos"/>
                <a:cs typeface="Tinos"/>
                <a:sym typeface="Tinos"/>
                <a:hlinkClick r:id="rId3"/>
              </a:rPr>
              <a:t>https://twitter.com/googledocs/status/730087240156643328</a:t>
            </a:r>
          </a:p>
          <a:p>
            <a:pPr lvl="0" rtl="0">
              <a:spcBef>
                <a:spcPts val="0"/>
              </a:spcBef>
              <a:buNone/>
            </a:pPr>
            <a:endParaRPr>
              <a:solidFill>
                <a:srgbClr val="4D4A56"/>
              </a:solidFill>
              <a:latin typeface="Tinos"/>
              <a:ea typeface="Tinos"/>
              <a:cs typeface="Tinos"/>
              <a:sym typeface="Tinos"/>
            </a:endParaRPr>
          </a:p>
          <a:p>
            <a:pPr lvl="0" rtl="0">
              <a:spcBef>
                <a:spcPts val="0"/>
              </a:spcBef>
              <a:buNone/>
            </a:pPr>
            <a:endParaRPr>
              <a:solidFill>
                <a:srgbClr val="4D4A56"/>
              </a:solidFill>
              <a:latin typeface="Tinos"/>
              <a:ea typeface="Tinos"/>
              <a:cs typeface="Tinos"/>
              <a:sym typeface="Tinos"/>
            </a:endParaRPr>
          </a:p>
          <a:p>
            <a:pPr lvl="0" rtl="0">
              <a:spcBef>
                <a:spcPts val="0"/>
              </a:spcBef>
              <a:buClr>
                <a:srgbClr val="000000"/>
              </a:buClr>
              <a:buFont typeface="Arial"/>
              <a:buNone/>
            </a:pPr>
            <a:endParaRPr>
              <a:solidFill>
                <a:srgbClr val="4D4A56"/>
              </a:solidFill>
              <a:latin typeface="Tinos"/>
              <a:ea typeface="Tinos"/>
              <a:cs typeface="Tinos"/>
              <a:sym typeface="Tinos"/>
            </a:endParaRPr>
          </a:p>
          <a:p>
            <a:pPr lvl="0" rtl="0">
              <a:spcBef>
                <a:spcPts val="0"/>
              </a:spcBef>
              <a:buNone/>
            </a:pPr>
            <a:endParaRPr>
              <a:solidFill>
                <a:srgbClr val="4D4A56"/>
              </a:solidFill>
              <a:latin typeface="Tinos"/>
              <a:ea typeface="Tinos"/>
              <a:cs typeface="Tinos"/>
              <a:sym typeface="Tinos"/>
            </a:endParaRPr>
          </a:p>
        </p:txBody>
      </p:sp>
      <p:sp>
        <p:nvSpPr>
          <p:cNvPr id="795" name="Shape 795"/>
          <p:cNvSpPr txBox="1"/>
          <p:nvPr/>
        </p:nvSpPr>
        <p:spPr>
          <a:xfrm>
            <a:off x="808100" y="2221850"/>
            <a:ext cx="7327500" cy="2570700"/>
          </a:xfrm>
          <a:prstGeom prst="rect">
            <a:avLst/>
          </a:prstGeom>
          <a:noFill/>
          <a:ln>
            <a:noFill/>
          </a:ln>
        </p:spPr>
        <p:txBody>
          <a:bodyPr lIns="91425" tIns="91425" rIns="91425" bIns="91425" anchor="t" anchorCtr="0">
            <a:noAutofit/>
          </a:bodyPr>
          <a:lstStyle/>
          <a:p>
            <a:pPr lvl="0" rtl="0">
              <a:lnSpc>
                <a:spcPct val="115000"/>
              </a:lnSpc>
              <a:spcBef>
                <a:spcPts val="0"/>
              </a:spcBef>
              <a:buNone/>
            </a:pPr>
            <a:r>
              <a:rPr lang="en" sz="3600">
                <a:solidFill>
                  <a:srgbClr val="4D4A56"/>
                </a:solidFill>
                <a:latin typeface="Tinos"/>
                <a:ea typeface="Tinos"/>
                <a:cs typeface="Tinos"/>
                <a:sym typeface="Tinos"/>
              </a:rPr>
              <a:t>✋👆👉👍👤👦👧👨👩👪💃🏃💑❤😂😉😋😒😭👶😸🐟🍒🍔💣📌📖🔨🎃🎈🎨🏈🏰🌏🔌🔑</a:t>
            </a:r>
            <a:r>
              <a:rPr lang="en" sz="2400">
                <a:solidFill>
                  <a:srgbClr val="4D4A56"/>
                </a:solidFill>
                <a:highlight>
                  <a:srgbClr val="FFFFFF"/>
                </a:highlight>
                <a:latin typeface="Tinos"/>
                <a:ea typeface="Tinos"/>
                <a:cs typeface="Tinos"/>
                <a:sym typeface="Tinos"/>
              </a:rPr>
              <a:t> and many more...</a:t>
            </a:r>
          </a:p>
        </p:txBody>
      </p:sp>
      <p:sp>
        <p:nvSpPr>
          <p:cNvPr id="796" name="Shape 796"/>
          <p:cNvSpPr txBox="1"/>
          <p:nvPr/>
        </p:nvSpPr>
        <p:spPr>
          <a:xfrm>
            <a:off x="648975" y="704014"/>
            <a:ext cx="1440600" cy="1296000"/>
          </a:xfrm>
          <a:prstGeom prst="rect">
            <a:avLst/>
          </a:prstGeom>
          <a:noFill/>
          <a:ln>
            <a:noFill/>
          </a:ln>
        </p:spPr>
        <p:txBody>
          <a:bodyPr lIns="91425" tIns="91425" rIns="91425" bIns="91425" anchor="ctr" anchorCtr="0">
            <a:noAutofit/>
          </a:bodyPr>
          <a:lstStyle/>
          <a:p>
            <a:pPr lvl="0" algn="ctr" rtl="0">
              <a:spcBef>
                <a:spcPts val="0"/>
              </a:spcBef>
              <a:buClr>
                <a:srgbClr val="000000"/>
              </a:buClr>
              <a:buSzPct val="25000"/>
              <a:buFont typeface="Arial"/>
              <a:buNone/>
            </a:pPr>
            <a:r>
              <a:rPr lang="en" sz="9600">
                <a:solidFill>
                  <a:srgbClr val="FFFFFF"/>
                </a:solidFill>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3648201" y="996374"/>
            <a:ext cx="4596207" cy="2905501"/>
          </a:xfrm>
          <a:prstGeom prst="rect">
            <a:avLst/>
          </a:prstGeom>
          <a:solidFill>
            <a:srgbClr val="F4F0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CBB1C2"/>
              </a:solidFill>
            </a:endParaRPr>
          </a:p>
        </p:txBody>
      </p:sp>
      <p:sp>
        <p:nvSpPr>
          <p:cNvPr id="8" name="Triângulo retângulo 7"/>
          <p:cNvSpPr/>
          <p:nvPr/>
        </p:nvSpPr>
        <p:spPr>
          <a:xfrm>
            <a:off x="3648201" y="996374"/>
            <a:ext cx="1571871" cy="2905501"/>
          </a:xfrm>
          <a:prstGeom prst="rtTriangle">
            <a:avLst/>
          </a:prstGeom>
          <a:solidFill>
            <a:srgbClr val="4038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Corda 9"/>
          <p:cNvSpPr/>
          <p:nvPr/>
        </p:nvSpPr>
        <p:spPr>
          <a:xfrm rot="13915191">
            <a:off x="3386683" y="744681"/>
            <a:ext cx="637605" cy="712080"/>
          </a:xfrm>
          <a:prstGeom prst="chord">
            <a:avLst/>
          </a:prstGeom>
          <a:solidFill>
            <a:srgbClr val="CBB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p:cNvSpPr>
            <a:spLocks noGrp="1"/>
          </p:cNvSpPr>
          <p:nvPr>
            <p:ph type="title"/>
          </p:nvPr>
        </p:nvSpPr>
        <p:spPr/>
        <p:txBody>
          <a:bodyPr/>
          <a:lstStyle/>
          <a:p>
            <a:r>
              <a:rPr lang="pt-BR" dirty="0" smtClean="0"/>
              <a:t>Telas</a:t>
            </a:r>
            <a:endParaRPr lang="pt-BR" dirty="0"/>
          </a:p>
        </p:txBody>
      </p:sp>
      <p:sp>
        <p:nvSpPr>
          <p:cNvPr id="6" name="Shape 315"/>
          <p:cNvSpPr/>
          <p:nvPr/>
        </p:nvSpPr>
        <p:spPr>
          <a:xfrm rot="19805746">
            <a:off x="4932934" y="381804"/>
            <a:ext cx="2952329" cy="2905500"/>
          </a:xfrm>
          <a:prstGeom prst="rect">
            <a:avLst/>
          </a:prstGeom>
          <a:noFill/>
          <a:ln>
            <a:noFill/>
          </a:ln>
        </p:spPr>
        <p:txBody>
          <a:bodyPr lIns="91425" tIns="91425" rIns="91425" bIns="91425" anchor="ctr" anchorCtr="0">
            <a:noAutofit/>
          </a:bodyPr>
          <a:lstStyle/>
          <a:p>
            <a:pPr lvl="0" algn="ctr"/>
            <a:r>
              <a:rPr lang="en" sz="1000" b="1" dirty="0" smtClean="0">
                <a:solidFill>
                  <a:srgbClr val="352F2F"/>
                </a:solidFill>
                <a:latin typeface="Tinos"/>
                <a:ea typeface="Tinos"/>
                <a:cs typeface="Tinos"/>
                <a:sym typeface="Tinos"/>
              </a:rPr>
              <a:t>Seu Título Fica Aqui</a:t>
            </a:r>
          </a:p>
          <a:p>
            <a:pPr lvl="0" algn="ctr"/>
            <a:endParaRPr lang="en" sz="1000" dirty="0" smtClean="0">
              <a:solidFill>
                <a:srgbClr val="352F2F"/>
              </a:solidFill>
              <a:latin typeface="Tinos"/>
              <a:ea typeface="Tinos"/>
              <a:cs typeface="Tinos"/>
              <a:sym typeface="Tinos"/>
            </a:endParaRPr>
          </a:p>
          <a:p>
            <a:pPr lvl="0" algn="just"/>
            <a:r>
              <a:rPr lang="en" sz="1000" dirty="0" smtClean="0">
                <a:solidFill>
                  <a:srgbClr val="352F2F"/>
                </a:solidFill>
                <a:latin typeface="Tinos"/>
                <a:ea typeface="Tinos"/>
                <a:cs typeface="Tinos"/>
                <a:sym typeface="Tinos"/>
              </a:rPr>
              <a:t>Seu texto fica aqui</a:t>
            </a:r>
            <a:r>
              <a:rPr lang="en" sz="1000" dirty="0">
                <a:solidFill>
                  <a:srgbClr val="352F2F"/>
                </a:solidFill>
                <a:latin typeface="Tinos"/>
                <a:ea typeface="Tinos"/>
                <a:cs typeface="Tinos"/>
                <a:sym typeface="Tinos"/>
              </a:rPr>
              <a:t>. Seu texto fica aqui. Seu texto fica aqui. Seu texto fica aqui. Seu texto fica aqui. Seu texto fica aqui. Seu texto fica aqui. Seu texto fica aqui. Seu texto fica aqui. Seu texto fica aqui. Seu texto fica aqui. Seu texto fica aqui. Seu texto fica aqui. Seu texto fica aqui. Seu texto fica aqui. Seu texto fica aqui. Seu texto fica aqui. Seu texto fica aqui. Seu texto fica aqui. Seu texto fica aqui. Seu texto fica aqui. Seu texto fica aqui. Seu texto fica aqui. Seu texto fica aqui. Seu texto fica aqui. Seu texto fica aqui. </a:t>
            </a:r>
          </a:p>
        </p:txBody>
      </p:sp>
      <p:sp>
        <p:nvSpPr>
          <p:cNvPr id="7" name="Shape 316"/>
          <p:cNvSpPr/>
          <p:nvPr/>
        </p:nvSpPr>
        <p:spPr>
          <a:xfrm>
            <a:off x="3440500" y="786843"/>
            <a:ext cx="4972498" cy="3871146"/>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9525" cap="flat" cmpd="sng">
            <a:solidFill>
              <a:srgbClr val="352F2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 name="Retângulo 12"/>
          <p:cNvSpPr/>
          <p:nvPr/>
        </p:nvSpPr>
        <p:spPr>
          <a:xfrm rot="2829285">
            <a:off x="3691846" y="1009060"/>
            <a:ext cx="319318" cy="369332"/>
          </a:xfrm>
          <a:prstGeom prst="rect">
            <a:avLst/>
          </a:prstGeom>
        </p:spPr>
        <p:txBody>
          <a:bodyPr wrap="none">
            <a:spAutoFit/>
          </a:bodyPr>
          <a:lstStyle/>
          <a:p>
            <a:r>
              <a:rPr lang="pt-BR" sz="1800" b="1" dirty="0">
                <a:solidFill>
                  <a:srgbClr val="F4F0F2"/>
                </a:solidFill>
              </a:rPr>
              <a:t>+</a:t>
            </a:r>
          </a:p>
        </p:txBody>
      </p:sp>
      <p:sp>
        <p:nvSpPr>
          <p:cNvPr id="15" name="Rosca 14"/>
          <p:cNvSpPr/>
          <p:nvPr/>
        </p:nvSpPr>
        <p:spPr>
          <a:xfrm>
            <a:off x="3750059" y="2465236"/>
            <a:ext cx="312465" cy="320503"/>
          </a:xfrm>
          <a:prstGeom prst="donut">
            <a:avLst>
              <a:gd name="adj" fmla="val 4434"/>
            </a:avLst>
          </a:prstGeom>
          <a:solidFill>
            <a:srgbClr val="F4F0F2"/>
          </a:solidFill>
          <a:ln w="635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F4F0F2"/>
              </a:solidFill>
            </a:endParaRPr>
          </a:p>
        </p:txBody>
      </p:sp>
      <p:sp>
        <p:nvSpPr>
          <p:cNvPr id="16" name="Rosca 15"/>
          <p:cNvSpPr/>
          <p:nvPr/>
        </p:nvSpPr>
        <p:spPr>
          <a:xfrm>
            <a:off x="3938769" y="2800533"/>
            <a:ext cx="312465" cy="320503"/>
          </a:xfrm>
          <a:prstGeom prst="donut">
            <a:avLst>
              <a:gd name="adj" fmla="val 4434"/>
            </a:avLst>
          </a:prstGeom>
          <a:solidFill>
            <a:srgbClr val="F4F0F2"/>
          </a:solidFill>
          <a:ln w="635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F4F0F2"/>
              </a:solidFill>
            </a:endParaRPr>
          </a:p>
        </p:txBody>
      </p:sp>
      <p:sp>
        <p:nvSpPr>
          <p:cNvPr id="17" name="Rosca 16"/>
          <p:cNvSpPr/>
          <p:nvPr/>
        </p:nvSpPr>
        <p:spPr>
          <a:xfrm>
            <a:off x="4134890" y="3152845"/>
            <a:ext cx="312465" cy="320503"/>
          </a:xfrm>
          <a:prstGeom prst="donut">
            <a:avLst>
              <a:gd name="adj" fmla="val 4434"/>
            </a:avLst>
          </a:prstGeom>
          <a:solidFill>
            <a:srgbClr val="F4F0F2"/>
          </a:solidFill>
          <a:ln w="635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F4F0F2"/>
              </a:solidFill>
            </a:endParaRPr>
          </a:p>
        </p:txBody>
      </p:sp>
      <p:sp>
        <p:nvSpPr>
          <p:cNvPr id="18" name="Shape 377"/>
          <p:cNvSpPr/>
          <p:nvPr/>
        </p:nvSpPr>
        <p:spPr>
          <a:xfrm>
            <a:off x="3812371" y="2542514"/>
            <a:ext cx="184438" cy="160948"/>
          </a:xfrm>
          <a:custGeom>
            <a:avLst/>
            <a:gdLst/>
            <a:ahLst/>
            <a:cxnLst/>
            <a:rect l="0" t="0" r="0" b="0"/>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6350" cap="rnd" cmpd="sng">
            <a:solidFill>
              <a:srgbClr val="F4F0F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19" name="Shape 534"/>
          <p:cNvGrpSpPr/>
          <p:nvPr/>
        </p:nvGrpSpPr>
        <p:grpSpPr>
          <a:xfrm>
            <a:off x="4013111" y="2887477"/>
            <a:ext cx="172206" cy="141384"/>
            <a:chOff x="2599525" y="3688600"/>
            <a:chExt cx="428675" cy="351950"/>
          </a:xfrm>
        </p:grpSpPr>
        <p:sp>
          <p:nvSpPr>
            <p:cNvPr id="20" name="Shape 535"/>
            <p:cNvSpPr/>
            <p:nvPr/>
          </p:nvSpPr>
          <p:spPr>
            <a:xfrm>
              <a:off x="2599525" y="3688600"/>
              <a:ext cx="428675" cy="168675"/>
            </a:xfrm>
            <a:custGeom>
              <a:avLst/>
              <a:gdLst/>
              <a:ahLst/>
              <a:cxnLst/>
              <a:rect l="0" t="0" r="0" b="0"/>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6350" cap="rnd" cmpd="sng">
              <a:solidFill>
                <a:srgbClr val="F4F0F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 name="Shape 536"/>
            <p:cNvSpPr/>
            <p:nvPr/>
          </p:nvSpPr>
          <p:spPr>
            <a:xfrm>
              <a:off x="2792550" y="3862125"/>
              <a:ext cx="42650" cy="23775"/>
            </a:xfrm>
            <a:custGeom>
              <a:avLst/>
              <a:gdLst/>
              <a:ahLst/>
              <a:cxnLst/>
              <a:rect l="0" t="0" r="0" b="0"/>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6350" cap="rnd" cmpd="sng">
              <a:solidFill>
                <a:srgbClr val="F4F0F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 name="Shape 537"/>
            <p:cNvSpPr/>
            <p:nvPr/>
          </p:nvSpPr>
          <p:spPr>
            <a:xfrm>
              <a:off x="2599525" y="3852375"/>
              <a:ext cx="428675" cy="188175"/>
            </a:xfrm>
            <a:custGeom>
              <a:avLst/>
              <a:gdLst/>
              <a:ahLst/>
              <a:cxnLst/>
              <a:rect l="0" t="0" r="0" b="0"/>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6350" cap="rnd" cmpd="sng">
              <a:solidFill>
                <a:srgbClr val="F4F0F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23" name="Shape 682"/>
          <p:cNvGrpSpPr/>
          <p:nvPr/>
        </p:nvGrpSpPr>
        <p:grpSpPr>
          <a:xfrm>
            <a:off x="4211645" y="3233811"/>
            <a:ext cx="161450" cy="152884"/>
            <a:chOff x="5973900" y="318475"/>
            <a:chExt cx="401900" cy="380575"/>
          </a:xfrm>
        </p:grpSpPr>
        <p:sp>
          <p:nvSpPr>
            <p:cNvPr id="24" name="Shape 683"/>
            <p:cNvSpPr/>
            <p:nvPr/>
          </p:nvSpPr>
          <p:spPr>
            <a:xfrm>
              <a:off x="5973900" y="337975"/>
              <a:ext cx="401900" cy="67000"/>
            </a:xfrm>
            <a:custGeom>
              <a:avLst/>
              <a:gdLst/>
              <a:ahLst/>
              <a:cxnLst/>
              <a:rect l="0" t="0" r="0" b="0"/>
              <a:pathLst>
                <a:path w="16076" h="2680" fill="none" extrusionOk="0">
                  <a:moveTo>
                    <a:pt x="16075" y="2679"/>
                  </a:moveTo>
                  <a:lnTo>
                    <a:pt x="16075" y="0"/>
                  </a:lnTo>
                  <a:lnTo>
                    <a:pt x="1" y="0"/>
                  </a:lnTo>
                  <a:lnTo>
                    <a:pt x="1" y="2679"/>
                  </a:lnTo>
                </a:path>
              </a:pathLst>
            </a:custGeom>
            <a:noFill/>
            <a:ln w="6350" cap="rnd" cmpd="sng">
              <a:solidFill>
                <a:srgbClr val="F4F0F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 name="Shape 684"/>
            <p:cNvSpPr/>
            <p:nvPr/>
          </p:nvSpPr>
          <p:spPr>
            <a:xfrm>
              <a:off x="6024450" y="348325"/>
              <a:ext cx="45075" cy="45075"/>
            </a:xfrm>
            <a:custGeom>
              <a:avLst/>
              <a:gdLst/>
              <a:ahLst/>
              <a:cxnLst/>
              <a:rect l="0" t="0" r="0" b="0"/>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6350" cap="rnd" cmpd="sng">
              <a:solidFill>
                <a:srgbClr val="F4F0F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 name="Shape 685"/>
            <p:cNvSpPr/>
            <p:nvPr/>
          </p:nvSpPr>
          <p:spPr>
            <a:xfrm>
              <a:off x="6280175" y="348325"/>
              <a:ext cx="45075" cy="45075"/>
            </a:xfrm>
            <a:custGeom>
              <a:avLst/>
              <a:gdLst/>
              <a:ahLst/>
              <a:cxnLst/>
              <a:rect l="0" t="0" r="0" b="0"/>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6350" cap="rnd" cmpd="sng">
              <a:solidFill>
                <a:srgbClr val="F4F0F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 name="Shape 686"/>
            <p:cNvSpPr/>
            <p:nvPr/>
          </p:nvSpPr>
          <p:spPr>
            <a:xfrm>
              <a:off x="5973900" y="667375"/>
              <a:ext cx="401900" cy="31675"/>
            </a:xfrm>
            <a:custGeom>
              <a:avLst/>
              <a:gdLst/>
              <a:ahLst/>
              <a:cxnLst/>
              <a:rect l="0" t="0" r="0" b="0"/>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6350" cap="rnd" cmpd="sng">
              <a:solidFill>
                <a:srgbClr val="F4F0F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 name="Shape 687"/>
            <p:cNvSpPr/>
            <p:nvPr/>
          </p:nvSpPr>
          <p:spPr>
            <a:xfrm>
              <a:off x="6302700" y="318475"/>
              <a:ext cx="28650" cy="63350"/>
            </a:xfrm>
            <a:custGeom>
              <a:avLst/>
              <a:gdLst/>
              <a:ahLst/>
              <a:cxnLst/>
              <a:rect l="0" t="0" r="0" b="0"/>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6350" cap="rnd" cmpd="sng">
              <a:solidFill>
                <a:srgbClr val="F4F0F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 name="Shape 688"/>
            <p:cNvSpPr/>
            <p:nvPr/>
          </p:nvSpPr>
          <p:spPr>
            <a:xfrm>
              <a:off x="6046975" y="318475"/>
              <a:ext cx="28650" cy="63350"/>
            </a:xfrm>
            <a:custGeom>
              <a:avLst/>
              <a:gdLst/>
              <a:ahLst/>
              <a:cxnLst/>
              <a:rect l="0" t="0" r="0" b="0"/>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6350" cap="rnd" cmpd="sng">
              <a:solidFill>
                <a:srgbClr val="F4F0F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 name="Shape 689"/>
            <p:cNvSpPr/>
            <p:nvPr/>
          </p:nvSpPr>
          <p:spPr>
            <a:xfrm>
              <a:off x="5973900" y="407375"/>
              <a:ext cx="401900" cy="272200"/>
            </a:xfrm>
            <a:custGeom>
              <a:avLst/>
              <a:gdLst/>
              <a:ahLst/>
              <a:cxnLst/>
              <a:rect l="0" t="0" r="0" b="0"/>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6350" cap="rnd" cmpd="sng">
              <a:solidFill>
                <a:srgbClr val="F4F0F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 name="Shape 690"/>
            <p:cNvSpPr/>
            <p:nvPr/>
          </p:nvSpPr>
          <p:spPr>
            <a:xfrm>
              <a:off x="6024450" y="456100"/>
              <a:ext cx="300800" cy="175375"/>
            </a:xfrm>
            <a:custGeom>
              <a:avLst/>
              <a:gdLst/>
              <a:ahLst/>
              <a:cxnLst/>
              <a:rect l="0" t="0" r="0" b="0"/>
              <a:pathLst>
                <a:path w="12032" h="7015" fill="none" extrusionOk="0">
                  <a:moveTo>
                    <a:pt x="0" y="0"/>
                  </a:moveTo>
                  <a:lnTo>
                    <a:pt x="12032" y="0"/>
                  </a:lnTo>
                  <a:lnTo>
                    <a:pt x="12032" y="7014"/>
                  </a:lnTo>
                  <a:lnTo>
                    <a:pt x="0" y="7014"/>
                  </a:lnTo>
                  <a:lnTo>
                    <a:pt x="0" y="0"/>
                  </a:lnTo>
                  <a:close/>
                </a:path>
              </a:pathLst>
            </a:custGeom>
            <a:noFill/>
            <a:ln w="6350" cap="rnd" cmpd="sng">
              <a:solidFill>
                <a:srgbClr val="F4F0F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 name="Shape 691"/>
            <p:cNvSpPr/>
            <p:nvPr/>
          </p:nvSpPr>
          <p:spPr>
            <a:xfrm>
              <a:off x="6024450" y="573000"/>
              <a:ext cx="300800" cy="25"/>
            </a:xfrm>
            <a:custGeom>
              <a:avLst/>
              <a:gdLst/>
              <a:ahLst/>
              <a:cxnLst/>
              <a:rect l="0" t="0" r="0" b="0"/>
              <a:pathLst>
                <a:path w="12032" h="1" fill="none" extrusionOk="0">
                  <a:moveTo>
                    <a:pt x="0" y="0"/>
                  </a:moveTo>
                  <a:lnTo>
                    <a:pt x="12032" y="0"/>
                  </a:lnTo>
                </a:path>
              </a:pathLst>
            </a:custGeom>
            <a:noFill/>
            <a:ln w="6350" cap="rnd" cmpd="sng">
              <a:solidFill>
                <a:srgbClr val="F4F0F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 name="Shape 692"/>
            <p:cNvSpPr/>
            <p:nvPr/>
          </p:nvSpPr>
          <p:spPr>
            <a:xfrm>
              <a:off x="6024450" y="514550"/>
              <a:ext cx="300800" cy="25"/>
            </a:xfrm>
            <a:custGeom>
              <a:avLst/>
              <a:gdLst/>
              <a:ahLst/>
              <a:cxnLst/>
              <a:rect l="0" t="0" r="0" b="0"/>
              <a:pathLst>
                <a:path w="12032" h="1" fill="none" extrusionOk="0">
                  <a:moveTo>
                    <a:pt x="0" y="0"/>
                  </a:moveTo>
                  <a:lnTo>
                    <a:pt x="12032" y="0"/>
                  </a:lnTo>
                </a:path>
              </a:pathLst>
            </a:custGeom>
            <a:noFill/>
            <a:ln w="6350" cap="rnd" cmpd="sng">
              <a:solidFill>
                <a:srgbClr val="F4F0F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 name="Shape 693"/>
            <p:cNvSpPr/>
            <p:nvPr/>
          </p:nvSpPr>
          <p:spPr>
            <a:xfrm>
              <a:off x="6264950" y="456100"/>
              <a:ext cx="25" cy="175375"/>
            </a:xfrm>
            <a:custGeom>
              <a:avLst/>
              <a:gdLst/>
              <a:ahLst/>
              <a:cxnLst/>
              <a:rect l="0" t="0" r="0" b="0"/>
              <a:pathLst>
                <a:path w="1" h="7015" fill="none" extrusionOk="0">
                  <a:moveTo>
                    <a:pt x="1" y="0"/>
                  </a:moveTo>
                  <a:lnTo>
                    <a:pt x="1" y="7014"/>
                  </a:lnTo>
                </a:path>
              </a:pathLst>
            </a:custGeom>
            <a:noFill/>
            <a:ln w="6350" cap="rnd" cmpd="sng">
              <a:solidFill>
                <a:srgbClr val="F4F0F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 name="Shape 694"/>
            <p:cNvSpPr/>
            <p:nvPr/>
          </p:nvSpPr>
          <p:spPr>
            <a:xfrm>
              <a:off x="6204675" y="456100"/>
              <a:ext cx="25" cy="175375"/>
            </a:xfrm>
            <a:custGeom>
              <a:avLst/>
              <a:gdLst/>
              <a:ahLst/>
              <a:cxnLst/>
              <a:rect l="0" t="0" r="0" b="0"/>
              <a:pathLst>
                <a:path w="1" h="7015" fill="none" extrusionOk="0">
                  <a:moveTo>
                    <a:pt x="0" y="0"/>
                  </a:moveTo>
                  <a:lnTo>
                    <a:pt x="0" y="7014"/>
                  </a:lnTo>
                </a:path>
              </a:pathLst>
            </a:custGeom>
            <a:noFill/>
            <a:ln w="6350" cap="rnd" cmpd="sng">
              <a:solidFill>
                <a:srgbClr val="F4F0F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 name="Shape 695"/>
            <p:cNvSpPr/>
            <p:nvPr/>
          </p:nvSpPr>
          <p:spPr>
            <a:xfrm>
              <a:off x="6145000" y="456100"/>
              <a:ext cx="25" cy="175375"/>
            </a:xfrm>
            <a:custGeom>
              <a:avLst/>
              <a:gdLst/>
              <a:ahLst/>
              <a:cxnLst/>
              <a:rect l="0" t="0" r="0" b="0"/>
              <a:pathLst>
                <a:path w="1" h="7015" fill="none" extrusionOk="0">
                  <a:moveTo>
                    <a:pt x="1" y="0"/>
                  </a:moveTo>
                  <a:lnTo>
                    <a:pt x="1" y="7014"/>
                  </a:lnTo>
                </a:path>
              </a:pathLst>
            </a:custGeom>
            <a:noFill/>
            <a:ln w="6350" cap="rnd" cmpd="sng">
              <a:solidFill>
                <a:srgbClr val="F4F0F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 name="Shape 696"/>
            <p:cNvSpPr/>
            <p:nvPr/>
          </p:nvSpPr>
          <p:spPr>
            <a:xfrm>
              <a:off x="6084725" y="456100"/>
              <a:ext cx="25" cy="175375"/>
            </a:xfrm>
            <a:custGeom>
              <a:avLst/>
              <a:gdLst/>
              <a:ahLst/>
              <a:cxnLst/>
              <a:rect l="0" t="0" r="0" b="0"/>
              <a:pathLst>
                <a:path w="1" h="7015" fill="none" extrusionOk="0">
                  <a:moveTo>
                    <a:pt x="1" y="0"/>
                  </a:moveTo>
                  <a:lnTo>
                    <a:pt x="1" y="7014"/>
                  </a:lnTo>
                </a:path>
              </a:pathLst>
            </a:custGeom>
            <a:noFill/>
            <a:ln w="6350" cap="rnd" cmpd="sng">
              <a:solidFill>
                <a:srgbClr val="F4F0F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4" name="Retângulo 3"/>
          <p:cNvSpPr/>
          <p:nvPr/>
        </p:nvSpPr>
        <p:spPr>
          <a:xfrm>
            <a:off x="4012071" y="2512832"/>
            <a:ext cx="362600" cy="215444"/>
          </a:xfrm>
          <a:prstGeom prst="rect">
            <a:avLst/>
          </a:prstGeom>
        </p:spPr>
        <p:txBody>
          <a:bodyPr wrap="none">
            <a:spAutoFit/>
          </a:bodyPr>
          <a:lstStyle/>
          <a:p>
            <a:r>
              <a:rPr lang="pt-BR" sz="800" dirty="0">
                <a:solidFill>
                  <a:srgbClr val="F4F0F2"/>
                </a:solidFill>
                <a:latin typeface="Agency FB" panose="020B0503020202020204" pitchFamily="34" charset="0"/>
              </a:rPr>
              <a:t>HOME</a:t>
            </a:r>
          </a:p>
        </p:txBody>
      </p:sp>
      <p:sp>
        <p:nvSpPr>
          <p:cNvPr id="38" name="Retângulo 37"/>
          <p:cNvSpPr/>
          <p:nvPr/>
        </p:nvSpPr>
        <p:spPr>
          <a:xfrm>
            <a:off x="4196836" y="2848186"/>
            <a:ext cx="457177" cy="215444"/>
          </a:xfrm>
          <a:prstGeom prst="rect">
            <a:avLst/>
          </a:prstGeom>
        </p:spPr>
        <p:txBody>
          <a:bodyPr wrap="none">
            <a:spAutoFit/>
          </a:bodyPr>
          <a:lstStyle/>
          <a:p>
            <a:r>
              <a:rPr lang="pt-BR" sz="800" dirty="0" smtClean="0">
                <a:solidFill>
                  <a:srgbClr val="F4F0F2"/>
                </a:solidFill>
                <a:latin typeface="Agency FB" panose="020B0503020202020204" pitchFamily="34" charset="0"/>
              </a:rPr>
              <a:t>SERVIÇO</a:t>
            </a:r>
            <a:endParaRPr lang="pt-BR" sz="800" dirty="0">
              <a:solidFill>
                <a:srgbClr val="F4F0F2"/>
              </a:solidFill>
              <a:latin typeface="Agency FB" panose="020B0503020202020204" pitchFamily="34" charset="0"/>
            </a:endParaRPr>
          </a:p>
        </p:txBody>
      </p:sp>
      <p:sp>
        <p:nvSpPr>
          <p:cNvPr id="39" name="Retângulo 38"/>
          <p:cNvSpPr/>
          <p:nvPr/>
        </p:nvSpPr>
        <p:spPr>
          <a:xfrm>
            <a:off x="4392551" y="3216924"/>
            <a:ext cx="439544" cy="215444"/>
          </a:xfrm>
          <a:prstGeom prst="rect">
            <a:avLst/>
          </a:prstGeom>
        </p:spPr>
        <p:txBody>
          <a:bodyPr wrap="none">
            <a:spAutoFit/>
          </a:bodyPr>
          <a:lstStyle/>
          <a:p>
            <a:r>
              <a:rPr lang="pt-BR" sz="800" dirty="0" smtClean="0">
                <a:solidFill>
                  <a:srgbClr val="F4F0F2"/>
                </a:solidFill>
                <a:latin typeface="Agency FB" panose="020B0503020202020204" pitchFamily="34" charset="0"/>
              </a:rPr>
              <a:t>AGENDA</a:t>
            </a:r>
            <a:endParaRPr lang="pt-BR" sz="800" dirty="0">
              <a:solidFill>
                <a:srgbClr val="F4F0F2"/>
              </a:solidFill>
              <a:latin typeface="Agency FB" panose="020B0503020202020204" pitchFamily="34" charset="0"/>
            </a:endParaRPr>
          </a:p>
        </p:txBody>
      </p:sp>
      <p:sp>
        <p:nvSpPr>
          <p:cNvPr id="43" name="Rosca 42"/>
          <p:cNvSpPr/>
          <p:nvPr/>
        </p:nvSpPr>
        <p:spPr>
          <a:xfrm>
            <a:off x="4343585" y="3513605"/>
            <a:ext cx="312465" cy="320503"/>
          </a:xfrm>
          <a:prstGeom prst="donut">
            <a:avLst>
              <a:gd name="adj" fmla="val 4434"/>
            </a:avLst>
          </a:prstGeom>
          <a:solidFill>
            <a:srgbClr val="F4F0F2"/>
          </a:solidFill>
          <a:ln w="635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F4F0F2"/>
              </a:solidFill>
            </a:endParaRPr>
          </a:p>
        </p:txBody>
      </p:sp>
      <p:sp>
        <p:nvSpPr>
          <p:cNvPr id="60" name="Retângulo 59"/>
          <p:cNvSpPr/>
          <p:nvPr/>
        </p:nvSpPr>
        <p:spPr>
          <a:xfrm>
            <a:off x="4601246" y="3577684"/>
            <a:ext cx="474810" cy="215444"/>
          </a:xfrm>
          <a:prstGeom prst="rect">
            <a:avLst/>
          </a:prstGeom>
        </p:spPr>
        <p:txBody>
          <a:bodyPr wrap="none">
            <a:spAutoFit/>
          </a:bodyPr>
          <a:lstStyle/>
          <a:p>
            <a:r>
              <a:rPr lang="pt-BR" sz="800" dirty="0" smtClean="0">
                <a:solidFill>
                  <a:srgbClr val="F4F0F2"/>
                </a:solidFill>
                <a:latin typeface="Agency FB" panose="020B0503020202020204" pitchFamily="34" charset="0"/>
              </a:rPr>
              <a:t>CONTATO</a:t>
            </a:r>
            <a:endParaRPr lang="pt-BR" sz="800" dirty="0">
              <a:solidFill>
                <a:srgbClr val="F4F0F2"/>
              </a:solidFill>
              <a:latin typeface="Agency FB" panose="020B0503020202020204" pitchFamily="34" charset="0"/>
            </a:endParaRPr>
          </a:p>
        </p:txBody>
      </p:sp>
      <p:sp>
        <p:nvSpPr>
          <p:cNvPr id="61" name="Shape 393"/>
          <p:cNvSpPr/>
          <p:nvPr/>
        </p:nvSpPr>
        <p:spPr>
          <a:xfrm>
            <a:off x="4408663" y="3586926"/>
            <a:ext cx="192583" cy="175174"/>
          </a:xfrm>
          <a:custGeom>
            <a:avLst/>
            <a:gdLst/>
            <a:ahLst/>
            <a:cxnLst/>
            <a:rect l="0" t="0" r="0" b="0"/>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solidFill>
            <a:srgbClr val="F4F0F2"/>
          </a:solidFill>
          <a:ln w="12175" cap="rnd" cmpd="sng">
            <a:solidFill>
              <a:srgbClr val="F4F0F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solidFill>
                <a:srgbClr val="F4F0F2"/>
              </a:solidFill>
            </a:endParaRPr>
          </a:p>
        </p:txBody>
      </p:sp>
      <p:sp>
        <p:nvSpPr>
          <p:cNvPr id="7168" name="Seta em curva para a direita 7167"/>
          <p:cNvSpPr/>
          <p:nvPr/>
        </p:nvSpPr>
        <p:spPr>
          <a:xfrm rot="14629262">
            <a:off x="4919830" y="3698839"/>
            <a:ext cx="267865" cy="609850"/>
          </a:xfrm>
          <a:prstGeom prst="curvedRightArrow">
            <a:avLst/>
          </a:prstGeom>
          <a:solidFill>
            <a:srgbClr val="CBB1C2"/>
          </a:solidFill>
          <a:ln>
            <a:solidFill>
              <a:srgbClr val="CBB1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Tree>
    <p:extLst>
      <p:ext uri="{BB962C8B-B14F-4D97-AF65-F5344CB8AC3E}">
        <p14:creationId xmlns:p14="http://schemas.microsoft.com/office/powerpoint/2010/main" val="3343308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62" y="0"/>
            <a:ext cx="9166062" cy="5153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 name="Retângulo 40"/>
          <p:cNvSpPr/>
          <p:nvPr/>
        </p:nvSpPr>
        <p:spPr>
          <a:xfrm>
            <a:off x="395536" y="411510"/>
            <a:ext cx="2016224" cy="6892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10"/>
          <p:cNvSpPr/>
          <p:nvPr/>
        </p:nvSpPr>
        <p:spPr>
          <a:xfrm>
            <a:off x="3648201" y="996374"/>
            <a:ext cx="4596207" cy="2905501"/>
          </a:xfrm>
          <a:prstGeom prst="rect">
            <a:avLst/>
          </a:prstGeom>
          <a:solidFill>
            <a:srgbClr val="E9F7F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CBB1C2"/>
              </a:solidFill>
            </a:endParaRPr>
          </a:p>
        </p:txBody>
      </p:sp>
      <p:sp>
        <p:nvSpPr>
          <p:cNvPr id="8" name="Triângulo retângulo 7"/>
          <p:cNvSpPr/>
          <p:nvPr/>
        </p:nvSpPr>
        <p:spPr>
          <a:xfrm>
            <a:off x="3648201" y="996374"/>
            <a:ext cx="1571871" cy="2905501"/>
          </a:xfrm>
          <a:prstGeom prst="rtTriangle">
            <a:avLst/>
          </a:prstGeom>
          <a:solidFill>
            <a:srgbClr val="0A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Corda 9"/>
          <p:cNvSpPr/>
          <p:nvPr/>
        </p:nvSpPr>
        <p:spPr>
          <a:xfrm rot="13915191">
            <a:off x="3386683" y="744681"/>
            <a:ext cx="637605" cy="712080"/>
          </a:xfrm>
          <a:prstGeom prst="chord">
            <a:avLst/>
          </a:prstGeom>
          <a:solidFill>
            <a:srgbClr val="89D1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p:cNvSpPr>
            <a:spLocks noGrp="1"/>
          </p:cNvSpPr>
          <p:nvPr>
            <p:ph type="title"/>
          </p:nvPr>
        </p:nvSpPr>
        <p:spPr/>
        <p:txBody>
          <a:bodyPr/>
          <a:lstStyle/>
          <a:p>
            <a:r>
              <a:rPr lang="pt-BR" dirty="0" smtClean="0"/>
              <a:t>Telas</a:t>
            </a:r>
            <a:endParaRPr lang="pt-BR" dirty="0"/>
          </a:p>
        </p:txBody>
      </p:sp>
      <p:sp>
        <p:nvSpPr>
          <p:cNvPr id="6" name="Shape 315"/>
          <p:cNvSpPr/>
          <p:nvPr/>
        </p:nvSpPr>
        <p:spPr>
          <a:xfrm rot="19805746">
            <a:off x="4932934" y="381804"/>
            <a:ext cx="2952329" cy="2905500"/>
          </a:xfrm>
          <a:prstGeom prst="rect">
            <a:avLst/>
          </a:prstGeom>
          <a:noFill/>
          <a:ln>
            <a:noFill/>
          </a:ln>
        </p:spPr>
        <p:txBody>
          <a:bodyPr lIns="91425" tIns="91425" rIns="91425" bIns="91425" anchor="ctr" anchorCtr="0">
            <a:noAutofit/>
          </a:bodyPr>
          <a:lstStyle/>
          <a:p>
            <a:pPr lvl="0" algn="ctr"/>
            <a:r>
              <a:rPr lang="en" sz="1000" b="1" dirty="0" smtClean="0">
                <a:solidFill>
                  <a:schemeClr val="accent4">
                    <a:lumMod val="50000"/>
                  </a:schemeClr>
                </a:solidFill>
                <a:latin typeface="Tinos"/>
                <a:ea typeface="Tinos"/>
                <a:cs typeface="Tinos"/>
                <a:sym typeface="Tinos"/>
              </a:rPr>
              <a:t>Seu Título Fica Aqui</a:t>
            </a:r>
          </a:p>
          <a:p>
            <a:pPr lvl="0" algn="ctr"/>
            <a:endParaRPr lang="en" sz="1000" dirty="0" smtClean="0">
              <a:solidFill>
                <a:srgbClr val="352F2F"/>
              </a:solidFill>
              <a:latin typeface="Tinos"/>
              <a:ea typeface="Tinos"/>
              <a:cs typeface="Tinos"/>
              <a:sym typeface="Tinos"/>
            </a:endParaRPr>
          </a:p>
          <a:p>
            <a:pPr lvl="0" algn="just"/>
            <a:r>
              <a:rPr lang="en" sz="1000" dirty="0" smtClean="0">
                <a:solidFill>
                  <a:srgbClr val="352F2F"/>
                </a:solidFill>
                <a:latin typeface="Tinos"/>
                <a:ea typeface="Tinos"/>
                <a:cs typeface="Tinos"/>
                <a:sym typeface="Tinos"/>
              </a:rPr>
              <a:t>Seu texto fica aqui</a:t>
            </a:r>
            <a:r>
              <a:rPr lang="en" sz="1000" dirty="0">
                <a:solidFill>
                  <a:srgbClr val="352F2F"/>
                </a:solidFill>
                <a:latin typeface="Tinos"/>
                <a:ea typeface="Tinos"/>
                <a:cs typeface="Tinos"/>
                <a:sym typeface="Tinos"/>
              </a:rPr>
              <a:t>. Seu texto fica aqui. Seu texto fica aqui. Seu texto fica aqui. Seu texto fica aqui. Seu texto fica aqui. Seu texto fica aqui. Seu texto fica aqui. Seu texto fica aqui. Seu texto fica aqui. Seu texto fica aqui. Seu texto fica aqui. Seu texto fica aqui. Seu texto fica aqui. Seu texto fica aqui. Seu texto fica aqui. Seu texto fica aqui. Seu texto fica aqui. Seu texto fica aqui. Seu texto fica aqui. Seu texto fica aqui. Seu texto fica aqui. Seu texto fica aqui. Seu texto fica aqui. Seu texto fica aqui. Seu texto fica aqui. </a:t>
            </a:r>
          </a:p>
        </p:txBody>
      </p:sp>
      <p:sp>
        <p:nvSpPr>
          <p:cNvPr id="7" name="Shape 316"/>
          <p:cNvSpPr/>
          <p:nvPr/>
        </p:nvSpPr>
        <p:spPr>
          <a:xfrm>
            <a:off x="3440500" y="786843"/>
            <a:ext cx="4972498" cy="3871146"/>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9525" cap="flat" cmpd="sng">
            <a:solidFill>
              <a:srgbClr val="352F2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 name="Retângulo 12"/>
          <p:cNvSpPr/>
          <p:nvPr/>
        </p:nvSpPr>
        <p:spPr>
          <a:xfrm rot="2829285">
            <a:off x="3691846" y="1009060"/>
            <a:ext cx="319318" cy="369332"/>
          </a:xfrm>
          <a:prstGeom prst="rect">
            <a:avLst/>
          </a:prstGeom>
        </p:spPr>
        <p:txBody>
          <a:bodyPr wrap="none">
            <a:spAutoFit/>
          </a:bodyPr>
          <a:lstStyle/>
          <a:p>
            <a:r>
              <a:rPr lang="pt-BR" sz="1800" b="1" dirty="0">
                <a:solidFill>
                  <a:srgbClr val="F4F0F2"/>
                </a:solidFill>
              </a:rPr>
              <a:t>+</a:t>
            </a:r>
          </a:p>
        </p:txBody>
      </p:sp>
      <p:sp>
        <p:nvSpPr>
          <p:cNvPr id="15" name="Rosca 14"/>
          <p:cNvSpPr/>
          <p:nvPr/>
        </p:nvSpPr>
        <p:spPr>
          <a:xfrm>
            <a:off x="3718529" y="2433706"/>
            <a:ext cx="312465" cy="320503"/>
          </a:xfrm>
          <a:prstGeom prst="donut">
            <a:avLst>
              <a:gd name="adj" fmla="val 4434"/>
            </a:avLst>
          </a:prstGeom>
          <a:solidFill>
            <a:srgbClr val="89D1CF"/>
          </a:solidFill>
          <a:ln w="635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F4F0F2"/>
              </a:solidFill>
            </a:endParaRPr>
          </a:p>
        </p:txBody>
      </p:sp>
      <p:sp>
        <p:nvSpPr>
          <p:cNvPr id="16" name="Rosca 15"/>
          <p:cNvSpPr/>
          <p:nvPr/>
        </p:nvSpPr>
        <p:spPr>
          <a:xfrm>
            <a:off x="3907239" y="2769003"/>
            <a:ext cx="312465" cy="320503"/>
          </a:xfrm>
          <a:prstGeom prst="donut">
            <a:avLst>
              <a:gd name="adj" fmla="val 4434"/>
            </a:avLst>
          </a:prstGeom>
          <a:solidFill>
            <a:srgbClr val="F4F0F2"/>
          </a:solidFill>
          <a:ln w="635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F4F0F2"/>
              </a:solidFill>
            </a:endParaRPr>
          </a:p>
        </p:txBody>
      </p:sp>
      <p:sp>
        <p:nvSpPr>
          <p:cNvPr id="17" name="Rosca 16"/>
          <p:cNvSpPr/>
          <p:nvPr/>
        </p:nvSpPr>
        <p:spPr>
          <a:xfrm>
            <a:off x="4103360" y="3121315"/>
            <a:ext cx="312465" cy="320503"/>
          </a:xfrm>
          <a:prstGeom prst="donut">
            <a:avLst>
              <a:gd name="adj" fmla="val 4434"/>
            </a:avLst>
          </a:prstGeom>
          <a:solidFill>
            <a:srgbClr val="F4F0F2"/>
          </a:solidFill>
          <a:ln w="635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F4F0F2"/>
              </a:solidFill>
            </a:endParaRPr>
          </a:p>
        </p:txBody>
      </p:sp>
      <p:sp>
        <p:nvSpPr>
          <p:cNvPr id="18" name="Shape 377"/>
          <p:cNvSpPr/>
          <p:nvPr/>
        </p:nvSpPr>
        <p:spPr>
          <a:xfrm>
            <a:off x="3780841" y="2510984"/>
            <a:ext cx="184438" cy="160948"/>
          </a:xfrm>
          <a:custGeom>
            <a:avLst/>
            <a:gdLst/>
            <a:ahLst/>
            <a:cxnLst/>
            <a:rect l="0" t="0" r="0" b="0"/>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solidFill>
            <a:srgbClr val="89D1CF"/>
          </a:solidFill>
          <a:ln w="6350" cap="rnd" cmpd="sng">
            <a:solidFill>
              <a:srgbClr val="89D1C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19" name="Shape 534"/>
          <p:cNvGrpSpPr/>
          <p:nvPr/>
        </p:nvGrpSpPr>
        <p:grpSpPr>
          <a:xfrm>
            <a:off x="3981581" y="2855947"/>
            <a:ext cx="172206" cy="141384"/>
            <a:chOff x="2599525" y="3688600"/>
            <a:chExt cx="428675" cy="351950"/>
          </a:xfrm>
        </p:grpSpPr>
        <p:sp>
          <p:nvSpPr>
            <p:cNvPr id="20" name="Shape 535"/>
            <p:cNvSpPr/>
            <p:nvPr/>
          </p:nvSpPr>
          <p:spPr>
            <a:xfrm>
              <a:off x="2599525" y="3688600"/>
              <a:ext cx="428675" cy="168675"/>
            </a:xfrm>
            <a:custGeom>
              <a:avLst/>
              <a:gdLst/>
              <a:ahLst/>
              <a:cxnLst/>
              <a:rect l="0" t="0" r="0" b="0"/>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6350" cap="rnd" cmpd="sng">
              <a:solidFill>
                <a:srgbClr val="F4F0F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 name="Shape 536"/>
            <p:cNvSpPr/>
            <p:nvPr/>
          </p:nvSpPr>
          <p:spPr>
            <a:xfrm>
              <a:off x="2792550" y="3862125"/>
              <a:ext cx="42650" cy="23775"/>
            </a:xfrm>
            <a:custGeom>
              <a:avLst/>
              <a:gdLst/>
              <a:ahLst/>
              <a:cxnLst/>
              <a:rect l="0" t="0" r="0" b="0"/>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6350" cap="rnd" cmpd="sng">
              <a:solidFill>
                <a:srgbClr val="F4F0F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 name="Shape 537"/>
            <p:cNvSpPr/>
            <p:nvPr/>
          </p:nvSpPr>
          <p:spPr>
            <a:xfrm>
              <a:off x="2599525" y="3852375"/>
              <a:ext cx="428675" cy="188175"/>
            </a:xfrm>
            <a:custGeom>
              <a:avLst/>
              <a:gdLst/>
              <a:ahLst/>
              <a:cxnLst/>
              <a:rect l="0" t="0" r="0" b="0"/>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6350" cap="rnd" cmpd="sng">
              <a:solidFill>
                <a:srgbClr val="F4F0F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23" name="Shape 682"/>
          <p:cNvGrpSpPr/>
          <p:nvPr/>
        </p:nvGrpSpPr>
        <p:grpSpPr>
          <a:xfrm>
            <a:off x="4180115" y="3202281"/>
            <a:ext cx="161450" cy="152884"/>
            <a:chOff x="5973900" y="318475"/>
            <a:chExt cx="401900" cy="380575"/>
          </a:xfrm>
        </p:grpSpPr>
        <p:sp>
          <p:nvSpPr>
            <p:cNvPr id="24" name="Shape 683"/>
            <p:cNvSpPr/>
            <p:nvPr/>
          </p:nvSpPr>
          <p:spPr>
            <a:xfrm>
              <a:off x="5973900" y="337975"/>
              <a:ext cx="401900" cy="67000"/>
            </a:xfrm>
            <a:custGeom>
              <a:avLst/>
              <a:gdLst/>
              <a:ahLst/>
              <a:cxnLst/>
              <a:rect l="0" t="0" r="0" b="0"/>
              <a:pathLst>
                <a:path w="16076" h="2680" fill="none" extrusionOk="0">
                  <a:moveTo>
                    <a:pt x="16075" y="2679"/>
                  </a:moveTo>
                  <a:lnTo>
                    <a:pt x="16075" y="0"/>
                  </a:lnTo>
                  <a:lnTo>
                    <a:pt x="1" y="0"/>
                  </a:lnTo>
                  <a:lnTo>
                    <a:pt x="1" y="2679"/>
                  </a:lnTo>
                </a:path>
              </a:pathLst>
            </a:custGeom>
            <a:noFill/>
            <a:ln w="6350" cap="rnd" cmpd="sng">
              <a:solidFill>
                <a:srgbClr val="F4F0F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 name="Shape 684"/>
            <p:cNvSpPr/>
            <p:nvPr/>
          </p:nvSpPr>
          <p:spPr>
            <a:xfrm>
              <a:off x="6024450" y="348325"/>
              <a:ext cx="45075" cy="45075"/>
            </a:xfrm>
            <a:custGeom>
              <a:avLst/>
              <a:gdLst/>
              <a:ahLst/>
              <a:cxnLst/>
              <a:rect l="0" t="0" r="0" b="0"/>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6350" cap="rnd" cmpd="sng">
              <a:solidFill>
                <a:srgbClr val="F4F0F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 name="Shape 685"/>
            <p:cNvSpPr/>
            <p:nvPr/>
          </p:nvSpPr>
          <p:spPr>
            <a:xfrm>
              <a:off x="6280175" y="348325"/>
              <a:ext cx="45075" cy="45075"/>
            </a:xfrm>
            <a:custGeom>
              <a:avLst/>
              <a:gdLst/>
              <a:ahLst/>
              <a:cxnLst/>
              <a:rect l="0" t="0" r="0" b="0"/>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6350" cap="rnd" cmpd="sng">
              <a:solidFill>
                <a:srgbClr val="F4F0F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 name="Shape 686"/>
            <p:cNvSpPr/>
            <p:nvPr/>
          </p:nvSpPr>
          <p:spPr>
            <a:xfrm>
              <a:off x="5973900" y="667375"/>
              <a:ext cx="401900" cy="31675"/>
            </a:xfrm>
            <a:custGeom>
              <a:avLst/>
              <a:gdLst/>
              <a:ahLst/>
              <a:cxnLst/>
              <a:rect l="0" t="0" r="0" b="0"/>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6350" cap="rnd" cmpd="sng">
              <a:solidFill>
                <a:srgbClr val="F4F0F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 name="Shape 687"/>
            <p:cNvSpPr/>
            <p:nvPr/>
          </p:nvSpPr>
          <p:spPr>
            <a:xfrm>
              <a:off x="6302700" y="318475"/>
              <a:ext cx="28650" cy="63350"/>
            </a:xfrm>
            <a:custGeom>
              <a:avLst/>
              <a:gdLst/>
              <a:ahLst/>
              <a:cxnLst/>
              <a:rect l="0" t="0" r="0" b="0"/>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6350" cap="rnd" cmpd="sng">
              <a:solidFill>
                <a:srgbClr val="F4F0F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 name="Shape 688"/>
            <p:cNvSpPr/>
            <p:nvPr/>
          </p:nvSpPr>
          <p:spPr>
            <a:xfrm>
              <a:off x="6046975" y="318475"/>
              <a:ext cx="28650" cy="63350"/>
            </a:xfrm>
            <a:custGeom>
              <a:avLst/>
              <a:gdLst/>
              <a:ahLst/>
              <a:cxnLst/>
              <a:rect l="0" t="0" r="0" b="0"/>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6350" cap="rnd" cmpd="sng">
              <a:solidFill>
                <a:srgbClr val="F4F0F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 name="Shape 689"/>
            <p:cNvSpPr/>
            <p:nvPr/>
          </p:nvSpPr>
          <p:spPr>
            <a:xfrm>
              <a:off x="5973900" y="407375"/>
              <a:ext cx="401900" cy="272200"/>
            </a:xfrm>
            <a:custGeom>
              <a:avLst/>
              <a:gdLst/>
              <a:ahLst/>
              <a:cxnLst/>
              <a:rect l="0" t="0" r="0" b="0"/>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6350" cap="rnd" cmpd="sng">
              <a:solidFill>
                <a:srgbClr val="F4F0F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 name="Shape 690"/>
            <p:cNvSpPr/>
            <p:nvPr/>
          </p:nvSpPr>
          <p:spPr>
            <a:xfrm>
              <a:off x="6024450" y="456100"/>
              <a:ext cx="300800" cy="175375"/>
            </a:xfrm>
            <a:custGeom>
              <a:avLst/>
              <a:gdLst/>
              <a:ahLst/>
              <a:cxnLst/>
              <a:rect l="0" t="0" r="0" b="0"/>
              <a:pathLst>
                <a:path w="12032" h="7015" fill="none" extrusionOk="0">
                  <a:moveTo>
                    <a:pt x="0" y="0"/>
                  </a:moveTo>
                  <a:lnTo>
                    <a:pt x="12032" y="0"/>
                  </a:lnTo>
                  <a:lnTo>
                    <a:pt x="12032" y="7014"/>
                  </a:lnTo>
                  <a:lnTo>
                    <a:pt x="0" y="7014"/>
                  </a:lnTo>
                  <a:lnTo>
                    <a:pt x="0" y="0"/>
                  </a:lnTo>
                  <a:close/>
                </a:path>
              </a:pathLst>
            </a:custGeom>
            <a:noFill/>
            <a:ln w="6350" cap="rnd" cmpd="sng">
              <a:solidFill>
                <a:srgbClr val="F4F0F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 name="Shape 691"/>
            <p:cNvSpPr/>
            <p:nvPr/>
          </p:nvSpPr>
          <p:spPr>
            <a:xfrm>
              <a:off x="6024450" y="573000"/>
              <a:ext cx="300800" cy="25"/>
            </a:xfrm>
            <a:custGeom>
              <a:avLst/>
              <a:gdLst/>
              <a:ahLst/>
              <a:cxnLst/>
              <a:rect l="0" t="0" r="0" b="0"/>
              <a:pathLst>
                <a:path w="12032" h="1" fill="none" extrusionOk="0">
                  <a:moveTo>
                    <a:pt x="0" y="0"/>
                  </a:moveTo>
                  <a:lnTo>
                    <a:pt x="12032" y="0"/>
                  </a:lnTo>
                </a:path>
              </a:pathLst>
            </a:custGeom>
            <a:noFill/>
            <a:ln w="6350" cap="rnd" cmpd="sng">
              <a:solidFill>
                <a:srgbClr val="F4F0F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 name="Shape 692"/>
            <p:cNvSpPr/>
            <p:nvPr/>
          </p:nvSpPr>
          <p:spPr>
            <a:xfrm>
              <a:off x="6024450" y="514550"/>
              <a:ext cx="300800" cy="25"/>
            </a:xfrm>
            <a:custGeom>
              <a:avLst/>
              <a:gdLst/>
              <a:ahLst/>
              <a:cxnLst/>
              <a:rect l="0" t="0" r="0" b="0"/>
              <a:pathLst>
                <a:path w="12032" h="1" fill="none" extrusionOk="0">
                  <a:moveTo>
                    <a:pt x="0" y="0"/>
                  </a:moveTo>
                  <a:lnTo>
                    <a:pt x="12032" y="0"/>
                  </a:lnTo>
                </a:path>
              </a:pathLst>
            </a:custGeom>
            <a:noFill/>
            <a:ln w="6350" cap="rnd" cmpd="sng">
              <a:solidFill>
                <a:srgbClr val="F4F0F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 name="Shape 693"/>
            <p:cNvSpPr/>
            <p:nvPr/>
          </p:nvSpPr>
          <p:spPr>
            <a:xfrm>
              <a:off x="6264950" y="456100"/>
              <a:ext cx="25" cy="175375"/>
            </a:xfrm>
            <a:custGeom>
              <a:avLst/>
              <a:gdLst/>
              <a:ahLst/>
              <a:cxnLst/>
              <a:rect l="0" t="0" r="0" b="0"/>
              <a:pathLst>
                <a:path w="1" h="7015" fill="none" extrusionOk="0">
                  <a:moveTo>
                    <a:pt x="1" y="0"/>
                  </a:moveTo>
                  <a:lnTo>
                    <a:pt x="1" y="7014"/>
                  </a:lnTo>
                </a:path>
              </a:pathLst>
            </a:custGeom>
            <a:noFill/>
            <a:ln w="6350" cap="rnd" cmpd="sng">
              <a:solidFill>
                <a:srgbClr val="F4F0F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 name="Shape 694"/>
            <p:cNvSpPr/>
            <p:nvPr/>
          </p:nvSpPr>
          <p:spPr>
            <a:xfrm>
              <a:off x="6204675" y="456100"/>
              <a:ext cx="25" cy="175375"/>
            </a:xfrm>
            <a:custGeom>
              <a:avLst/>
              <a:gdLst/>
              <a:ahLst/>
              <a:cxnLst/>
              <a:rect l="0" t="0" r="0" b="0"/>
              <a:pathLst>
                <a:path w="1" h="7015" fill="none" extrusionOk="0">
                  <a:moveTo>
                    <a:pt x="0" y="0"/>
                  </a:moveTo>
                  <a:lnTo>
                    <a:pt x="0" y="7014"/>
                  </a:lnTo>
                </a:path>
              </a:pathLst>
            </a:custGeom>
            <a:noFill/>
            <a:ln w="6350" cap="rnd" cmpd="sng">
              <a:solidFill>
                <a:srgbClr val="F4F0F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 name="Shape 695"/>
            <p:cNvSpPr/>
            <p:nvPr/>
          </p:nvSpPr>
          <p:spPr>
            <a:xfrm>
              <a:off x="6145000" y="456100"/>
              <a:ext cx="25" cy="175375"/>
            </a:xfrm>
            <a:custGeom>
              <a:avLst/>
              <a:gdLst/>
              <a:ahLst/>
              <a:cxnLst/>
              <a:rect l="0" t="0" r="0" b="0"/>
              <a:pathLst>
                <a:path w="1" h="7015" fill="none" extrusionOk="0">
                  <a:moveTo>
                    <a:pt x="1" y="0"/>
                  </a:moveTo>
                  <a:lnTo>
                    <a:pt x="1" y="7014"/>
                  </a:lnTo>
                </a:path>
              </a:pathLst>
            </a:custGeom>
            <a:noFill/>
            <a:ln w="6350" cap="rnd" cmpd="sng">
              <a:solidFill>
                <a:srgbClr val="F4F0F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 name="Shape 696"/>
            <p:cNvSpPr/>
            <p:nvPr/>
          </p:nvSpPr>
          <p:spPr>
            <a:xfrm>
              <a:off x="6084725" y="456100"/>
              <a:ext cx="25" cy="175375"/>
            </a:xfrm>
            <a:custGeom>
              <a:avLst/>
              <a:gdLst/>
              <a:ahLst/>
              <a:cxnLst/>
              <a:rect l="0" t="0" r="0" b="0"/>
              <a:pathLst>
                <a:path w="1" h="7015" fill="none" extrusionOk="0">
                  <a:moveTo>
                    <a:pt x="1" y="0"/>
                  </a:moveTo>
                  <a:lnTo>
                    <a:pt x="1" y="7014"/>
                  </a:lnTo>
                </a:path>
              </a:pathLst>
            </a:custGeom>
            <a:noFill/>
            <a:ln w="6350" cap="rnd" cmpd="sng">
              <a:solidFill>
                <a:srgbClr val="F4F0F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4" name="Retângulo 3"/>
          <p:cNvSpPr/>
          <p:nvPr/>
        </p:nvSpPr>
        <p:spPr>
          <a:xfrm>
            <a:off x="3980541" y="2481302"/>
            <a:ext cx="362600" cy="215444"/>
          </a:xfrm>
          <a:prstGeom prst="rect">
            <a:avLst/>
          </a:prstGeom>
        </p:spPr>
        <p:txBody>
          <a:bodyPr wrap="none">
            <a:spAutoFit/>
          </a:bodyPr>
          <a:lstStyle/>
          <a:p>
            <a:r>
              <a:rPr lang="pt-BR" sz="800" dirty="0">
                <a:solidFill>
                  <a:srgbClr val="89D1CF"/>
                </a:solidFill>
                <a:latin typeface="Agency FB" panose="020B0503020202020204" pitchFamily="34" charset="0"/>
              </a:rPr>
              <a:t>HOME</a:t>
            </a:r>
          </a:p>
        </p:txBody>
      </p:sp>
      <p:sp>
        <p:nvSpPr>
          <p:cNvPr id="38" name="Retângulo 37"/>
          <p:cNvSpPr/>
          <p:nvPr/>
        </p:nvSpPr>
        <p:spPr>
          <a:xfrm>
            <a:off x="4165306" y="2816656"/>
            <a:ext cx="457177" cy="215444"/>
          </a:xfrm>
          <a:prstGeom prst="rect">
            <a:avLst/>
          </a:prstGeom>
        </p:spPr>
        <p:txBody>
          <a:bodyPr wrap="none">
            <a:spAutoFit/>
          </a:bodyPr>
          <a:lstStyle/>
          <a:p>
            <a:r>
              <a:rPr lang="pt-BR" sz="800" dirty="0" smtClean="0">
                <a:solidFill>
                  <a:srgbClr val="F4F0F2"/>
                </a:solidFill>
                <a:latin typeface="Agency FB" panose="020B0503020202020204" pitchFamily="34" charset="0"/>
              </a:rPr>
              <a:t>SERVIÇO</a:t>
            </a:r>
            <a:endParaRPr lang="pt-BR" sz="800" dirty="0">
              <a:solidFill>
                <a:srgbClr val="F4F0F2"/>
              </a:solidFill>
              <a:latin typeface="Agency FB" panose="020B0503020202020204" pitchFamily="34" charset="0"/>
            </a:endParaRPr>
          </a:p>
        </p:txBody>
      </p:sp>
      <p:sp>
        <p:nvSpPr>
          <p:cNvPr id="39" name="Retângulo 38"/>
          <p:cNvSpPr/>
          <p:nvPr/>
        </p:nvSpPr>
        <p:spPr>
          <a:xfrm>
            <a:off x="4361021" y="3185394"/>
            <a:ext cx="439544" cy="215444"/>
          </a:xfrm>
          <a:prstGeom prst="rect">
            <a:avLst/>
          </a:prstGeom>
        </p:spPr>
        <p:txBody>
          <a:bodyPr wrap="none">
            <a:spAutoFit/>
          </a:bodyPr>
          <a:lstStyle/>
          <a:p>
            <a:r>
              <a:rPr lang="pt-BR" sz="800" dirty="0" smtClean="0">
                <a:solidFill>
                  <a:srgbClr val="F4F0F2"/>
                </a:solidFill>
                <a:latin typeface="Agency FB" panose="020B0503020202020204" pitchFamily="34" charset="0"/>
              </a:rPr>
              <a:t>AGENDA</a:t>
            </a:r>
            <a:endParaRPr lang="pt-BR" sz="800" dirty="0">
              <a:solidFill>
                <a:srgbClr val="F4F0F2"/>
              </a:solidFill>
              <a:latin typeface="Agency FB" panose="020B0503020202020204" pitchFamily="34" charset="0"/>
            </a:endParaRPr>
          </a:p>
        </p:txBody>
      </p:sp>
      <p:sp>
        <p:nvSpPr>
          <p:cNvPr id="43" name="Rosca 42"/>
          <p:cNvSpPr/>
          <p:nvPr/>
        </p:nvSpPr>
        <p:spPr>
          <a:xfrm>
            <a:off x="4312055" y="3482075"/>
            <a:ext cx="312465" cy="320503"/>
          </a:xfrm>
          <a:prstGeom prst="donut">
            <a:avLst>
              <a:gd name="adj" fmla="val 4434"/>
            </a:avLst>
          </a:prstGeom>
          <a:solidFill>
            <a:srgbClr val="F4F0F2"/>
          </a:solidFill>
          <a:ln w="635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F4F0F2"/>
              </a:solidFill>
            </a:endParaRPr>
          </a:p>
        </p:txBody>
      </p:sp>
      <p:sp>
        <p:nvSpPr>
          <p:cNvPr id="60" name="Retângulo 59"/>
          <p:cNvSpPr/>
          <p:nvPr/>
        </p:nvSpPr>
        <p:spPr>
          <a:xfrm>
            <a:off x="4569716" y="3546154"/>
            <a:ext cx="474810" cy="215444"/>
          </a:xfrm>
          <a:prstGeom prst="rect">
            <a:avLst/>
          </a:prstGeom>
        </p:spPr>
        <p:txBody>
          <a:bodyPr wrap="none">
            <a:spAutoFit/>
          </a:bodyPr>
          <a:lstStyle/>
          <a:p>
            <a:r>
              <a:rPr lang="pt-BR" sz="800" dirty="0" smtClean="0">
                <a:solidFill>
                  <a:srgbClr val="F4F0F2"/>
                </a:solidFill>
                <a:latin typeface="Agency FB" panose="020B0503020202020204" pitchFamily="34" charset="0"/>
              </a:rPr>
              <a:t>CONTATO</a:t>
            </a:r>
            <a:endParaRPr lang="pt-BR" sz="800" dirty="0">
              <a:solidFill>
                <a:srgbClr val="F4F0F2"/>
              </a:solidFill>
              <a:latin typeface="Agency FB" panose="020B0503020202020204" pitchFamily="34" charset="0"/>
            </a:endParaRPr>
          </a:p>
        </p:txBody>
      </p:sp>
      <p:sp>
        <p:nvSpPr>
          <p:cNvPr id="61" name="Shape 393"/>
          <p:cNvSpPr/>
          <p:nvPr/>
        </p:nvSpPr>
        <p:spPr>
          <a:xfrm>
            <a:off x="4377133" y="3555396"/>
            <a:ext cx="192583" cy="175174"/>
          </a:xfrm>
          <a:custGeom>
            <a:avLst/>
            <a:gdLst/>
            <a:ahLst/>
            <a:cxnLst/>
            <a:rect l="0" t="0" r="0" b="0"/>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solidFill>
            <a:srgbClr val="F4F0F2"/>
          </a:solidFill>
          <a:ln w="12175" cap="rnd" cmpd="sng">
            <a:solidFill>
              <a:srgbClr val="F4F0F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solidFill>
                <a:srgbClr val="F4F0F2"/>
              </a:solidFill>
            </a:endParaRPr>
          </a:p>
        </p:txBody>
      </p:sp>
      <p:pic>
        <p:nvPicPr>
          <p:cNvPr id="4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7918" t="107" b="84630"/>
          <a:stretch/>
        </p:blipFill>
        <p:spPr bwMode="auto">
          <a:xfrm>
            <a:off x="3451009" y="0"/>
            <a:ext cx="5690517" cy="786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 name="Seta em curva para a direita 43"/>
          <p:cNvSpPr/>
          <p:nvPr/>
        </p:nvSpPr>
        <p:spPr>
          <a:xfrm rot="14629262">
            <a:off x="4919830" y="3698839"/>
            <a:ext cx="267865" cy="609850"/>
          </a:xfrm>
          <a:prstGeom prst="curvedRightArrow">
            <a:avLst/>
          </a:prstGeom>
          <a:solidFill>
            <a:srgbClr val="89D1CF"/>
          </a:solidFill>
          <a:ln>
            <a:solidFill>
              <a:srgbClr val="89D1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Tree>
    <p:extLst>
      <p:ext uri="{BB962C8B-B14F-4D97-AF65-F5344CB8AC3E}">
        <p14:creationId xmlns:p14="http://schemas.microsoft.com/office/powerpoint/2010/main" val="2060448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grpSp>
        <p:nvGrpSpPr>
          <p:cNvPr id="99" name="Shape 99"/>
          <p:cNvGrpSpPr/>
          <p:nvPr/>
        </p:nvGrpSpPr>
        <p:grpSpPr>
          <a:xfrm>
            <a:off x="4388765" y="980127"/>
            <a:ext cx="366457" cy="366436"/>
            <a:chOff x="1923675" y="1633650"/>
            <a:chExt cx="436000" cy="435975"/>
          </a:xfrm>
        </p:grpSpPr>
        <p:sp>
          <p:nvSpPr>
            <p:cNvPr id="100" name="Shape 100"/>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ECC1C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1" name="Shape 101"/>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12175" cap="rnd" cmpd="sng">
              <a:solidFill>
                <a:srgbClr val="ECC1C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2" name="Shape 102"/>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ECC1C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3" name="Shape 103"/>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12175" cap="rnd" cmpd="sng">
              <a:solidFill>
                <a:srgbClr val="ECC1C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4" name="Shape 104"/>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12175" cap="rnd" cmpd="sng">
              <a:solidFill>
                <a:srgbClr val="ECC1C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5" name="Shape 105"/>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ECC1C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3" name="Título 2"/>
          <p:cNvSpPr>
            <a:spLocks noGrp="1"/>
          </p:cNvSpPr>
          <p:nvPr>
            <p:ph type="ctrTitle"/>
          </p:nvPr>
        </p:nvSpPr>
        <p:spPr/>
        <p:txBody>
          <a:bodyPr/>
          <a:lstStyle/>
          <a:p>
            <a:endParaRPr lang="pt-B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pt-BR"/>
          </a:p>
        </p:txBody>
      </p:sp>
      <p:sp>
        <p:nvSpPr>
          <p:cNvPr id="3" name="Subtítulo 2"/>
          <p:cNvSpPr>
            <a:spLocks noGrp="1"/>
          </p:cNvSpPr>
          <p:nvPr>
            <p:ph type="subTitle" idx="1"/>
          </p:nvPr>
        </p:nvSpPr>
        <p:spPr/>
        <p:txBody>
          <a:bodyPr/>
          <a:lstStyle/>
          <a:p>
            <a:endParaRPr lang="pt-BR"/>
          </a:p>
        </p:txBody>
      </p:sp>
      <p:sp>
        <p:nvSpPr>
          <p:cNvPr id="4" name="Retângulo 3"/>
          <p:cNvSpPr/>
          <p:nvPr/>
        </p:nvSpPr>
        <p:spPr>
          <a:xfrm>
            <a:off x="2041451" y="987574"/>
            <a:ext cx="5112568" cy="316835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3603292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534609" y="541178"/>
            <a:ext cx="1613400" cy="857400"/>
          </a:xfrm>
          <a:prstGeom prst="rect">
            <a:avLst/>
          </a:prstGeom>
        </p:spPr>
        <p:txBody>
          <a:bodyPr lIns="91425" tIns="91425" rIns="91425" bIns="91425" anchor="t" anchorCtr="0">
            <a:noAutofit/>
          </a:bodyPr>
          <a:lstStyle/>
          <a:p>
            <a:pPr lvl="0" rtl="0">
              <a:spcBef>
                <a:spcPts val="0"/>
              </a:spcBef>
              <a:buNone/>
            </a:pPr>
            <a:r>
              <a:rPr lang="en"/>
              <a:t>Instructions for use</a:t>
            </a:r>
          </a:p>
        </p:txBody>
      </p:sp>
      <p:sp>
        <p:nvSpPr>
          <p:cNvPr id="111" name="Shape 111"/>
          <p:cNvSpPr txBox="1"/>
          <p:nvPr/>
        </p:nvSpPr>
        <p:spPr>
          <a:xfrm>
            <a:off x="2751325" y="742950"/>
            <a:ext cx="5618399" cy="826499"/>
          </a:xfrm>
          <a:prstGeom prst="rect">
            <a:avLst/>
          </a:prstGeom>
          <a:noFill/>
          <a:ln>
            <a:noFill/>
          </a:ln>
        </p:spPr>
        <p:txBody>
          <a:bodyPr lIns="91425" tIns="91425" rIns="91425" bIns="91425" anchor="t" anchorCtr="0">
            <a:noAutofit/>
          </a:bodyPr>
          <a:lstStyle/>
          <a:p>
            <a:pPr lvl="0" rtl="0">
              <a:spcBef>
                <a:spcPts val="600"/>
              </a:spcBef>
              <a:buNone/>
            </a:pPr>
            <a:r>
              <a:rPr lang="en" sz="1200">
                <a:solidFill>
                  <a:srgbClr val="4D4A56"/>
                </a:solidFill>
                <a:latin typeface="Tinos"/>
                <a:ea typeface="Tinos"/>
                <a:cs typeface="Tinos"/>
                <a:sym typeface="Tinos"/>
              </a:rPr>
              <a:t>Open this document in Google Slides (if you are at slidescarnival.com use the button below this presentation)</a:t>
            </a:r>
          </a:p>
          <a:p>
            <a:pPr lvl="0" rtl="0">
              <a:spcBef>
                <a:spcPts val="600"/>
              </a:spcBef>
              <a:buNone/>
            </a:pPr>
            <a:r>
              <a:rPr lang="en" sz="1200" b="1">
                <a:solidFill>
                  <a:srgbClr val="4D4A56"/>
                </a:solidFill>
                <a:latin typeface="Tinos"/>
                <a:ea typeface="Tinos"/>
                <a:cs typeface="Tinos"/>
                <a:sym typeface="Tinos"/>
              </a:rPr>
              <a:t>You have to be signed in to your Google account</a:t>
            </a:r>
          </a:p>
        </p:txBody>
      </p:sp>
      <p:sp>
        <p:nvSpPr>
          <p:cNvPr id="112" name="Shape 112"/>
          <p:cNvSpPr txBox="1"/>
          <p:nvPr/>
        </p:nvSpPr>
        <p:spPr>
          <a:xfrm>
            <a:off x="2751325" y="1730550"/>
            <a:ext cx="2578499" cy="2207100"/>
          </a:xfrm>
          <a:prstGeom prst="rect">
            <a:avLst/>
          </a:prstGeom>
          <a:noFill/>
          <a:ln>
            <a:noFill/>
          </a:ln>
        </p:spPr>
        <p:txBody>
          <a:bodyPr lIns="91425" tIns="91425" rIns="91425" bIns="91425" anchor="t" anchorCtr="0">
            <a:noAutofit/>
          </a:bodyPr>
          <a:lstStyle/>
          <a:p>
            <a:pPr lvl="0" rtl="0">
              <a:spcBef>
                <a:spcPts val="600"/>
              </a:spcBef>
              <a:buNone/>
            </a:pPr>
            <a:r>
              <a:rPr lang="en" sz="1200" b="1">
                <a:solidFill>
                  <a:srgbClr val="4D4A56"/>
                </a:solidFill>
                <a:latin typeface="Tinos"/>
                <a:ea typeface="Tinos"/>
                <a:cs typeface="Tinos"/>
                <a:sym typeface="Tinos"/>
              </a:rPr>
              <a:t>EDIT IN GOOGLE SLIDES</a:t>
            </a:r>
          </a:p>
          <a:p>
            <a:pPr lvl="0" rtl="0">
              <a:spcBef>
                <a:spcPts val="600"/>
              </a:spcBef>
              <a:buNone/>
            </a:pPr>
            <a:r>
              <a:rPr lang="en" sz="1200">
                <a:solidFill>
                  <a:srgbClr val="4D4A56"/>
                </a:solidFill>
                <a:latin typeface="Tinos"/>
                <a:ea typeface="Tinos"/>
                <a:cs typeface="Tinos"/>
                <a:sym typeface="Tinos"/>
              </a:rPr>
              <a:t>Go to the </a:t>
            </a:r>
            <a:r>
              <a:rPr lang="en" sz="1200" b="1" i="1">
                <a:solidFill>
                  <a:srgbClr val="4D4A56"/>
                </a:solidFill>
                <a:latin typeface="Tinos"/>
                <a:ea typeface="Tinos"/>
                <a:cs typeface="Tinos"/>
                <a:sym typeface="Tinos"/>
              </a:rPr>
              <a:t>File</a:t>
            </a:r>
            <a:r>
              <a:rPr lang="en" sz="1200">
                <a:solidFill>
                  <a:srgbClr val="4D4A56"/>
                </a:solidFill>
                <a:latin typeface="Tinos"/>
                <a:ea typeface="Tinos"/>
                <a:cs typeface="Tinos"/>
                <a:sym typeface="Tinos"/>
              </a:rPr>
              <a:t> menu and select </a:t>
            </a:r>
            <a:r>
              <a:rPr lang="en" sz="1200" b="1" i="1">
                <a:solidFill>
                  <a:srgbClr val="4D4A56"/>
                </a:solidFill>
                <a:latin typeface="Tinos"/>
                <a:ea typeface="Tinos"/>
                <a:cs typeface="Tinos"/>
                <a:sym typeface="Tinos"/>
              </a:rPr>
              <a:t>Make a copy</a:t>
            </a:r>
            <a:r>
              <a:rPr lang="en" sz="1200">
                <a:solidFill>
                  <a:srgbClr val="4D4A56"/>
                </a:solidFill>
                <a:latin typeface="Tinos"/>
                <a:ea typeface="Tinos"/>
                <a:cs typeface="Tinos"/>
                <a:sym typeface="Tinos"/>
              </a:rPr>
              <a:t>.</a:t>
            </a:r>
          </a:p>
          <a:p>
            <a:pPr lvl="0" rtl="0">
              <a:spcBef>
                <a:spcPts val="600"/>
              </a:spcBef>
              <a:buNone/>
            </a:pPr>
            <a:r>
              <a:rPr lang="en" sz="1200">
                <a:solidFill>
                  <a:srgbClr val="4D4A56"/>
                </a:solidFill>
                <a:latin typeface="Tinos"/>
                <a:ea typeface="Tinos"/>
                <a:cs typeface="Tinos"/>
                <a:sym typeface="Tinos"/>
              </a:rPr>
              <a:t>You will get a copy of this document on your Google Drive and will be able to edit, add or delete slides.</a:t>
            </a:r>
          </a:p>
        </p:txBody>
      </p:sp>
      <p:sp>
        <p:nvSpPr>
          <p:cNvPr id="113" name="Shape 113"/>
          <p:cNvSpPr txBox="1"/>
          <p:nvPr/>
        </p:nvSpPr>
        <p:spPr>
          <a:xfrm>
            <a:off x="5678538" y="1730550"/>
            <a:ext cx="2691000" cy="2207100"/>
          </a:xfrm>
          <a:prstGeom prst="rect">
            <a:avLst/>
          </a:prstGeom>
          <a:noFill/>
          <a:ln>
            <a:noFill/>
          </a:ln>
        </p:spPr>
        <p:txBody>
          <a:bodyPr lIns="91425" tIns="91425" rIns="91425" bIns="91425" anchor="t" anchorCtr="0">
            <a:noAutofit/>
          </a:bodyPr>
          <a:lstStyle/>
          <a:p>
            <a:pPr lvl="0" rtl="0">
              <a:spcBef>
                <a:spcPts val="600"/>
              </a:spcBef>
              <a:buNone/>
            </a:pPr>
            <a:r>
              <a:rPr lang="en" sz="1200" b="1">
                <a:solidFill>
                  <a:srgbClr val="4D4A56"/>
                </a:solidFill>
                <a:latin typeface="Tinos"/>
                <a:ea typeface="Tinos"/>
                <a:cs typeface="Tinos"/>
                <a:sym typeface="Tinos"/>
              </a:rPr>
              <a:t>EDIT IN POWERPOINT®</a:t>
            </a:r>
          </a:p>
          <a:p>
            <a:pPr lvl="0" rtl="0">
              <a:spcBef>
                <a:spcPts val="600"/>
              </a:spcBef>
              <a:buNone/>
            </a:pPr>
            <a:r>
              <a:rPr lang="en" sz="1200">
                <a:solidFill>
                  <a:srgbClr val="4D4A56"/>
                </a:solidFill>
                <a:latin typeface="Tinos"/>
                <a:ea typeface="Tinos"/>
                <a:cs typeface="Tinos"/>
                <a:sym typeface="Tinos"/>
              </a:rPr>
              <a:t>Go to the </a:t>
            </a:r>
            <a:r>
              <a:rPr lang="en" sz="1200" b="1" i="1">
                <a:solidFill>
                  <a:srgbClr val="4D4A56"/>
                </a:solidFill>
                <a:latin typeface="Tinos"/>
                <a:ea typeface="Tinos"/>
                <a:cs typeface="Tinos"/>
                <a:sym typeface="Tinos"/>
              </a:rPr>
              <a:t>File</a:t>
            </a:r>
            <a:r>
              <a:rPr lang="en" sz="1200">
                <a:solidFill>
                  <a:srgbClr val="4D4A56"/>
                </a:solidFill>
                <a:latin typeface="Tinos"/>
                <a:ea typeface="Tinos"/>
                <a:cs typeface="Tinos"/>
                <a:sym typeface="Tinos"/>
              </a:rPr>
              <a:t> menu and select </a:t>
            </a:r>
            <a:r>
              <a:rPr lang="en" sz="1200" b="1" i="1">
                <a:solidFill>
                  <a:srgbClr val="4D4A56"/>
                </a:solidFill>
                <a:latin typeface="Tinos"/>
                <a:ea typeface="Tinos"/>
                <a:cs typeface="Tinos"/>
                <a:sym typeface="Tinos"/>
              </a:rPr>
              <a:t>Download as Microsoft PowerPoint</a:t>
            </a:r>
            <a:r>
              <a:rPr lang="en" sz="1200">
                <a:solidFill>
                  <a:srgbClr val="4D4A56"/>
                </a:solidFill>
                <a:latin typeface="Tinos"/>
                <a:ea typeface="Tinos"/>
                <a:cs typeface="Tinos"/>
                <a:sym typeface="Tinos"/>
              </a:rPr>
              <a:t>. You will get a .pptx file that you can edit in PowerPoint. </a:t>
            </a:r>
          </a:p>
          <a:p>
            <a:pPr lvl="0" rtl="0">
              <a:spcBef>
                <a:spcPts val="600"/>
              </a:spcBef>
              <a:buNone/>
            </a:pPr>
            <a:r>
              <a:rPr lang="en" sz="1200">
                <a:solidFill>
                  <a:srgbClr val="4D4A56"/>
                </a:solidFill>
                <a:latin typeface="Tinos"/>
                <a:ea typeface="Tinos"/>
                <a:cs typeface="Tinos"/>
                <a:sym typeface="Tinos"/>
              </a:rPr>
              <a:t>Remember to download and install the fonts used in this presentation (you’ll find the links to the font files needed in the </a:t>
            </a:r>
            <a:r>
              <a:rPr lang="en" sz="1200" u="sng">
                <a:solidFill>
                  <a:srgbClr val="4D4A56"/>
                </a:solidFill>
                <a:latin typeface="Tinos"/>
                <a:ea typeface="Tinos"/>
                <a:cs typeface="Tinos"/>
                <a:sym typeface="Tinos"/>
                <a:hlinkClick r:id="rId3"/>
              </a:rPr>
              <a:t>Presentation design slide</a:t>
            </a:r>
            <a:r>
              <a:rPr lang="en" sz="1200">
                <a:solidFill>
                  <a:srgbClr val="4D4A56"/>
                </a:solidFill>
                <a:latin typeface="Tinos"/>
                <a:ea typeface="Tinos"/>
                <a:cs typeface="Tinos"/>
                <a:sym typeface="Tinos"/>
              </a:rPr>
              <a:t>)</a:t>
            </a:r>
          </a:p>
        </p:txBody>
      </p:sp>
      <p:sp>
        <p:nvSpPr>
          <p:cNvPr id="114" name="Shape 114"/>
          <p:cNvSpPr txBox="1"/>
          <p:nvPr/>
        </p:nvSpPr>
        <p:spPr>
          <a:xfrm>
            <a:off x="2751325" y="3677325"/>
            <a:ext cx="5618399" cy="826499"/>
          </a:xfrm>
          <a:prstGeom prst="rect">
            <a:avLst/>
          </a:prstGeom>
          <a:noFill/>
          <a:ln>
            <a:noFill/>
          </a:ln>
        </p:spPr>
        <p:txBody>
          <a:bodyPr lIns="91425" tIns="91425" rIns="91425" bIns="91425" anchor="t" anchorCtr="0">
            <a:noAutofit/>
          </a:bodyPr>
          <a:lstStyle/>
          <a:p>
            <a:pPr lvl="0" rtl="0">
              <a:spcBef>
                <a:spcPts val="1000"/>
              </a:spcBef>
              <a:spcAft>
                <a:spcPts val="1000"/>
              </a:spcAft>
              <a:buNone/>
            </a:pPr>
            <a:r>
              <a:rPr lang="en" sz="1000" b="1">
                <a:solidFill>
                  <a:srgbClr val="4D4A56"/>
                </a:solidFill>
                <a:latin typeface="Tinos"/>
                <a:ea typeface="Tinos"/>
                <a:cs typeface="Tinos"/>
                <a:sym typeface="Tinos"/>
              </a:rPr>
              <a:t>More info on how to use this template at </a:t>
            </a:r>
            <a:r>
              <a:rPr lang="en" sz="1000" b="1" u="sng">
                <a:solidFill>
                  <a:srgbClr val="4D4A56"/>
                </a:solidFill>
                <a:latin typeface="Tinos"/>
                <a:ea typeface="Tinos"/>
                <a:cs typeface="Tinos"/>
                <a:sym typeface="Tinos"/>
                <a:hlinkClick r:id="rId4"/>
              </a:rPr>
              <a:t>www.slidescarnival.com/help-use-presentation-template</a:t>
            </a:r>
          </a:p>
          <a:p>
            <a:pPr lvl="0" rtl="0">
              <a:spcBef>
                <a:spcPts val="1000"/>
              </a:spcBef>
              <a:spcAft>
                <a:spcPts val="1000"/>
              </a:spcAft>
              <a:buNone/>
            </a:pPr>
            <a:r>
              <a:rPr lang="en" sz="1000">
                <a:solidFill>
                  <a:srgbClr val="4D4A56"/>
                </a:solidFill>
                <a:latin typeface="Tinos"/>
                <a:ea typeface="Tinos"/>
                <a:cs typeface="Tinos"/>
                <a:sym typeface="Tinos"/>
              </a:rPr>
              <a:t>This template is free to use under </a:t>
            </a:r>
            <a:r>
              <a:rPr lang="en" sz="1000" u="sng">
                <a:solidFill>
                  <a:srgbClr val="4D4A56"/>
                </a:solidFill>
                <a:latin typeface="Tinos"/>
                <a:ea typeface="Tinos"/>
                <a:cs typeface="Tinos"/>
                <a:sym typeface="Tinos"/>
                <a:hlinkClick r:id="rId5"/>
              </a:rPr>
              <a:t>Creative Commons Attribution license</a:t>
            </a:r>
            <a:r>
              <a:rPr lang="en" sz="1000">
                <a:solidFill>
                  <a:srgbClr val="4D4A56"/>
                </a:solidFill>
                <a:latin typeface="Tinos"/>
                <a:ea typeface="Tinos"/>
                <a:cs typeface="Tinos"/>
                <a:sym typeface="Tinos"/>
              </a:rPr>
              <a:t>. You can keep the Credits slide or mention SlidesCarnival and other resources used in a slide footer.</a:t>
            </a:r>
          </a:p>
          <a:p>
            <a:pPr lvl="0" rtl="0">
              <a:spcBef>
                <a:spcPts val="1000"/>
              </a:spcBef>
              <a:spcAft>
                <a:spcPts val="1000"/>
              </a:spcAft>
              <a:buNone/>
            </a:pPr>
            <a:endParaRPr sz="1000">
              <a:solidFill>
                <a:srgbClr val="4D4A56"/>
              </a:solidFill>
              <a:latin typeface="Tinos"/>
              <a:ea typeface="Tinos"/>
              <a:cs typeface="Tinos"/>
              <a:sym typeface="Tinos"/>
            </a:endParaRPr>
          </a:p>
          <a:p>
            <a:pPr lvl="0" rtl="0">
              <a:spcBef>
                <a:spcPts val="1000"/>
              </a:spcBef>
              <a:spcAft>
                <a:spcPts val="1000"/>
              </a:spcAft>
              <a:buNone/>
            </a:pPr>
            <a:endParaRPr sz="1000">
              <a:solidFill>
                <a:srgbClr val="4D4A56"/>
              </a:solidFill>
              <a:latin typeface="Tinos"/>
              <a:ea typeface="Tinos"/>
              <a:cs typeface="Tinos"/>
              <a:sym typeface="Tino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ph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385</TotalTime>
  <Words>1549</Words>
  <Application>Microsoft Office PowerPoint</Application>
  <PresentationFormat>Apresentação na tela (16:9)</PresentationFormat>
  <Paragraphs>178</Paragraphs>
  <Slides>41</Slides>
  <Notes>32</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41</vt:i4>
      </vt:variant>
    </vt:vector>
  </HeadingPairs>
  <TitlesOfParts>
    <vt:vector size="47" baseType="lpstr">
      <vt:lpstr>Arial</vt:lpstr>
      <vt:lpstr>Playfair Display</vt:lpstr>
      <vt:lpstr>Vivaldi</vt:lpstr>
      <vt:lpstr>Agency FB</vt:lpstr>
      <vt:lpstr>Tinos</vt:lpstr>
      <vt:lpstr>Ophelia template</vt:lpstr>
      <vt:lpstr>.</vt:lpstr>
      <vt:lpstr>.</vt:lpstr>
      <vt:lpstr>Telas</vt:lpstr>
      <vt:lpstr>Telas</vt:lpstr>
      <vt:lpstr>Telas</vt:lpstr>
      <vt:lpstr>Telas</vt:lpstr>
      <vt:lpstr>Apresentação do PowerPoint</vt:lpstr>
      <vt:lpstr>Apresentação do PowerPoint</vt:lpstr>
      <vt:lpstr>Instructions for use</vt:lpstr>
      <vt:lpstr>Apresentação do PowerPoint</vt:lpstr>
      <vt:lpstr>Apresentação do PowerPoint</vt:lpstr>
      <vt:lpstr>Apresentação do PowerPoint</vt:lpstr>
      <vt:lpstr>Apresentação do PowerPoint</vt:lpstr>
      <vt:lpstr>Apresentação do PowerPoint</vt:lpstr>
      <vt:lpstr>Apresentação do PowerPoint</vt:lpstr>
      <vt:lpstr>Hello!</vt:lpstr>
      <vt:lpstr>Transition headline</vt:lpstr>
      <vt:lpstr>Apresentação do PowerPoint</vt:lpstr>
      <vt:lpstr>This is a slide title</vt:lpstr>
      <vt:lpstr>Big concept</vt:lpstr>
      <vt:lpstr>You can also split your content</vt:lpstr>
      <vt:lpstr>In two or three columns</vt:lpstr>
      <vt:lpstr>A picture is worth a thousand words</vt:lpstr>
      <vt:lpstr>Apresentação do PowerPoint</vt:lpstr>
      <vt:lpstr>Use charts to explain your ideas</vt:lpstr>
      <vt:lpstr>And tables to compare data</vt:lpstr>
      <vt:lpstr>Maps</vt:lpstr>
      <vt:lpstr>89,526,124</vt:lpstr>
      <vt:lpstr>89,526,124$</vt:lpstr>
      <vt:lpstr>Our process is easy</vt:lpstr>
      <vt:lpstr>Let’s review some concepts</vt:lpstr>
      <vt:lpstr>Apresentação do PowerPoint</vt:lpstr>
      <vt:lpstr>Apresentação do PowerPoint</vt:lpstr>
      <vt:lpstr>Apresentação do PowerPoint</vt:lpstr>
      <vt:lpstr>Apresentação do PowerPoint</vt:lpstr>
      <vt:lpstr>Apresentação do PowerPoint</vt:lpstr>
      <vt:lpstr>Thanks!</vt:lpstr>
      <vt:lpstr>Credits</vt:lpstr>
      <vt:lpstr>Presentation design</vt:lpstr>
      <vt:lpstr>Apresentação do PowerPoint</vt:lpstr>
      <vt:lpstr>Apresentação do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Izabely Correa</dc:creator>
  <cp:lastModifiedBy>Izabely Correa</cp:lastModifiedBy>
  <cp:revision>17</cp:revision>
  <dcterms:modified xsi:type="dcterms:W3CDTF">2017-02-01T16:52:09Z</dcterms:modified>
</cp:coreProperties>
</file>