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64" r:id="rId3"/>
    <p:sldId id="278" r:id="rId4"/>
    <p:sldId id="284" r:id="rId5"/>
    <p:sldId id="279" r:id="rId6"/>
    <p:sldId id="281" r:id="rId7"/>
    <p:sldId id="280" r:id="rId8"/>
    <p:sldId id="283" r:id="rId9"/>
    <p:sldId id="282" r:id="rId10"/>
    <p:sldId id="265" r:id="rId11"/>
    <p:sldId id="267" r:id="rId12"/>
    <p:sldId id="269" r:id="rId13"/>
    <p:sldId id="270" r:id="rId14"/>
    <p:sldId id="271" r:id="rId15"/>
    <p:sldId id="272" r:id="rId16"/>
    <p:sldId id="268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>
        <p:scale>
          <a:sx n="100" d="100"/>
          <a:sy n="100" d="100"/>
        </p:scale>
        <p:origin x="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Incidencia de Perdas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Batata</c:v>
                </c:pt>
                <c:pt idx="1">
                  <c:v>Cebola</c:v>
                </c:pt>
                <c:pt idx="2">
                  <c:v>Arroz</c:v>
                </c:pt>
                <c:pt idx="3">
                  <c:v>Alface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Recorrência das Plantações</c:v>
                </c:pt>
              </c:strCache>
            </c:strRef>
          </c:tx>
          <c:dPt>
            <c:idx val="3"/>
            <c:bubble3D val="0"/>
            <c:spPr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Batata</c:v>
                </c:pt>
                <c:pt idx="1">
                  <c:v>Cebola</c:v>
                </c:pt>
                <c:pt idx="2">
                  <c:v>Arroz</c:v>
                </c:pt>
                <c:pt idx="3">
                  <c:v>Aipim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Lucro</a:t>
            </a:r>
            <a:r>
              <a:rPr lang="pt-BR" baseline="0" dirty="0" smtClean="0"/>
              <a:t> das Plantações</a:t>
            </a:r>
            <a:endParaRPr lang="pt-BR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Incidencia de Perdas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Batata</c:v>
                </c:pt>
                <c:pt idx="1">
                  <c:v>Cebola</c:v>
                </c:pt>
                <c:pt idx="2">
                  <c:v>Arroz</c:v>
                </c:pt>
                <c:pt idx="3">
                  <c:v>Alface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A9B3B-79A7-402E-8BE5-8E0F57EC6862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7C39398-59A5-455B-9048-A30FAEEF060D}">
      <dgm:prSet phldrT="[Texto]"/>
      <dgm:spPr/>
      <dgm:t>
        <a:bodyPr/>
        <a:lstStyle/>
        <a:p>
          <a:r>
            <a:rPr lang="pt-BR" b="1" dirty="0" smtClean="0"/>
            <a:t>Cadastro</a:t>
          </a:r>
          <a:endParaRPr lang="pt-BR" b="1" dirty="0"/>
        </a:p>
      </dgm:t>
    </dgm:pt>
    <dgm:pt modelId="{9343F29E-80A5-475C-9C48-0696830D9465}" type="parTrans" cxnId="{48AC1C54-FFA8-404F-902F-C2C7A185DB72}">
      <dgm:prSet/>
      <dgm:spPr/>
      <dgm:t>
        <a:bodyPr/>
        <a:lstStyle/>
        <a:p>
          <a:endParaRPr lang="pt-BR" b="1"/>
        </a:p>
      </dgm:t>
    </dgm:pt>
    <dgm:pt modelId="{80C48636-0168-43D2-910E-9463A5E8DA43}" type="sibTrans" cxnId="{48AC1C54-FFA8-404F-902F-C2C7A185DB72}">
      <dgm:prSet/>
      <dgm:spPr/>
      <dgm:t>
        <a:bodyPr/>
        <a:lstStyle/>
        <a:p>
          <a:endParaRPr lang="pt-BR" b="1"/>
        </a:p>
      </dgm:t>
    </dgm:pt>
    <dgm:pt modelId="{185CA8F1-69CF-4E68-B5AF-1543DC6BE0BC}">
      <dgm:prSet phldrT="[Texto]"/>
      <dgm:spPr/>
      <dgm:t>
        <a:bodyPr/>
        <a:lstStyle/>
        <a:p>
          <a:r>
            <a:rPr lang="pt-BR" b="1" dirty="0" smtClean="0"/>
            <a:t>Plantação</a:t>
          </a:r>
          <a:endParaRPr lang="pt-BR" b="1" dirty="0"/>
        </a:p>
      </dgm:t>
    </dgm:pt>
    <dgm:pt modelId="{9985BCEE-41D0-4E1C-8218-3B3F10ACA575}" type="parTrans" cxnId="{26D886C9-F069-40DF-BADC-B83820F99F1F}">
      <dgm:prSet/>
      <dgm:spPr/>
      <dgm:t>
        <a:bodyPr/>
        <a:lstStyle/>
        <a:p>
          <a:endParaRPr lang="pt-BR" b="1"/>
        </a:p>
      </dgm:t>
    </dgm:pt>
    <dgm:pt modelId="{7D4E4516-CDF1-4F17-8314-62B9DD231F17}" type="sibTrans" cxnId="{26D886C9-F069-40DF-BADC-B83820F99F1F}">
      <dgm:prSet/>
      <dgm:spPr/>
      <dgm:t>
        <a:bodyPr/>
        <a:lstStyle/>
        <a:p>
          <a:endParaRPr lang="pt-BR" b="1"/>
        </a:p>
      </dgm:t>
    </dgm:pt>
    <dgm:pt modelId="{38517F9E-957A-487A-93D2-1B32307014A7}">
      <dgm:prSet phldrT="[Texto]"/>
      <dgm:spPr/>
      <dgm:t>
        <a:bodyPr/>
        <a:lstStyle/>
        <a:p>
          <a:r>
            <a:rPr lang="pt-BR" b="1" dirty="0" smtClean="0"/>
            <a:t>Consulta</a:t>
          </a:r>
          <a:endParaRPr lang="pt-BR" b="1" dirty="0"/>
        </a:p>
      </dgm:t>
    </dgm:pt>
    <dgm:pt modelId="{C2A6BBBD-E517-4F9F-B614-C98511497169}" type="parTrans" cxnId="{2EBF53E7-3664-4C2E-B67A-9DF0ADA1129D}">
      <dgm:prSet/>
      <dgm:spPr/>
      <dgm:t>
        <a:bodyPr/>
        <a:lstStyle/>
        <a:p>
          <a:endParaRPr lang="pt-BR" b="1"/>
        </a:p>
      </dgm:t>
    </dgm:pt>
    <dgm:pt modelId="{AB055EB9-5127-4616-9714-FA8A7CB42A40}" type="sibTrans" cxnId="{2EBF53E7-3664-4C2E-B67A-9DF0ADA1129D}">
      <dgm:prSet/>
      <dgm:spPr/>
      <dgm:t>
        <a:bodyPr/>
        <a:lstStyle/>
        <a:p>
          <a:endParaRPr lang="pt-BR" b="1"/>
        </a:p>
      </dgm:t>
    </dgm:pt>
    <dgm:pt modelId="{018AA69A-C003-492C-89DC-68DE5E605B32}">
      <dgm:prSet phldrT="[Texto]"/>
      <dgm:spPr/>
      <dgm:t>
        <a:bodyPr/>
        <a:lstStyle/>
        <a:p>
          <a:r>
            <a:rPr lang="pt-BR" b="1" dirty="0" smtClean="0"/>
            <a:t>Planta</a:t>
          </a:r>
          <a:endParaRPr lang="pt-BR" b="1" dirty="0"/>
        </a:p>
      </dgm:t>
    </dgm:pt>
    <dgm:pt modelId="{AC3B58FA-66FA-4E73-A555-17A178E34710}" type="parTrans" cxnId="{BFD81FA5-326F-4A07-B41C-254C2CD7DB59}">
      <dgm:prSet/>
      <dgm:spPr/>
      <dgm:t>
        <a:bodyPr/>
        <a:lstStyle/>
        <a:p>
          <a:endParaRPr lang="pt-BR" b="1"/>
        </a:p>
      </dgm:t>
    </dgm:pt>
    <dgm:pt modelId="{F1EE9035-F4AA-40D0-9F1B-0C321E226917}" type="sibTrans" cxnId="{BFD81FA5-326F-4A07-B41C-254C2CD7DB59}">
      <dgm:prSet/>
      <dgm:spPr/>
      <dgm:t>
        <a:bodyPr/>
        <a:lstStyle/>
        <a:p>
          <a:endParaRPr lang="pt-BR" b="1"/>
        </a:p>
      </dgm:t>
    </dgm:pt>
    <dgm:pt modelId="{0E09EF8B-F13E-4C73-8D20-5734F1336CCC}">
      <dgm:prSet phldrT="[Texto]"/>
      <dgm:spPr/>
      <dgm:t>
        <a:bodyPr/>
        <a:lstStyle/>
        <a:p>
          <a:r>
            <a:rPr lang="pt-BR" b="1" dirty="0" smtClean="0"/>
            <a:t>Relatório</a:t>
          </a:r>
          <a:endParaRPr lang="pt-BR" b="1" dirty="0"/>
        </a:p>
      </dgm:t>
    </dgm:pt>
    <dgm:pt modelId="{8F440374-F7D8-4164-BA88-FEEDFAD3616C}" type="parTrans" cxnId="{A8CECF99-F3D9-45E2-9040-0AEBF1A66C33}">
      <dgm:prSet/>
      <dgm:spPr/>
      <dgm:t>
        <a:bodyPr/>
        <a:lstStyle/>
        <a:p>
          <a:endParaRPr lang="pt-BR" b="1"/>
        </a:p>
      </dgm:t>
    </dgm:pt>
    <dgm:pt modelId="{8A538E9D-9071-4737-9D2C-6E051504379A}" type="sibTrans" cxnId="{A8CECF99-F3D9-45E2-9040-0AEBF1A66C33}">
      <dgm:prSet/>
      <dgm:spPr/>
      <dgm:t>
        <a:bodyPr/>
        <a:lstStyle/>
        <a:p>
          <a:endParaRPr lang="pt-BR" b="1"/>
        </a:p>
      </dgm:t>
    </dgm:pt>
    <dgm:pt modelId="{7511D2DD-86FA-49F6-B6FE-8FE55395E5C5}">
      <dgm:prSet phldrT="[Texto]"/>
      <dgm:spPr/>
      <dgm:t>
        <a:bodyPr/>
        <a:lstStyle/>
        <a:p>
          <a:r>
            <a:rPr lang="pt-BR" b="1" dirty="0" smtClean="0"/>
            <a:t>Histórico</a:t>
          </a:r>
          <a:endParaRPr lang="pt-BR" b="1" dirty="0"/>
        </a:p>
      </dgm:t>
    </dgm:pt>
    <dgm:pt modelId="{A583B089-348B-4247-AAD6-6300C7699B0D}" type="parTrans" cxnId="{80A3CB25-6C09-4264-AEF6-26D183CC244E}">
      <dgm:prSet/>
      <dgm:spPr/>
      <dgm:t>
        <a:bodyPr/>
        <a:lstStyle/>
        <a:p>
          <a:endParaRPr lang="pt-BR" b="1"/>
        </a:p>
      </dgm:t>
    </dgm:pt>
    <dgm:pt modelId="{23C290B8-DF14-4E49-8A07-DCF13BEEAC65}" type="sibTrans" cxnId="{80A3CB25-6C09-4264-AEF6-26D183CC244E}">
      <dgm:prSet/>
      <dgm:spPr/>
      <dgm:t>
        <a:bodyPr/>
        <a:lstStyle/>
        <a:p>
          <a:endParaRPr lang="pt-BR" b="1"/>
        </a:p>
      </dgm:t>
    </dgm:pt>
    <dgm:pt modelId="{9B39D797-4F5C-4EAF-9BFB-861AEA920DB7}">
      <dgm:prSet phldrT="[Texto]"/>
      <dgm:spPr/>
      <dgm:t>
        <a:bodyPr/>
        <a:lstStyle/>
        <a:p>
          <a:r>
            <a:rPr lang="pt-BR" b="1" dirty="0" smtClean="0"/>
            <a:t>Praga</a:t>
          </a:r>
          <a:endParaRPr lang="pt-BR" b="1" dirty="0"/>
        </a:p>
      </dgm:t>
    </dgm:pt>
    <dgm:pt modelId="{23FE7B73-BBF7-46A5-A838-BE5FCDB418B1}" type="parTrans" cxnId="{35B17AFB-FE7A-493E-91B1-EEFFEB0A68B2}">
      <dgm:prSet/>
      <dgm:spPr/>
      <dgm:t>
        <a:bodyPr/>
        <a:lstStyle/>
        <a:p>
          <a:endParaRPr lang="pt-BR" b="1"/>
        </a:p>
      </dgm:t>
    </dgm:pt>
    <dgm:pt modelId="{66C02E28-389B-4AC3-963D-CE4FD487448F}" type="sibTrans" cxnId="{35B17AFB-FE7A-493E-91B1-EEFFEB0A68B2}">
      <dgm:prSet/>
      <dgm:spPr/>
      <dgm:t>
        <a:bodyPr/>
        <a:lstStyle/>
        <a:p>
          <a:endParaRPr lang="pt-BR" b="1"/>
        </a:p>
      </dgm:t>
    </dgm:pt>
    <dgm:pt modelId="{059BAEBC-CADA-427D-A7C1-2E163A4CEFEE}">
      <dgm:prSet phldrT="[Texto]"/>
      <dgm:spPr/>
      <dgm:t>
        <a:bodyPr/>
        <a:lstStyle/>
        <a:p>
          <a:r>
            <a:rPr lang="pt-BR" b="1" dirty="0" smtClean="0"/>
            <a:t>Meteorologia</a:t>
          </a:r>
          <a:endParaRPr lang="pt-BR" b="1" dirty="0"/>
        </a:p>
      </dgm:t>
    </dgm:pt>
    <dgm:pt modelId="{8B34A0C1-120B-46FF-8202-0686E759E363}" type="parTrans" cxnId="{2A2338A1-DEA5-4AD1-8097-2172A6DB0B0B}">
      <dgm:prSet/>
      <dgm:spPr/>
      <dgm:t>
        <a:bodyPr/>
        <a:lstStyle/>
        <a:p>
          <a:endParaRPr lang="pt-BR" b="1"/>
        </a:p>
      </dgm:t>
    </dgm:pt>
    <dgm:pt modelId="{D1594E95-7DDA-4B5D-A2FF-ECE7B64E17A1}" type="sibTrans" cxnId="{2A2338A1-DEA5-4AD1-8097-2172A6DB0B0B}">
      <dgm:prSet/>
      <dgm:spPr/>
      <dgm:t>
        <a:bodyPr/>
        <a:lstStyle/>
        <a:p>
          <a:endParaRPr lang="pt-BR" b="1"/>
        </a:p>
      </dgm:t>
    </dgm:pt>
    <dgm:pt modelId="{6756F99A-7CD1-4896-8F38-4C57D514FF65}">
      <dgm:prSet phldrT="[Texto]"/>
      <dgm:spPr/>
      <dgm:t>
        <a:bodyPr/>
        <a:lstStyle/>
        <a:p>
          <a:r>
            <a:rPr lang="pt-BR" b="1" dirty="0" smtClean="0"/>
            <a:t>Colheita</a:t>
          </a:r>
          <a:endParaRPr lang="pt-BR" b="1" dirty="0"/>
        </a:p>
      </dgm:t>
    </dgm:pt>
    <dgm:pt modelId="{BA793F0C-F646-46DD-AF98-64A3F0C11F2B}" type="parTrans" cxnId="{690B08B1-8DE2-4CD3-8F42-940CA3645443}">
      <dgm:prSet/>
      <dgm:spPr/>
      <dgm:t>
        <a:bodyPr/>
        <a:lstStyle/>
        <a:p>
          <a:endParaRPr lang="pt-BR" b="1"/>
        </a:p>
      </dgm:t>
    </dgm:pt>
    <dgm:pt modelId="{732EDE2D-C727-457A-9636-8A1A13767FDF}" type="sibTrans" cxnId="{690B08B1-8DE2-4CD3-8F42-940CA3645443}">
      <dgm:prSet/>
      <dgm:spPr/>
      <dgm:t>
        <a:bodyPr/>
        <a:lstStyle/>
        <a:p>
          <a:endParaRPr lang="pt-BR" b="1"/>
        </a:p>
      </dgm:t>
    </dgm:pt>
    <dgm:pt modelId="{B07DD9D2-BC6A-49CA-AFB4-03290FA27EF5}">
      <dgm:prSet phldrT="[Texto]"/>
      <dgm:spPr/>
      <dgm:t>
        <a:bodyPr/>
        <a:lstStyle/>
        <a:p>
          <a:r>
            <a:rPr lang="pt-BR" b="1" dirty="0" smtClean="0"/>
            <a:t>Praga</a:t>
          </a:r>
          <a:endParaRPr lang="pt-BR" b="1" dirty="0"/>
        </a:p>
      </dgm:t>
    </dgm:pt>
    <dgm:pt modelId="{687F1549-B35C-4CC3-BD71-AF6EC30C6C43}" type="parTrans" cxnId="{FAE8FEFF-5D63-4768-AD00-51245F84F477}">
      <dgm:prSet/>
      <dgm:spPr/>
      <dgm:t>
        <a:bodyPr/>
        <a:lstStyle/>
        <a:p>
          <a:endParaRPr lang="pt-BR" b="1"/>
        </a:p>
      </dgm:t>
    </dgm:pt>
    <dgm:pt modelId="{D16E3DCF-2AC8-4D3F-960D-BBEA1A1C7DA2}" type="sibTrans" cxnId="{FAE8FEFF-5D63-4768-AD00-51245F84F477}">
      <dgm:prSet/>
      <dgm:spPr/>
      <dgm:t>
        <a:bodyPr/>
        <a:lstStyle/>
        <a:p>
          <a:endParaRPr lang="pt-BR" b="1"/>
        </a:p>
      </dgm:t>
    </dgm:pt>
    <dgm:pt modelId="{1F69A35C-8181-4EF8-A382-F30E081E77C9}">
      <dgm:prSet phldrT="[Texto]"/>
      <dgm:spPr/>
      <dgm:t>
        <a:bodyPr/>
        <a:lstStyle/>
        <a:p>
          <a:r>
            <a:rPr lang="pt-BR" b="1" dirty="0" smtClean="0"/>
            <a:t>Incidência</a:t>
          </a:r>
        </a:p>
      </dgm:t>
    </dgm:pt>
    <dgm:pt modelId="{F81DCE0A-2C05-4F0B-BA26-C137B3F82AF3}" type="parTrans" cxnId="{9904E241-048C-4434-89D3-A5E1ADD8ED3F}">
      <dgm:prSet/>
      <dgm:spPr/>
      <dgm:t>
        <a:bodyPr/>
        <a:lstStyle/>
        <a:p>
          <a:endParaRPr lang="pt-BR" b="1"/>
        </a:p>
      </dgm:t>
    </dgm:pt>
    <dgm:pt modelId="{991EF706-BF57-4528-ACA9-C9FAA62C27C3}" type="sibTrans" cxnId="{9904E241-048C-4434-89D3-A5E1ADD8ED3F}">
      <dgm:prSet/>
      <dgm:spPr/>
      <dgm:t>
        <a:bodyPr/>
        <a:lstStyle/>
        <a:p>
          <a:endParaRPr lang="pt-BR" b="1"/>
        </a:p>
      </dgm:t>
    </dgm:pt>
    <dgm:pt modelId="{1B067840-B0FB-4C59-98FB-F5A3989A668E}">
      <dgm:prSet phldrT="[Texto]"/>
      <dgm:spPr/>
      <dgm:t>
        <a:bodyPr/>
        <a:lstStyle/>
        <a:p>
          <a:r>
            <a:rPr lang="pt-BR" b="1" dirty="0" smtClean="0"/>
            <a:t>Perda</a:t>
          </a:r>
          <a:endParaRPr lang="pt-BR" b="1" dirty="0"/>
        </a:p>
      </dgm:t>
    </dgm:pt>
    <dgm:pt modelId="{9134AD53-7957-4387-B512-67B9615BC7AA}" type="parTrans" cxnId="{A61D5C19-579F-45FD-80B2-577F2B0EB70E}">
      <dgm:prSet/>
      <dgm:spPr/>
      <dgm:t>
        <a:bodyPr/>
        <a:lstStyle/>
        <a:p>
          <a:endParaRPr lang="pt-BR" b="1"/>
        </a:p>
      </dgm:t>
    </dgm:pt>
    <dgm:pt modelId="{F8D01EB9-5054-479A-8FCC-4F478EB39317}" type="sibTrans" cxnId="{A61D5C19-579F-45FD-80B2-577F2B0EB70E}">
      <dgm:prSet/>
      <dgm:spPr/>
      <dgm:t>
        <a:bodyPr/>
        <a:lstStyle/>
        <a:p>
          <a:endParaRPr lang="pt-BR" b="1"/>
        </a:p>
      </dgm:t>
    </dgm:pt>
    <dgm:pt modelId="{60306B19-F6BC-4EC5-9284-2D5FE6D5E903}">
      <dgm:prSet phldrT="[Texto]"/>
      <dgm:spPr/>
      <dgm:t>
        <a:bodyPr/>
        <a:lstStyle/>
        <a:p>
          <a:r>
            <a:rPr lang="pt-BR" b="1" dirty="0" smtClean="0"/>
            <a:t>Lucro</a:t>
          </a:r>
          <a:endParaRPr lang="pt-BR" b="1" dirty="0"/>
        </a:p>
      </dgm:t>
    </dgm:pt>
    <dgm:pt modelId="{3628183C-9F1D-42DE-A6F1-5CC1B1830E78}" type="parTrans" cxnId="{C09B1C2E-5B5D-4EFB-AB31-79319225D4D6}">
      <dgm:prSet/>
      <dgm:spPr/>
      <dgm:t>
        <a:bodyPr/>
        <a:lstStyle/>
        <a:p>
          <a:endParaRPr lang="pt-BR" b="1"/>
        </a:p>
      </dgm:t>
    </dgm:pt>
    <dgm:pt modelId="{6B032B3A-7487-4529-B333-FAF89F5B477F}" type="sibTrans" cxnId="{C09B1C2E-5B5D-4EFB-AB31-79319225D4D6}">
      <dgm:prSet/>
      <dgm:spPr/>
      <dgm:t>
        <a:bodyPr/>
        <a:lstStyle/>
        <a:p>
          <a:endParaRPr lang="pt-BR" b="1"/>
        </a:p>
      </dgm:t>
    </dgm:pt>
    <dgm:pt modelId="{B64F4BCA-3AA2-415C-B02C-13A3D98FBF4E}">
      <dgm:prSet phldrT="[Texto]"/>
      <dgm:spPr/>
      <dgm:t>
        <a:bodyPr/>
        <a:lstStyle/>
        <a:p>
          <a:r>
            <a:rPr lang="pt-BR" b="1" dirty="0" smtClean="0"/>
            <a:t>Recomendações</a:t>
          </a:r>
          <a:endParaRPr lang="pt-BR" b="1" dirty="0"/>
        </a:p>
      </dgm:t>
    </dgm:pt>
    <dgm:pt modelId="{2A9C1E79-442F-41F4-A7DA-C3525F4B2315}" type="parTrans" cxnId="{5CC2A10B-B4EB-4209-845D-0AF0E130B189}">
      <dgm:prSet/>
      <dgm:spPr/>
      <dgm:t>
        <a:bodyPr/>
        <a:lstStyle/>
        <a:p>
          <a:endParaRPr lang="pt-BR" b="1"/>
        </a:p>
      </dgm:t>
    </dgm:pt>
    <dgm:pt modelId="{F13690B0-DC56-401E-8294-ED5D6DA27F4A}" type="sibTrans" cxnId="{5CC2A10B-B4EB-4209-845D-0AF0E130B189}">
      <dgm:prSet/>
      <dgm:spPr/>
      <dgm:t>
        <a:bodyPr/>
        <a:lstStyle/>
        <a:p>
          <a:endParaRPr lang="pt-BR" b="1"/>
        </a:p>
      </dgm:t>
    </dgm:pt>
    <dgm:pt modelId="{ABEF5E1A-9156-4154-A41B-F2778C739903}">
      <dgm:prSet phldrT="[Texto]"/>
      <dgm:spPr/>
      <dgm:t>
        <a:bodyPr/>
        <a:lstStyle/>
        <a:p>
          <a:r>
            <a:rPr lang="pt-BR" b="1" dirty="0" smtClean="0"/>
            <a:t>Balanço</a:t>
          </a:r>
        </a:p>
      </dgm:t>
    </dgm:pt>
    <dgm:pt modelId="{DCA07C53-0651-4546-BD7D-0C4F8EBF2382}" type="parTrans" cxnId="{BE5B4F05-2175-47A5-85BB-27C9F23747A8}">
      <dgm:prSet/>
      <dgm:spPr/>
      <dgm:t>
        <a:bodyPr/>
        <a:lstStyle/>
        <a:p>
          <a:endParaRPr lang="pt-BR"/>
        </a:p>
      </dgm:t>
    </dgm:pt>
    <dgm:pt modelId="{6A799226-A0FF-4092-ADDB-A12824047AA5}" type="sibTrans" cxnId="{BE5B4F05-2175-47A5-85BB-27C9F23747A8}">
      <dgm:prSet/>
      <dgm:spPr/>
      <dgm:t>
        <a:bodyPr/>
        <a:lstStyle/>
        <a:p>
          <a:endParaRPr lang="pt-BR"/>
        </a:p>
      </dgm:t>
    </dgm:pt>
    <dgm:pt modelId="{CD328E39-C212-47EF-811D-A55C94872CA0}" type="pres">
      <dgm:prSet presAssocID="{ECDA9B3B-79A7-402E-8BE5-8E0F57EC686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85AB5787-0BB6-4F73-AB1A-08107192B590}" type="pres">
      <dgm:prSet presAssocID="{C7C39398-59A5-455B-9048-A30FAEEF060D}" presName="composite" presStyleCnt="0"/>
      <dgm:spPr/>
    </dgm:pt>
    <dgm:pt modelId="{4BAF68BF-E9C3-45DC-BCF0-C89450173447}" type="pres">
      <dgm:prSet presAssocID="{C7C39398-59A5-455B-9048-A30FAEEF060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2052BF-2AAA-42C6-BE64-9A58D3DAE5D1}" type="pres">
      <dgm:prSet presAssocID="{C7C39398-59A5-455B-9048-A30FAEEF060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771E9C-E91A-4EDF-8982-A011055BF9BC}" type="pres">
      <dgm:prSet presAssocID="{C7C39398-59A5-455B-9048-A30FAEEF060D}" presName="BalanceSpacing" presStyleCnt="0"/>
      <dgm:spPr/>
    </dgm:pt>
    <dgm:pt modelId="{B6F89E87-6BC7-474A-9BAF-0CB2F2E39D49}" type="pres">
      <dgm:prSet presAssocID="{C7C39398-59A5-455B-9048-A30FAEEF060D}" presName="BalanceSpacing1" presStyleCnt="0"/>
      <dgm:spPr/>
    </dgm:pt>
    <dgm:pt modelId="{A6B0C8DA-D6D5-4A2E-B828-49BF32CDE390}" type="pres">
      <dgm:prSet presAssocID="{80C48636-0168-43D2-910E-9463A5E8DA43}" presName="Accent1Text" presStyleLbl="node1" presStyleIdx="1" presStyleCnt="6" custScaleX="77053" custScaleY="78184"/>
      <dgm:spPr/>
      <dgm:t>
        <a:bodyPr/>
        <a:lstStyle/>
        <a:p>
          <a:endParaRPr lang="pt-BR"/>
        </a:p>
      </dgm:t>
    </dgm:pt>
    <dgm:pt modelId="{7B710E81-9FCE-4DCE-B53D-5BB58D1C2370}" type="pres">
      <dgm:prSet presAssocID="{80C48636-0168-43D2-910E-9463A5E8DA43}" presName="spaceBetweenRectangles" presStyleCnt="0"/>
      <dgm:spPr/>
    </dgm:pt>
    <dgm:pt modelId="{0AA728FB-302A-42BD-AD7E-24D1C96425B2}" type="pres">
      <dgm:prSet presAssocID="{38517F9E-957A-487A-93D2-1B32307014A7}" presName="composite" presStyleCnt="0"/>
      <dgm:spPr/>
    </dgm:pt>
    <dgm:pt modelId="{FB25C208-8933-4646-A75B-94F91072BD2B}" type="pres">
      <dgm:prSet presAssocID="{38517F9E-957A-487A-93D2-1B32307014A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96C00F-1629-4DB0-93F5-AD98E572F6C2}" type="pres">
      <dgm:prSet presAssocID="{38517F9E-957A-487A-93D2-1B32307014A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5437CE-280E-4B3E-B4D5-A5289AB76F07}" type="pres">
      <dgm:prSet presAssocID="{38517F9E-957A-487A-93D2-1B32307014A7}" presName="BalanceSpacing" presStyleCnt="0"/>
      <dgm:spPr/>
    </dgm:pt>
    <dgm:pt modelId="{A365D251-AB1D-4DDC-B461-CCB65FE5647F}" type="pres">
      <dgm:prSet presAssocID="{38517F9E-957A-487A-93D2-1B32307014A7}" presName="BalanceSpacing1" presStyleCnt="0"/>
      <dgm:spPr/>
    </dgm:pt>
    <dgm:pt modelId="{11025019-949B-4C1D-9FDC-5E1FA337E4DF}" type="pres">
      <dgm:prSet presAssocID="{AB055EB9-5127-4616-9714-FA8A7CB42A40}" presName="Accent1Text" presStyleLbl="node1" presStyleIdx="3" presStyleCnt="6" custScaleX="79486" custScaleY="73398"/>
      <dgm:spPr/>
      <dgm:t>
        <a:bodyPr/>
        <a:lstStyle/>
        <a:p>
          <a:endParaRPr lang="pt-BR"/>
        </a:p>
      </dgm:t>
    </dgm:pt>
    <dgm:pt modelId="{59456714-093C-4973-AB71-DD839FC2C852}" type="pres">
      <dgm:prSet presAssocID="{AB055EB9-5127-4616-9714-FA8A7CB42A40}" presName="spaceBetweenRectangles" presStyleCnt="0"/>
      <dgm:spPr/>
    </dgm:pt>
    <dgm:pt modelId="{D3735B66-7CB8-4108-915F-872DEC9C8F5F}" type="pres">
      <dgm:prSet presAssocID="{0E09EF8B-F13E-4C73-8D20-5734F1336CCC}" presName="composite" presStyleCnt="0"/>
      <dgm:spPr/>
    </dgm:pt>
    <dgm:pt modelId="{F5EEF9AC-0120-40E8-9152-0CF57A031497}" type="pres">
      <dgm:prSet presAssocID="{0E09EF8B-F13E-4C73-8D20-5734F1336CC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B80C5-DBCD-43D9-BDDA-C9D33E6DD427}" type="pres">
      <dgm:prSet presAssocID="{0E09EF8B-F13E-4C73-8D20-5734F1336CC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972A66-5A9D-460F-8398-1C4AC5151A76}" type="pres">
      <dgm:prSet presAssocID="{0E09EF8B-F13E-4C73-8D20-5734F1336CCC}" presName="BalanceSpacing" presStyleCnt="0"/>
      <dgm:spPr/>
    </dgm:pt>
    <dgm:pt modelId="{4DB2FE9D-F9CB-4A9D-9CAF-F8EB149F05BF}" type="pres">
      <dgm:prSet presAssocID="{0E09EF8B-F13E-4C73-8D20-5734F1336CCC}" presName="BalanceSpacing1" presStyleCnt="0"/>
      <dgm:spPr/>
    </dgm:pt>
    <dgm:pt modelId="{965E507A-C252-4E07-9C58-CA844D0B2B69}" type="pres">
      <dgm:prSet presAssocID="{8A538E9D-9071-4737-9D2C-6E051504379A}" presName="Accent1Text" presStyleLbl="node1" presStyleIdx="5" presStyleCnt="6" custScaleX="73417" custScaleY="68613"/>
      <dgm:spPr/>
      <dgm:t>
        <a:bodyPr/>
        <a:lstStyle/>
        <a:p>
          <a:endParaRPr lang="pt-BR"/>
        </a:p>
      </dgm:t>
    </dgm:pt>
  </dgm:ptLst>
  <dgm:cxnLst>
    <dgm:cxn modelId="{C09B1C2E-5B5D-4EFB-AB31-79319225D4D6}" srcId="{0E09EF8B-F13E-4C73-8D20-5734F1336CCC}" destId="{60306B19-F6BC-4EC5-9284-2D5FE6D5E903}" srcOrd="2" destOrd="0" parTransId="{3628183C-9F1D-42DE-A6F1-5CC1B1830E78}" sibTransId="{6B032B3A-7487-4529-B333-FAF89F5B477F}"/>
    <dgm:cxn modelId="{5CC2A10B-B4EB-4209-845D-0AF0E130B189}" srcId="{0E09EF8B-F13E-4C73-8D20-5734F1336CCC}" destId="{B64F4BCA-3AA2-415C-B02C-13A3D98FBF4E}" srcOrd="3" destOrd="0" parTransId="{2A9C1E79-442F-41F4-A7DA-C3525F4B2315}" sibTransId="{F13690B0-DC56-401E-8294-ED5D6DA27F4A}"/>
    <dgm:cxn modelId="{B0432F93-7EC3-4275-86BF-4FDBC6A3D98E}" type="presOf" srcId="{C7C39398-59A5-455B-9048-A30FAEEF060D}" destId="{4BAF68BF-E9C3-45DC-BCF0-C89450173447}" srcOrd="0" destOrd="0" presId="urn:microsoft.com/office/officeart/2008/layout/AlternatingHexagons"/>
    <dgm:cxn modelId="{26D886C9-F069-40DF-BADC-B83820F99F1F}" srcId="{C7C39398-59A5-455B-9048-A30FAEEF060D}" destId="{185CA8F1-69CF-4E68-B5AF-1543DC6BE0BC}" srcOrd="0" destOrd="0" parTransId="{9985BCEE-41D0-4E1C-8218-3B3F10ACA575}" sibTransId="{7D4E4516-CDF1-4F17-8314-62B9DD231F17}"/>
    <dgm:cxn modelId="{2EBF53E7-3664-4C2E-B67A-9DF0ADA1129D}" srcId="{ECDA9B3B-79A7-402E-8BE5-8E0F57EC6862}" destId="{38517F9E-957A-487A-93D2-1B32307014A7}" srcOrd="1" destOrd="0" parTransId="{C2A6BBBD-E517-4F9F-B614-C98511497169}" sibTransId="{AB055EB9-5127-4616-9714-FA8A7CB42A40}"/>
    <dgm:cxn modelId="{35B17AFB-FE7A-493E-91B1-EEFFEB0A68B2}" srcId="{C7C39398-59A5-455B-9048-A30FAEEF060D}" destId="{9B39D797-4F5C-4EAF-9BFB-861AEA920DB7}" srcOrd="1" destOrd="0" parTransId="{23FE7B73-BBF7-46A5-A838-BE5FCDB418B1}" sibTransId="{66C02E28-389B-4AC3-963D-CE4FD487448F}"/>
    <dgm:cxn modelId="{A7CF80FA-29DF-40BB-8E6E-02B3FF100215}" type="presOf" srcId="{9B39D797-4F5C-4EAF-9BFB-861AEA920DB7}" destId="{FB2052BF-2AAA-42C6-BE64-9A58D3DAE5D1}" srcOrd="0" destOrd="1" presId="urn:microsoft.com/office/officeart/2008/layout/AlternatingHexagons"/>
    <dgm:cxn modelId="{48AC1C54-FFA8-404F-902F-C2C7A185DB72}" srcId="{ECDA9B3B-79A7-402E-8BE5-8E0F57EC6862}" destId="{C7C39398-59A5-455B-9048-A30FAEEF060D}" srcOrd="0" destOrd="0" parTransId="{9343F29E-80A5-475C-9C48-0696830D9465}" sibTransId="{80C48636-0168-43D2-910E-9463A5E8DA43}"/>
    <dgm:cxn modelId="{BFD81FA5-326F-4A07-B41C-254C2CD7DB59}" srcId="{38517F9E-957A-487A-93D2-1B32307014A7}" destId="{018AA69A-C003-492C-89DC-68DE5E605B32}" srcOrd="0" destOrd="0" parTransId="{AC3B58FA-66FA-4E73-A555-17A178E34710}" sibTransId="{F1EE9035-F4AA-40D0-9F1B-0C321E226917}"/>
    <dgm:cxn modelId="{B9ADFFF1-5C5C-4B8D-9081-92A6609CD995}" type="presOf" srcId="{ABEF5E1A-9156-4154-A41B-F2778C739903}" destId="{B096C00F-1629-4DB0-93F5-AD98E572F6C2}" srcOrd="0" destOrd="3" presId="urn:microsoft.com/office/officeart/2008/layout/AlternatingHexagons"/>
    <dgm:cxn modelId="{B9A9186B-7654-418E-BFD4-64F5C7E4B59A}" type="presOf" srcId="{AB055EB9-5127-4616-9714-FA8A7CB42A40}" destId="{11025019-949B-4C1D-9FDC-5E1FA337E4DF}" srcOrd="0" destOrd="0" presId="urn:microsoft.com/office/officeart/2008/layout/AlternatingHexagons"/>
    <dgm:cxn modelId="{2D9347EE-4F37-41B5-A8A3-DD99D8C5D6CD}" type="presOf" srcId="{0E09EF8B-F13E-4C73-8D20-5734F1336CCC}" destId="{F5EEF9AC-0120-40E8-9152-0CF57A031497}" srcOrd="0" destOrd="0" presId="urn:microsoft.com/office/officeart/2008/layout/AlternatingHexagons"/>
    <dgm:cxn modelId="{767FEBA4-2DE0-450F-B6B5-EA76BC9F9067}" type="presOf" srcId="{059BAEBC-CADA-427D-A7C1-2E163A4CEFEE}" destId="{FB2052BF-2AAA-42C6-BE64-9A58D3DAE5D1}" srcOrd="0" destOrd="2" presId="urn:microsoft.com/office/officeart/2008/layout/AlternatingHexagons"/>
    <dgm:cxn modelId="{22B34E3B-5A10-4321-97EA-B20A01834595}" type="presOf" srcId="{185CA8F1-69CF-4E68-B5AF-1543DC6BE0BC}" destId="{FB2052BF-2AAA-42C6-BE64-9A58D3DAE5D1}" srcOrd="0" destOrd="0" presId="urn:microsoft.com/office/officeart/2008/layout/AlternatingHexagons"/>
    <dgm:cxn modelId="{FAE8FEFF-5D63-4768-AD00-51245F84F477}" srcId="{38517F9E-957A-487A-93D2-1B32307014A7}" destId="{B07DD9D2-BC6A-49CA-AFB4-03290FA27EF5}" srcOrd="1" destOrd="0" parTransId="{687F1549-B35C-4CC3-BD71-AF6EC30C6C43}" sibTransId="{D16E3DCF-2AC8-4D3F-960D-BBEA1A1C7DA2}"/>
    <dgm:cxn modelId="{9F2B255F-5BA3-47D3-9CF9-5C6E221495EC}" type="presOf" srcId="{60306B19-F6BC-4EC5-9284-2D5FE6D5E903}" destId="{9DAB80C5-DBCD-43D9-BDDA-C9D33E6DD427}" srcOrd="0" destOrd="2" presId="urn:microsoft.com/office/officeart/2008/layout/AlternatingHexagons"/>
    <dgm:cxn modelId="{A5FC462D-B7EC-46DE-831B-DC60F5174D9D}" type="presOf" srcId="{80C48636-0168-43D2-910E-9463A5E8DA43}" destId="{A6B0C8DA-D6D5-4A2E-B828-49BF32CDE390}" srcOrd="0" destOrd="0" presId="urn:microsoft.com/office/officeart/2008/layout/AlternatingHexagons"/>
    <dgm:cxn modelId="{A8CECF99-F3D9-45E2-9040-0AEBF1A66C33}" srcId="{ECDA9B3B-79A7-402E-8BE5-8E0F57EC6862}" destId="{0E09EF8B-F13E-4C73-8D20-5734F1336CCC}" srcOrd="2" destOrd="0" parTransId="{8F440374-F7D8-4164-BA88-FEEDFAD3616C}" sibTransId="{8A538E9D-9071-4737-9D2C-6E051504379A}"/>
    <dgm:cxn modelId="{FB462F49-3BA6-4F68-8C34-B4B2697614B4}" type="presOf" srcId="{1F69A35C-8181-4EF8-A382-F30E081E77C9}" destId="{B096C00F-1629-4DB0-93F5-AD98E572F6C2}" srcOrd="0" destOrd="2" presId="urn:microsoft.com/office/officeart/2008/layout/AlternatingHexagons"/>
    <dgm:cxn modelId="{6D4803BA-A289-4039-BF05-DEE57E623C62}" type="presOf" srcId="{1B067840-B0FB-4C59-98FB-F5A3989A668E}" destId="{9DAB80C5-DBCD-43D9-BDDA-C9D33E6DD427}" srcOrd="0" destOrd="1" presId="urn:microsoft.com/office/officeart/2008/layout/AlternatingHexagons"/>
    <dgm:cxn modelId="{690B08B1-8DE2-4CD3-8F42-940CA3645443}" srcId="{C7C39398-59A5-455B-9048-A30FAEEF060D}" destId="{6756F99A-7CD1-4896-8F38-4C57D514FF65}" srcOrd="3" destOrd="0" parTransId="{BA793F0C-F646-46DD-AF98-64A3F0C11F2B}" sibTransId="{732EDE2D-C727-457A-9636-8A1A13767FDF}"/>
    <dgm:cxn modelId="{B11B0890-43E8-4005-AA7D-241FF0B0EBBF}" type="presOf" srcId="{6756F99A-7CD1-4896-8F38-4C57D514FF65}" destId="{FB2052BF-2AAA-42C6-BE64-9A58D3DAE5D1}" srcOrd="0" destOrd="3" presId="urn:microsoft.com/office/officeart/2008/layout/AlternatingHexagons"/>
    <dgm:cxn modelId="{9C2A4ABF-8422-4482-9000-8D05620780EB}" type="presOf" srcId="{38517F9E-957A-487A-93D2-1B32307014A7}" destId="{FB25C208-8933-4646-A75B-94F91072BD2B}" srcOrd="0" destOrd="0" presId="urn:microsoft.com/office/officeart/2008/layout/AlternatingHexagons"/>
    <dgm:cxn modelId="{87F53094-E78B-41D7-9858-DA8A85F011B9}" type="presOf" srcId="{7511D2DD-86FA-49F6-B6FE-8FE55395E5C5}" destId="{9DAB80C5-DBCD-43D9-BDDA-C9D33E6DD427}" srcOrd="0" destOrd="0" presId="urn:microsoft.com/office/officeart/2008/layout/AlternatingHexagons"/>
    <dgm:cxn modelId="{9A7728C5-A408-480E-99A6-640476BD5A51}" type="presOf" srcId="{018AA69A-C003-492C-89DC-68DE5E605B32}" destId="{B096C00F-1629-4DB0-93F5-AD98E572F6C2}" srcOrd="0" destOrd="0" presId="urn:microsoft.com/office/officeart/2008/layout/AlternatingHexagons"/>
    <dgm:cxn modelId="{E5E2C80A-E88D-461B-BDF2-2884764C94A6}" type="presOf" srcId="{B64F4BCA-3AA2-415C-B02C-13A3D98FBF4E}" destId="{9DAB80C5-DBCD-43D9-BDDA-C9D33E6DD427}" srcOrd="0" destOrd="3" presId="urn:microsoft.com/office/officeart/2008/layout/AlternatingHexagons"/>
    <dgm:cxn modelId="{A61D5C19-579F-45FD-80B2-577F2B0EB70E}" srcId="{0E09EF8B-F13E-4C73-8D20-5734F1336CCC}" destId="{1B067840-B0FB-4C59-98FB-F5A3989A668E}" srcOrd="1" destOrd="0" parTransId="{9134AD53-7957-4387-B512-67B9615BC7AA}" sibTransId="{F8D01EB9-5054-479A-8FCC-4F478EB39317}"/>
    <dgm:cxn modelId="{80A3CB25-6C09-4264-AEF6-26D183CC244E}" srcId="{0E09EF8B-F13E-4C73-8D20-5734F1336CCC}" destId="{7511D2DD-86FA-49F6-B6FE-8FE55395E5C5}" srcOrd="0" destOrd="0" parTransId="{A583B089-348B-4247-AAD6-6300C7699B0D}" sibTransId="{23C290B8-DF14-4E49-8A07-DCF13BEEAC65}"/>
    <dgm:cxn modelId="{9904E241-048C-4434-89D3-A5E1ADD8ED3F}" srcId="{38517F9E-957A-487A-93D2-1B32307014A7}" destId="{1F69A35C-8181-4EF8-A382-F30E081E77C9}" srcOrd="2" destOrd="0" parTransId="{F81DCE0A-2C05-4F0B-BA26-C137B3F82AF3}" sibTransId="{991EF706-BF57-4528-ACA9-C9FAA62C27C3}"/>
    <dgm:cxn modelId="{9E8AC19A-D226-4D07-9F3B-E33E844301C0}" type="presOf" srcId="{8A538E9D-9071-4737-9D2C-6E051504379A}" destId="{965E507A-C252-4E07-9C58-CA844D0B2B69}" srcOrd="0" destOrd="0" presId="urn:microsoft.com/office/officeart/2008/layout/AlternatingHexagons"/>
    <dgm:cxn modelId="{4E133252-6077-4C92-ADAB-112F116AFF15}" type="presOf" srcId="{ECDA9B3B-79A7-402E-8BE5-8E0F57EC6862}" destId="{CD328E39-C212-47EF-811D-A55C94872CA0}" srcOrd="0" destOrd="0" presId="urn:microsoft.com/office/officeart/2008/layout/AlternatingHexagons"/>
    <dgm:cxn modelId="{3E8B04D7-7A81-439B-84F7-64044AB0511A}" type="presOf" srcId="{B07DD9D2-BC6A-49CA-AFB4-03290FA27EF5}" destId="{B096C00F-1629-4DB0-93F5-AD98E572F6C2}" srcOrd="0" destOrd="1" presId="urn:microsoft.com/office/officeart/2008/layout/AlternatingHexagons"/>
    <dgm:cxn modelId="{2A2338A1-DEA5-4AD1-8097-2172A6DB0B0B}" srcId="{C7C39398-59A5-455B-9048-A30FAEEF060D}" destId="{059BAEBC-CADA-427D-A7C1-2E163A4CEFEE}" srcOrd="2" destOrd="0" parTransId="{8B34A0C1-120B-46FF-8202-0686E759E363}" sibTransId="{D1594E95-7DDA-4B5D-A2FF-ECE7B64E17A1}"/>
    <dgm:cxn modelId="{BE5B4F05-2175-47A5-85BB-27C9F23747A8}" srcId="{38517F9E-957A-487A-93D2-1B32307014A7}" destId="{ABEF5E1A-9156-4154-A41B-F2778C739903}" srcOrd="3" destOrd="0" parTransId="{DCA07C53-0651-4546-BD7D-0C4F8EBF2382}" sibTransId="{6A799226-A0FF-4092-ADDB-A12824047AA5}"/>
    <dgm:cxn modelId="{C67BC6D1-FACC-4C42-98C4-A1F4C620BECC}" type="presParOf" srcId="{CD328E39-C212-47EF-811D-A55C94872CA0}" destId="{85AB5787-0BB6-4F73-AB1A-08107192B590}" srcOrd="0" destOrd="0" presId="urn:microsoft.com/office/officeart/2008/layout/AlternatingHexagons"/>
    <dgm:cxn modelId="{C64918CF-D1CD-42AB-BFC3-7DF7ED80A0CD}" type="presParOf" srcId="{85AB5787-0BB6-4F73-AB1A-08107192B590}" destId="{4BAF68BF-E9C3-45DC-BCF0-C89450173447}" srcOrd="0" destOrd="0" presId="urn:microsoft.com/office/officeart/2008/layout/AlternatingHexagons"/>
    <dgm:cxn modelId="{D856412D-6923-4049-A44B-AFC1676A50C7}" type="presParOf" srcId="{85AB5787-0BB6-4F73-AB1A-08107192B590}" destId="{FB2052BF-2AAA-42C6-BE64-9A58D3DAE5D1}" srcOrd="1" destOrd="0" presId="urn:microsoft.com/office/officeart/2008/layout/AlternatingHexagons"/>
    <dgm:cxn modelId="{E3BB4FB7-DE71-4D21-8E31-F36C14E25120}" type="presParOf" srcId="{85AB5787-0BB6-4F73-AB1A-08107192B590}" destId="{37771E9C-E91A-4EDF-8982-A011055BF9BC}" srcOrd="2" destOrd="0" presId="urn:microsoft.com/office/officeart/2008/layout/AlternatingHexagons"/>
    <dgm:cxn modelId="{11E9571A-8DC5-4216-A84B-4E0259A6C0DF}" type="presParOf" srcId="{85AB5787-0BB6-4F73-AB1A-08107192B590}" destId="{B6F89E87-6BC7-474A-9BAF-0CB2F2E39D49}" srcOrd="3" destOrd="0" presId="urn:microsoft.com/office/officeart/2008/layout/AlternatingHexagons"/>
    <dgm:cxn modelId="{B9AF807D-2629-418B-9777-4C19F439A875}" type="presParOf" srcId="{85AB5787-0BB6-4F73-AB1A-08107192B590}" destId="{A6B0C8DA-D6D5-4A2E-B828-49BF32CDE390}" srcOrd="4" destOrd="0" presId="urn:microsoft.com/office/officeart/2008/layout/AlternatingHexagons"/>
    <dgm:cxn modelId="{01A9D0DE-F972-4F7C-AEDA-A248E08B8FB1}" type="presParOf" srcId="{CD328E39-C212-47EF-811D-A55C94872CA0}" destId="{7B710E81-9FCE-4DCE-B53D-5BB58D1C2370}" srcOrd="1" destOrd="0" presId="urn:microsoft.com/office/officeart/2008/layout/AlternatingHexagons"/>
    <dgm:cxn modelId="{3E17B580-69F3-4F0E-AE59-192B9831EE9D}" type="presParOf" srcId="{CD328E39-C212-47EF-811D-A55C94872CA0}" destId="{0AA728FB-302A-42BD-AD7E-24D1C96425B2}" srcOrd="2" destOrd="0" presId="urn:microsoft.com/office/officeart/2008/layout/AlternatingHexagons"/>
    <dgm:cxn modelId="{8D07DBF0-0095-4D77-B5B5-47E547EEEB9D}" type="presParOf" srcId="{0AA728FB-302A-42BD-AD7E-24D1C96425B2}" destId="{FB25C208-8933-4646-A75B-94F91072BD2B}" srcOrd="0" destOrd="0" presId="urn:microsoft.com/office/officeart/2008/layout/AlternatingHexagons"/>
    <dgm:cxn modelId="{F7EB129D-1E5E-4372-BE57-960324D68792}" type="presParOf" srcId="{0AA728FB-302A-42BD-AD7E-24D1C96425B2}" destId="{B096C00F-1629-4DB0-93F5-AD98E572F6C2}" srcOrd="1" destOrd="0" presId="urn:microsoft.com/office/officeart/2008/layout/AlternatingHexagons"/>
    <dgm:cxn modelId="{C9B9D259-2FEF-45C8-AD2D-5617E3B9DA13}" type="presParOf" srcId="{0AA728FB-302A-42BD-AD7E-24D1C96425B2}" destId="{C75437CE-280E-4B3E-B4D5-A5289AB76F07}" srcOrd="2" destOrd="0" presId="urn:microsoft.com/office/officeart/2008/layout/AlternatingHexagons"/>
    <dgm:cxn modelId="{5A33DE36-9A01-4EF9-A8BC-1510E971AC2A}" type="presParOf" srcId="{0AA728FB-302A-42BD-AD7E-24D1C96425B2}" destId="{A365D251-AB1D-4DDC-B461-CCB65FE5647F}" srcOrd="3" destOrd="0" presId="urn:microsoft.com/office/officeart/2008/layout/AlternatingHexagons"/>
    <dgm:cxn modelId="{3CED17B8-23C8-4F9D-968B-2ECAC49ADBBA}" type="presParOf" srcId="{0AA728FB-302A-42BD-AD7E-24D1C96425B2}" destId="{11025019-949B-4C1D-9FDC-5E1FA337E4DF}" srcOrd="4" destOrd="0" presId="urn:microsoft.com/office/officeart/2008/layout/AlternatingHexagons"/>
    <dgm:cxn modelId="{7FFEF3DF-FF33-43DE-9115-47EECBF9F354}" type="presParOf" srcId="{CD328E39-C212-47EF-811D-A55C94872CA0}" destId="{59456714-093C-4973-AB71-DD839FC2C852}" srcOrd="3" destOrd="0" presId="urn:microsoft.com/office/officeart/2008/layout/AlternatingHexagons"/>
    <dgm:cxn modelId="{B7819CE6-9F0E-4381-8F4D-FEA4DD88B3E8}" type="presParOf" srcId="{CD328E39-C212-47EF-811D-A55C94872CA0}" destId="{D3735B66-7CB8-4108-915F-872DEC9C8F5F}" srcOrd="4" destOrd="0" presId="urn:microsoft.com/office/officeart/2008/layout/AlternatingHexagons"/>
    <dgm:cxn modelId="{AA4E47F9-A64F-469E-8FD2-F640B97057D9}" type="presParOf" srcId="{D3735B66-7CB8-4108-915F-872DEC9C8F5F}" destId="{F5EEF9AC-0120-40E8-9152-0CF57A031497}" srcOrd="0" destOrd="0" presId="urn:microsoft.com/office/officeart/2008/layout/AlternatingHexagons"/>
    <dgm:cxn modelId="{48A4279D-7CE3-4BB1-B9A1-8F4EAA2139D1}" type="presParOf" srcId="{D3735B66-7CB8-4108-915F-872DEC9C8F5F}" destId="{9DAB80C5-DBCD-43D9-BDDA-C9D33E6DD427}" srcOrd="1" destOrd="0" presId="urn:microsoft.com/office/officeart/2008/layout/AlternatingHexagons"/>
    <dgm:cxn modelId="{3EBB1909-867B-4038-965B-2511912AC90D}" type="presParOf" srcId="{D3735B66-7CB8-4108-915F-872DEC9C8F5F}" destId="{DB972A66-5A9D-460F-8398-1C4AC5151A76}" srcOrd="2" destOrd="0" presId="urn:microsoft.com/office/officeart/2008/layout/AlternatingHexagons"/>
    <dgm:cxn modelId="{098B9D97-F2F8-4297-A706-59B3E6B6C9E8}" type="presParOf" srcId="{D3735B66-7CB8-4108-915F-872DEC9C8F5F}" destId="{4DB2FE9D-F9CB-4A9D-9CAF-F8EB149F05BF}" srcOrd="3" destOrd="0" presId="urn:microsoft.com/office/officeart/2008/layout/AlternatingHexagons"/>
    <dgm:cxn modelId="{40BB38F4-4235-4CBB-A264-2BC2D4AA3E52}" type="presParOf" srcId="{D3735B66-7CB8-4108-915F-872DEC9C8F5F}" destId="{965E507A-C252-4E07-9C58-CA844D0B2B6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3" csCatId="colorful" phldr="1"/>
      <dgm:spPr/>
    </dgm:pt>
    <dgm:pt modelId="{977837A6-5D4F-42D9-B168-3FEB19F2DC3F}">
      <dgm:prSet phldrT="[Texto]" custT="1"/>
      <dgm:spPr/>
      <dgm:t>
        <a:bodyPr/>
        <a:lstStyle/>
        <a:p>
          <a:r>
            <a:rPr lang="pt-BR" sz="2000" b="1" dirty="0" smtClean="0"/>
            <a:t>Plantação</a:t>
          </a:r>
          <a:endParaRPr lang="pt-BR" sz="20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15DC0DB3-BC61-4DE2-B260-D3B8107924C9}">
      <dgm:prSet phldrT="[Texto]" custT="1"/>
      <dgm:spPr/>
      <dgm:t>
        <a:bodyPr/>
        <a:lstStyle/>
        <a:p>
          <a:r>
            <a:rPr lang="pt-BR" sz="2000" b="1" dirty="0" smtClean="0"/>
            <a:t>Praga</a:t>
          </a:r>
          <a:endParaRPr lang="pt-BR" sz="2000" b="1" dirty="0"/>
        </a:p>
      </dgm:t>
    </dgm:pt>
    <dgm:pt modelId="{CFDA08DA-EA65-41F9-8D50-CABB4DC05E2C}" type="par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FAB1CC22-220D-4EF1-B1B4-27A0F877CE6F}" type="sib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8FC472E6-2B35-4D17-BA55-B225E59534D0}">
      <dgm:prSet phldrT="[Texto]" custT="1"/>
      <dgm:spPr/>
      <dgm:t>
        <a:bodyPr/>
        <a:lstStyle/>
        <a:p>
          <a:r>
            <a:rPr lang="pt-BR" sz="2000" b="1" dirty="0" smtClean="0"/>
            <a:t>Meteorologia</a:t>
          </a:r>
          <a:endParaRPr lang="pt-BR" sz="2000" b="1" dirty="0"/>
        </a:p>
      </dgm:t>
    </dgm:pt>
    <dgm:pt modelId="{39E09011-A5B8-4EDB-95AA-EFB09ED492F5}" type="par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45D63E8B-B086-43D0-801B-4E68DD28B9BA}" type="sib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6F68F91E-0A5C-49DE-85EE-300F4BE11E10}">
      <dgm:prSet phldrT="[Texto]" custT="1"/>
      <dgm:spPr/>
      <dgm:t>
        <a:bodyPr/>
        <a:lstStyle/>
        <a:p>
          <a:r>
            <a:rPr lang="pt-BR" sz="2000" b="1" dirty="0" smtClean="0"/>
            <a:t>Colheita</a:t>
          </a:r>
          <a:endParaRPr lang="pt-BR" sz="2000" b="1" dirty="0"/>
        </a:p>
      </dgm:t>
    </dgm:pt>
    <dgm:pt modelId="{21B88EC9-35D5-401B-8E15-16A2D15A0E12}" type="par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F010E63E-10B8-4A95-9D3A-60EBD33BC16F}" type="sib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3993F9A5-8432-4FD1-B401-87111608AD76}" type="pres">
      <dgm:prSet presAssocID="{B27ED482-0793-474F-8C49-AF6082F0BA05}" presName="linearFlow" presStyleCnt="0">
        <dgm:presLayoutVars>
          <dgm:dir/>
          <dgm:resizeHandles val="exact"/>
        </dgm:presLayoutVars>
      </dgm:prSet>
      <dgm:spPr/>
    </dgm:pt>
    <dgm:pt modelId="{4C4D7D5D-7317-4A18-B670-30476FC44F13}" type="pres">
      <dgm:prSet presAssocID="{977837A6-5D4F-42D9-B168-3FEB19F2DC3F}" presName="comp" presStyleCnt="0"/>
      <dgm:spPr/>
    </dgm:pt>
    <dgm:pt modelId="{8DB74609-33C5-4C29-B199-FC1961C1F2EE}" type="pres">
      <dgm:prSet presAssocID="{977837A6-5D4F-42D9-B168-3FEB19F2DC3F}" presName="rect2" presStyleLbl="node1" presStyleIdx="0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55F7E6-60CF-4946-A0C6-18815E83F8A5}" type="pres">
      <dgm:prSet presAssocID="{977837A6-5D4F-42D9-B168-3FEB19F2DC3F}" presName="rect1" presStyleLbl="lnNode1" presStyleIdx="0" presStyleCnt="4" custScaleY="53509"/>
      <dgm:spPr/>
    </dgm:pt>
    <dgm:pt modelId="{3E9BEDDC-70AD-49DA-B721-4D617791B267}" type="pres">
      <dgm:prSet presAssocID="{6E185926-A106-4A3E-A5B9-4EFEE9086696}" presName="sibTrans" presStyleCnt="0"/>
      <dgm:spPr/>
    </dgm:pt>
    <dgm:pt modelId="{2A438A16-214C-4398-BBF3-96276953E9D4}" type="pres">
      <dgm:prSet presAssocID="{15DC0DB3-BC61-4DE2-B260-D3B8107924C9}" presName="comp" presStyleCnt="0"/>
      <dgm:spPr/>
    </dgm:pt>
    <dgm:pt modelId="{A7921198-9BAC-4B26-8A6A-74E1ED0F631A}" type="pres">
      <dgm:prSet presAssocID="{15DC0DB3-BC61-4DE2-B260-D3B8107924C9}" presName="rect2" presStyleLbl="node1" presStyleIdx="1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E5EA3-8880-4F66-A5C1-25B263526D2E}" type="pres">
      <dgm:prSet presAssocID="{15DC0DB3-BC61-4DE2-B260-D3B8107924C9}" presName="rect1" presStyleLbl="lnNode1" presStyleIdx="1" presStyleCnt="4" custScaleY="53509"/>
      <dgm:spPr/>
    </dgm:pt>
    <dgm:pt modelId="{322A8A21-CC73-4DA5-B958-56FCB7656CF5}" type="pres">
      <dgm:prSet presAssocID="{FAB1CC22-220D-4EF1-B1B4-27A0F877CE6F}" presName="sibTrans" presStyleCnt="0"/>
      <dgm:spPr/>
    </dgm:pt>
    <dgm:pt modelId="{08CF8FF4-BFDF-45C4-B574-88B3C8D204FB}" type="pres">
      <dgm:prSet presAssocID="{8FC472E6-2B35-4D17-BA55-B225E59534D0}" presName="comp" presStyleCnt="0"/>
      <dgm:spPr/>
    </dgm:pt>
    <dgm:pt modelId="{EF6543C5-586B-4B58-A0CC-89E2316E44B9}" type="pres">
      <dgm:prSet presAssocID="{8FC472E6-2B35-4D17-BA55-B225E59534D0}" presName="rect2" presStyleLbl="node1" presStyleIdx="2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CD0EA0-F9CA-4FB1-96E5-F19477277EB7}" type="pres">
      <dgm:prSet presAssocID="{8FC472E6-2B35-4D17-BA55-B225E59534D0}" presName="rect1" presStyleLbl="lnNode1" presStyleIdx="2" presStyleCnt="4" custScaleY="53509"/>
      <dgm:spPr/>
    </dgm:pt>
    <dgm:pt modelId="{E6B1F744-7B0E-4A53-91C5-3E347E24C5DB}" type="pres">
      <dgm:prSet presAssocID="{45D63E8B-B086-43D0-801B-4E68DD28B9BA}" presName="sibTrans" presStyleCnt="0"/>
      <dgm:spPr/>
    </dgm:pt>
    <dgm:pt modelId="{3F9303C7-3FF1-4241-8F02-4B903EB4B9C6}" type="pres">
      <dgm:prSet presAssocID="{6F68F91E-0A5C-49DE-85EE-300F4BE11E10}" presName="comp" presStyleCnt="0"/>
      <dgm:spPr/>
    </dgm:pt>
    <dgm:pt modelId="{B9EDB08E-847E-424E-B533-452F2D4072FA}" type="pres">
      <dgm:prSet presAssocID="{6F68F91E-0A5C-49DE-85EE-300F4BE11E10}" presName="rect2" presStyleLbl="node1" presStyleIdx="3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BC013-1D4E-4966-9B34-28C509C8B765}" type="pres">
      <dgm:prSet presAssocID="{6F68F91E-0A5C-49DE-85EE-300F4BE11E10}" presName="rect1" presStyleLbl="lnNode1" presStyleIdx="3" presStyleCnt="4" custScaleY="53509"/>
      <dgm:spPr/>
    </dgm:pt>
  </dgm:ptLst>
  <dgm:cxnLst>
    <dgm:cxn modelId="{2FAF89B1-C68B-470D-8E11-8ABF0EE3444F}" srcId="{B27ED482-0793-474F-8C49-AF6082F0BA05}" destId="{8FC472E6-2B35-4D17-BA55-B225E59534D0}" srcOrd="2" destOrd="0" parTransId="{39E09011-A5B8-4EDB-95AA-EFB09ED492F5}" sibTransId="{45D63E8B-B086-43D0-801B-4E68DD28B9BA}"/>
    <dgm:cxn modelId="{727DF139-82DA-4EB9-B8A3-AAD699E10160}" type="presOf" srcId="{15DC0DB3-BC61-4DE2-B260-D3B8107924C9}" destId="{A7921198-9BAC-4B26-8A6A-74E1ED0F631A}" srcOrd="0" destOrd="0" presId="urn:microsoft.com/office/officeart/2008/layout/AlternatingPictureBlocks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2234AA17-62BC-4554-8CBC-F21D04CB920A}" type="presOf" srcId="{8FC472E6-2B35-4D17-BA55-B225E59534D0}" destId="{EF6543C5-586B-4B58-A0CC-89E2316E44B9}" srcOrd="0" destOrd="0" presId="urn:microsoft.com/office/officeart/2008/layout/AlternatingPictureBlocks"/>
    <dgm:cxn modelId="{A3C8F3D5-8AD5-4C93-B5CB-112D7CD16F7C}" type="presOf" srcId="{6F68F91E-0A5C-49DE-85EE-300F4BE11E10}" destId="{B9EDB08E-847E-424E-B533-452F2D4072FA}" srcOrd="0" destOrd="0" presId="urn:microsoft.com/office/officeart/2008/layout/AlternatingPictureBlocks"/>
    <dgm:cxn modelId="{892605F4-FF66-4D95-A7EF-E0552788054D}" type="presOf" srcId="{977837A6-5D4F-42D9-B168-3FEB19F2DC3F}" destId="{8DB74609-33C5-4C29-B199-FC1961C1F2EE}" srcOrd="0" destOrd="0" presId="urn:microsoft.com/office/officeart/2008/layout/AlternatingPictureBlocks"/>
    <dgm:cxn modelId="{20CFB4D1-393F-4331-BACA-C70CA884F57B}" srcId="{B27ED482-0793-474F-8C49-AF6082F0BA05}" destId="{6F68F91E-0A5C-49DE-85EE-300F4BE11E10}" srcOrd="3" destOrd="0" parTransId="{21B88EC9-35D5-401B-8E15-16A2D15A0E12}" sibTransId="{F010E63E-10B8-4A95-9D3A-60EBD33BC16F}"/>
    <dgm:cxn modelId="{FB8F01C3-5638-4F12-A168-83A890490418}" srcId="{B27ED482-0793-474F-8C49-AF6082F0BA05}" destId="{15DC0DB3-BC61-4DE2-B260-D3B8107924C9}" srcOrd="1" destOrd="0" parTransId="{CFDA08DA-EA65-41F9-8D50-CABB4DC05E2C}" sibTransId="{FAB1CC22-220D-4EF1-B1B4-27A0F877CE6F}"/>
    <dgm:cxn modelId="{6B3236B0-BF61-4462-AFC1-5A39ED97C847}" type="presOf" srcId="{B27ED482-0793-474F-8C49-AF6082F0BA05}" destId="{3993F9A5-8432-4FD1-B401-87111608AD76}" srcOrd="0" destOrd="0" presId="urn:microsoft.com/office/officeart/2008/layout/AlternatingPictureBlocks"/>
    <dgm:cxn modelId="{5DE11592-B6D1-4882-B58F-A84DD42513F0}" type="presParOf" srcId="{3993F9A5-8432-4FD1-B401-87111608AD76}" destId="{4C4D7D5D-7317-4A18-B670-30476FC44F13}" srcOrd="0" destOrd="0" presId="urn:microsoft.com/office/officeart/2008/layout/AlternatingPictureBlocks"/>
    <dgm:cxn modelId="{C1A001BB-42A2-4B7A-9527-D3797819946B}" type="presParOf" srcId="{4C4D7D5D-7317-4A18-B670-30476FC44F13}" destId="{8DB74609-33C5-4C29-B199-FC1961C1F2EE}" srcOrd="0" destOrd="0" presId="urn:microsoft.com/office/officeart/2008/layout/AlternatingPictureBlocks"/>
    <dgm:cxn modelId="{EF258631-5702-474D-AEC9-5B1B736C15FD}" type="presParOf" srcId="{4C4D7D5D-7317-4A18-B670-30476FC44F13}" destId="{0355F7E6-60CF-4946-A0C6-18815E83F8A5}" srcOrd="1" destOrd="0" presId="urn:microsoft.com/office/officeart/2008/layout/AlternatingPictureBlocks"/>
    <dgm:cxn modelId="{C2C91458-E119-4B0D-A416-B3B5E017D3D4}" type="presParOf" srcId="{3993F9A5-8432-4FD1-B401-87111608AD76}" destId="{3E9BEDDC-70AD-49DA-B721-4D617791B267}" srcOrd="1" destOrd="0" presId="urn:microsoft.com/office/officeart/2008/layout/AlternatingPictureBlocks"/>
    <dgm:cxn modelId="{CFA2AD37-41AC-4B00-A529-F850743128DB}" type="presParOf" srcId="{3993F9A5-8432-4FD1-B401-87111608AD76}" destId="{2A438A16-214C-4398-BBF3-96276953E9D4}" srcOrd="2" destOrd="0" presId="urn:microsoft.com/office/officeart/2008/layout/AlternatingPictureBlocks"/>
    <dgm:cxn modelId="{5741D913-A3B5-496A-995E-69392347708B}" type="presParOf" srcId="{2A438A16-214C-4398-BBF3-96276953E9D4}" destId="{A7921198-9BAC-4B26-8A6A-74E1ED0F631A}" srcOrd="0" destOrd="0" presId="urn:microsoft.com/office/officeart/2008/layout/AlternatingPictureBlocks"/>
    <dgm:cxn modelId="{08682A54-C620-43A4-8088-F128CAB8903B}" type="presParOf" srcId="{2A438A16-214C-4398-BBF3-96276953E9D4}" destId="{1A4E5EA3-8880-4F66-A5C1-25B263526D2E}" srcOrd="1" destOrd="0" presId="urn:microsoft.com/office/officeart/2008/layout/AlternatingPictureBlocks"/>
    <dgm:cxn modelId="{09D9EF4F-C8BC-47E7-BF74-44C5D55396DD}" type="presParOf" srcId="{3993F9A5-8432-4FD1-B401-87111608AD76}" destId="{322A8A21-CC73-4DA5-B958-56FCB7656CF5}" srcOrd="3" destOrd="0" presId="urn:microsoft.com/office/officeart/2008/layout/AlternatingPictureBlocks"/>
    <dgm:cxn modelId="{662A55D5-C798-4045-A6A4-D3C7A3E52617}" type="presParOf" srcId="{3993F9A5-8432-4FD1-B401-87111608AD76}" destId="{08CF8FF4-BFDF-45C4-B574-88B3C8D204FB}" srcOrd="4" destOrd="0" presId="urn:microsoft.com/office/officeart/2008/layout/AlternatingPictureBlocks"/>
    <dgm:cxn modelId="{226C403E-E486-40A5-92ED-614A16334433}" type="presParOf" srcId="{08CF8FF4-BFDF-45C4-B574-88B3C8D204FB}" destId="{EF6543C5-586B-4B58-A0CC-89E2316E44B9}" srcOrd="0" destOrd="0" presId="urn:microsoft.com/office/officeart/2008/layout/AlternatingPictureBlocks"/>
    <dgm:cxn modelId="{67584CBD-7868-4F2D-8964-9F8F99DB9DB7}" type="presParOf" srcId="{08CF8FF4-BFDF-45C4-B574-88B3C8D204FB}" destId="{A7CD0EA0-F9CA-4FB1-96E5-F19477277EB7}" srcOrd="1" destOrd="0" presId="urn:microsoft.com/office/officeart/2008/layout/AlternatingPictureBlocks"/>
    <dgm:cxn modelId="{627C52CF-B3E4-4C75-BEDD-0E92AFC43BE0}" type="presParOf" srcId="{3993F9A5-8432-4FD1-B401-87111608AD76}" destId="{E6B1F744-7B0E-4A53-91C5-3E347E24C5DB}" srcOrd="5" destOrd="0" presId="urn:microsoft.com/office/officeart/2008/layout/AlternatingPictureBlocks"/>
    <dgm:cxn modelId="{02A4EF07-179F-41F5-985E-C72EC58710D9}" type="presParOf" srcId="{3993F9A5-8432-4FD1-B401-87111608AD76}" destId="{3F9303C7-3FF1-4241-8F02-4B903EB4B9C6}" srcOrd="6" destOrd="0" presId="urn:microsoft.com/office/officeart/2008/layout/AlternatingPictureBlocks"/>
    <dgm:cxn modelId="{2A64D79F-2DC1-4744-87CF-CA51C5DF5B30}" type="presParOf" srcId="{3F9303C7-3FF1-4241-8F02-4B903EB4B9C6}" destId="{B9EDB08E-847E-424E-B533-452F2D4072FA}" srcOrd="0" destOrd="0" presId="urn:microsoft.com/office/officeart/2008/layout/AlternatingPictureBlocks"/>
    <dgm:cxn modelId="{E79ED2CF-625C-4483-BE57-C06461E085E0}" type="presParOf" srcId="{3F9303C7-3FF1-4241-8F02-4B903EB4B9C6}" destId="{CF9BC013-1D4E-4966-9B34-28C509C8B76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</dgm:pt>
    <dgm:pt modelId="{977837A6-5D4F-42D9-B168-3FEB19F2DC3F}">
      <dgm:prSet phldrT="[Texto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sz="1400" b="1" dirty="0" smtClean="0"/>
            <a:t>Cadastro</a:t>
          </a:r>
          <a:endParaRPr lang="pt-BR" sz="14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A6728AFF-5E3B-4D41-9E82-BC9BF720F773}">
      <dgm:prSet phldrT="[Texto]" custT="1"/>
      <dgm:spPr/>
      <dgm:t>
        <a:bodyPr/>
        <a:lstStyle/>
        <a:p>
          <a:r>
            <a:rPr lang="pt-BR" sz="1400" b="1" dirty="0" smtClean="0"/>
            <a:t>Registro de Ponto</a:t>
          </a:r>
          <a:endParaRPr lang="pt-BR" sz="1400" b="1" dirty="0"/>
        </a:p>
      </dgm:t>
    </dgm:pt>
    <dgm:pt modelId="{536C077A-FCB5-40C4-869D-05B3C82E7E2E}" type="parTrans" cxnId="{0102FE64-0345-433F-9B5F-A33336E7128F}">
      <dgm:prSet/>
      <dgm:spPr/>
      <dgm:t>
        <a:bodyPr/>
        <a:lstStyle/>
        <a:p>
          <a:endParaRPr lang="pt-BR" sz="1200"/>
        </a:p>
      </dgm:t>
    </dgm:pt>
    <dgm:pt modelId="{4CBB459F-8288-42E9-902B-F5243A6831AE}" type="sibTrans" cxnId="{0102FE64-0345-433F-9B5F-A33336E7128F}">
      <dgm:prSet/>
      <dgm:spPr/>
      <dgm:t>
        <a:bodyPr/>
        <a:lstStyle/>
        <a:p>
          <a:endParaRPr lang="pt-BR" sz="1200"/>
        </a:p>
      </dgm:t>
    </dgm:pt>
    <dgm:pt modelId="{452FDDF1-9BC0-4143-B650-AD36A40C4EB2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sz="1400" b="1" dirty="0" smtClean="0"/>
            <a:t>Vendas</a:t>
          </a:r>
          <a:endParaRPr lang="pt-BR" sz="1400" b="1" dirty="0"/>
        </a:p>
      </dgm:t>
    </dgm:pt>
    <dgm:pt modelId="{E014258C-BDF6-4CFA-B2DC-695BA544D211}" type="parTrans" cxnId="{0F4301B4-68F1-4F3E-B4AE-4D392252D30C}">
      <dgm:prSet/>
      <dgm:spPr/>
      <dgm:t>
        <a:bodyPr/>
        <a:lstStyle/>
        <a:p>
          <a:endParaRPr lang="pt-BR" sz="1200"/>
        </a:p>
      </dgm:t>
    </dgm:pt>
    <dgm:pt modelId="{59166335-B14F-4758-8D0D-DE15B54D876E}" type="sibTrans" cxnId="{0F4301B4-68F1-4F3E-B4AE-4D392252D30C}">
      <dgm:prSet/>
      <dgm:spPr/>
      <dgm:t>
        <a:bodyPr/>
        <a:lstStyle/>
        <a:p>
          <a:endParaRPr lang="pt-BR" sz="1200"/>
        </a:p>
      </dgm:t>
    </dgm:pt>
    <dgm:pt modelId="{41BA9DE0-5015-4339-90CC-FD47ACB2736B}">
      <dgm:prSet phldrT="[Texto]" custT="1"/>
      <dgm:spPr>
        <a:solidFill>
          <a:srgbClr val="FF3300"/>
        </a:solidFill>
      </dgm:spPr>
      <dgm:t>
        <a:bodyPr/>
        <a:lstStyle/>
        <a:p>
          <a:r>
            <a:rPr lang="pt-BR" sz="1400" b="1" dirty="0" smtClean="0"/>
            <a:t>Financeiro</a:t>
          </a:r>
          <a:endParaRPr lang="pt-BR" sz="1400" b="1" dirty="0"/>
        </a:p>
      </dgm:t>
    </dgm:pt>
    <dgm:pt modelId="{114D8595-3010-4CBD-97FA-D2FD0DAC4223}" type="parTrans" cxnId="{369D3776-4CBD-44B6-901A-CFDA384E4FC7}">
      <dgm:prSet/>
      <dgm:spPr/>
      <dgm:t>
        <a:bodyPr/>
        <a:lstStyle/>
        <a:p>
          <a:endParaRPr lang="pt-BR" sz="1200"/>
        </a:p>
      </dgm:t>
    </dgm:pt>
    <dgm:pt modelId="{E2968CA1-F231-4377-B612-B52BAC21A99B}" type="sibTrans" cxnId="{369D3776-4CBD-44B6-901A-CFDA384E4FC7}">
      <dgm:prSet/>
      <dgm:spPr/>
      <dgm:t>
        <a:bodyPr/>
        <a:lstStyle/>
        <a:p>
          <a:endParaRPr lang="pt-BR" sz="1200"/>
        </a:p>
      </dgm:t>
    </dgm:pt>
    <dgm:pt modelId="{9D875EFB-79DB-4D34-9916-A57145C4B51D}">
      <dgm:prSet phldrT="[Texto]" custT="1"/>
      <dgm:spPr/>
      <dgm:t>
        <a:bodyPr/>
        <a:lstStyle/>
        <a:p>
          <a:r>
            <a:rPr lang="pt-BR" sz="1400" b="1" dirty="0" smtClean="0"/>
            <a:t>Gerenciamento</a:t>
          </a:r>
          <a:endParaRPr lang="pt-BR" sz="1400" b="1" dirty="0"/>
        </a:p>
      </dgm:t>
    </dgm:pt>
    <dgm:pt modelId="{AF618433-AC94-4082-B269-A2CE390D29DC}" type="parTrans" cxnId="{A8978C5D-8E52-4C71-B9B0-5EB94CC68521}">
      <dgm:prSet/>
      <dgm:spPr/>
      <dgm:t>
        <a:bodyPr/>
        <a:lstStyle/>
        <a:p>
          <a:endParaRPr lang="pt-BR" sz="1200"/>
        </a:p>
      </dgm:t>
    </dgm:pt>
    <dgm:pt modelId="{C3C6C836-3222-413F-A978-098EE790F7E3}" type="sibTrans" cxnId="{A8978C5D-8E52-4C71-B9B0-5EB94CC68521}">
      <dgm:prSet/>
      <dgm:spPr/>
      <dgm:t>
        <a:bodyPr/>
        <a:lstStyle/>
        <a:p>
          <a:endParaRPr lang="pt-BR" sz="1200"/>
        </a:p>
      </dgm:t>
    </dgm:pt>
    <dgm:pt modelId="{7D9A53A0-40F3-4F82-A79C-FE7AF03BDCAA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400" b="1" dirty="0" smtClean="0"/>
            <a:t>Notificações</a:t>
          </a:r>
          <a:endParaRPr lang="pt-BR" sz="1400" b="1" dirty="0"/>
        </a:p>
      </dgm:t>
    </dgm:pt>
    <dgm:pt modelId="{26929F6A-0676-489C-83D8-6F0C4643D709}" type="parTrans" cxnId="{BA29BEAA-914B-40ED-AA12-2EF5E3B4F30B}">
      <dgm:prSet/>
      <dgm:spPr/>
      <dgm:t>
        <a:bodyPr/>
        <a:lstStyle/>
        <a:p>
          <a:endParaRPr lang="pt-BR" sz="1200"/>
        </a:p>
      </dgm:t>
    </dgm:pt>
    <dgm:pt modelId="{5D05F3D0-C39E-40C1-9DA3-8BB6340893B1}" type="sibTrans" cxnId="{BA29BEAA-914B-40ED-AA12-2EF5E3B4F30B}">
      <dgm:prSet/>
      <dgm:spPr/>
      <dgm:t>
        <a:bodyPr/>
        <a:lstStyle/>
        <a:p>
          <a:endParaRPr lang="pt-BR" sz="1200"/>
        </a:p>
      </dgm:t>
    </dgm:pt>
    <dgm:pt modelId="{7293D0CD-8C7F-40CD-84C2-AF568D210974}" type="pres">
      <dgm:prSet presAssocID="{B27ED482-0793-474F-8C49-AF6082F0BA05}" presName="diagram" presStyleCnt="0">
        <dgm:presLayoutVars>
          <dgm:dir/>
          <dgm:resizeHandles val="exact"/>
        </dgm:presLayoutVars>
      </dgm:prSet>
      <dgm:spPr/>
    </dgm:pt>
    <dgm:pt modelId="{3B155102-DB61-4F37-9D5E-2FE4AA9D8230}" type="pres">
      <dgm:prSet presAssocID="{977837A6-5D4F-42D9-B168-3FEB19F2DC3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D49D6F-4A67-4982-A2C8-4DAB184ACB32}" type="pres">
      <dgm:prSet presAssocID="{6E185926-A106-4A3E-A5B9-4EFEE9086696}" presName="sibTrans" presStyleCnt="0"/>
      <dgm:spPr/>
    </dgm:pt>
    <dgm:pt modelId="{A10538EE-4EF4-462C-BF91-55E8912CBCDE}" type="pres">
      <dgm:prSet presAssocID="{A6728AFF-5E3B-4D41-9E82-BC9BF720F77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1E02D1-6F4C-46A9-AAA1-40BD56663FE9}" type="pres">
      <dgm:prSet presAssocID="{4CBB459F-8288-42E9-902B-F5243A6831AE}" presName="sibTrans" presStyleCnt="0"/>
      <dgm:spPr/>
    </dgm:pt>
    <dgm:pt modelId="{509431F4-33DA-4233-B9D5-385D2810CE3F}" type="pres">
      <dgm:prSet presAssocID="{452FDDF1-9BC0-4143-B650-AD36A40C4E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87C130-73EA-4014-AD66-CA359A68187D}" type="pres">
      <dgm:prSet presAssocID="{59166335-B14F-4758-8D0D-DE15B54D876E}" presName="sibTrans" presStyleCnt="0"/>
      <dgm:spPr/>
    </dgm:pt>
    <dgm:pt modelId="{89FD4D61-DB85-4792-A828-B1F170A7D73D}" type="pres">
      <dgm:prSet presAssocID="{41BA9DE0-5015-4339-90CC-FD47ACB2736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5628C0-B564-4A18-AD4D-082F81EBCDFF}" type="pres">
      <dgm:prSet presAssocID="{E2968CA1-F231-4377-B612-B52BAC21A99B}" presName="sibTrans" presStyleCnt="0"/>
      <dgm:spPr/>
    </dgm:pt>
    <dgm:pt modelId="{DDCFCFF5-2E0F-4106-A612-B36A3F7E3F8C}" type="pres">
      <dgm:prSet presAssocID="{9D875EFB-79DB-4D34-9916-A57145C4B51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404F2B-741D-45CB-9CB6-9A3065E8D12B}" type="pres">
      <dgm:prSet presAssocID="{C3C6C836-3222-413F-A978-098EE790F7E3}" presName="sibTrans" presStyleCnt="0"/>
      <dgm:spPr/>
    </dgm:pt>
    <dgm:pt modelId="{0F616B5A-FA5C-4A03-9C84-A3955BA658A7}" type="pres">
      <dgm:prSet presAssocID="{7D9A53A0-40F3-4F82-A79C-FE7AF03BDCA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27E9F7-8C86-4C90-80B5-CD9DD61B0286}" type="presOf" srcId="{41BA9DE0-5015-4339-90CC-FD47ACB2736B}" destId="{89FD4D61-DB85-4792-A828-B1F170A7D73D}" srcOrd="0" destOrd="0" presId="urn:microsoft.com/office/officeart/2005/8/layout/default"/>
    <dgm:cxn modelId="{FD8AFF5E-ED6E-41D1-9AB4-50EE27F39079}" type="presOf" srcId="{452FDDF1-9BC0-4143-B650-AD36A40C4EB2}" destId="{509431F4-33DA-4233-B9D5-385D2810CE3F}" srcOrd="0" destOrd="0" presId="urn:microsoft.com/office/officeart/2005/8/layout/default"/>
    <dgm:cxn modelId="{BA29BEAA-914B-40ED-AA12-2EF5E3B4F30B}" srcId="{B27ED482-0793-474F-8C49-AF6082F0BA05}" destId="{7D9A53A0-40F3-4F82-A79C-FE7AF03BDCAA}" srcOrd="5" destOrd="0" parTransId="{26929F6A-0676-489C-83D8-6F0C4643D709}" sibTransId="{5D05F3D0-C39E-40C1-9DA3-8BB6340893B1}"/>
    <dgm:cxn modelId="{A4506860-77BF-47F9-8AA5-1BD2E7C174D2}" type="presOf" srcId="{A6728AFF-5E3B-4D41-9E82-BC9BF720F773}" destId="{A10538EE-4EF4-462C-BF91-55E8912CBCDE}" srcOrd="0" destOrd="0" presId="urn:microsoft.com/office/officeart/2005/8/layout/default"/>
    <dgm:cxn modelId="{A8978C5D-8E52-4C71-B9B0-5EB94CC68521}" srcId="{B27ED482-0793-474F-8C49-AF6082F0BA05}" destId="{9D875EFB-79DB-4D34-9916-A57145C4B51D}" srcOrd="4" destOrd="0" parTransId="{AF618433-AC94-4082-B269-A2CE390D29DC}" sibTransId="{C3C6C836-3222-413F-A978-098EE790F7E3}"/>
    <dgm:cxn modelId="{0102FE64-0345-433F-9B5F-A33336E7128F}" srcId="{B27ED482-0793-474F-8C49-AF6082F0BA05}" destId="{A6728AFF-5E3B-4D41-9E82-BC9BF720F773}" srcOrd="1" destOrd="0" parTransId="{536C077A-FCB5-40C4-869D-05B3C82E7E2E}" sibTransId="{4CBB459F-8288-42E9-902B-F5243A6831AE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0F4301B4-68F1-4F3E-B4AE-4D392252D30C}" srcId="{B27ED482-0793-474F-8C49-AF6082F0BA05}" destId="{452FDDF1-9BC0-4143-B650-AD36A40C4EB2}" srcOrd="2" destOrd="0" parTransId="{E014258C-BDF6-4CFA-B2DC-695BA544D211}" sibTransId="{59166335-B14F-4758-8D0D-DE15B54D876E}"/>
    <dgm:cxn modelId="{CE1C856E-F5A0-409C-B801-C2FE23871361}" type="presOf" srcId="{977837A6-5D4F-42D9-B168-3FEB19F2DC3F}" destId="{3B155102-DB61-4F37-9D5E-2FE4AA9D8230}" srcOrd="0" destOrd="0" presId="urn:microsoft.com/office/officeart/2005/8/layout/default"/>
    <dgm:cxn modelId="{369D3776-4CBD-44B6-901A-CFDA384E4FC7}" srcId="{B27ED482-0793-474F-8C49-AF6082F0BA05}" destId="{41BA9DE0-5015-4339-90CC-FD47ACB2736B}" srcOrd="3" destOrd="0" parTransId="{114D8595-3010-4CBD-97FA-D2FD0DAC4223}" sibTransId="{E2968CA1-F231-4377-B612-B52BAC21A99B}"/>
    <dgm:cxn modelId="{108FB626-8B4B-435E-97C0-27864A2FD57D}" type="presOf" srcId="{B27ED482-0793-474F-8C49-AF6082F0BA05}" destId="{7293D0CD-8C7F-40CD-84C2-AF568D210974}" srcOrd="0" destOrd="0" presId="urn:microsoft.com/office/officeart/2005/8/layout/default"/>
    <dgm:cxn modelId="{180AE121-3460-4230-99DB-96AB9347643E}" type="presOf" srcId="{7D9A53A0-40F3-4F82-A79C-FE7AF03BDCAA}" destId="{0F616B5A-FA5C-4A03-9C84-A3955BA658A7}" srcOrd="0" destOrd="0" presId="urn:microsoft.com/office/officeart/2005/8/layout/default"/>
    <dgm:cxn modelId="{8156F181-AE88-4B04-BC92-2A1E4EA41BEE}" type="presOf" srcId="{9D875EFB-79DB-4D34-9916-A57145C4B51D}" destId="{DDCFCFF5-2E0F-4106-A612-B36A3F7E3F8C}" srcOrd="0" destOrd="0" presId="urn:microsoft.com/office/officeart/2005/8/layout/default"/>
    <dgm:cxn modelId="{D81D5CCC-B0E8-4E57-A704-E23FA6DAFF66}" type="presParOf" srcId="{7293D0CD-8C7F-40CD-84C2-AF568D210974}" destId="{3B155102-DB61-4F37-9D5E-2FE4AA9D8230}" srcOrd="0" destOrd="0" presId="urn:microsoft.com/office/officeart/2005/8/layout/default"/>
    <dgm:cxn modelId="{A2162AE7-31E1-4035-A4FF-D3C8A714D237}" type="presParOf" srcId="{7293D0CD-8C7F-40CD-84C2-AF568D210974}" destId="{C9D49D6F-4A67-4982-A2C8-4DAB184ACB32}" srcOrd="1" destOrd="0" presId="urn:microsoft.com/office/officeart/2005/8/layout/default"/>
    <dgm:cxn modelId="{25E7ED14-8F75-474B-A4D2-896C0D5D97E0}" type="presParOf" srcId="{7293D0CD-8C7F-40CD-84C2-AF568D210974}" destId="{A10538EE-4EF4-462C-BF91-55E8912CBCDE}" srcOrd="2" destOrd="0" presId="urn:microsoft.com/office/officeart/2005/8/layout/default"/>
    <dgm:cxn modelId="{349D4808-B665-4822-9997-69B72CF182DF}" type="presParOf" srcId="{7293D0CD-8C7F-40CD-84C2-AF568D210974}" destId="{0B1E02D1-6F4C-46A9-AAA1-40BD56663FE9}" srcOrd="3" destOrd="0" presId="urn:microsoft.com/office/officeart/2005/8/layout/default"/>
    <dgm:cxn modelId="{FA23D4BC-5725-47D6-AF85-A3D15E6DF964}" type="presParOf" srcId="{7293D0CD-8C7F-40CD-84C2-AF568D210974}" destId="{509431F4-33DA-4233-B9D5-385D2810CE3F}" srcOrd="4" destOrd="0" presId="urn:microsoft.com/office/officeart/2005/8/layout/default"/>
    <dgm:cxn modelId="{1AF94571-360D-43D9-BE6E-13871AB90008}" type="presParOf" srcId="{7293D0CD-8C7F-40CD-84C2-AF568D210974}" destId="{AF87C130-73EA-4014-AD66-CA359A68187D}" srcOrd="5" destOrd="0" presId="urn:microsoft.com/office/officeart/2005/8/layout/default"/>
    <dgm:cxn modelId="{83FAD7C9-0D04-46E2-BE53-F631AA50926C}" type="presParOf" srcId="{7293D0CD-8C7F-40CD-84C2-AF568D210974}" destId="{89FD4D61-DB85-4792-A828-B1F170A7D73D}" srcOrd="6" destOrd="0" presId="urn:microsoft.com/office/officeart/2005/8/layout/default"/>
    <dgm:cxn modelId="{935481FA-2DBB-4F6D-ADE5-67230ECB4173}" type="presParOf" srcId="{7293D0CD-8C7F-40CD-84C2-AF568D210974}" destId="{0D5628C0-B564-4A18-AD4D-082F81EBCDFF}" srcOrd="7" destOrd="0" presId="urn:microsoft.com/office/officeart/2005/8/layout/default"/>
    <dgm:cxn modelId="{6BD220FA-803F-4943-A84E-75326812E47A}" type="presParOf" srcId="{7293D0CD-8C7F-40CD-84C2-AF568D210974}" destId="{DDCFCFF5-2E0F-4106-A612-B36A3F7E3F8C}" srcOrd="8" destOrd="0" presId="urn:microsoft.com/office/officeart/2005/8/layout/default"/>
    <dgm:cxn modelId="{9FF49091-FEEF-44EF-9900-43DF68EEB157}" type="presParOf" srcId="{7293D0CD-8C7F-40CD-84C2-AF568D210974}" destId="{03404F2B-741D-45CB-9CB6-9A3065E8D12B}" srcOrd="9" destOrd="0" presId="urn:microsoft.com/office/officeart/2005/8/layout/default"/>
    <dgm:cxn modelId="{FAF7691B-4DED-4D87-BD53-E57B755C8D06}" type="presParOf" srcId="{7293D0CD-8C7F-40CD-84C2-AF568D210974}" destId="{0F616B5A-FA5C-4A03-9C84-A3955BA658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</dgm:pt>
    <dgm:pt modelId="{977837A6-5D4F-42D9-B168-3FEB19F2DC3F}">
      <dgm:prSet phldrT="[Texto]" custT="1"/>
      <dgm:spPr>
        <a:solidFill>
          <a:schemeClr val="bg2">
            <a:lumMod val="50000"/>
          </a:schemeClr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Cadastro</a:t>
          </a:r>
          <a:endParaRPr lang="pt-BR" sz="14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A6728AFF-5E3B-4D41-9E82-BC9BF720F773}">
      <dgm:prSet phldrT="[Texto]" custT="1"/>
      <dgm:spPr/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Registro de Ponto</a:t>
          </a:r>
          <a:endParaRPr lang="pt-BR" sz="1400" b="1" dirty="0"/>
        </a:p>
      </dgm:t>
    </dgm:pt>
    <dgm:pt modelId="{536C077A-FCB5-40C4-869D-05B3C82E7E2E}" type="parTrans" cxnId="{0102FE64-0345-433F-9B5F-A33336E7128F}">
      <dgm:prSet/>
      <dgm:spPr/>
      <dgm:t>
        <a:bodyPr/>
        <a:lstStyle/>
        <a:p>
          <a:endParaRPr lang="pt-BR" sz="1200"/>
        </a:p>
      </dgm:t>
    </dgm:pt>
    <dgm:pt modelId="{4CBB459F-8288-42E9-902B-F5243A6831AE}" type="sibTrans" cxnId="{0102FE64-0345-433F-9B5F-A33336E7128F}">
      <dgm:prSet/>
      <dgm:spPr/>
      <dgm:t>
        <a:bodyPr/>
        <a:lstStyle/>
        <a:p>
          <a:endParaRPr lang="pt-BR" sz="1200"/>
        </a:p>
      </dgm:t>
    </dgm:pt>
    <dgm:pt modelId="{452FDDF1-9BC0-4143-B650-AD36A40C4EB2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Vendas</a:t>
          </a:r>
          <a:endParaRPr lang="pt-BR" sz="1400" b="1" dirty="0"/>
        </a:p>
      </dgm:t>
    </dgm:pt>
    <dgm:pt modelId="{E014258C-BDF6-4CFA-B2DC-695BA544D211}" type="parTrans" cxnId="{0F4301B4-68F1-4F3E-B4AE-4D392252D30C}">
      <dgm:prSet/>
      <dgm:spPr/>
      <dgm:t>
        <a:bodyPr/>
        <a:lstStyle/>
        <a:p>
          <a:endParaRPr lang="pt-BR" sz="1200"/>
        </a:p>
      </dgm:t>
    </dgm:pt>
    <dgm:pt modelId="{59166335-B14F-4758-8D0D-DE15B54D876E}" type="sibTrans" cxnId="{0F4301B4-68F1-4F3E-B4AE-4D392252D30C}">
      <dgm:prSet/>
      <dgm:spPr/>
      <dgm:t>
        <a:bodyPr/>
        <a:lstStyle/>
        <a:p>
          <a:endParaRPr lang="pt-BR" sz="1200"/>
        </a:p>
      </dgm:t>
    </dgm:pt>
    <dgm:pt modelId="{41BA9DE0-5015-4339-90CC-FD47ACB2736B}">
      <dgm:prSet phldrT="[Texto]" custT="1"/>
      <dgm:spPr>
        <a:solidFill>
          <a:srgbClr val="FF3300"/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Financeiro</a:t>
          </a:r>
          <a:endParaRPr lang="pt-BR" sz="1400" b="1" dirty="0"/>
        </a:p>
      </dgm:t>
    </dgm:pt>
    <dgm:pt modelId="{114D8595-3010-4CBD-97FA-D2FD0DAC4223}" type="parTrans" cxnId="{369D3776-4CBD-44B6-901A-CFDA384E4FC7}">
      <dgm:prSet/>
      <dgm:spPr/>
      <dgm:t>
        <a:bodyPr/>
        <a:lstStyle/>
        <a:p>
          <a:endParaRPr lang="pt-BR" sz="1200"/>
        </a:p>
      </dgm:t>
    </dgm:pt>
    <dgm:pt modelId="{E2968CA1-F231-4377-B612-B52BAC21A99B}" type="sibTrans" cxnId="{369D3776-4CBD-44B6-901A-CFDA384E4FC7}">
      <dgm:prSet/>
      <dgm:spPr/>
      <dgm:t>
        <a:bodyPr/>
        <a:lstStyle/>
        <a:p>
          <a:endParaRPr lang="pt-BR" sz="1200"/>
        </a:p>
      </dgm:t>
    </dgm:pt>
    <dgm:pt modelId="{9D875EFB-79DB-4D34-9916-A57145C4B51D}">
      <dgm:prSet phldrT="[Texto]" custT="1"/>
      <dgm:spPr/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Gerenciamento</a:t>
          </a:r>
          <a:endParaRPr lang="pt-BR" sz="1400" b="1" dirty="0"/>
        </a:p>
      </dgm:t>
    </dgm:pt>
    <dgm:pt modelId="{AF618433-AC94-4082-B269-A2CE390D29DC}" type="parTrans" cxnId="{A8978C5D-8E52-4C71-B9B0-5EB94CC68521}">
      <dgm:prSet/>
      <dgm:spPr/>
      <dgm:t>
        <a:bodyPr/>
        <a:lstStyle/>
        <a:p>
          <a:endParaRPr lang="pt-BR" sz="1200"/>
        </a:p>
      </dgm:t>
    </dgm:pt>
    <dgm:pt modelId="{C3C6C836-3222-413F-A978-098EE790F7E3}" type="sibTrans" cxnId="{A8978C5D-8E52-4C71-B9B0-5EB94CC68521}">
      <dgm:prSet/>
      <dgm:spPr/>
      <dgm:t>
        <a:bodyPr/>
        <a:lstStyle/>
        <a:p>
          <a:endParaRPr lang="pt-BR" sz="1200"/>
        </a:p>
      </dgm:t>
    </dgm:pt>
    <dgm:pt modelId="{7D9A53A0-40F3-4F82-A79C-FE7AF03BDCAA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Notificações</a:t>
          </a:r>
          <a:endParaRPr lang="pt-BR" sz="1400" b="1" dirty="0"/>
        </a:p>
      </dgm:t>
    </dgm:pt>
    <dgm:pt modelId="{26929F6A-0676-489C-83D8-6F0C4643D709}" type="parTrans" cxnId="{BA29BEAA-914B-40ED-AA12-2EF5E3B4F30B}">
      <dgm:prSet/>
      <dgm:spPr/>
      <dgm:t>
        <a:bodyPr/>
        <a:lstStyle/>
        <a:p>
          <a:endParaRPr lang="pt-BR" sz="1200"/>
        </a:p>
      </dgm:t>
    </dgm:pt>
    <dgm:pt modelId="{5D05F3D0-C39E-40C1-9DA3-8BB6340893B1}" type="sibTrans" cxnId="{BA29BEAA-914B-40ED-AA12-2EF5E3B4F30B}">
      <dgm:prSet/>
      <dgm:spPr/>
      <dgm:t>
        <a:bodyPr/>
        <a:lstStyle/>
        <a:p>
          <a:endParaRPr lang="pt-BR" sz="1200"/>
        </a:p>
      </dgm:t>
    </dgm:pt>
    <dgm:pt modelId="{7293D0CD-8C7F-40CD-84C2-AF568D210974}" type="pres">
      <dgm:prSet presAssocID="{B27ED482-0793-474F-8C49-AF6082F0BA05}" presName="diagram" presStyleCnt="0">
        <dgm:presLayoutVars>
          <dgm:dir/>
          <dgm:resizeHandles val="exact"/>
        </dgm:presLayoutVars>
      </dgm:prSet>
      <dgm:spPr/>
    </dgm:pt>
    <dgm:pt modelId="{3B155102-DB61-4F37-9D5E-2FE4AA9D8230}" type="pres">
      <dgm:prSet presAssocID="{977837A6-5D4F-42D9-B168-3FEB19F2DC3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D49D6F-4A67-4982-A2C8-4DAB184ACB32}" type="pres">
      <dgm:prSet presAssocID="{6E185926-A106-4A3E-A5B9-4EFEE9086696}" presName="sibTrans" presStyleCnt="0"/>
      <dgm:spPr/>
    </dgm:pt>
    <dgm:pt modelId="{A10538EE-4EF4-462C-BF91-55E8912CBCDE}" type="pres">
      <dgm:prSet presAssocID="{A6728AFF-5E3B-4D41-9E82-BC9BF720F77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1E02D1-6F4C-46A9-AAA1-40BD56663FE9}" type="pres">
      <dgm:prSet presAssocID="{4CBB459F-8288-42E9-902B-F5243A6831AE}" presName="sibTrans" presStyleCnt="0"/>
      <dgm:spPr/>
    </dgm:pt>
    <dgm:pt modelId="{509431F4-33DA-4233-B9D5-385D2810CE3F}" type="pres">
      <dgm:prSet presAssocID="{452FDDF1-9BC0-4143-B650-AD36A40C4E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87C130-73EA-4014-AD66-CA359A68187D}" type="pres">
      <dgm:prSet presAssocID="{59166335-B14F-4758-8D0D-DE15B54D876E}" presName="sibTrans" presStyleCnt="0"/>
      <dgm:spPr/>
    </dgm:pt>
    <dgm:pt modelId="{89FD4D61-DB85-4792-A828-B1F170A7D73D}" type="pres">
      <dgm:prSet presAssocID="{41BA9DE0-5015-4339-90CC-FD47ACB2736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5628C0-B564-4A18-AD4D-082F81EBCDFF}" type="pres">
      <dgm:prSet presAssocID="{E2968CA1-F231-4377-B612-B52BAC21A99B}" presName="sibTrans" presStyleCnt="0"/>
      <dgm:spPr/>
    </dgm:pt>
    <dgm:pt modelId="{DDCFCFF5-2E0F-4106-A612-B36A3F7E3F8C}" type="pres">
      <dgm:prSet presAssocID="{9D875EFB-79DB-4D34-9916-A57145C4B51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404F2B-741D-45CB-9CB6-9A3065E8D12B}" type="pres">
      <dgm:prSet presAssocID="{C3C6C836-3222-413F-A978-098EE790F7E3}" presName="sibTrans" presStyleCnt="0"/>
      <dgm:spPr/>
    </dgm:pt>
    <dgm:pt modelId="{0F616B5A-FA5C-4A03-9C84-A3955BA658A7}" type="pres">
      <dgm:prSet presAssocID="{7D9A53A0-40F3-4F82-A79C-FE7AF03BDCA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18D0AE3-1D6D-47EB-BD37-1C108DE0020B}" type="presOf" srcId="{9D875EFB-79DB-4D34-9916-A57145C4B51D}" destId="{DDCFCFF5-2E0F-4106-A612-B36A3F7E3F8C}" srcOrd="0" destOrd="0" presId="urn:microsoft.com/office/officeart/2005/8/layout/default"/>
    <dgm:cxn modelId="{BB74C206-5886-4F7D-9E5D-980E3BC735E6}" type="presOf" srcId="{452FDDF1-9BC0-4143-B650-AD36A40C4EB2}" destId="{509431F4-33DA-4233-B9D5-385D2810CE3F}" srcOrd="0" destOrd="0" presId="urn:microsoft.com/office/officeart/2005/8/layout/default"/>
    <dgm:cxn modelId="{CBA0CCEF-E9A5-46E5-AEF7-7D5DC46720B3}" type="presOf" srcId="{A6728AFF-5E3B-4D41-9E82-BC9BF720F773}" destId="{A10538EE-4EF4-462C-BF91-55E8912CBCDE}" srcOrd="0" destOrd="0" presId="urn:microsoft.com/office/officeart/2005/8/layout/default"/>
    <dgm:cxn modelId="{BA29BEAA-914B-40ED-AA12-2EF5E3B4F30B}" srcId="{B27ED482-0793-474F-8C49-AF6082F0BA05}" destId="{7D9A53A0-40F3-4F82-A79C-FE7AF03BDCAA}" srcOrd="5" destOrd="0" parTransId="{26929F6A-0676-489C-83D8-6F0C4643D709}" sibTransId="{5D05F3D0-C39E-40C1-9DA3-8BB6340893B1}"/>
    <dgm:cxn modelId="{A30F4A4C-1AD4-47D1-90F3-533BC2906DBD}" type="presOf" srcId="{B27ED482-0793-474F-8C49-AF6082F0BA05}" destId="{7293D0CD-8C7F-40CD-84C2-AF568D210974}" srcOrd="0" destOrd="0" presId="urn:microsoft.com/office/officeart/2005/8/layout/default"/>
    <dgm:cxn modelId="{951CE2AE-E4CF-4D85-88EF-429A640DADF5}" type="presOf" srcId="{41BA9DE0-5015-4339-90CC-FD47ACB2736B}" destId="{89FD4D61-DB85-4792-A828-B1F170A7D73D}" srcOrd="0" destOrd="0" presId="urn:microsoft.com/office/officeart/2005/8/layout/default"/>
    <dgm:cxn modelId="{A8978C5D-8E52-4C71-B9B0-5EB94CC68521}" srcId="{B27ED482-0793-474F-8C49-AF6082F0BA05}" destId="{9D875EFB-79DB-4D34-9916-A57145C4B51D}" srcOrd="4" destOrd="0" parTransId="{AF618433-AC94-4082-B269-A2CE390D29DC}" sibTransId="{C3C6C836-3222-413F-A978-098EE790F7E3}"/>
    <dgm:cxn modelId="{0102FE64-0345-433F-9B5F-A33336E7128F}" srcId="{B27ED482-0793-474F-8C49-AF6082F0BA05}" destId="{A6728AFF-5E3B-4D41-9E82-BC9BF720F773}" srcOrd="1" destOrd="0" parTransId="{536C077A-FCB5-40C4-869D-05B3C82E7E2E}" sibTransId="{4CBB459F-8288-42E9-902B-F5243A6831AE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0F4301B4-68F1-4F3E-B4AE-4D392252D30C}" srcId="{B27ED482-0793-474F-8C49-AF6082F0BA05}" destId="{452FDDF1-9BC0-4143-B650-AD36A40C4EB2}" srcOrd="2" destOrd="0" parTransId="{E014258C-BDF6-4CFA-B2DC-695BA544D211}" sibTransId="{59166335-B14F-4758-8D0D-DE15B54D876E}"/>
    <dgm:cxn modelId="{6D838A60-84C3-4E34-822B-1020B5329760}" type="presOf" srcId="{977837A6-5D4F-42D9-B168-3FEB19F2DC3F}" destId="{3B155102-DB61-4F37-9D5E-2FE4AA9D8230}" srcOrd="0" destOrd="0" presId="urn:microsoft.com/office/officeart/2005/8/layout/default"/>
    <dgm:cxn modelId="{369D3776-4CBD-44B6-901A-CFDA384E4FC7}" srcId="{B27ED482-0793-474F-8C49-AF6082F0BA05}" destId="{41BA9DE0-5015-4339-90CC-FD47ACB2736B}" srcOrd="3" destOrd="0" parTransId="{114D8595-3010-4CBD-97FA-D2FD0DAC4223}" sibTransId="{E2968CA1-F231-4377-B612-B52BAC21A99B}"/>
    <dgm:cxn modelId="{21C864AA-3997-4CF3-B597-E462CDD5FD7D}" type="presOf" srcId="{7D9A53A0-40F3-4F82-A79C-FE7AF03BDCAA}" destId="{0F616B5A-FA5C-4A03-9C84-A3955BA658A7}" srcOrd="0" destOrd="0" presId="urn:microsoft.com/office/officeart/2005/8/layout/default"/>
    <dgm:cxn modelId="{30B338CF-A94F-42D2-AB46-06010CAC6566}" type="presParOf" srcId="{7293D0CD-8C7F-40CD-84C2-AF568D210974}" destId="{3B155102-DB61-4F37-9D5E-2FE4AA9D8230}" srcOrd="0" destOrd="0" presId="urn:microsoft.com/office/officeart/2005/8/layout/default"/>
    <dgm:cxn modelId="{BC85E805-7626-4033-8244-FF256B29926D}" type="presParOf" srcId="{7293D0CD-8C7F-40CD-84C2-AF568D210974}" destId="{C9D49D6F-4A67-4982-A2C8-4DAB184ACB32}" srcOrd="1" destOrd="0" presId="urn:microsoft.com/office/officeart/2005/8/layout/default"/>
    <dgm:cxn modelId="{CA2EC38E-083C-480A-B2A4-3311CBB41565}" type="presParOf" srcId="{7293D0CD-8C7F-40CD-84C2-AF568D210974}" destId="{A10538EE-4EF4-462C-BF91-55E8912CBCDE}" srcOrd="2" destOrd="0" presId="urn:microsoft.com/office/officeart/2005/8/layout/default"/>
    <dgm:cxn modelId="{3F0FDFC3-6886-40E7-8FEE-285BF35B34BD}" type="presParOf" srcId="{7293D0CD-8C7F-40CD-84C2-AF568D210974}" destId="{0B1E02D1-6F4C-46A9-AAA1-40BD56663FE9}" srcOrd="3" destOrd="0" presId="urn:microsoft.com/office/officeart/2005/8/layout/default"/>
    <dgm:cxn modelId="{1B38E6A9-6CB2-49E7-B422-AAA578AD528E}" type="presParOf" srcId="{7293D0CD-8C7F-40CD-84C2-AF568D210974}" destId="{509431F4-33DA-4233-B9D5-385D2810CE3F}" srcOrd="4" destOrd="0" presId="urn:microsoft.com/office/officeart/2005/8/layout/default"/>
    <dgm:cxn modelId="{59B89429-7263-46DD-B474-914A5DE34CB5}" type="presParOf" srcId="{7293D0CD-8C7F-40CD-84C2-AF568D210974}" destId="{AF87C130-73EA-4014-AD66-CA359A68187D}" srcOrd="5" destOrd="0" presId="urn:microsoft.com/office/officeart/2005/8/layout/default"/>
    <dgm:cxn modelId="{B79B5320-325B-40DB-B461-CD4C8092B284}" type="presParOf" srcId="{7293D0CD-8C7F-40CD-84C2-AF568D210974}" destId="{89FD4D61-DB85-4792-A828-B1F170A7D73D}" srcOrd="6" destOrd="0" presId="urn:microsoft.com/office/officeart/2005/8/layout/default"/>
    <dgm:cxn modelId="{DFB7BD39-9994-4737-ABFF-5C006823D896}" type="presParOf" srcId="{7293D0CD-8C7F-40CD-84C2-AF568D210974}" destId="{0D5628C0-B564-4A18-AD4D-082F81EBCDFF}" srcOrd="7" destOrd="0" presId="urn:microsoft.com/office/officeart/2005/8/layout/default"/>
    <dgm:cxn modelId="{B02F64E7-39FA-4778-A12F-5A70430AEF58}" type="presParOf" srcId="{7293D0CD-8C7F-40CD-84C2-AF568D210974}" destId="{DDCFCFF5-2E0F-4106-A612-B36A3F7E3F8C}" srcOrd="8" destOrd="0" presId="urn:microsoft.com/office/officeart/2005/8/layout/default"/>
    <dgm:cxn modelId="{B46EBC70-39F2-4233-8F15-5B78D70EB58D}" type="presParOf" srcId="{7293D0CD-8C7F-40CD-84C2-AF568D210974}" destId="{03404F2B-741D-45CB-9CB6-9A3065E8D12B}" srcOrd="9" destOrd="0" presId="urn:microsoft.com/office/officeart/2005/8/layout/default"/>
    <dgm:cxn modelId="{2AA10A3F-1694-419D-81D4-D9F0037A4B6E}" type="presParOf" srcId="{7293D0CD-8C7F-40CD-84C2-AF568D210974}" destId="{0F616B5A-FA5C-4A03-9C84-A3955BA658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5" csCatId="colorful" phldr="1"/>
      <dgm:spPr/>
    </dgm:pt>
    <dgm:pt modelId="{977837A6-5D4F-42D9-B168-3FEB19F2DC3F}">
      <dgm:prSet phldrT="[Texto]" custT="1"/>
      <dgm:spPr/>
      <dgm:t>
        <a:bodyPr/>
        <a:lstStyle/>
        <a:p>
          <a:r>
            <a:rPr lang="pt-BR" sz="2000" b="1" dirty="0" smtClean="0"/>
            <a:t>Plantação</a:t>
          </a:r>
          <a:endParaRPr lang="pt-BR" sz="20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15DC0DB3-BC61-4DE2-B260-D3B8107924C9}">
      <dgm:prSet phldrT="[Texto]" custT="1"/>
      <dgm:spPr/>
      <dgm:t>
        <a:bodyPr/>
        <a:lstStyle/>
        <a:p>
          <a:r>
            <a:rPr lang="pt-BR" sz="2000" b="1" dirty="0" smtClean="0"/>
            <a:t>Praga</a:t>
          </a:r>
          <a:endParaRPr lang="pt-BR" sz="2000" b="1" dirty="0"/>
        </a:p>
      </dgm:t>
    </dgm:pt>
    <dgm:pt modelId="{CFDA08DA-EA65-41F9-8D50-CABB4DC05E2C}" type="par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FAB1CC22-220D-4EF1-B1B4-27A0F877CE6F}" type="sib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8FC472E6-2B35-4D17-BA55-B225E59534D0}">
      <dgm:prSet phldrT="[Texto]" custT="1"/>
      <dgm:spPr/>
      <dgm:t>
        <a:bodyPr/>
        <a:lstStyle/>
        <a:p>
          <a:r>
            <a:rPr lang="pt-BR" sz="2000" b="1" dirty="0" smtClean="0"/>
            <a:t>Incidência</a:t>
          </a:r>
          <a:endParaRPr lang="pt-BR" sz="2000" b="1" dirty="0"/>
        </a:p>
      </dgm:t>
    </dgm:pt>
    <dgm:pt modelId="{39E09011-A5B8-4EDB-95AA-EFB09ED492F5}" type="par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45D63E8B-B086-43D0-801B-4E68DD28B9BA}" type="sib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6F68F91E-0A5C-49DE-85EE-300F4BE11E10}">
      <dgm:prSet phldrT="[Texto]" custT="1"/>
      <dgm:spPr/>
      <dgm:t>
        <a:bodyPr/>
        <a:lstStyle/>
        <a:p>
          <a:r>
            <a:rPr lang="pt-BR" sz="2000" b="1" dirty="0" smtClean="0"/>
            <a:t>Balanço Atual</a:t>
          </a:r>
          <a:endParaRPr lang="pt-BR" sz="2000" b="1" dirty="0"/>
        </a:p>
      </dgm:t>
    </dgm:pt>
    <dgm:pt modelId="{21B88EC9-35D5-401B-8E15-16A2D15A0E12}" type="par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F010E63E-10B8-4A95-9D3A-60EBD33BC16F}" type="sib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3993F9A5-8432-4FD1-B401-87111608AD76}" type="pres">
      <dgm:prSet presAssocID="{B27ED482-0793-474F-8C49-AF6082F0BA05}" presName="linearFlow" presStyleCnt="0">
        <dgm:presLayoutVars>
          <dgm:dir/>
          <dgm:resizeHandles val="exact"/>
        </dgm:presLayoutVars>
      </dgm:prSet>
      <dgm:spPr/>
    </dgm:pt>
    <dgm:pt modelId="{4C4D7D5D-7317-4A18-B670-30476FC44F13}" type="pres">
      <dgm:prSet presAssocID="{977837A6-5D4F-42D9-B168-3FEB19F2DC3F}" presName="comp" presStyleCnt="0"/>
      <dgm:spPr/>
    </dgm:pt>
    <dgm:pt modelId="{8DB74609-33C5-4C29-B199-FC1961C1F2EE}" type="pres">
      <dgm:prSet presAssocID="{977837A6-5D4F-42D9-B168-3FEB19F2DC3F}" presName="rect2" presStyleLbl="node1" presStyleIdx="0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55F7E6-60CF-4946-A0C6-18815E83F8A5}" type="pres">
      <dgm:prSet presAssocID="{977837A6-5D4F-42D9-B168-3FEB19F2DC3F}" presName="rect1" presStyleLbl="lnNode1" presStyleIdx="0" presStyleCnt="4" custScaleY="53509"/>
      <dgm:spPr/>
    </dgm:pt>
    <dgm:pt modelId="{3E9BEDDC-70AD-49DA-B721-4D617791B267}" type="pres">
      <dgm:prSet presAssocID="{6E185926-A106-4A3E-A5B9-4EFEE9086696}" presName="sibTrans" presStyleCnt="0"/>
      <dgm:spPr/>
    </dgm:pt>
    <dgm:pt modelId="{2A438A16-214C-4398-BBF3-96276953E9D4}" type="pres">
      <dgm:prSet presAssocID="{15DC0DB3-BC61-4DE2-B260-D3B8107924C9}" presName="comp" presStyleCnt="0"/>
      <dgm:spPr/>
    </dgm:pt>
    <dgm:pt modelId="{A7921198-9BAC-4B26-8A6A-74E1ED0F631A}" type="pres">
      <dgm:prSet presAssocID="{15DC0DB3-BC61-4DE2-B260-D3B8107924C9}" presName="rect2" presStyleLbl="node1" presStyleIdx="1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E5EA3-8880-4F66-A5C1-25B263526D2E}" type="pres">
      <dgm:prSet presAssocID="{15DC0DB3-BC61-4DE2-B260-D3B8107924C9}" presName="rect1" presStyleLbl="lnNode1" presStyleIdx="1" presStyleCnt="4" custScaleY="53509"/>
      <dgm:spPr/>
    </dgm:pt>
    <dgm:pt modelId="{322A8A21-CC73-4DA5-B958-56FCB7656CF5}" type="pres">
      <dgm:prSet presAssocID="{FAB1CC22-220D-4EF1-B1B4-27A0F877CE6F}" presName="sibTrans" presStyleCnt="0"/>
      <dgm:spPr/>
    </dgm:pt>
    <dgm:pt modelId="{08CF8FF4-BFDF-45C4-B574-88B3C8D204FB}" type="pres">
      <dgm:prSet presAssocID="{8FC472E6-2B35-4D17-BA55-B225E59534D0}" presName="comp" presStyleCnt="0"/>
      <dgm:spPr/>
    </dgm:pt>
    <dgm:pt modelId="{EF6543C5-586B-4B58-A0CC-89E2316E44B9}" type="pres">
      <dgm:prSet presAssocID="{8FC472E6-2B35-4D17-BA55-B225E59534D0}" presName="rect2" presStyleLbl="node1" presStyleIdx="2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CD0EA0-F9CA-4FB1-96E5-F19477277EB7}" type="pres">
      <dgm:prSet presAssocID="{8FC472E6-2B35-4D17-BA55-B225E59534D0}" presName="rect1" presStyleLbl="lnNode1" presStyleIdx="2" presStyleCnt="4" custScaleY="53509"/>
      <dgm:spPr/>
    </dgm:pt>
    <dgm:pt modelId="{E6B1F744-7B0E-4A53-91C5-3E347E24C5DB}" type="pres">
      <dgm:prSet presAssocID="{45D63E8B-B086-43D0-801B-4E68DD28B9BA}" presName="sibTrans" presStyleCnt="0"/>
      <dgm:spPr/>
    </dgm:pt>
    <dgm:pt modelId="{3F9303C7-3FF1-4241-8F02-4B903EB4B9C6}" type="pres">
      <dgm:prSet presAssocID="{6F68F91E-0A5C-49DE-85EE-300F4BE11E10}" presName="comp" presStyleCnt="0"/>
      <dgm:spPr/>
    </dgm:pt>
    <dgm:pt modelId="{B9EDB08E-847E-424E-B533-452F2D4072FA}" type="pres">
      <dgm:prSet presAssocID="{6F68F91E-0A5C-49DE-85EE-300F4BE11E10}" presName="rect2" presStyleLbl="node1" presStyleIdx="3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BC013-1D4E-4966-9B34-28C509C8B765}" type="pres">
      <dgm:prSet presAssocID="{6F68F91E-0A5C-49DE-85EE-300F4BE11E10}" presName="rect1" presStyleLbl="lnNode1" presStyleIdx="3" presStyleCnt="4" custScaleY="53509"/>
      <dgm:spPr/>
    </dgm:pt>
  </dgm:ptLst>
  <dgm:cxnLst>
    <dgm:cxn modelId="{8A6B2A76-3AA9-496A-92B5-2D867CB8C984}" type="presOf" srcId="{15DC0DB3-BC61-4DE2-B260-D3B8107924C9}" destId="{A7921198-9BAC-4B26-8A6A-74E1ED0F631A}" srcOrd="0" destOrd="0" presId="urn:microsoft.com/office/officeart/2008/layout/AlternatingPictureBlocks"/>
    <dgm:cxn modelId="{FB8F01C3-5638-4F12-A168-83A890490418}" srcId="{B27ED482-0793-474F-8C49-AF6082F0BA05}" destId="{15DC0DB3-BC61-4DE2-B260-D3B8107924C9}" srcOrd="1" destOrd="0" parTransId="{CFDA08DA-EA65-41F9-8D50-CABB4DC05E2C}" sibTransId="{FAB1CC22-220D-4EF1-B1B4-27A0F877CE6F}"/>
    <dgm:cxn modelId="{2FAF89B1-C68B-470D-8E11-8ABF0EE3444F}" srcId="{B27ED482-0793-474F-8C49-AF6082F0BA05}" destId="{8FC472E6-2B35-4D17-BA55-B225E59534D0}" srcOrd="2" destOrd="0" parTransId="{39E09011-A5B8-4EDB-95AA-EFB09ED492F5}" sibTransId="{45D63E8B-B086-43D0-801B-4E68DD28B9BA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3876972F-ED3B-4BB8-A559-C27B86A4E9AD}" type="presOf" srcId="{8FC472E6-2B35-4D17-BA55-B225E59534D0}" destId="{EF6543C5-586B-4B58-A0CC-89E2316E44B9}" srcOrd="0" destOrd="0" presId="urn:microsoft.com/office/officeart/2008/layout/AlternatingPictureBlocks"/>
    <dgm:cxn modelId="{B397C709-F543-405F-89D3-3A5934D8F811}" type="presOf" srcId="{977837A6-5D4F-42D9-B168-3FEB19F2DC3F}" destId="{8DB74609-33C5-4C29-B199-FC1961C1F2EE}" srcOrd="0" destOrd="0" presId="urn:microsoft.com/office/officeart/2008/layout/AlternatingPictureBlocks"/>
    <dgm:cxn modelId="{BC19BE8A-67CC-46CC-BA9C-6C1EC304608E}" type="presOf" srcId="{6F68F91E-0A5C-49DE-85EE-300F4BE11E10}" destId="{B9EDB08E-847E-424E-B533-452F2D4072FA}" srcOrd="0" destOrd="0" presId="urn:microsoft.com/office/officeart/2008/layout/AlternatingPictureBlocks"/>
    <dgm:cxn modelId="{37099F97-84AD-42C2-97CD-B31B98A76773}" type="presOf" srcId="{B27ED482-0793-474F-8C49-AF6082F0BA05}" destId="{3993F9A5-8432-4FD1-B401-87111608AD76}" srcOrd="0" destOrd="0" presId="urn:microsoft.com/office/officeart/2008/layout/AlternatingPictureBlocks"/>
    <dgm:cxn modelId="{20CFB4D1-393F-4331-BACA-C70CA884F57B}" srcId="{B27ED482-0793-474F-8C49-AF6082F0BA05}" destId="{6F68F91E-0A5C-49DE-85EE-300F4BE11E10}" srcOrd="3" destOrd="0" parTransId="{21B88EC9-35D5-401B-8E15-16A2D15A0E12}" sibTransId="{F010E63E-10B8-4A95-9D3A-60EBD33BC16F}"/>
    <dgm:cxn modelId="{E608BEF3-F50E-407D-ACB3-82429EA9CA2E}" type="presParOf" srcId="{3993F9A5-8432-4FD1-B401-87111608AD76}" destId="{4C4D7D5D-7317-4A18-B670-30476FC44F13}" srcOrd="0" destOrd="0" presId="urn:microsoft.com/office/officeart/2008/layout/AlternatingPictureBlocks"/>
    <dgm:cxn modelId="{61419CBD-2E63-4E21-BC62-9AF991B5ACB1}" type="presParOf" srcId="{4C4D7D5D-7317-4A18-B670-30476FC44F13}" destId="{8DB74609-33C5-4C29-B199-FC1961C1F2EE}" srcOrd="0" destOrd="0" presId="urn:microsoft.com/office/officeart/2008/layout/AlternatingPictureBlocks"/>
    <dgm:cxn modelId="{242AA593-DF92-4B09-BCA0-124EADE80B3F}" type="presParOf" srcId="{4C4D7D5D-7317-4A18-B670-30476FC44F13}" destId="{0355F7E6-60CF-4946-A0C6-18815E83F8A5}" srcOrd="1" destOrd="0" presId="urn:microsoft.com/office/officeart/2008/layout/AlternatingPictureBlocks"/>
    <dgm:cxn modelId="{4BDDDA6A-8816-4CAF-8C35-CF1DF2AEA07D}" type="presParOf" srcId="{3993F9A5-8432-4FD1-B401-87111608AD76}" destId="{3E9BEDDC-70AD-49DA-B721-4D617791B267}" srcOrd="1" destOrd="0" presId="urn:microsoft.com/office/officeart/2008/layout/AlternatingPictureBlocks"/>
    <dgm:cxn modelId="{E984F3DC-77A1-48BC-9915-54DB7D74B702}" type="presParOf" srcId="{3993F9A5-8432-4FD1-B401-87111608AD76}" destId="{2A438A16-214C-4398-BBF3-96276953E9D4}" srcOrd="2" destOrd="0" presId="urn:microsoft.com/office/officeart/2008/layout/AlternatingPictureBlocks"/>
    <dgm:cxn modelId="{F3EA39F5-60DE-4448-AFBB-0A09E7A3D077}" type="presParOf" srcId="{2A438A16-214C-4398-BBF3-96276953E9D4}" destId="{A7921198-9BAC-4B26-8A6A-74E1ED0F631A}" srcOrd="0" destOrd="0" presId="urn:microsoft.com/office/officeart/2008/layout/AlternatingPictureBlocks"/>
    <dgm:cxn modelId="{E0B6BE65-4655-440A-A386-17EC9B5F795A}" type="presParOf" srcId="{2A438A16-214C-4398-BBF3-96276953E9D4}" destId="{1A4E5EA3-8880-4F66-A5C1-25B263526D2E}" srcOrd="1" destOrd="0" presId="urn:microsoft.com/office/officeart/2008/layout/AlternatingPictureBlocks"/>
    <dgm:cxn modelId="{C94DE16F-FB27-46D2-BBC5-572FAF1E2779}" type="presParOf" srcId="{3993F9A5-8432-4FD1-B401-87111608AD76}" destId="{322A8A21-CC73-4DA5-B958-56FCB7656CF5}" srcOrd="3" destOrd="0" presId="urn:microsoft.com/office/officeart/2008/layout/AlternatingPictureBlocks"/>
    <dgm:cxn modelId="{FB0E9D77-CFF1-427D-95F9-B09C2062592F}" type="presParOf" srcId="{3993F9A5-8432-4FD1-B401-87111608AD76}" destId="{08CF8FF4-BFDF-45C4-B574-88B3C8D204FB}" srcOrd="4" destOrd="0" presId="urn:microsoft.com/office/officeart/2008/layout/AlternatingPictureBlocks"/>
    <dgm:cxn modelId="{B4E7E637-31A4-44CB-8CAC-9CB9E0814B91}" type="presParOf" srcId="{08CF8FF4-BFDF-45C4-B574-88B3C8D204FB}" destId="{EF6543C5-586B-4B58-A0CC-89E2316E44B9}" srcOrd="0" destOrd="0" presId="urn:microsoft.com/office/officeart/2008/layout/AlternatingPictureBlocks"/>
    <dgm:cxn modelId="{56D0D64F-FFF9-467E-BF89-002D944BA12B}" type="presParOf" srcId="{08CF8FF4-BFDF-45C4-B574-88B3C8D204FB}" destId="{A7CD0EA0-F9CA-4FB1-96E5-F19477277EB7}" srcOrd="1" destOrd="0" presId="urn:microsoft.com/office/officeart/2008/layout/AlternatingPictureBlocks"/>
    <dgm:cxn modelId="{F9BC87EC-A1A7-49E0-9A57-BB8AC8E15BA9}" type="presParOf" srcId="{3993F9A5-8432-4FD1-B401-87111608AD76}" destId="{E6B1F744-7B0E-4A53-91C5-3E347E24C5DB}" srcOrd="5" destOrd="0" presId="urn:microsoft.com/office/officeart/2008/layout/AlternatingPictureBlocks"/>
    <dgm:cxn modelId="{C8428F79-FADC-4474-A965-EE73EFB943E1}" type="presParOf" srcId="{3993F9A5-8432-4FD1-B401-87111608AD76}" destId="{3F9303C7-3FF1-4241-8F02-4B903EB4B9C6}" srcOrd="6" destOrd="0" presId="urn:microsoft.com/office/officeart/2008/layout/AlternatingPictureBlocks"/>
    <dgm:cxn modelId="{A1454CA6-7558-4D3A-B1B6-080CE71CA070}" type="presParOf" srcId="{3F9303C7-3FF1-4241-8F02-4B903EB4B9C6}" destId="{B9EDB08E-847E-424E-B533-452F2D4072FA}" srcOrd="0" destOrd="0" presId="urn:microsoft.com/office/officeart/2008/layout/AlternatingPictureBlocks"/>
    <dgm:cxn modelId="{5FE65FC2-098D-44D4-8467-D9B05F7D2254}" type="presParOf" srcId="{3F9303C7-3FF1-4241-8F02-4B903EB4B9C6}" destId="{CF9BC013-1D4E-4966-9B34-28C509C8B76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4" csCatId="colorful" phldr="1"/>
      <dgm:spPr/>
    </dgm:pt>
    <dgm:pt modelId="{977837A6-5D4F-42D9-B168-3FEB19F2DC3F}">
      <dgm:prSet phldrT="[Texto]" custT="1"/>
      <dgm:spPr/>
      <dgm:t>
        <a:bodyPr/>
        <a:lstStyle/>
        <a:p>
          <a:r>
            <a:rPr lang="pt-BR" sz="2000" b="1" dirty="0" smtClean="0"/>
            <a:t>Histórico</a:t>
          </a:r>
          <a:endParaRPr lang="pt-BR" sz="20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8FC472E6-2B35-4D17-BA55-B225E59534D0}">
      <dgm:prSet phldrT="[Texto]" custT="1"/>
      <dgm:spPr/>
      <dgm:t>
        <a:bodyPr/>
        <a:lstStyle/>
        <a:p>
          <a:r>
            <a:rPr lang="pt-BR" sz="2000" b="1" dirty="0" smtClean="0"/>
            <a:t>Lucro</a:t>
          </a:r>
          <a:endParaRPr lang="pt-BR" sz="2000" b="1" dirty="0"/>
        </a:p>
      </dgm:t>
    </dgm:pt>
    <dgm:pt modelId="{39E09011-A5B8-4EDB-95AA-EFB09ED492F5}" type="par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45D63E8B-B086-43D0-801B-4E68DD28B9BA}" type="sib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6F68F91E-0A5C-49DE-85EE-300F4BE11E10}">
      <dgm:prSet phldrT="[Texto]" custT="1"/>
      <dgm:spPr/>
      <dgm:t>
        <a:bodyPr/>
        <a:lstStyle/>
        <a:p>
          <a:r>
            <a:rPr lang="pt-BR" sz="2000" b="1" dirty="0" smtClean="0"/>
            <a:t>Recomendações</a:t>
          </a:r>
          <a:endParaRPr lang="pt-BR" sz="2000" b="1" dirty="0"/>
        </a:p>
      </dgm:t>
    </dgm:pt>
    <dgm:pt modelId="{21B88EC9-35D5-401B-8E15-16A2D15A0E12}" type="par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F010E63E-10B8-4A95-9D3A-60EBD33BC16F}" type="sib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15DC0DB3-BC61-4DE2-B260-D3B8107924C9}">
      <dgm:prSet phldrT="[Texto]" custT="1"/>
      <dgm:spPr/>
      <dgm:t>
        <a:bodyPr/>
        <a:lstStyle/>
        <a:p>
          <a:r>
            <a:rPr lang="pt-BR" sz="2000" b="1" dirty="0" smtClean="0"/>
            <a:t>Perda</a:t>
          </a:r>
          <a:endParaRPr lang="pt-BR" sz="2000" b="1" dirty="0"/>
        </a:p>
      </dgm:t>
    </dgm:pt>
    <dgm:pt modelId="{FAB1CC22-220D-4EF1-B1B4-27A0F877CE6F}" type="sib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CFDA08DA-EA65-41F9-8D50-CABB4DC05E2C}" type="par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3993F9A5-8432-4FD1-B401-87111608AD76}" type="pres">
      <dgm:prSet presAssocID="{B27ED482-0793-474F-8C49-AF6082F0BA05}" presName="linearFlow" presStyleCnt="0">
        <dgm:presLayoutVars>
          <dgm:dir/>
          <dgm:resizeHandles val="exact"/>
        </dgm:presLayoutVars>
      </dgm:prSet>
      <dgm:spPr/>
    </dgm:pt>
    <dgm:pt modelId="{4C4D7D5D-7317-4A18-B670-30476FC44F13}" type="pres">
      <dgm:prSet presAssocID="{977837A6-5D4F-42D9-B168-3FEB19F2DC3F}" presName="comp" presStyleCnt="0"/>
      <dgm:spPr/>
    </dgm:pt>
    <dgm:pt modelId="{8DB74609-33C5-4C29-B199-FC1961C1F2EE}" type="pres">
      <dgm:prSet presAssocID="{977837A6-5D4F-42D9-B168-3FEB19F2DC3F}" presName="rect2" presStyleLbl="node1" presStyleIdx="0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55F7E6-60CF-4946-A0C6-18815E83F8A5}" type="pres">
      <dgm:prSet presAssocID="{977837A6-5D4F-42D9-B168-3FEB19F2DC3F}" presName="rect1" presStyleLbl="lnNode1" presStyleIdx="0" presStyleCnt="4" custScaleY="53509"/>
      <dgm:spPr/>
    </dgm:pt>
    <dgm:pt modelId="{3E9BEDDC-70AD-49DA-B721-4D617791B267}" type="pres">
      <dgm:prSet presAssocID="{6E185926-A106-4A3E-A5B9-4EFEE9086696}" presName="sibTrans" presStyleCnt="0"/>
      <dgm:spPr/>
    </dgm:pt>
    <dgm:pt modelId="{2A438A16-214C-4398-BBF3-96276953E9D4}" type="pres">
      <dgm:prSet presAssocID="{15DC0DB3-BC61-4DE2-B260-D3B8107924C9}" presName="comp" presStyleCnt="0"/>
      <dgm:spPr/>
    </dgm:pt>
    <dgm:pt modelId="{A7921198-9BAC-4B26-8A6A-74E1ED0F631A}" type="pres">
      <dgm:prSet presAssocID="{15DC0DB3-BC61-4DE2-B260-D3B8107924C9}" presName="rect2" presStyleLbl="node1" presStyleIdx="1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E5EA3-8880-4F66-A5C1-25B263526D2E}" type="pres">
      <dgm:prSet presAssocID="{15DC0DB3-BC61-4DE2-B260-D3B8107924C9}" presName="rect1" presStyleLbl="lnNode1" presStyleIdx="1" presStyleCnt="4" custScaleY="53509"/>
      <dgm:spPr/>
    </dgm:pt>
    <dgm:pt modelId="{322A8A21-CC73-4DA5-B958-56FCB7656CF5}" type="pres">
      <dgm:prSet presAssocID="{FAB1CC22-220D-4EF1-B1B4-27A0F877CE6F}" presName="sibTrans" presStyleCnt="0"/>
      <dgm:spPr/>
    </dgm:pt>
    <dgm:pt modelId="{08CF8FF4-BFDF-45C4-B574-88B3C8D204FB}" type="pres">
      <dgm:prSet presAssocID="{8FC472E6-2B35-4D17-BA55-B225E59534D0}" presName="comp" presStyleCnt="0"/>
      <dgm:spPr/>
    </dgm:pt>
    <dgm:pt modelId="{EF6543C5-586B-4B58-A0CC-89E2316E44B9}" type="pres">
      <dgm:prSet presAssocID="{8FC472E6-2B35-4D17-BA55-B225E59534D0}" presName="rect2" presStyleLbl="node1" presStyleIdx="2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CD0EA0-F9CA-4FB1-96E5-F19477277EB7}" type="pres">
      <dgm:prSet presAssocID="{8FC472E6-2B35-4D17-BA55-B225E59534D0}" presName="rect1" presStyleLbl="lnNode1" presStyleIdx="2" presStyleCnt="4" custScaleY="53509"/>
      <dgm:spPr/>
    </dgm:pt>
    <dgm:pt modelId="{E6B1F744-7B0E-4A53-91C5-3E347E24C5DB}" type="pres">
      <dgm:prSet presAssocID="{45D63E8B-B086-43D0-801B-4E68DD28B9BA}" presName="sibTrans" presStyleCnt="0"/>
      <dgm:spPr/>
    </dgm:pt>
    <dgm:pt modelId="{3F9303C7-3FF1-4241-8F02-4B903EB4B9C6}" type="pres">
      <dgm:prSet presAssocID="{6F68F91E-0A5C-49DE-85EE-300F4BE11E10}" presName="comp" presStyleCnt="0"/>
      <dgm:spPr/>
    </dgm:pt>
    <dgm:pt modelId="{B9EDB08E-847E-424E-B533-452F2D4072FA}" type="pres">
      <dgm:prSet presAssocID="{6F68F91E-0A5C-49DE-85EE-300F4BE11E10}" presName="rect2" presStyleLbl="node1" presStyleIdx="3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BC013-1D4E-4966-9B34-28C509C8B765}" type="pres">
      <dgm:prSet presAssocID="{6F68F91E-0A5C-49DE-85EE-300F4BE11E10}" presName="rect1" presStyleLbl="lnNode1" presStyleIdx="3" presStyleCnt="4" custScaleY="53509"/>
      <dgm:spPr/>
    </dgm:pt>
  </dgm:ptLst>
  <dgm:cxnLst>
    <dgm:cxn modelId="{E58F1E09-8026-4242-AFF2-5B7771F4DC38}" type="presOf" srcId="{977837A6-5D4F-42D9-B168-3FEB19F2DC3F}" destId="{8DB74609-33C5-4C29-B199-FC1961C1F2EE}" srcOrd="0" destOrd="0" presId="urn:microsoft.com/office/officeart/2008/layout/AlternatingPictureBlocks"/>
    <dgm:cxn modelId="{5ABA851A-5109-4676-B606-21D0F6A93F99}" type="presOf" srcId="{8FC472E6-2B35-4D17-BA55-B225E59534D0}" destId="{EF6543C5-586B-4B58-A0CC-89E2316E44B9}" srcOrd="0" destOrd="0" presId="urn:microsoft.com/office/officeart/2008/layout/AlternatingPictureBlocks"/>
    <dgm:cxn modelId="{D6112ABB-C0AC-418B-9FBF-3E45864FF537}" type="presOf" srcId="{15DC0DB3-BC61-4DE2-B260-D3B8107924C9}" destId="{A7921198-9BAC-4B26-8A6A-74E1ED0F631A}" srcOrd="0" destOrd="0" presId="urn:microsoft.com/office/officeart/2008/layout/AlternatingPictureBlocks"/>
    <dgm:cxn modelId="{1D9FB2B6-68EA-4F6A-BEE8-F75E149CC34B}" type="presOf" srcId="{6F68F91E-0A5C-49DE-85EE-300F4BE11E10}" destId="{B9EDB08E-847E-424E-B533-452F2D4072FA}" srcOrd="0" destOrd="0" presId="urn:microsoft.com/office/officeart/2008/layout/AlternatingPictureBlocks"/>
    <dgm:cxn modelId="{20CFB4D1-393F-4331-BACA-C70CA884F57B}" srcId="{B27ED482-0793-474F-8C49-AF6082F0BA05}" destId="{6F68F91E-0A5C-49DE-85EE-300F4BE11E10}" srcOrd="3" destOrd="0" parTransId="{21B88EC9-35D5-401B-8E15-16A2D15A0E12}" sibTransId="{F010E63E-10B8-4A95-9D3A-60EBD33BC16F}"/>
    <dgm:cxn modelId="{F1B4FFF0-5E68-4A4F-9904-0A39752BDCD2}" type="presOf" srcId="{B27ED482-0793-474F-8C49-AF6082F0BA05}" destId="{3993F9A5-8432-4FD1-B401-87111608AD76}" srcOrd="0" destOrd="0" presId="urn:microsoft.com/office/officeart/2008/layout/AlternatingPictureBlocks"/>
    <dgm:cxn modelId="{2FAF89B1-C68B-470D-8E11-8ABF0EE3444F}" srcId="{B27ED482-0793-474F-8C49-AF6082F0BA05}" destId="{8FC472E6-2B35-4D17-BA55-B225E59534D0}" srcOrd="2" destOrd="0" parTransId="{39E09011-A5B8-4EDB-95AA-EFB09ED492F5}" sibTransId="{45D63E8B-B086-43D0-801B-4E68DD28B9BA}"/>
    <dgm:cxn modelId="{FB8F01C3-5638-4F12-A168-83A890490418}" srcId="{B27ED482-0793-474F-8C49-AF6082F0BA05}" destId="{15DC0DB3-BC61-4DE2-B260-D3B8107924C9}" srcOrd="1" destOrd="0" parTransId="{CFDA08DA-EA65-41F9-8D50-CABB4DC05E2C}" sibTransId="{FAB1CC22-220D-4EF1-B1B4-27A0F877CE6F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3091A6AC-62EC-4041-9323-8916D08D51E4}" type="presParOf" srcId="{3993F9A5-8432-4FD1-B401-87111608AD76}" destId="{4C4D7D5D-7317-4A18-B670-30476FC44F13}" srcOrd="0" destOrd="0" presId="urn:microsoft.com/office/officeart/2008/layout/AlternatingPictureBlocks"/>
    <dgm:cxn modelId="{8CB942F7-DAFD-461F-9573-F7A302919AD5}" type="presParOf" srcId="{4C4D7D5D-7317-4A18-B670-30476FC44F13}" destId="{8DB74609-33C5-4C29-B199-FC1961C1F2EE}" srcOrd="0" destOrd="0" presId="urn:microsoft.com/office/officeart/2008/layout/AlternatingPictureBlocks"/>
    <dgm:cxn modelId="{076A47A6-C9B6-4BD6-8E82-A0EE190AD640}" type="presParOf" srcId="{4C4D7D5D-7317-4A18-B670-30476FC44F13}" destId="{0355F7E6-60CF-4946-A0C6-18815E83F8A5}" srcOrd="1" destOrd="0" presId="urn:microsoft.com/office/officeart/2008/layout/AlternatingPictureBlocks"/>
    <dgm:cxn modelId="{2165EFE5-C433-44A3-90A3-E1C75240EF7D}" type="presParOf" srcId="{3993F9A5-8432-4FD1-B401-87111608AD76}" destId="{3E9BEDDC-70AD-49DA-B721-4D617791B267}" srcOrd="1" destOrd="0" presId="urn:microsoft.com/office/officeart/2008/layout/AlternatingPictureBlocks"/>
    <dgm:cxn modelId="{C00C90D0-B74F-4784-8E56-E31BCD44A7C9}" type="presParOf" srcId="{3993F9A5-8432-4FD1-B401-87111608AD76}" destId="{2A438A16-214C-4398-BBF3-96276953E9D4}" srcOrd="2" destOrd="0" presId="urn:microsoft.com/office/officeart/2008/layout/AlternatingPictureBlocks"/>
    <dgm:cxn modelId="{78047F5E-76BB-4FE0-91B7-55B0ACFDD160}" type="presParOf" srcId="{2A438A16-214C-4398-BBF3-96276953E9D4}" destId="{A7921198-9BAC-4B26-8A6A-74E1ED0F631A}" srcOrd="0" destOrd="0" presId="urn:microsoft.com/office/officeart/2008/layout/AlternatingPictureBlocks"/>
    <dgm:cxn modelId="{02B07879-963E-4E21-B3E5-F4B361B5E43F}" type="presParOf" srcId="{2A438A16-214C-4398-BBF3-96276953E9D4}" destId="{1A4E5EA3-8880-4F66-A5C1-25B263526D2E}" srcOrd="1" destOrd="0" presId="urn:microsoft.com/office/officeart/2008/layout/AlternatingPictureBlocks"/>
    <dgm:cxn modelId="{352BAD59-96D3-4749-A587-7408CDED69D3}" type="presParOf" srcId="{3993F9A5-8432-4FD1-B401-87111608AD76}" destId="{322A8A21-CC73-4DA5-B958-56FCB7656CF5}" srcOrd="3" destOrd="0" presId="urn:microsoft.com/office/officeart/2008/layout/AlternatingPictureBlocks"/>
    <dgm:cxn modelId="{DD83F998-179B-44CB-95DA-678ADAFBBF96}" type="presParOf" srcId="{3993F9A5-8432-4FD1-B401-87111608AD76}" destId="{08CF8FF4-BFDF-45C4-B574-88B3C8D204FB}" srcOrd="4" destOrd="0" presId="urn:microsoft.com/office/officeart/2008/layout/AlternatingPictureBlocks"/>
    <dgm:cxn modelId="{C222C48A-9033-4806-BB3C-B56DDDEF0AFD}" type="presParOf" srcId="{08CF8FF4-BFDF-45C4-B574-88B3C8D204FB}" destId="{EF6543C5-586B-4B58-A0CC-89E2316E44B9}" srcOrd="0" destOrd="0" presId="urn:microsoft.com/office/officeart/2008/layout/AlternatingPictureBlocks"/>
    <dgm:cxn modelId="{65756B16-9850-4335-9AFA-98DBF6BEAA60}" type="presParOf" srcId="{08CF8FF4-BFDF-45C4-B574-88B3C8D204FB}" destId="{A7CD0EA0-F9CA-4FB1-96E5-F19477277EB7}" srcOrd="1" destOrd="0" presId="urn:microsoft.com/office/officeart/2008/layout/AlternatingPictureBlocks"/>
    <dgm:cxn modelId="{318849C6-0A1C-4371-88B9-0BE550DAD550}" type="presParOf" srcId="{3993F9A5-8432-4FD1-B401-87111608AD76}" destId="{E6B1F744-7B0E-4A53-91C5-3E347E24C5DB}" srcOrd="5" destOrd="0" presId="urn:microsoft.com/office/officeart/2008/layout/AlternatingPictureBlocks"/>
    <dgm:cxn modelId="{341CDA32-BC11-4A81-A767-76B12534BE58}" type="presParOf" srcId="{3993F9A5-8432-4FD1-B401-87111608AD76}" destId="{3F9303C7-3FF1-4241-8F02-4B903EB4B9C6}" srcOrd="6" destOrd="0" presId="urn:microsoft.com/office/officeart/2008/layout/AlternatingPictureBlocks"/>
    <dgm:cxn modelId="{0E0CE9B7-3347-4C2B-9B15-9682054F2671}" type="presParOf" srcId="{3F9303C7-3FF1-4241-8F02-4B903EB4B9C6}" destId="{B9EDB08E-847E-424E-B533-452F2D4072FA}" srcOrd="0" destOrd="0" presId="urn:microsoft.com/office/officeart/2008/layout/AlternatingPictureBlocks"/>
    <dgm:cxn modelId="{A2367F59-A5C9-4B1E-B4C1-5B4E0DBAE8B1}" type="presParOf" srcId="{3F9303C7-3FF1-4241-8F02-4B903EB4B9C6}" destId="{CF9BC013-1D4E-4966-9B34-28C509C8B76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26EFA-6778-45D8-8D19-A3D52BFAEA7E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51D35-1F73-4C7F-8076-3FD3A185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82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0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5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5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89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3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5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2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3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9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454D-B09A-4B70-B750-7A954B6FD34F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7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16.png"/><Relationship Id="rId18" Type="http://schemas.openxmlformats.org/officeDocument/2006/relationships/diagramLayout" Target="../diagrams/layout6.xml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microsoft.com/office/2007/relationships/diagramDrawing" Target="../diagrams/drawing6.xml"/><Relationship Id="rId7" Type="http://schemas.openxmlformats.org/officeDocument/2006/relationships/diagramColors" Target="../diagrams/colors5.xml"/><Relationship Id="rId12" Type="http://schemas.microsoft.com/office/2007/relationships/hdphoto" Target="../media/hdphoto1.wdp"/><Relationship Id="rId17" Type="http://schemas.openxmlformats.org/officeDocument/2006/relationships/diagramData" Target="../diagrams/data6.xml"/><Relationship Id="rId25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diagramColors" Target="../diagrams/colors6.xml"/><Relationship Id="rId29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3.png"/><Relationship Id="rId24" Type="http://schemas.openxmlformats.org/officeDocument/2006/relationships/image" Target="../media/image19.png"/><Relationship Id="rId5" Type="http://schemas.openxmlformats.org/officeDocument/2006/relationships/diagramLayout" Target="../diagrams/layout5.xml"/><Relationship Id="rId15" Type="http://schemas.openxmlformats.org/officeDocument/2006/relationships/image" Target="../media/image17.png"/><Relationship Id="rId23" Type="http://schemas.microsoft.com/office/2007/relationships/hdphoto" Target="../media/hdphoto7.wdp"/><Relationship Id="rId28" Type="http://schemas.openxmlformats.org/officeDocument/2006/relationships/image" Target="../media/image21.png"/><Relationship Id="rId10" Type="http://schemas.microsoft.com/office/2007/relationships/hdphoto" Target="../media/hdphoto4.wdp"/><Relationship Id="rId19" Type="http://schemas.openxmlformats.org/officeDocument/2006/relationships/diagramQuickStyle" Target="../diagrams/quickStyle6.xml"/><Relationship Id="rId31" Type="http://schemas.microsoft.com/office/2007/relationships/hdphoto" Target="../media/hdphoto11.wdp"/><Relationship Id="rId4" Type="http://schemas.openxmlformats.org/officeDocument/2006/relationships/diagramData" Target="../diagrams/data5.xml"/><Relationship Id="rId9" Type="http://schemas.openxmlformats.org/officeDocument/2006/relationships/image" Target="../media/image15.png"/><Relationship Id="rId14" Type="http://schemas.microsoft.com/office/2007/relationships/hdphoto" Target="../media/hdphoto5.wdp"/><Relationship Id="rId22" Type="http://schemas.openxmlformats.org/officeDocument/2006/relationships/image" Target="../media/image18.png"/><Relationship Id="rId27" Type="http://schemas.microsoft.com/office/2007/relationships/hdphoto" Target="../media/hdphoto9.wdp"/><Relationship Id="rId3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3.png"/><Relationship Id="rId10" Type="http://schemas.openxmlformats.org/officeDocument/2006/relationships/diagramData" Target="../diagrams/data2.xml"/><Relationship Id="rId19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3104779" y="350100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3059832" y="566124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69359" y="764705"/>
            <a:ext cx="3667489" cy="13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125143" y="1395356"/>
            <a:ext cx="1449113" cy="4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269159" y="2650429"/>
            <a:ext cx="5177630" cy="11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384709" y="1862172"/>
            <a:ext cx="4782597" cy="86927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484556" y="4456637"/>
            <a:ext cx="259513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pt-BR" sz="2800" dirty="0" smtClean="0"/>
              <a:t>Izabely Furtado</a:t>
            </a:r>
          </a:p>
          <a:p>
            <a:pPr algn="ctr"/>
            <a:r>
              <a:rPr lang="pt-BR" sz="2800" dirty="0" smtClean="0"/>
              <a:t>Gislaine </a:t>
            </a:r>
            <a:r>
              <a:rPr lang="pt-BR" sz="2800" dirty="0" err="1" smtClean="0"/>
              <a:t>Tiburcio</a:t>
            </a:r>
            <a:endParaRPr lang="pt-BR" sz="2800" dirty="0" smtClean="0"/>
          </a:p>
          <a:p>
            <a:pPr algn="ctr"/>
            <a:r>
              <a:rPr lang="pt-BR" sz="2800" dirty="0" err="1" smtClean="0"/>
              <a:t>Neimar</a:t>
            </a:r>
            <a:r>
              <a:rPr lang="pt-BR" sz="2800" dirty="0" smtClean="0"/>
              <a:t> </a:t>
            </a:r>
            <a:r>
              <a:rPr lang="pt-BR" sz="2800" dirty="0" err="1" smtClean="0"/>
              <a:t>Alvez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733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19578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92627533"/>
              </p:ext>
            </p:extLst>
          </p:nvPr>
        </p:nvGraphicFramePr>
        <p:xfrm>
          <a:off x="5292079" y="2552034"/>
          <a:ext cx="3096346" cy="33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12" b="33453" l="35308" r="67077">
                        <a14:foregroundMark x1="48154" y1="26331" x2="48154" y2="26331"/>
                        <a14:foregroundMark x1="56615" y1="25612" x2="56615" y2="25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9" t="5219" r="33701" b="65393"/>
          <a:stretch/>
        </p:blipFill>
        <p:spPr bwMode="auto">
          <a:xfrm>
            <a:off x="7620875" y="4962932"/>
            <a:ext cx="623533" cy="58676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68051" y="5271299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292079" y="2136830"/>
            <a:ext cx="96937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Cadastro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58598" y="2136830"/>
            <a:ext cx="96330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Consulta</a:t>
            </a:r>
            <a:endParaRPr lang="pt-BR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432306" y="2138415"/>
            <a:ext cx="956118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Relatório</a:t>
            </a:r>
            <a:endParaRPr lang="pt-BR" sz="1600" b="1" dirty="0"/>
          </a:p>
        </p:txBody>
      </p:sp>
      <p:pic>
        <p:nvPicPr>
          <p:cNvPr id="13" name="Picture 4" descr="https://image.freepik.com/icones-gratis/inseto-mosquito-e-liquido-em-preto_318-44117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668" b="61342" l="22045" r="78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7794" r="21402" b="38717"/>
          <a:stretch/>
        </p:blipFill>
        <p:spPr bwMode="auto">
          <a:xfrm rot="10800000">
            <a:off x="7633839" y="3682012"/>
            <a:ext cx="513502" cy="4830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6228184" y="2463060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>
            <a:off x="5580112" y="2987510"/>
            <a:ext cx="474704" cy="535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5899" b="62806" l="64462" r="95846">
                        <a14:foregroundMark x1="82231" y1="45827" x2="82231" y2="45827"/>
                        <a14:foregroundMark x1="79077" y1="40432" x2="79077" y2="40432"/>
                        <a14:foregroundMark x1="86769" y1="48921" x2="86769" y2="48921"/>
                        <a14:foregroundMark x1="90538" y1="46259" x2="90538" y2="46259"/>
                        <a14:foregroundMark x1="88385" y1="43597" x2="88385" y2="43597"/>
                        <a14:foregroundMark x1="73846" y1="49137" x2="73846" y2="49137"/>
                        <a14:foregroundMark x1="73385" y1="45108" x2="73385" y2="45108"/>
                        <a14:foregroundMark x1="71923" y1="42878" x2="71923" y2="42878"/>
                        <a14:foregroundMark x1="70231" y1="46259" x2="70231" y2="46259"/>
                        <a14:foregroundMark x1="70462" y1="49568" x2="70462" y2="495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035" t="35525" r="3547" b="36895"/>
          <a:stretch/>
        </p:blipFill>
        <p:spPr bwMode="auto">
          <a:xfrm>
            <a:off x="5436096" y="4282822"/>
            <a:ext cx="606901" cy="55207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1895211122"/>
              </p:ext>
            </p:extLst>
          </p:nvPr>
        </p:nvGraphicFramePr>
        <p:xfrm>
          <a:off x="737827" y="2553859"/>
          <a:ext cx="3096346" cy="33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45940" y="790994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/>
          <p:cNvSpPr txBox="1">
            <a:spLocks/>
          </p:cNvSpPr>
          <p:nvPr/>
        </p:nvSpPr>
        <p:spPr>
          <a:xfrm>
            <a:off x="737828" y="1527005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62544" y="1207871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737827" y="2138655"/>
            <a:ext cx="96937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Cadastro</a:t>
            </a:r>
            <a:endParaRPr lang="pt-BR" sz="1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804346" y="2138655"/>
            <a:ext cx="96330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Consulta</a:t>
            </a:r>
            <a:endParaRPr lang="pt-BR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878054" y="2140240"/>
            <a:ext cx="95611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Relatório</a:t>
            </a:r>
            <a:endParaRPr lang="pt-BR" sz="1600" b="1" dirty="0"/>
          </a:p>
        </p:txBody>
      </p:sp>
      <p:pic>
        <p:nvPicPr>
          <p:cNvPr id="3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2747448" y="2464885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532" b="35468" l="66615" r="94692">
                        <a14:foregroundMark x1="73769" y1="19209" x2="73769" y2="19209"/>
                        <a14:foregroundMark x1="75231" y1="10288" x2="75231" y2="10288"/>
                        <a14:foregroundMark x1="72615" y1="14029" x2="72615" y2="14029"/>
                        <a14:backgroundMark x1="83846" y1="26547" x2="83846" y2="26547"/>
                        <a14:backgroundMark x1="81154" y1="27410" x2="81154" y2="27410"/>
                        <a14:backgroundMark x1="80692" y1="32014" x2="88308" y2="173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17709" b="64475"/>
          <a:stretch/>
        </p:blipFill>
        <p:spPr bwMode="auto">
          <a:xfrm rot="3832974">
            <a:off x="3095210" y="3470047"/>
            <a:ext cx="423882" cy="95603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65468" b="89928" l="32462" r="666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69" t="65293" r="34066" b="8972"/>
          <a:stretch/>
        </p:blipFill>
        <p:spPr bwMode="auto">
          <a:xfrm>
            <a:off x="2932385" y="4884462"/>
            <a:ext cx="788729" cy="6371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8849" b="60360" l="5615" r="34462">
                        <a14:foregroundMark x1="26692" y1="52878" x2="26692" y2="52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16" t="40506" r="66378" b="40715"/>
          <a:stretch/>
        </p:blipFill>
        <p:spPr bwMode="auto">
          <a:xfrm>
            <a:off x="856430" y="3050608"/>
            <a:ext cx="619226" cy="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ímbolo de 'Não' 37"/>
          <p:cNvSpPr/>
          <p:nvPr/>
        </p:nvSpPr>
        <p:spPr>
          <a:xfrm>
            <a:off x="2970076" y="3701800"/>
            <a:ext cx="277769" cy="272149"/>
          </a:xfrm>
          <a:prstGeom prst="noSmoking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4" name="Picture 6" descr="http://images.all-free-download.com/images/graphicthumb/sack_with_money_design_vector_graphics_set_525052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2000" b="97000" l="0" r="97000">
                        <a14:foregroundMark x1="36000" y1="35000" x2="50000" y2="23000"/>
                        <a14:backgroundMark x1="53500" y1="85500" x2="59500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12" y="4319939"/>
            <a:ext cx="528211" cy="5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eta para baixo 34"/>
          <p:cNvSpPr/>
          <p:nvPr/>
        </p:nvSpPr>
        <p:spPr>
          <a:xfrm rot="16200000">
            <a:off x="999448" y="4372838"/>
            <a:ext cx="266226" cy="3050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2518" b="88921" l="66154" r="95154">
                        <a14:foregroundMark x1="82846" y1="87194" x2="82846" y2="87194"/>
                        <a14:foregroundMark x1="81538" y1="85108" x2="82462" y2="868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69" t="61722" r="5973" b="10577"/>
          <a:stretch/>
        </p:blipFill>
        <p:spPr bwMode="auto">
          <a:xfrm>
            <a:off x="737827" y="4311769"/>
            <a:ext cx="394734" cy="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48" y="-1782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41143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26727"/>
            <a:ext cx="237626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1573" y="3300415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941572" y="4177539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941572" y="5076095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941573" y="291441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Nome:</a:t>
            </a:r>
            <a:endParaRPr lang="pt-BR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41412" y="380820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Espécie:</a:t>
            </a:r>
            <a:endParaRPr lang="pt-BR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31748" y="4706763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Tempo Recomendado:</a:t>
            </a:r>
            <a:endParaRPr lang="pt-BR" b="1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1041624" y="3398524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5450814" y="3085002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450813" y="3749116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450813" y="5096420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450814" y="2762046"/>
            <a:ext cx="22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Quantidade água/dia:</a:t>
            </a:r>
            <a:endParaRPr lang="pt-BR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50653" y="3438848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PH recomendado: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440989" y="4781110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Quantidade Adubo/quilo:</a:t>
            </a:r>
            <a:endParaRPr lang="pt-BR" b="1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5550865" y="3183111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Seta para a direita 44"/>
          <p:cNvSpPr/>
          <p:nvPr/>
        </p:nvSpPr>
        <p:spPr>
          <a:xfrm>
            <a:off x="7668344" y="5589240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445920" y="4429272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436096" y="4109156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Adubo recomendado:</a:t>
            </a:r>
            <a:endParaRPr lang="pt-BR" b="1" dirty="0"/>
          </a:p>
        </p:txBody>
      </p:sp>
      <p:sp>
        <p:nvSpPr>
          <p:cNvPr id="50" name="Retângulo 49"/>
          <p:cNvSpPr/>
          <p:nvPr/>
        </p:nvSpPr>
        <p:spPr>
          <a:xfrm>
            <a:off x="7364061" y="311050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394272" y="3128839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7363544" y="326290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flipV="1">
            <a:off x="7384484" y="3285558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7364061" y="3785535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7394272" y="3803865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363544" y="3937935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7384484" y="3960584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364061" y="513816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>
            <a:off x="7394272" y="5156497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7363544" y="529056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iângulo isósceles 60"/>
          <p:cNvSpPr/>
          <p:nvPr/>
        </p:nvSpPr>
        <p:spPr>
          <a:xfrm flipV="1">
            <a:off x="7384484" y="5313216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 para a direita 61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5" name="Seta para a direita 64"/>
          <p:cNvSpPr/>
          <p:nvPr/>
        </p:nvSpPr>
        <p:spPr>
          <a:xfrm>
            <a:off x="7668343" y="5590708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6394386" y="5591581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7" name="Seta para a direita 66"/>
          <p:cNvSpPr/>
          <p:nvPr/>
        </p:nvSpPr>
        <p:spPr>
          <a:xfrm rot="10800000">
            <a:off x="5361256" y="5591581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2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48098" y="5248606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90" y="475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41143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26727"/>
            <a:ext cx="237626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60623" y="3319465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41573" y="2914414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Praga:</a:t>
            </a:r>
            <a:endParaRPr lang="pt-BR" b="1" dirty="0"/>
          </a:p>
        </p:txBody>
      </p:sp>
      <p:sp>
        <p:nvSpPr>
          <p:cNvPr id="37" name="Seta para a direita 36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858736" y="33479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>
            <a:off x="2888947" y="3366303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858219" y="35003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 flipV="1">
            <a:off x="2879159" y="352302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959635" y="3686527"/>
            <a:ext cx="2089219" cy="123083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8661" y="3347973"/>
            <a:ext cx="675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Afídio</a:t>
            </a:r>
            <a:endParaRPr lang="pt-BR" sz="16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960623" y="3683124"/>
            <a:ext cx="1501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Afídio</a:t>
            </a:r>
            <a:endParaRPr lang="pt-BR" sz="1200" dirty="0" smtClean="0"/>
          </a:p>
          <a:p>
            <a:r>
              <a:rPr lang="pt-BR" sz="1200" dirty="0" smtClean="0"/>
              <a:t>Bicho da Trompa</a:t>
            </a:r>
          </a:p>
          <a:p>
            <a:r>
              <a:rPr lang="pt-BR" sz="1200" dirty="0" smtClean="0"/>
              <a:t>Mosca </a:t>
            </a:r>
            <a:r>
              <a:rPr lang="pt-BR" sz="1200" dirty="0" err="1" smtClean="0"/>
              <a:t>Minadora</a:t>
            </a:r>
            <a:endParaRPr lang="pt-BR" sz="1200" dirty="0" smtClean="0"/>
          </a:p>
          <a:p>
            <a:r>
              <a:rPr lang="pt-BR" sz="1200" dirty="0" smtClean="0"/>
              <a:t>Piolho-da-Batata</a:t>
            </a:r>
          </a:p>
          <a:p>
            <a:r>
              <a:rPr lang="pt-BR" sz="1200" dirty="0" smtClean="0"/>
              <a:t>Piolho-de-Algodão</a:t>
            </a:r>
          </a:p>
          <a:p>
            <a:r>
              <a:rPr lang="pt-BR" sz="1200" dirty="0" smtClean="0"/>
              <a:t>Traça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2871241" y="372003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>
            <a:off x="2901452" y="373836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2870724" y="4748441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flipV="1">
            <a:off x="2891664" y="4771090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8661" y="3709789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858218" y="3709789"/>
            <a:ext cx="189815" cy="1207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79159" y="4149080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976156" y="3231802"/>
            <a:ext cx="183620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Plantação salva com sucesso</a:t>
            </a:r>
            <a:endParaRPr lang="pt-B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3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 flipH="1">
            <a:off x="7387781" y="4126327"/>
            <a:ext cx="849157" cy="7508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5931151" y="5219908"/>
            <a:ext cx="181820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Cadastro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Seta para a direita 45"/>
          <p:cNvSpPr/>
          <p:nvPr/>
        </p:nvSpPr>
        <p:spPr>
          <a:xfrm rot="10800000">
            <a:off x="722718" y="5550058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3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48606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78" y="3172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41143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1" y="2126727"/>
            <a:ext cx="194421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41573" y="3087070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941572" y="3740925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41572" y="4403289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941573" y="27809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Nome: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41412" y="342900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Descrição:</a:t>
            </a:r>
            <a:endParaRPr lang="pt-BR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31748" y="4077072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Tratamento:</a:t>
            </a:r>
            <a:endParaRPr lang="pt-BR" b="1" dirty="0"/>
          </a:p>
        </p:txBody>
      </p:sp>
      <p:cxnSp>
        <p:nvCxnSpPr>
          <p:cNvPr id="47" name="Conector reto 46"/>
          <p:cNvCxnSpPr/>
          <p:nvPr/>
        </p:nvCxnSpPr>
        <p:spPr>
          <a:xfrm>
            <a:off x="1041624" y="3185179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eta para a direita 47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1908" y="5083187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31748" y="4772919"/>
            <a:ext cx="226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Tempo de Destruição:</a:t>
            </a:r>
            <a:endParaRPr lang="pt-BR" b="1" dirty="0"/>
          </a:p>
        </p:txBody>
      </p:sp>
      <p:sp>
        <p:nvSpPr>
          <p:cNvPr id="52" name="Retângulo 51"/>
          <p:cNvSpPr/>
          <p:nvPr/>
        </p:nvSpPr>
        <p:spPr>
          <a:xfrm>
            <a:off x="2845156" y="5119606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2875367" y="5137936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844639" y="5272006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flipV="1">
            <a:off x="2865579" y="5294655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5976156" y="3231802"/>
            <a:ext cx="183620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Praga salva com sucesso</a:t>
            </a:r>
            <a:endParaRPr lang="pt-B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931151" y="5219908"/>
            <a:ext cx="181820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Cadastro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9" name="Picture 4" descr="https://image.freepik.com/icones-gratis/inseto-mosquito-e-liquido-em-preto_318-4411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68" b="61342" l="22045" r="78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7794" r="21402" b="38717"/>
          <a:stretch/>
        </p:blipFill>
        <p:spPr bwMode="auto">
          <a:xfrm rot="10800000">
            <a:off x="7555608" y="4341437"/>
            <a:ext cx="513502" cy="4830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8" y="164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23224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66429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73385" y="4319616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835696" y="4027900"/>
            <a:ext cx="122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Plantação 2:</a:t>
            </a:r>
            <a:endParaRPr lang="pt-BR" sz="1600" b="1" dirty="0"/>
          </a:p>
        </p:txBody>
      </p:sp>
      <p:sp>
        <p:nvSpPr>
          <p:cNvPr id="38" name="Retângulo 37"/>
          <p:cNvSpPr/>
          <p:nvPr/>
        </p:nvSpPr>
        <p:spPr>
          <a:xfrm>
            <a:off x="2871498" y="434812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>
            <a:off x="2901709" y="436645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870981" y="450052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/>
          <p:cNvSpPr/>
          <p:nvPr/>
        </p:nvSpPr>
        <p:spPr>
          <a:xfrm flipV="1">
            <a:off x="2891921" y="4523173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972397" y="4686678"/>
            <a:ext cx="2089219" cy="82759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991423" y="4348124"/>
            <a:ext cx="667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Aipim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973385" y="4683275"/>
            <a:ext cx="150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Aipim</a:t>
            </a:r>
          </a:p>
          <a:p>
            <a:r>
              <a:rPr lang="pt-BR" sz="1200" dirty="0" smtClean="0"/>
              <a:t>Batata</a:t>
            </a:r>
          </a:p>
          <a:p>
            <a:r>
              <a:rPr lang="pt-BR" sz="1200" dirty="0" smtClean="0"/>
              <a:t>Cebola</a:t>
            </a:r>
          </a:p>
          <a:p>
            <a:r>
              <a:rPr lang="pt-BR" sz="1200" dirty="0" smtClean="0"/>
              <a:t>Milho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2884003" y="4720185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2914214" y="4738515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883486" y="5341448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flipV="1">
            <a:off x="2904426" y="5364097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991423" y="4709940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870980" y="4709940"/>
            <a:ext cx="190637" cy="80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2891921" y="4909400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848450" y="5679000"/>
            <a:ext cx="843162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2862977" y="5681983"/>
            <a:ext cx="907165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Combinar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949815" y="2850935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835696" y="2559219"/>
            <a:ext cx="122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Plantação 1:</a:t>
            </a:r>
            <a:endParaRPr lang="pt-BR" sz="1600" b="1" dirty="0"/>
          </a:p>
        </p:txBody>
      </p:sp>
      <p:sp>
        <p:nvSpPr>
          <p:cNvPr id="56" name="Retângulo 55"/>
          <p:cNvSpPr/>
          <p:nvPr/>
        </p:nvSpPr>
        <p:spPr>
          <a:xfrm>
            <a:off x="2847928" y="287944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>
            <a:off x="2878139" y="2897773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2847411" y="303184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 flipV="1">
            <a:off x="2868351" y="305449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948827" y="3217997"/>
            <a:ext cx="2089219" cy="82759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67853" y="2879443"/>
            <a:ext cx="667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Aipim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949815" y="3214594"/>
            <a:ext cx="150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Aipim</a:t>
            </a:r>
          </a:p>
          <a:p>
            <a:r>
              <a:rPr lang="pt-BR" sz="1200" dirty="0" smtClean="0"/>
              <a:t>Batata</a:t>
            </a:r>
          </a:p>
          <a:p>
            <a:r>
              <a:rPr lang="pt-BR" sz="1200" dirty="0" smtClean="0"/>
              <a:t>Cebola</a:t>
            </a:r>
          </a:p>
          <a:p>
            <a:r>
              <a:rPr lang="pt-BR" sz="1200" dirty="0" smtClean="0"/>
              <a:t>Milho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2860433" y="325150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>
            <a:off x="2890644" y="326983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859916" y="387276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/>
          <p:cNvSpPr/>
          <p:nvPr/>
        </p:nvSpPr>
        <p:spPr>
          <a:xfrm flipV="1">
            <a:off x="2880856" y="3895416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967853" y="3241259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2847410" y="3241259"/>
            <a:ext cx="190637" cy="80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868351" y="3440719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5392554" y="5659654"/>
            <a:ext cx="843162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7407081" y="5662637"/>
            <a:ext cx="907165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Combinar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5292080" y="3300415"/>
            <a:ext cx="3096344" cy="179835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5436096" y="2914414"/>
            <a:ext cx="282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Motivo para a Combinação:</a:t>
            </a:r>
            <a:endParaRPr lang="pt-BR" b="1" dirty="0"/>
          </a:p>
        </p:txBody>
      </p:sp>
      <p:cxnSp>
        <p:nvCxnSpPr>
          <p:cNvPr id="78" name="Conector reto 77"/>
          <p:cNvCxnSpPr/>
          <p:nvPr/>
        </p:nvCxnSpPr>
        <p:spPr>
          <a:xfrm>
            <a:off x="5436096" y="3398524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63120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164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0077" y="5254908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23224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66429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277089" y="3231801"/>
            <a:ext cx="183620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Rotação salva com sucesso</a:t>
            </a:r>
            <a:endParaRPr lang="pt-B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1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 flipH="1">
            <a:off x="2688714" y="4126326"/>
            <a:ext cx="849157" cy="7508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/>
          <p:cNvSpPr txBox="1"/>
          <p:nvPr/>
        </p:nvSpPr>
        <p:spPr>
          <a:xfrm>
            <a:off x="1232084" y="5219907"/>
            <a:ext cx="181820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Cadastro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3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 flipH="1">
            <a:off x="807505" y="2900814"/>
            <a:ext cx="849157" cy="7508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23224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Colheita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66429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Meteorologia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3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50296" y="5219907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Incidência da Perdas x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95232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Incidência da Perdas x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60623" y="3319465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1573" y="2914414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Praga:</a:t>
            </a:r>
            <a:endParaRPr lang="pt-BR" b="1" dirty="0"/>
          </a:p>
        </p:txBody>
      </p:sp>
      <p:sp>
        <p:nvSpPr>
          <p:cNvPr id="20" name="Seta para a direita 19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858736" y="33479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>
            <a:off x="2888947" y="3366303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858219" y="35003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2879159" y="352302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959635" y="3686527"/>
            <a:ext cx="2089219" cy="123083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78661" y="3347973"/>
            <a:ext cx="675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Afídio</a:t>
            </a:r>
            <a:endParaRPr lang="pt-BR" sz="1600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960623" y="3683124"/>
            <a:ext cx="1501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Afídio</a:t>
            </a:r>
            <a:endParaRPr lang="pt-BR" sz="1200" dirty="0" smtClean="0"/>
          </a:p>
          <a:p>
            <a:r>
              <a:rPr lang="pt-BR" sz="1200" dirty="0" smtClean="0"/>
              <a:t>Bicho da Trompa</a:t>
            </a:r>
          </a:p>
          <a:p>
            <a:r>
              <a:rPr lang="pt-BR" sz="1200" dirty="0" smtClean="0"/>
              <a:t>Mosca </a:t>
            </a:r>
            <a:r>
              <a:rPr lang="pt-BR" sz="1200" dirty="0" err="1" smtClean="0"/>
              <a:t>Minadora</a:t>
            </a:r>
            <a:endParaRPr lang="pt-BR" sz="1200" dirty="0" smtClean="0"/>
          </a:p>
          <a:p>
            <a:r>
              <a:rPr lang="pt-BR" sz="1200" dirty="0" smtClean="0"/>
              <a:t>Piolho-da-Batata</a:t>
            </a:r>
          </a:p>
          <a:p>
            <a:r>
              <a:rPr lang="pt-BR" sz="1200" dirty="0" smtClean="0"/>
              <a:t>Piolho-de-Algodão</a:t>
            </a:r>
          </a:p>
          <a:p>
            <a:r>
              <a:rPr lang="pt-BR" sz="1200" dirty="0" smtClean="0"/>
              <a:t>Traça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2871241" y="372003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>
            <a:off x="2901452" y="373836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2870724" y="4748441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flipV="1">
            <a:off x="2891664" y="4771090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978661" y="3709789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858218" y="3709789"/>
            <a:ext cx="189815" cy="1207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2879159" y="4149080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Seta para a direita 37"/>
          <p:cNvSpPr/>
          <p:nvPr/>
        </p:nvSpPr>
        <p:spPr>
          <a:xfrm rot="10800000">
            <a:off x="722718" y="5550058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2537210189"/>
              </p:ext>
            </p:extLst>
          </p:nvPr>
        </p:nvGraphicFramePr>
        <p:xfrm>
          <a:off x="5114682" y="2646776"/>
          <a:ext cx="3415644" cy="2820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CaixaDeTexto 39"/>
          <p:cNvSpPr txBox="1"/>
          <p:nvPr/>
        </p:nvSpPr>
        <p:spPr>
          <a:xfrm>
            <a:off x="5836319" y="5363924"/>
            <a:ext cx="197604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Relatório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50296" y="5219907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Recorrência das Plantações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95232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Recorrência das Plantações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3601184756"/>
              </p:ext>
            </p:extLst>
          </p:nvPr>
        </p:nvGraphicFramePr>
        <p:xfrm>
          <a:off x="5114682" y="2646776"/>
          <a:ext cx="3415644" cy="2820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CaixaDeTexto 39"/>
          <p:cNvSpPr txBox="1"/>
          <p:nvPr/>
        </p:nvSpPr>
        <p:spPr>
          <a:xfrm>
            <a:off x="5836319" y="5363924"/>
            <a:ext cx="197604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Relatório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49815" y="3503839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949815" y="3165285"/>
            <a:ext cx="1075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Plantação:</a:t>
            </a:r>
            <a:endParaRPr lang="pt-BR" sz="1600" b="1" dirty="0"/>
          </a:p>
        </p:txBody>
      </p:sp>
      <p:sp>
        <p:nvSpPr>
          <p:cNvPr id="43" name="Retângulo 42"/>
          <p:cNvSpPr/>
          <p:nvPr/>
        </p:nvSpPr>
        <p:spPr>
          <a:xfrm>
            <a:off x="2847928" y="353234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>
            <a:off x="2878139" y="3550677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847411" y="368474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flipV="1">
            <a:off x="2868351" y="3707396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948827" y="3870901"/>
            <a:ext cx="2089219" cy="82759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967853" y="3532347"/>
            <a:ext cx="667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Aipim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949815" y="3867498"/>
            <a:ext cx="150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Aipim</a:t>
            </a:r>
          </a:p>
          <a:p>
            <a:r>
              <a:rPr lang="pt-BR" sz="1200" dirty="0" smtClean="0"/>
              <a:t>Batata</a:t>
            </a:r>
          </a:p>
          <a:p>
            <a:r>
              <a:rPr lang="pt-BR" sz="1200" dirty="0" smtClean="0"/>
              <a:t>Cebola</a:t>
            </a:r>
          </a:p>
          <a:p>
            <a:r>
              <a:rPr lang="pt-BR" sz="1200" dirty="0" smtClean="0"/>
              <a:t>Milho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2860433" y="3904408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2890644" y="3922738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2859916" y="4525671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flipV="1">
            <a:off x="2880856" y="4548320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967853" y="3894163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2847410" y="3894163"/>
            <a:ext cx="190637" cy="80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868351" y="4093623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50296" y="5219907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Lucro por período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56983" y="3068960"/>
            <a:ext cx="1431076" cy="326289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56983" y="278092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Início:</a:t>
            </a:r>
            <a:endParaRPr lang="pt-BR" sz="1600" b="1" dirty="0"/>
          </a:p>
        </p:txBody>
      </p:sp>
      <p:sp>
        <p:nvSpPr>
          <p:cNvPr id="45" name="Retângulo 44"/>
          <p:cNvSpPr/>
          <p:nvPr/>
        </p:nvSpPr>
        <p:spPr>
          <a:xfrm>
            <a:off x="1985651" y="317264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flipV="1">
            <a:off x="2006591" y="319529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775021" y="3097468"/>
            <a:ext cx="11753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01/01/2015</a:t>
            </a:r>
          </a:p>
        </p:txBody>
      </p:sp>
      <p:pic>
        <p:nvPicPr>
          <p:cNvPr id="9218" name="Picture 2" descr="http://www.calendariovip.com/calendarios-2015/Calendarios-2015-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656" b="96189" l="49337" r="72980">
                        <a14:foregroundMark x1="53271" y1="77314" x2="53271" y2="91228"/>
                        <a14:foregroundMark x1="53271" y1="91228" x2="70714" y2="91531"/>
                        <a14:foregroundMark x1="70500" y1="91531" x2="69688" y2="77556"/>
                        <a14:foregroundMark x1="53869" y1="79613" x2="69089" y2="78463"/>
                        <a14:foregroundMark x1="54724" y1="80218" x2="70115" y2="92377"/>
                        <a14:foregroundMark x1="70115" y1="92075" x2="70115" y2="92075"/>
                        <a14:foregroundMark x1="54510" y1="86267" x2="66823" y2="80218"/>
                        <a14:foregroundMark x1="59213" y1="80460" x2="58401" y2="90381"/>
                        <a14:foregroundMark x1="61907" y1="91531" x2="66823" y2="80762"/>
                        <a14:foregroundMark x1="70286" y1="83969" x2="64130" y2="83666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3710" r="27231" b="4995"/>
          <a:stretch/>
        </p:blipFill>
        <p:spPr bwMode="auto">
          <a:xfrm>
            <a:off x="535134" y="4005064"/>
            <a:ext cx="2408546" cy="1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515542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5292080" y="2149526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Lucro por período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749724" y="3757127"/>
            <a:ext cx="1431076" cy="326289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749724" y="3483144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Fim:</a:t>
            </a:r>
            <a:endParaRPr lang="pt-BR" sz="1600" b="1" dirty="0"/>
          </a:p>
        </p:txBody>
      </p:sp>
      <p:sp>
        <p:nvSpPr>
          <p:cNvPr id="62" name="Retângulo 61"/>
          <p:cNvSpPr/>
          <p:nvPr/>
        </p:nvSpPr>
        <p:spPr>
          <a:xfrm>
            <a:off x="1978392" y="3860810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flipV="1">
            <a:off x="1999332" y="3883459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767762" y="3785635"/>
            <a:ext cx="11753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03/12/2015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1646591" y="4499849"/>
            <a:ext cx="282029" cy="1892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783260" y="4120876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>
            <a:off x="813471" y="4139206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2638438" y="411268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Triângulo isósceles 75"/>
          <p:cNvSpPr/>
          <p:nvPr/>
        </p:nvSpPr>
        <p:spPr>
          <a:xfrm flipV="1">
            <a:off x="2659378" y="4135338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845858" y="5659653"/>
            <a:ext cx="843162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2860385" y="5662636"/>
            <a:ext cx="907165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Combinar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5836319" y="5363924"/>
            <a:ext cx="197604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Relatório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82" name="Gráfico 81"/>
          <p:cNvGraphicFramePr/>
          <p:nvPr>
            <p:extLst>
              <p:ext uri="{D42A27DB-BD31-4B8C-83A1-F6EECF244321}">
                <p14:modId xmlns:p14="http://schemas.microsoft.com/office/powerpoint/2010/main" val="17425732"/>
              </p:ext>
            </p:extLst>
          </p:nvPr>
        </p:nvGraphicFramePr>
        <p:xfrm>
          <a:off x="5132430" y="2721527"/>
          <a:ext cx="3415644" cy="220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tângulo 9"/>
          <p:cNvSpPr/>
          <p:nvPr/>
        </p:nvSpPr>
        <p:spPr>
          <a:xfrm>
            <a:off x="5574384" y="4801523"/>
            <a:ext cx="2499910" cy="4188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= </a:t>
            </a:r>
            <a:r>
              <a:rPr lang="pt-BR" b="1" dirty="0" smtClean="0"/>
              <a:t>300.000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743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611560" y="2123101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19578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63688" y="816553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55576" y="1552564"/>
            <a:ext cx="3096344" cy="58029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625063"/>
              </p:ext>
            </p:extLst>
          </p:nvPr>
        </p:nvGraphicFramePr>
        <p:xfrm>
          <a:off x="-180528" y="2099989"/>
          <a:ext cx="4752528" cy="413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80292" y="1233430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562110828"/>
              </p:ext>
            </p:extLst>
          </p:nvPr>
        </p:nvGraphicFramePr>
        <p:xfrm>
          <a:off x="5292079" y="2552034"/>
          <a:ext cx="3096346" cy="33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5292079" y="2136830"/>
            <a:ext cx="969371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</a:t>
            </a:r>
            <a:endParaRPr lang="pt-BR" sz="16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358598" y="2136830"/>
            <a:ext cx="96330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Consulta</a:t>
            </a:r>
            <a:endParaRPr lang="pt-BR" sz="16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432306" y="2138415"/>
            <a:ext cx="956118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Relatório</a:t>
            </a:r>
            <a:endParaRPr lang="pt-BR" sz="1600" b="1" dirty="0"/>
          </a:p>
        </p:txBody>
      </p:sp>
      <p:pic>
        <p:nvPicPr>
          <p:cNvPr id="18" name="Picture 4" descr="https://image.freepik.com/icones-gratis/inseto-mosquito-e-liquido-em-preto_318-44117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68" b="61342" l="22045" r="78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7794" r="21402" b="38717"/>
          <a:stretch/>
        </p:blipFill>
        <p:spPr bwMode="auto">
          <a:xfrm rot="10800000">
            <a:off x="7633839" y="3682012"/>
            <a:ext cx="513502" cy="4830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pt.meteocast.net/tpl/images/meteocast_sun_and_clou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50" y="4317173"/>
            <a:ext cx="540210" cy="50019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36478" y="2475384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>
            <a:off x="5580112" y="2987510"/>
            <a:ext cx="474704" cy="535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511" b="32190" l="9211" r="33503">
                        <a14:foregroundMark x1="18385" y1="29712" x2="18385" y2="29712"/>
                        <a14:foregroundMark x1="17385" y1="25683" x2="17385" y2="25683"/>
                        <a14:foregroundMark x1="26769" y1="27914" x2="26769" y2="27914"/>
                        <a14:foregroundMark x1="26769" y1="29281" x2="26769" y2="29281"/>
                        <a14:foregroundMark x1="25769" y1="9353" x2="25769" y2="9353"/>
                        <a14:foregroundMark x1="27923" y1="9353" x2="27923" y2="9353"/>
                        <a14:foregroundMark x1="30538" y1="9137" x2="30538" y2="9137"/>
                        <a14:foregroundMark x1="23154" y1="9784" x2="23154" y2="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5" t="2176" r="63461" b="64475"/>
          <a:stretch/>
        </p:blipFill>
        <p:spPr bwMode="auto">
          <a:xfrm rot="5400000">
            <a:off x="7659124" y="4814400"/>
            <a:ext cx="646498" cy="75917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3104779" y="350100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3059832" y="566124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69359" y="764705"/>
            <a:ext cx="3667489" cy="13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125143" y="1395356"/>
            <a:ext cx="1449113" cy="4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269159" y="2650429"/>
            <a:ext cx="5177630" cy="11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384709" y="1862172"/>
            <a:ext cx="4782597" cy="86927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484556" y="4456637"/>
            <a:ext cx="259513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pt-BR" sz="2800" dirty="0" smtClean="0"/>
              <a:t>Izabely Furtado</a:t>
            </a:r>
          </a:p>
          <a:p>
            <a:pPr algn="ctr"/>
            <a:r>
              <a:rPr lang="pt-BR" sz="2800" dirty="0" smtClean="0"/>
              <a:t>Gislaine </a:t>
            </a:r>
            <a:r>
              <a:rPr lang="pt-BR" sz="2800" dirty="0" err="1" smtClean="0"/>
              <a:t>Tiburcio</a:t>
            </a:r>
            <a:endParaRPr lang="pt-BR" sz="2800" dirty="0" smtClean="0"/>
          </a:p>
          <a:p>
            <a:pPr algn="ctr"/>
            <a:r>
              <a:rPr lang="pt-BR" sz="2800" dirty="0" err="1" smtClean="0"/>
              <a:t>Neimar</a:t>
            </a:r>
            <a:r>
              <a:rPr lang="pt-BR" sz="2800" dirty="0" smtClean="0"/>
              <a:t> </a:t>
            </a:r>
            <a:r>
              <a:rPr lang="pt-BR" sz="2800" dirty="0" err="1" smtClean="0"/>
              <a:t>Alvez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310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1"/>
          <p:cNvSpPr/>
          <p:nvPr/>
        </p:nvSpPr>
        <p:spPr>
          <a:xfrm>
            <a:off x="539552" y="311700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893615" y="2874208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45743" y="1567660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37631" y="2303671"/>
            <a:ext cx="3096344" cy="58029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862347" y="1984537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560779" y="3584049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5501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1"/>
          <p:cNvSpPr/>
          <p:nvPr/>
        </p:nvSpPr>
        <p:spPr>
          <a:xfrm>
            <a:off x="539552" y="311700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893615" y="2874208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45743" y="1567660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37631" y="2303671"/>
            <a:ext cx="1390353" cy="580292"/>
          </a:xfr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862347" y="1984537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549142" y="3660956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42" y="2303670"/>
            <a:ext cx="598908" cy="6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0800000">
            <a:off x="1717247" y="4628749"/>
            <a:ext cx="1907601" cy="47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21268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38348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2126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33632" y="836712"/>
            <a:ext cx="7295009" cy="67677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roadway" panose="04040905080B02020502" pitchFamily="82" charset="0"/>
                <a:cs typeface="Microsoft Tai Le" panose="020B0502040204020203" pitchFamily="34" charset="0"/>
              </a:rPr>
              <a:t>SIGP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06507" y="1281057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293220314"/>
              </p:ext>
            </p:extLst>
          </p:nvPr>
        </p:nvGraphicFramePr>
        <p:xfrm>
          <a:off x="1032844" y="2384884"/>
          <a:ext cx="7067548" cy="2268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7034145" y="2753699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>
            <a:off x="3779912" y="164786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5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2791619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9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6200000" flipH="1">
            <a:off x="6591824" y="3209684"/>
            <a:ext cx="2564905" cy="5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11329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38348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2126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33632" y="836712"/>
            <a:ext cx="7295009" cy="67677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52704" y="1281057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4217733759"/>
              </p:ext>
            </p:extLst>
          </p:nvPr>
        </p:nvGraphicFramePr>
        <p:xfrm>
          <a:off x="1032844" y="2312876"/>
          <a:ext cx="7067548" cy="2268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681428" y="2528984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 rot="5400000">
            <a:off x="1154544" y="413298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980737" y="4818802"/>
            <a:ext cx="7221568" cy="3383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roadway" panose="04040905080B02020502" pitchFamily="82" charset="0"/>
                <a:cs typeface="Microsoft Tai Le" panose="020B0502040204020203" pitchFamily="34" charset="0"/>
              </a:rPr>
              <a:t>SIGP</a:t>
            </a:r>
            <a:endParaRPr lang="pt-B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4869160"/>
            <a:ext cx="4671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Endereço: XXX – YYY             Contato: -YY (XX) AAAAA-AAAA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" name="AutoShape 2" descr="Resultado de imagem para cadastr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adastro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80" y="2451952"/>
            <a:ext cx="593428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31" y="2469885"/>
            <a:ext cx="466337" cy="52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69663"/>
            <a:ext cx="75882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Resultado de imagem para venda vector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2" y="2554042"/>
            <a:ext cx="727422" cy="5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0" descr="Resultado de imagem para alert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3" y="3656014"/>
            <a:ext cx="623433" cy="6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21" y="3613960"/>
            <a:ext cx="638200" cy="6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6200000" flipH="1">
            <a:off x="6591824" y="3209684"/>
            <a:ext cx="2564905" cy="5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11329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38348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2126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33632" y="836712"/>
            <a:ext cx="7295009" cy="67677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52704" y="1281057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681428" y="2528984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 rot="5400000">
            <a:off x="1154544" y="413298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980737" y="4818802"/>
            <a:ext cx="7221568" cy="3383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roadway" panose="04040905080B02020502" pitchFamily="82" charset="0"/>
                <a:cs typeface="Microsoft Tai Le" panose="020B0502040204020203" pitchFamily="34" charset="0"/>
              </a:rPr>
              <a:t>SIGP</a:t>
            </a:r>
            <a:endParaRPr lang="pt-B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4869160"/>
            <a:ext cx="4671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Endereço: XXX – YYY             Contato: -YY (XX) AAAAA-AAAA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" name="AutoShape 2" descr="Resultado de imagem para cadastr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adastro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80" y="2451952"/>
            <a:ext cx="593428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31" y="2469885"/>
            <a:ext cx="466337" cy="52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69663"/>
            <a:ext cx="75882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Resultado de imagem para venda vecto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2" y="2554042"/>
            <a:ext cx="727422" cy="5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0" descr="Resultado de imagem para alert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3" y="3656014"/>
            <a:ext cx="623433" cy="6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21" y="3613960"/>
            <a:ext cx="638200" cy="6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upo 24"/>
          <p:cNvGrpSpPr/>
          <p:nvPr/>
        </p:nvGrpSpPr>
        <p:grpSpPr>
          <a:xfrm>
            <a:off x="2915816" y="2204864"/>
            <a:ext cx="3253767" cy="2232247"/>
            <a:chOff x="742644" y="229"/>
            <a:chExt cx="1744455" cy="1046673"/>
          </a:xfrm>
          <a:solidFill>
            <a:schemeClr val="tx1"/>
          </a:solidFill>
        </p:grpSpPr>
        <p:sp>
          <p:nvSpPr>
            <p:cNvPr id="26" name="Retângulo 25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tângulo 26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b="1" kern="1200" dirty="0" smtClean="0"/>
                <a:t>LOGIN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8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6200000" flipH="1">
            <a:off x="6591824" y="3209684"/>
            <a:ext cx="2564905" cy="5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72775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434996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72775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94437" y="836712"/>
            <a:ext cx="7158085" cy="50405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3300">
                  <a:alpha val="95000"/>
                </a:srgb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681428" y="2528984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 rot="5400000">
            <a:off x="1154544" y="413298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cadastr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adastro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80" y="2451952"/>
            <a:ext cx="593428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31" y="2469885"/>
            <a:ext cx="466337" cy="52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69663"/>
            <a:ext cx="75882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Resultado de imagem para venda vecto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2" y="2554042"/>
            <a:ext cx="727422" cy="5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0" descr="Resultado de imagem para alert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3" y="3656014"/>
            <a:ext cx="623433" cy="6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21" y="3613960"/>
            <a:ext cx="638200" cy="6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upo 22"/>
          <p:cNvGrpSpPr/>
          <p:nvPr/>
        </p:nvGrpSpPr>
        <p:grpSpPr>
          <a:xfrm>
            <a:off x="1007240" y="1340769"/>
            <a:ext cx="1152128" cy="238243"/>
            <a:chOff x="742644" y="229"/>
            <a:chExt cx="1744455" cy="1046673"/>
          </a:xfrm>
        </p:grpSpPr>
        <p:sp>
          <p:nvSpPr>
            <p:cNvPr id="40" name="Retângulo 39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tângulo 40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Cadastro</a:t>
              </a:r>
              <a:endParaRPr lang="pt-BR" sz="1100" b="1" kern="12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2153544" y="1340769"/>
            <a:ext cx="1388031" cy="238243"/>
            <a:chOff x="2661546" y="229"/>
            <a:chExt cx="1744455" cy="1046673"/>
          </a:xfrm>
        </p:grpSpPr>
        <p:sp>
          <p:nvSpPr>
            <p:cNvPr id="38" name="Retângulo 37"/>
            <p:cNvSpPr/>
            <p:nvPr/>
          </p:nvSpPr>
          <p:spPr>
            <a:xfrm>
              <a:off x="2661546" y="229"/>
              <a:ext cx="1744455" cy="104667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tângulo 38"/>
            <p:cNvSpPr/>
            <p:nvPr/>
          </p:nvSpPr>
          <p:spPr>
            <a:xfrm>
              <a:off x="2661546" y="229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Registro de Ponto</a:t>
              </a:r>
              <a:endParaRPr lang="pt-BR" sz="1100" b="1" kern="12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848266" y="1340769"/>
            <a:ext cx="1152128" cy="238243"/>
            <a:chOff x="4580447" y="229"/>
            <a:chExt cx="1744455" cy="1046673"/>
          </a:xfrm>
        </p:grpSpPr>
        <p:sp>
          <p:nvSpPr>
            <p:cNvPr id="36" name="Retângulo 35"/>
            <p:cNvSpPr/>
            <p:nvPr/>
          </p:nvSpPr>
          <p:spPr>
            <a:xfrm>
              <a:off x="4580447" y="229"/>
              <a:ext cx="1744455" cy="1046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 36"/>
            <p:cNvSpPr/>
            <p:nvPr/>
          </p:nvSpPr>
          <p:spPr>
            <a:xfrm>
              <a:off x="4580447" y="229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Vendas</a:t>
              </a:r>
              <a:endParaRPr lang="pt-BR" sz="1100" b="1" kern="12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93703" y="1340768"/>
            <a:ext cx="1152128" cy="238243"/>
            <a:chOff x="742644" y="1221348"/>
            <a:chExt cx="1744455" cy="1046673"/>
          </a:xfrm>
        </p:grpSpPr>
        <p:sp>
          <p:nvSpPr>
            <p:cNvPr id="34" name="Retângulo 33"/>
            <p:cNvSpPr/>
            <p:nvPr/>
          </p:nvSpPr>
          <p:spPr>
            <a:xfrm>
              <a:off x="742644" y="1221348"/>
              <a:ext cx="1744455" cy="1046673"/>
            </a:xfrm>
            <a:prstGeom prst="rect">
              <a:avLst/>
            </a:prstGeom>
            <a:solidFill>
              <a:srgbClr val="FF33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742644" y="1221348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Financeiro</a:t>
              </a:r>
              <a:endParaRPr lang="pt-BR" sz="1100" b="1" kern="12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3541575" y="1340769"/>
            <a:ext cx="1152128" cy="238243"/>
            <a:chOff x="2661546" y="1221348"/>
            <a:chExt cx="1744455" cy="1046673"/>
          </a:xfrm>
        </p:grpSpPr>
        <p:sp>
          <p:nvSpPr>
            <p:cNvPr id="32" name="Retângulo 31"/>
            <p:cNvSpPr/>
            <p:nvPr/>
          </p:nvSpPr>
          <p:spPr>
            <a:xfrm>
              <a:off x="2661546" y="1221348"/>
              <a:ext cx="1744455" cy="104667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tângulo 32"/>
            <p:cNvSpPr/>
            <p:nvPr/>
          </p:nvSpPr>
          <p:spPr>
            <a:xfrm>
              <a:off x="2661546" y="1221348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Gerenciamento</a:t>
              </a:r>
              <a:endParaRPr lang="pt-BR" sz="1100" b="1" kern="12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000394" y="1340769"/>
            <a:ext cx="1152128" cy="238243"/>
            <a:chOff x="4580447" y="1221348"/>
            <a:chExt cx="1744455" cy="1046673"/>
          </a:xfrm>
        </p:grpSpPr>
        <p:sp>
          <p:nvSpPr>
            <p:cNvPr id="30" name="Retângulo 29"/>
            <p:cNvSpPr/>
            <p:nvPr/>
          </p:nvSpPr>
          <p:spPr>
            <a:xfrm>
              <a:off x="4580447" y="1221348"/>
              <a:ext cx="1744455" cy="104667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tângulo 30"/>
            <p:cNvSpPr/>
            <p:nvPr/>
          </p:nvSpPr>
          <p:spPr>
            <a:xfrm>
              <a:off x="4580447" y="1221348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Notificações</a:t>
              </a:r>
              <a:endParaRPr lang="pt-BR" sz="1100" b="1" kern="1200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5924386" y="888842"/>
            <a:ext cx="2088232" cy="2880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Viveiro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7837634" y="94513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>
            <a:off x="7867845" y="963469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97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1262</TotalTime>
  <Words>367</Words>
  <Application>Microsoft Office PowerPoint</Application>
  <PresentationFormat>Apresentação na tela (4:3)</PresentationFormat>
  <Paragraphs>218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Broadway</vt:lpstr>
      <vt:lpstr>Calibri</vt:lpstr>
      <vt:lpstr>Microsoft Tai Le</vt:lpstr>
      <vt:lpstr>Tema do Office</vt:lpstr>
      <vt:lpstr>SisAgricultura</vt:lpstr>
      <vt:lpstr>SisAgricultura</vt:lpstr>
      <vt:lpstr>SIGP</vt:lpstr>
      <vt:lpstr>SIGA</vt:lpstr>
      <vt:lpstr>SIGP</vt:lpstr>
      <vt:lpstr>Apresentação do PowerPoint</vt:lpstr>
      <vt:lpstr>SIGP</vt:lpstr>
      <vt:lpstr>SIGP</vt:lpstr>
      <vt:lpstr>SIGP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SisAgricultura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izabely_furtado@hotmail.com</dc:creator>
  <cp:lastModifiedBy>Izabely Furtado</cp:lastModifiedBy>
  <cp:revision>49</cp:revision>
  <dcterms:created xsi:type="dcterms:W3CDTF">2015-11-02T16:47:37Z</dcterms:created>
  <dcterms:modified xsi:type="dcterms:W3CDTF">2018-03-05T05:24:45Z</dcterms:modified>
</cp:coreProperties>
</file>