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7" r:id="rId5"/>
    <p:sldId id="266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4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CBE3-A63B-426F-8F99-F85F0E20BF8B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8A6D-71D2-452C-9CB0-79FFBFA813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7675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5536" y="1700808"/>
            <a:ext cx="4609082" cy="769441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Colocar vídeo aqui!</a:t>
            </a:r>
            <a:endParaRPr lang="pt-BR" sz="4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512" y="5640884"/>
            <a:ext cx="657507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 smtClean="0">
                <a:latin typeface="Arial Black" panose="020B0A04020102020204" pitchFamily="34" charset="0"/>
              </a:rPr>
              <a:t>Lembrar que o fundo deverá ser gelo e não amarelo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Arial Black" panose="020B0A04020102020204" pitchFamily="34" charset="0"/>
              </a:rPr>
              <a:t>Vamos mudar o texto central colocando algo mais curto e moderno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Arial Black" panose="020B0A04020102020204" pitchFamily="34" charset="0"/>
              </a:rPr>
              <a:t>Temos que revisar o cabeçalho de forma ficar compatível com o novo site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Arial Black" panose="020B0A04020102020204" pitchFamily="34" charset="0"/>
              </a:rPr>
              <a:t>Incluir no cabeçalho </a:t>
            </a:r>
            <a:r>
              <a:rPr lang="pt-BR" sz="1200" dirty="0" err="1" smtClean="0">
                <a:latin typeface="Arial Black" panose="020B0A04020102020204" pitchFamily="34" charset="0"/>
              </a:rPr>
              <a:t>area</a:t>
            </a:r>
            <a:r>
              <a:rPr lang="pt-BR" sz="1200" dirty="0" smtClean="0">
                <a:latin typeface="Arial Black" panose="020B0A04020102020204" pitchFamily="34" charset="0"/>
              </a:rPr>
              <a:t> restrita para acesso a intranet</a:t>
            </a:r>
            <a:endParaRPr lang="pt-BR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Atualizar a lista de clientes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164287" cy="364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Manter o Fale Conosco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96448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88640"/>
            <a:ext cx="85391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/>
              <a:t>Conhecimento e Inovação Aplicado a Tecnologia</a:t>
            </a:r>
            <a:endParaRPr lang="pt-BR" b="1" u="sng" dirty="0"/>
          </a:p>
          <a:p>
            <a:endParaRPr lang="pt-BR" dirty="0" smtClean="0"/>
          </a:p>
          <a:p>
            <a:pPr algn="just"/>
            <a:r>
              <a:rPr lang="pt-BR" dirty="0" smtClean="0"/>
              <a:t>Somos </a:t>
            </a:r>
            <a:r>
              <a:rPr lang="pt-BR" dirty="0"/>
              <a:t>uma empresa especializada no desenvolvimento de soluções para o mercado digital, seja na versão web ou mobile, entre outros. </a:t>
            </a:r>
            <a:r>
              <a:rPr lang="pt-BR" dirty="0" smtClean="0"/>
              <a:t>Conhecimento especializado e Inovação são os nosso principais pilares.</a:t>
            </a:r>
            <a:r>
              <a:rPr lang="pt-BR" dirty="0"/>
              <a:t> 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Oferecemos </a:t>
            </a:r>
            <a:r>
              <a:rPr lang="pt-BR" dirty="0"/>
              <a:t>soluções em todas as fases de um projeto, de forma a contribuir com a geração de resultados para o seu negócio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 planejamento e uma gestão de projetos bem definida, conseguimos oferecer um método eficiente e eficaz para o desenvolvimento de projetos </a:t>
            </a:r>
            <a:r>
              <a:rPr lang="pt-BR" dirty="0" smtClean="0"/>
              <a:t>em qualquer plataforma com destaque para web e </a:t>
            </a:r>
            <a:r>
              <a:rPr lang="pt-BR" dirty="0"/>
              <a:t>aplicativos mobile </a:t>
            </a:r>
            <a:r>
              <a:rPr lang="pt-BR" dirty="0" smtClean="0"/>
              <a:t>sempre apoiados em uma consultoria </a:t>
            </a:r>
            <a:r>
              <a:rPr lang="pt-BR" dirty="0"/>
              <a:t>especializada </a:t>
            </a:r>
            <a:r>
              <a:rPr lang="pt-BR" dirty="0" smtClean="0"/>
              <a:t>com técnicos capacitados.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3" y="3861048"/>
            <a:ext cx="8352928" cy="274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6372200" y="4869160"/>
            <a:ext cx="260091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Processos de Desenvolvimento de Software – MPS-BR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80" y="1310361"/>
            <a:ext cx="8964488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55576" y="548680"/>
            <a:ext cx="760067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Soluções para o mercado financeiro</a:t>
            </a:r>
            <a:endParaRPr lang="pt-BR" sz="4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88024" y="2492896"/>
            <a:ext cx="1644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Informes Legais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55776" y="2492896"/>
            <a:ext cx="14941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Core Bancário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0" y="2492896"/>
            <a:ext cx="223224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Plataforma de Crédito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750396" y="2492896"/>
            <a:ext cx="23936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Gestão &amp; Controladoria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88640"/>
            <a:ext cx="664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Mudar PRODUTOS para SOLUÇÕES PARA O MERCADO FINANCEIRO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611560" y="4797152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915816" y="4725144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148064" y="4797152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7452320" y="4725144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067944" y="5698401"/>
            <a:ext cx="4730654" cy="115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Tirar os botões. E colocar link nos quadros acima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23528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555776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860032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020272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4427984" y="1484784"/>
            <a:ext cx="2195736" cy="3312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834052" y="1484784"/>
            <a:ext cx="2160240" cy="3312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o explicativo retangular com cantos arredondados 33"/>
          <p:cNvSpPr/>
          <p:nvPr/>
        </p:nvSpPr>
        <p:spPr>
          <a:xfrm>
            <a:off x="0" y="1124744"/>
            <a:ext cx="971600" cy="576064"/>
          </a:xfrm>
          <a:prstGeom prst="wedgeRoundRectCallout">
            <a:avLst>
              <a:gd name="adj1" fmla="val -2349"/>
              <a:gd name="adj2" fmla="val 942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Substituir a imagem do dinheiro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79512" y="5620598"/>
            <a:ext cx="233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Opção 1: fundo branco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049968" y="1031180"/>
            <a:ext cx="1477543" cy="1029667"/>
          </a:xfrm>
          <a:prstGeom prst="wedgeRoundRectCallout">
            <a:avLst>
              <a:gd name="adj1" fmla="val -2349"/>
              <a:gd name="adj2" fmla="val 942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Substituir a imagem para uma com </a:t>
            </a:r>
            <a:r>
              <a:rPr lang="pt-BR" sz="1200" dirty="0" err="1" smtClean="0">
                <a:solidFill>
                  <a:srgbClr val="FF0000"/>
                </a:solidFill>
              </a:rPr>
              <a:t>orgãos</a:t>
            </a:r>
            <a:r>
              <a:rPr lang="pt-BR" sz="1200" dirty="0" smtClean="0">
                <a:solidFill>
                  <a:srgbClr val="FF0000"/>
                </a:solidFill>
              </a:rPr>
              <a:t> reguladores. EX BACEN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4" name="Texto explicativo retangular com cantos arredondados 23"/>
          <p:cNvSpPr/>
          <p:nvPr/>
        </p:nvSpPr>
        <p:spPr>
          <a:xfrm>
            <a:off x="1906642" y="2864025"/>
            <a:ext cx="971600" cy="576064"/>
          </a:xfrm>
          <a:prstGeom prst="wedgeRoundRectCallout">
            <a:avLst>
              <a:gd name="adj1" fmla="val -2349"/>
              <a:gd name="adj2" fmla="val 942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Refazer textos dos 04 itens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41807" y="6330127"/>
            <a:ext cx="634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Ou fazemos uma outra pagina ou colocamos aqui embaixo sistemas que são destaques. Entendeu?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80" y="1310361"/>
            <a:ext cx="8964488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55576" y="548680"/>
            <a:ext cx="760067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Destaques</a:t>
            </a:r>
            <a:endParaRPr lang="pt-BR" sz="4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64251" y="2492896"/>
            <a:ext cx="10916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</a:t>
            </a:r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56247" y="2492896"/>
            <a:ext cx="10932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</a:t>
            </a:r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0" y="2492896"/>
            <a:ext cx="223224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Solução A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391753" y="2492896"/>
            <a:ext cx="11108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</a:t>
            </a:r>
            <a:r>
              <a:rPr lang="pt-BR" dirty="0" smtClean="0"/>
              <a:t>D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611560" y="4797152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915816" y="4725144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148064" y="4797152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7452320" y="4725144"/>
            <a:ext cx="864096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067944" y="5698401"/>
            <a:ext cx="4730654" cy="115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Tirar os botões. E colocar link nos quadros acima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23528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555776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860032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7020272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4427984" y="1484784"/>
            <a:ext cx="2195736" cy="3312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834052" y="1484784"/>
            <a:ext cx="2160240" cy="33123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79512" y="5620598"/>
            <a:ext cx="233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Opção 1: fundo branco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Texto explicativo retangular com cantos arredondados 23"/>
          <p:cNvSpPr/>
          <p:nvPr/>
        </p:nvSpPr>
        <p:spPr>
          <a:xfrm>
            <a:off x="1906642" y="2864025"/>
            <a:ext cx="971600" cy="576064"/>
          </a:xfrm>
          <a:prstGeom prst="wedgeRoundRectCallout">
            <a:avLst>
              <a:gd name="adj1" fmla="val -2349"/>
              <a:gd name="adj2" fmla="val 942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Refazer textos dos 04 itens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41807" y="6330127"/>
            <a:ext cx="634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Ou fazemos uma outra pagina ou colocamos aqui embaixo sistemas que são destaques. Entendeu?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7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16" y="1204303"/>
            <a:ext cx="9144000" cy="452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699792" y="2938361"/>
            <a:ext cx="136815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Consultoria &amp; Outsourcing</a:t>
            </a:r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770483"/>
            <a:ext cx="1368152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Fábrica de Projetos (Soluções Sob demanda)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26931" y="2938360"/>
            <a:ext cx="136815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Suporte &amp; Sustentação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33747" y="1204303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0" y="188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ALTERAR SERVIÇOS para o formato abaixo com 4 quadros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Usar o mesmo contraste de fundo com a página de produtos, ou seja, se uma for fundo branco a outra fundo preto. Colocaremos uma pagina entre a de produtos e serviços. Com isso essa ficará branco de novo.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247447" y="2906024"/>
            <a:ext cx="136815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Integração, Porte &amp; </a:t>
            </a:r>
            <a:r>
              <a:rPr lang="pt-BR" sz="1100" dirty="0" err="1" smtClean="0"/>
              <a:t>Downsize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80292" y="1573635"/>
            <a:ext cx="657705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 smtClean="0">
                <a:latin typeface="Arial Black" panose="020B0A04020102020204" pitchFamily="34" charset="0"/>
              </a:rPr>
              <a:t>Pensei em usar o termo nossa Capacitação ao invés de Serviços. Pense aí</a:t>
            </a:r>
            <a:endParaRPr lang="pt-BR" sz="1200" dirty="0">
              <a:latin typeface="Arial Black" panose="020B0A040201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31912" y="5793284"/>
            <a:ext cx="869327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 smtClean="0">
                <a:latin typeface="Arial Black" panose="020B0A04020102020204" pitchFamily="34" charset="0"/>
              </a:rPr>
              <a:t>Será que não seria interessante colocar abaixo de cada quadro o texto “saiba mais” e assim </a:t>
            </a:r>
            <a:r>
              <a:rPr lang="pt-BR" sz="1200" dirty="0" err="1" smtClean="0">
                <a:latin typeface="Arial Black" panose="020B0A04020102020204" pitchFamily="34" charset="0"/>
              </a:rPr>
              <a:t>linkar</a:t>
            </a:r>
            <a:endParaRPr lang="pt-BR" sz="1200" dirty="0">
              <a:latin typeface="Arial Black" panose="020B0A04020102020204" pitchFamily="34" charset="0"/>
            </a:endParaRPr>
          </a:p>
          <a:p>
            <a:r>
              <a:rPr lang="pt-BR" sz="1200" dirty="0" smtClean="0">
                <a:latin typeface="Arial Black" panose="020B0A04020102020204" pitchFamily="34" charset="0"/>
              </a:rPr>
              <a:t>a outra página detalhando cada item?</a:t>
            </a:r>
            <a:endParaRPr 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Textos do slide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>
              <a:defRPr/>
            </a:pPr>
            <a:r>
              <a:rPr lang="pt-BR" b="1" dirty="0"/>
              <a:t>SOLUÇÕES BANCÁRIAS</a:t>
            </a:r>
          </a:p>
          <a:p>
            <a:pPr lvl="0">
              <a:defRPr/>
            </a:pPr>
            <a:r>
              <a:rPr lang="pt-BR" dirty="0"/>
              <a:t>• A solução PD_BANK é um conjuntos de produtos voltados para gestão de instituições financeiras com módulos voltados para gestão de Clientes, Controladoria e Controles, Mercado e Captação, Crédito e Fomento, Serviços Bancários e Suporte aos Canais de Atendimento</a:t>
            </a:r>
            <a:r>
              <a:rPr lang="pt-BR" dirty="0" smtClean="0"/>
              <a:t>.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b="1" dirty="0" smtClean="0">
                <a:solidFill>
                  <a:srgbClr val="FF0000"/>
                </a:solidFill>
              </a:rPr>
              <a:t>O ITEM ACIMA NÃO É SERVIÇO. NÃO DEVE ENTRAR NO SLIDE ANTERIOR</a:t>
            </a:r>
            <a:endParaRPr lang="pt-BR" b="1" dirty="0">
              <a:solidFill>
                <a:srgbClr val="FF0000"/>
              </a:solidFill>
            </a:endParaRPr>
          </a:p>
          <a:p>
            <a:pPr lvl="0">
              <a:defRPr/>
            </a:pPr>
            <a:endParaRPr lang="pt-BR" b="1" dirty="0"/>
          </a:p>
          <a:p>
            <a:pPr lvl="0">
              <a:defRPr/>
            </a:pPr>
            <a:r>
              <a:rPr lang="pt-BR" b="1" dirty="0" smtClean="0"/>
              <a:t>FÁBRICA </a:t>
            </a:r>
            <a:r>
              <a:rPr lang="pt-BR" b="1" dirty="0"/>
              <a:t>DE PROJETOS</a:t>
            </a:r>
          </a:p>
          <a:p>
            <a:pPr lvl="0">
              <a:defRPr/>
            </a:pPr>
            <a:r>
              <a:rPr lang="pt-BR" dirty="0"/>
              <a:t>• Padrões e processos bem definidos de acordo com o PDS – Processo e Desenvolvimento de software, prática que visa a garantia de produtos de alta qualidade integrando as diversas fases, desde o levantamento até o produto final.</a:t>
            </a:r>
          </a:p>
          <a:p>
            <a:pPr lvl="0">
              <a:defRPr/>
            </a:pPr>
            <a:r>
              <a:rPr lang="pt-BR" dirty="0"/>
              <a:t>• Utilização de metodologias baseadas em ferramentas de apoio amplamente difundidas no mercado como os frameworks </a:t>
            </a:r>
            <a:r>
              <a:rPr lang="pt-BR" dirty="0" err="1"/>
              <a:t>JBoss</a:t>
            </a:r>
            <a:r>
              <a:rPr lang="pt-BR" dirty="0"/>
              <a:t> </a:t>
            </a:r>
            <a:r>
              <a:rPr lang="pt-BR" dirty="0" err="1"/>
              <a:t>Seam</a:t>
            </a:r>
            <a:r>
              <a:rPr lang="pt-BR" dirty="0"/>
              <a:t> para o mundo open source e .Net para tecnologia Microsoft.</a:t>
            </a:r>
          </a:p>
          <a:p>
            <a:pPr lvl="0">
              <a:defRPr/>
            </a:pPr>
            <a:endParaRPr lang="pt-BR" b="1" dirty="0" smtClean="0"/>
          </a:p>
          <a:p>
            <a:pPr lvl="0">
              <a:defRPr/>
            </a:pPr>
            <a:r>
              <a:rPr lang="pt-BR" b="1" dirty="0"/>
              <a:t>SERVIÇOS DE </a:t>
            </a:r>
            <a:r>
              <a:rPr lang="pt-BR" b="1" dirty="0" smtClean="0"/>
              <a:t>CONSULTORIA/Outsourcing</a:t>
            </a:r>
            <a:endParaRPr lang="pt-BR" b="1" dirty="0"/>
          </a:p>
          <a:p>
            <a:pPr lvl="0">
              <a:defRPr/>
            </a:pPr>
            <a:r>
              <a:rPr lang="pt-BR" dirty="0"/>
              <a:t>• Consultoria em processos e negócios de Instituições Financeiras.</a:t>
            </a:r>
          </a:p>
          <a:p>
            <a:pPr lvl="0">
              <a:defRPr/>
            </a:pPr>
            <a:r>
              <a:rPr lang="pt-BR" dirty="0"/>
              <a:t>• Consultoria em gestão de projetos com ênfase nos </a:t>
            </a:r>
            <a:r>
              <a:rPr lang="pt-BR" dirty="0" err="1"/>
              <a:t>standards</a:t>
            </a:r>
            <a:r>
              <a:rPr lang="pt-BR" dirty="0"/>
              <a:t> do PMI (Project Management </a:t>
            </a:r>
            <a:r>
              <a:rPr lang="pt-BR" dirty="0" err="1"/>
              <a:t>Institute</a:t>
            </a:r>
            <a:r>
              <a:rPr lang="pt-BR" dirty="0"/>
              <a:t>).</a:t>
            </a:r>
          </a:p>
          <a:p>
            <a:pPr lvl="0">
              <a:defRPr/>
            </a:pPr>
            <a:r>
              <a:rPr lang="pt-BR" b="1" dirty="0" smtClean="0"/>
              <a:t>OUTSOURCING</a:t>
            </a:r>
            <a:endParaRPr lang="pt-BR" b="1" dirty="0"/>
          </a:p>
          <a:p>
            <a:pPr lvl="0">
              <a:defRPr/>
            </a:pPr>
            <a:r>
              <a:rPr lang="pt-BR" dirty="0"/>
              <a:t>• Utilizando modelos facilmente adaptáveis às necessidades dos clientes, o outsourcing da PD Case disponibiliza profissionais com alto grau de especialização nas diversas áreas de TI tais como: gerenciamento de projetos, levantamento, especificação, desenvolvimento e infraestrutura</a:t>
            </a:r>
            <a:r>
              <a:rPr lang="pt-BR" dirty="0" smtClean="0"/>
              <a:t>.</a:t>
            </a:r>
          </a:p>
          <a:p>
            <a:pPr>
              <a:defRPr/>
            </a:pPr>
            <a:r>
              <a:rPr lang="pt-BR" b="1" dirty="0" smtClean="0"/>
              <a:t>INTEGRAÇÃO DE PLATAFORMAS</a:t>
            </a:r>
          </a:p>
          <a:p>
            <a:pPr>
              <a:defRPr/>
            </a:pPr>
            <a:r>
              <a:rPr lang="pt-BR" b="1" dirty="0" smtClean="0"/>
              <a:t>??????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001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384"/>
            <a:ext cx="91440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5496" y="1013827"/>
            <a:ext cx="910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Substituir Notícias por uma página  Nossos Diferenciais (PARTE DO QUEM SOMOS - VALORES)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1" name="Conector reto 10"/>
          <p:cNvCxnSpPr>
            <a:stCxn id="17410" idx="1"/>
          </p:cNvCxnSpPr>
          <p:nvPr/>
        </p:nvCxnSpPr>
        <p:spPr>
          <a:xfrm>
            <a:off x="0" y="476672"/>
            <a:ext cx="9144000" cy="144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156176" y="2492896"/>
            <a:ext cx="22617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Ex. da Innovea.com.</a:t>
            </a:r>
            <a:r>
              <a:rPr lang="pt-BR" dirty="0" err="1" smtClean="0">
                <a:solidFill>
                  <a:schemeClr val="bg1"/>
                </a:solidFill>
              </a:rPr>
              <a:t>br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-36512" y="0"/>
            <a:ext cx="702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Substituir Notícias por uma página  Nossos Diferenciais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882227" y="0"/>
            <a:ext cx="22617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Ex. da Innovea.com.</a:t>
            </a:r>
            <a:r>
              <a:rPr lang="pt-BR" dirty="0" err="1" smtClean="0">
                <a:solidFill>
                  <a:schemeClr val="bg1"/>
                </a:solidFill>
              </a:rPr>
              <a:t>br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548680"/>
            <a:ext cx="8892480" cy="60486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9" name="CaixaDeTexto 8"/>
          <p:cNvSpPr txBox="1"/>
          <p:nvPr/>
        </p:nvSpPr>
        <p:spPr>
          <a:xfrm>
            <a:off x="179513" y="2420888"/>
            <a:ext cx="23762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Soluções de alto valor agregado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695728" y="4149080"/>
            <a:ext cx="2448272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Incentivo à inovação e ao empreendedorismo interno.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60232" y="6021288"/>
            <a:ext cx="2483768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Transparência e eficiência operacional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9512" y="5877272"/>
            <a:ext cx="23762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DNA de entrega de projetos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4221088"/>
            <a:ext cx="237626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Qualidade em tudo que faz - Mps-Br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660232" y="2524834"/>
            <a:ext cx="2376264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Time de Especialistas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67544" y="908720"/>
            <a:ext cx="8136904" cy="73866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</a:rPr>
              <a:t>Fornecer soluções de alto valor agregado e que contribuam para a	competitividade dos nossos clientes, em segmentos	empresariais onde seja possível aliar conhecimento de	negócio valorizando-o acima da tecnologia.</a:t>
            </a:r>
            <a:endParaRPr lang="pt-B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Compromisso com princípios éticos e legais.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Respeito pela individualidade e diversidade das pessoas.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Compromisso </a:t>
            </a:r>
            <a:r>
              <a:rPr lang="pt-BR" dirty="0"/>
              <a:t>com os clientes e responsabilidades assumidas.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Incentivo </a:t>
            </a:r>
            <a:r>
              <a:rPr lang="pt-BR" dirty="0"/>
              <a:t>à inovação e ao empreendedorismo interno.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Transparência </a:t>
            </a:r>
            <a:r>
              <a:rPr lang="pt-BR" dirty="0"/>
              <a:t>e eficiência operacional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Responsabilidade </a:t>
            </a:r>
            <a:r>
              <a:rPr lang="pt-BR" dirty="0"/>
              <a:t>social.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628</Words>
  <Application>Microsoft Office PowerPoint</Application>
  <PresentationFormat>Apresentação na tela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Textos do slide anterior</vt:lpstr>
      <vt:lpstr>Apresentação do PowerPoint</vt:lpstr>
      <vt:lpstr>Apresentação do PowerPoint</vt:lpstr>
      <vt:lpstr>Apresentação do PowerPoint</vt:lpstr>
      <vt:lpstr>Atualizar a lista de clientes</vt:lpstr>
      <vt:lpstr>Manter o Fale Conosco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pdcase</dc:creator>
  <cp:lastModifiedBy>evandroteixeira</cp:lastModifiedBy>
  <cp:revision>22</cp:revision>
  <dcterms:created xsi:type="dcterms:W3CDTF">2016-10-25T11:35:21Z</dcterms:created>
  <dcterms:modified xsi:type="dcterms:W3CDTF">2016-10-26T17:15:16Z</dcterms:modified>
</cp:coreProperties>
</file>