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6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B372-2078-4F36-B41A-97D29713CD20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9788-92C2-460D-9068-3FCDF5718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32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B372-2078-4F36-B41A-97D29713CD20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9788-92C2-460D-9068-3FCDF5718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0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B372-2078-4F36-B41A-97D29713CD20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9788-92C2-460D-9068-3FCDF5718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91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B372-2078-4F36-B41A-97D29713CD20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9788-92C2-460D-9068-3FCDF5718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13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B372-2078-4F36-B41A-97D29713CD20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9788-92C2-460D-9068-3FCDF5718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42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B372-2078-4F36-B41A-97D29713CD20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9788-92C2-460D-9068-3FCDF5718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45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B372-2078-4F36-B41A-97D29713CD20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9788-92C2-460D-9068-3FCDF5718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89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B372-2078-4F36-B41A-97D29713CD20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9788-92C2-460D-9068-3FCDF5718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69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B372-2078-4F36-B41A-97D29713CD20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9788-92C2-460D-9068-3FCDF5718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82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B372-2078-4F36-B41A-97D29713CD20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9788-92C2-460D-9068-3FCDF5718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6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B372-2078-4F36-B41A-97D29713CD20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9788-92C2-460D-9068-3FCDF5718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87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B372-2078-4F36-B41A-97D29713CD20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9788-92C2-460D-9068-3FCDF5718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64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53460" y="20385"/>
            <a:ext cx="6444208" cy="6858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innerShdw blurRad="127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1" name="Picture 7" descr="Resultado de imagem para circuitos 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2627" y="-151292"/>
            <a:ext cx="14156248" cy="88476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izabely.correa\Desktop\128255-OR6LP2-2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6" t="13278" r="18193" b="10119"/>
          <a:stretch/>
        </p:blipFill>
        <p:spPr bwMode="auto">
          <a:xfrm>
            <a:off x="7847556" y="805404"/>
            <a:ext cx="4911512" cy="61545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9070246" y="3125046"/>
            <a:ext cx="2232248" cy="1894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C:\Users\izabely.correa\Documents\GitHub\SitePDCase\WebContent\images\home\LOGOS\PNG\logo pdcase - novo modelo - fundo pret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202" y="3015975"/>
            <a:ext cx="3509334" cy="110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riângulo isósceles 52"/>
          <p:cNvSpPr/>
          <p:nvPr/>
        </p:nvSpPr>
        <p:spPr>
          <a:xfrm rot="13053084">
            <a:off x="4396245" y="5823915"/>
            <a:ext cx="592449" cy="541054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riângulo isósceles 60"/>
          <p:cNvSpPr/>
          <p:nvPr/>
        </p:nvSpPr>
        <p:spPr>
          <a:xfrm rot="5118619">
            <a:off x="-52068" y="827179"/>
            <a:ext cx="495525" cy="4901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Triângulo isósceles 62"/>
          <p:cNvSpPr/>
          <p:nvPr/>
        </p:nvSpPr>
        <p:spPr>
          <a:xfrm rot="10593503">
            <a:off x="577134" y="157340"/>
            <a:ext cx="989858" cy="4901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Triângulo isósceles 63"/>
          <p:cNvSpPr/>
          <p:nvPr/>
        </p:nvSpPr>
        <p:spPr>
          <a:xfrm rot="4182237">
            <a:off x="2109977" y="415026"/>
            <a:ext cx="756783" cy="82862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Triângulo isósceles 64"/>
          <p:cNvSpPr/>
          <p:nvPr/>
        </p:nvSpPr>
        <p:spPr>
          <a:xfrm rot="5118619">
            <a:off x="3576152" y="508721"/>
            <a:ext cx="674943" cy="7032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Triângulo isósceles 65"/>
          <p:cNvSpPr/>
          <p:nvPr/>
        </p:nvSpPr>
        <p:spPr>
          <a:xfrm rot="4342139">
            <a:off x="5896888" y="-82538"/>
            <a:ext cx="987263" cy="8784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Triângulo isósceles 68"/>
          <p:cNvSpPr/>
          <p:nvPr/>
        </p:nvSpPr>
        <p:spPr>
          <a:xfrm rot="8139675">
            <a:off x="-141477" y="6080551"/>
            <a:ext cx="715767" cy="8460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Triângulo isósceles 69"/>
          <p:cNvSpPr/>
          <p:nvPr/>
        </p:nvSpPr>
        <p:spPr>
          <a:xfrm rot="3536875">
            <a:off x="2752769" y="5892114"/>
            <a:ext cx="1132478" cy="12601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Triângulo isósceles 70"/>
          <p:cNvSpPr/>
          <p:nvPr/>
        </p:nvSpPr>
        <p:spPr>
          <a:xfrm rot="11536010">
            <a:off x="5335449" y="5991390"/>
            <a:ext cx="715767" cy="64026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Triângulo isósceles 71"/>
          <p:cNvSpPr/>
          <p:nvPr/>
        </p:nvSpPr>
        <p:spPr>
          <a:xfrm rot="8139675">
            <a:off x="5801662" y="5050237"/>
            <a:ext cx="715767" cy="4622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/>
          <p:cNvSpPr/>
          <p:nvPr/>
        </p:nvSpPr>
        <p:spPr>
          <a:xfrm rot="14292984">
            <a:off x="4634198" y="1776510"/>
            <a:ext cx="231369" cy="468052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 rot="12034919">
            <a:off x="2228160" y="1238221"/>
            <a:ext cx="674546" cy="79246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/>
          <p:cNvSpPr/>
          <p:nvPr/>
        </p:nvSpPr>
        <p:spPr>
          <a:xfrm rot="21393792">
            <a:off x="1332975" y="617130"/>
            <a:ext cx="507532" cy="396234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isósceles 17"/>
          <p:cNvSpPr/>
          <p:nvPr/>
        </p:nvSpPr>
        <p:spPr>
          <a:xfrm rot="16652557">
            <a:off x="5242368" y="150911"/>
            <a:ext cx="1067348" cy="51152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riângulo isósceles 18"/>
          <p:cNvSpPr/>
          <p:nvPr/>
        </p:nvSpPr>
        <p:spPr>
          <a:xfrm rot="16200000">
            <a:off x="5871973" y="897145"/>
            <a:ext cx="465672" cy="437896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rot="695367">
            <a:off x="765212" y="835588"/>
            <a:ext cx="725412" cy="53012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/>
          <p:cNvSpPr/>
          <p:nvPr/>
        </p:nvSpPr>
        <p:spPr>
          <a:xfrm rot="16652557">
            <a:off x="5067591" y="16569"/>
            <a:ext cx="544344" cy="437896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riângulo isósceles 28"/>
          <p:cNvSpPr/>
          <p:nvPr/>
        </p:nvSpPr>
        <p:spPr>
          <a:xfrm rot="15921430">
            <a:off x="-274501" y="1328803"/>
            <a:ext cx="796415" cy="50767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riângulo isósceles 29"/>
          <p:cNvSpPr/>
          <p:nvPr/>
        </p:nvSpPr>
        <p:spPr>
          <a:xfrm rot="3971555">
            <a:off x="1060892" y="676131"/>
            <a:ext cx="603675" cy="50767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riângulo isósceles 30"/>
          <p:cNvSpPr/>
          <p:nvPr/>
        </p:nvSpPr>
        <p:spPr>
          <a:xfrm rot="15921430">
            <a:off x="1539157" y="884897"/>
            <a:ext cx="726795" cy="6149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riângulo isósceles 31"/>
          <p:cNvSpPr/>
          <p:nvPr/>
        </p:nvSpPr>
        <p:spPr>
          <a:xfrm rot="208862">
            <a:off x="5087396" y="239311"/>
            <a:ext cx="751963" cy="76473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/>
          <p:cNvSpPr/>
          <p:nvPr/>
        </p:nvSpPr>
        <p:spPr>
          <a:xfrm rot="3971555">
            <a:off x="5427336" y="2499535"/>
            <a:ext cx="318896" cy="29249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/>
          <p:cNvSpPr/>
          <p:nvPr/>
        </p:nvSpPr>
        <p:spPr>
          <a:xfrm rot="5400000">
            <a:off x="519002" y="451931"/>
            <a:ext cx="743739" cy="596205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Triângulo isósceles 42"/>
          <p:cNvSpPr/>
          <p:nvPr/>
        </p:nvSpPr>
        <p:spPr>
          <a:xfrm rot="4723700">
            <a:off x="1003272" y="1827417"/>
            <a:ext cx="368227" cy="39170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riângulo isósceles 43"/>
          <p:cNvSpPr/>
          <p:nvPr/>
        </p:nvSpPr>
        <p:spPr>
          <a:xfrm rot="6726238">
            <a:off x="480441" y="1424627"/>
            <a:ext cx="312532" cy="39170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riângulo isósceles 45"/>
          <p:cNvSpPr/>
          <p:nvPr/>
        </p:nvSpPr>
        <p:spPr>
          <a:xfrm rot="8642049">
            <a:off x="-199120" y="307609"/>
            <a:ext cx="901256" cy="685428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isósceles 15"/>
          <p:cNvSpPr/>
          <p:nvPr/>
        </p:nvSpPr>
        <p:spPr>
          <a:xfrm rot="5567318">
            <a:off x="-381527" y="-110983"/>
            <a:ext cx="928292" cy="79246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/>
          <p:cNvSpPr/>
          <p:nvPr/>
        </p:nvSpPr>
        <p:spPr>
          <a:xfrm rot="8642049">
            <a:off x="1948748" y="34396"/>
            <a:ext cx="595327" cy="685428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riângulo isósceles 47"/>
          <p:cNvSpPr/>
          <p:nvPr/>
        </p:nvSpPr>
        <p:spPr>
          <a:xfrm rot="18858199">
            <a:off x="1004433" y="124951"/>
            <a:ext cx="1002587" cy="547246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riângulo isósceles 48"/>
          <p:cNvSpPr/>
          <p:nvPr/>
        </p:nvSpPr>
        <p:spPr>
          <a:xfrm rot="9531037">
            <a:off x="3050162" y="1336534"/>
            <a:ext cx="718999" cy="41677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Triângulo isósceles 44"/>
          <p:cNvSpPr/>
          <p:nvPr/>
        </p:nvSpPr>
        <p:spPr>
          <a:xfrm rot="1162172">
            <a:off x="2642508" y="769366"/>
            <a:ext cx="679880" cy="706488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riângulo isósceles 49"/>
          <p:cNvSpPr/>
          <p:nvPr/>
        </p:nvSpPr>
        <p:spPr>
          <a:xfrm rot="9531037">
            <a:off x="3571130" y="234919"/>
            <a:ext cx="718999" cy="41677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/>
          <p:cNvSpPr/>
          <p:nvPr/>
        </p:nvSpPr>
        <p:spPr>
          <a:xfrm rot="12021331">
            <a:off x="2875375" y="130288"/>
            <a:ext cx="738830" cy="79246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isósceles 50"/>
          <p:cNvSpPr/>
          <p:nvPr/>
        </p:nvSpPr>
        <p:spPr>
          <a:xfrm rot="7342922">
            <a:off x="5817085" y="-134827"/>
            <a:ext cx="718999" cy="41677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riângulo isósceles 33"/>
          <p:cNvSpPr/>
          <p:nvPr/>
        </p:nvSpPr>
        <p:spPr>
          <a:xfrm rot="20599569">
            <a:off x="4365469" y="-112549"/>
            <a:ext cx="751963" cy="76473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riângulo isósceles 32"/>
          <p:cNvSpPr/>
          <p:nvPr/>
        </p:nvSpPr>
        <p:spPr>
          <a:xfrm rot="208862">
            <a:off x="3822085" y="-216056"/>
            <a:ext cx="751963" cy="76473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Triângulo isósceles 51"/>
          <p:cNvSpPr/>
          <p:nvPr/>
        </p:nvSpPr>
        <p:spPr>
          <a:xfrm rot="14784815">
            <a:off x="5502429" y="1115536"/>
            <a:ext cx="718999" cy="41677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10800000">
            <a:off x="-10855" y="5058961"/>
            <a:ext cx="369638" cy="333871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 rot="1666605">
            <a:off x="4046872" y="4998404"/>
            <a:ext cx="533206" cy="53012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6550213">
            <a:off x="4864947" y="4427094"/>
            <a:ext cx="615159" cy="281674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riângulo isósceles 26"/>
          <p:cNvSpPr/>
          <p:nvPr/>
        </p:nvSpPr>
        <p:spPr>
          <a:xfrm rot="19732739">
            <a:off x="3663442" y="6223891"/>
            <a:ext cx="725412" cy="53012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riângulo isósceles 27"/>
          <p:cNvSpPr/>
          <p:nvPr/>
        </p:nvSpPr>
        <p:spPr>
          <a:xfrm rot="19652524">
            <a:off x="4989819" y="6061120"/>
            <a:ext cx="688502" cy="597776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/>
          <p:cNvSpPr/>
          <p:nvPr/>
        </p:nvSpPr>
        <p:spPr>
          <a:xfrm rot="2309536">
            <a:off x="1166825" y="5851590"/>
            <a:ext cx="634754" cy="65349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riângulo isósceles 37"/>
          <p:cNvSpPr/>
          <p:nvPr/>
        </p:nvSpPr>
        <p:spPr>
          <a:xfrm rot="1381430">
            <a:off x="3322167" y="5265778"/>
            <a:ext cx="603675" cy="50767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695367">
            <a:off x="2184034" y="5382534"/>
            <a:ext cx="709307" cy="685044"/>
          </a:xfrm>
          <a:prstGeom prst="triangle">
            <a:avLst>
              <a:gd name="adj" fmla="val 38519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riângulo isósceles 40"/>
          <p:cNvSpPr/>
          <p:nvPr/>
        </p:nvSpPr>
        <p:spPr>
          <a:xfrm rot="20081011">
            <a:off x="1417712" y="4291080"/>
            <a:ext cx="368227" cy="39170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Triângulo isósceles 41"/>
          <p:cNvSpPr/>
          <p:nvPr/>
        </p:nvSpPr>
        <p:spPr>
          <a:xfrm rot="17176086">
            <a:off x="1447938" y="5315806"/>
            <a:ext cx="368227" cy="39170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riângulo isósceles 39"/>
          <p:cNvSpPr/>
          <p:nvPr/>
        </p:nvSpPr>
        <p:spPr>
          <a:xfrm rot="2709657">
            <a:off x="5473142" y="5221212"/>
            <a:ext cx="768121" cy="69380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riângulo isósceles 38"/>
          <p:cNvSpPr/>
          <p:nvPr/>
        </p:nvSpPr>
        <p:spPr>
          <a:xfrm rot="698942">
            <a:off x="5523966" y="4847835"/>
            <a:ext cx="813545" cy="50767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/>
          <p:cNvSpPr/>
          <p:nvPr/>
        </p:nvSpPr>
        <p:spPr>
          <a:xfrm rot="13053084">
            <a:off x="3716968" y="5692582"/>
            <a:ext cx="554049" cy="541054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riângulo isósceles 56"/>
          <p:cNvSpPr/>
          <p:nvPr/>
        </p:nvSpPr>
        <p:spPr>
          <a:xfrm rot="10377628">
            <a:off x="5870372" y="5613156"/>
            <a:ext cx="592449" cy="621788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Triângulo isósceles 57"/>
          <p:cNvSpPr/>
          <p:nvPr/>
        </p:nvSpPr>
        <p:spPr>
          <a:xfrm rot="2291817">
            <a:off x="4640625" y="6130857"/>
            <a:ext cx="592449" cy="456103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Triângulo isósceles 58"/>
          <p:cNvSpPr/>
          <p:nvPr/>
        </p:nvSpPr>
        <p:spPr>
          <a:xfrm rot="13053084">
            <a:off x="126269" y="6413671"/>
            <a:ext cx="890221" cy="591217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rot="4939161">
            <a:off x="753591" y="6202695"/>
            <a:ext cx="805918" cy="67218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riângulo isósceles 35"/>
          <p:cNvSpPr/>
          <p:nvPr/>
        </p:nvSpPr>
        <p:spPr>
          <a:xfrm rot="3340757">
            <a:off x="-393342" y="5479578"/>
            <a:ext cx="1225465" cy="50767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8982430">
            <a:off x="156483" y="5416323"/>
            <a:ext cx="795241" cy="494660"/>
          </a:xfrm>
          <a:prstGeom prst="triangle">
            <a:avLst>
              <a:gd name="adj" fmla="val 52502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/>
          <p:cNvSpPr/>
          <p:nvPr/>
        </p:nvSpPr>
        <p:spPr>
          <a:xfrm rot="19310839">
            <a:off x="2023024" y="6205256"/>
            <a:ext cx="668977" cy="721454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/>
          <p:cNvSpPr/>
          <p:nvPr/>
        </p:nvSpPr>
        <p:spPr>
          <a:xfrm rot="20113002">
            <a:off x="1500787" y="5881195"/>
            <a:ext cx="974882" cy="606789"/>
          </a:xfrm>
          <a:prstGeom prst="triangle">
            <a:avLst>
              <a:gd name="adj" fmla="val 19039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Triângulo isósceles 59"/>
          <p:cNvSpPr/>
          <p:nvPr/>
        </p:nvSpPr>
        <p:spPr>
          <a:xfrm rot="3134400">
            <a:off x="1438637" y="6495407"/>
            <a:ext cx="302673" cy="541054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Triângulo isósceles 66"/>
          <p:cNvSpPr/>
          <p:nvPr/>
        </p:nvSpPr>
        <p:spPr>
          <a:xfrm rot="1404907">
            <a:off x="1655735" y="5532302"/>
            <a:ext cx="599986" cy="4901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riângulo isósceles 67"/>
          <p:cNvSpPr/>
          <p:nvPr/>
        </p:nvSpPr>
        <p:spPr>
          <a:xfrm rot="5118619">
            <a:off x="4039151" y="6002249"/>
            <a:ext cx="768676" cy="5490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Triângulo isósceles 73"/>
          <p:cNvSpPr/>
          <p:nvPr/>
        </p:nvSpPr>
        <p:spPr>
          <a:xfrm rot="2309536">
            <a:off x="4221972" y="703114"/>
            <a:ext cx="634754" cy="65349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Triângulo isósceles 74"/>
          <p:cNvSpPr/>
          <p:nvPr/>
        </p:nvSpPr>
        <p:spPr>
          <a:xfrm rot="4939161">
            <a:off x="3808738" y="1054219"/>
            <a:ext cx="805918" cy="67218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Triângulo isósceles 76"/>
          <p:cNvSpPr/>
          <p:nvPr/>
        </p:nvSpPr>
        <p:spPr>
          <a:xfrm rot="20113002">
            <a:off x="4555934" y="732719"/>
            <a:ext cx="974882" cy="606789"/>
          </a:xfrm>
          <a:prstGeom prst="triangle">
            <a:avLst>
              <a:gd name="adj" fmla="val 19039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Triângulo isósceles 78"/>
          <p:cNvSpPr/>
          <p:nvPr/>
        </p:nvSpPr>
        <p:spPr>
          <a:xfrm rot="1404907">
            <a:off x="4710882" y="383826"/>
            <a:ext cx="599986" cy="4901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riângulo isósceles 79"/>
          <p:cNvSpPr/>
          <p:nvPr/>
        </p:nvSpPr>
        <p:spPr>
          <a:xfrm rot="4342139">
            <a:off x="4819723" y="5362691"/>
            <a:ext cx="987263" cy="8784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riângulo isósceles 80"/>
          <p:cNvSpPr/>
          <p:nvPr/>
        </p:nvSpPr>
        <p:spPr>
          <a:xfrm rot="16652557">
            <a:off x="5477180" y="6482754"/>
            <a:ext cx="1067348" cy="51152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Triângulo isósceles 81"/>
          <p:cNvSpPr/>
          <p:nvPr/>
        </p:nvSpPr>
        <p:spPr>
          <a:xfrm rot="7342922">
            <a:off x="6051897" y="6197016"/>
            <a:ext cx="718999" cy="41677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8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53460" y="20385"/>
            <a:ext cx="6444208" cy="6858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innerShdw blurRad="127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1" name="Picture 7" descr="Resultado de imagem para circuitos png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2" t="1939" r="34906" b="20779"/>
          <a:stretch/>
        </p:blipFill>
        <p:spPr bwMode="auto">
          <a:xfrm>
            <a:off x="-36512" y="20385"/>
            <a:ext cx="6408712" cy="683761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izabely.correa\Documents\GitHub\SitePDCase\WebContent\images\home\LOGOS\PNG\logo pdcase - novo modelo - fundo pre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202" y="3015975"/>
            <a:ext cx="3509334" cy="110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riângulo isósceles 52"/>
          <p:cNvSpPr/>
          <p:nvPr/>
        </p:nvSpPr>
        <p:spPr>
          <a:xfrm rot="13053084">
            <a:off x="4396245" y="5823915"/>
            <a:ext cx="592449" cy="541054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riângulo isósceles 60"/>
          <p:cNvSpPr/>
          <p:nvPr/>
        </p:nvSpPr>
        <p:spPr>
          <a:xfrm rot="5118619">
            <a:off x="-52068" y="827179"/>
            <a:ext cx="495525" cy="4901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Triângulo isósceles 62"/>
          <p:cNvSpPr/>
          <p:nvPr/>
        </p:nvSpPr>
        <p:spPr>
          <a:xfrm rot="10593503">
            <a:off x="577134" y="157340"/>
            <a:ext cx="989858" cy="4901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Triângulo isósceles 63"/>
          <p:cNvSpPr/>
          <p:nvPr/>
        </p:nvSpPr>
        <p:spPr>
          <a:xfrm rot="4182237">
            <a:off x="2109977" y="415026"/>
            <a:ext cx="756783" cy="82862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Triângulo isósceles 64"/>
          <p:cNvSpPr/>
          <p:nvPr/>
        </p:nvSpPr>
        <p:spPr>
          <a:xfrm rot="5118619">
            <a:off x="3576152" y="508721"/>
            <a:ext cx="674943" cy="7032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Triângulo isósceles 65"/>
          <p:cNvSpPr/>
          <p:nvPr/>
        </p:nvSpPr>
        <p:spPr>
          <a:xfrm rot="4342139">
            <a:off x="5896888" y="-82538"/>
            <a:ext cx="987263" cy="8784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Triângulo isósceles 68"/>
          <p:cNvSpPr/>
          <p:nvPr/>
        </p:nvSpPr>
        <p:spPr>
          <a:xfrm rot="8139675">
            <a:off x="-141477" y="6080551"/>
            <a:ext cx="715767" cy="8460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Triângulo isósceles 69"/>
          <p:cNvSpPr/>
          <p:nvPr/>
        </p:nvSpPr>
        <p:spPr>
          <a:xfrm rot="3536875">
            <a:off x="2752769" y="5892114"/>
            <a:ext cx="1132478" cy="12601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Triângulo isósceles 70"/>
          <p:cNvSpPr/>
          <p:nvPr/>
        </p:nvSpPr>
        <p:spPr>
          <a:xfrm rot="11536010">
            <a:off x="5335449" y="5991390"/>
            <a:ext cx="715767" cy="64026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Triângulo isósceles 71"/>
          <p:cNvSpPr/>
          <p:nvPr/>
        </p:nvSpPr>
        <p:spPr>
          <a:xfrm rot="8139675">
            <a:off x="5801662" y="5050237"/>
            <a:ext cx="715767" cy="4622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/>
          <p:cNvSpPr/>
          <p:nvPr/>
        </p:nvSpPr>
        <p:spPr>
          <a:xfrm rot="14292984">
            <a:off x="4634198" y="1776510"/>
            <a:ext cx="231369" cy="468052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 rot="12034919">
            <a:off x="2228160" y="1238221"/>
            <a:ext cx="674546" cy="79246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/>
          <p:cNvSpPr/>
          <p:nvPr/>
        </p:nvSpPr>
        <p:spPr>
          <a:xfrm rot="21393792">
            <a:off x="1332975" y="617130"/>
            <a:ext cx="507532" cy="396234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isósceles 17"/>
          <p:cNvSpPr/>
          <p:nvPr/>
        </p:nvSpPr>
        <p:spPr>
          <a:xfrm rot="16652557">
            <a:off x="5242368" y="150911"/>
            <a:ext cx="1067348" cy="51152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riângulo isósceles 18"/>
          <p:cNvSpPr/>
          <p:nvPr/>
        </p:nvSpPr>
        <p:spPr>
          <a:xfrm rot="16200000">
            <a:off x="5871973" y="897145"/>
            <a:ext cx="465672" cy="437896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rot="695367">
            <a:off x="765212" y="835588"/>
            <a:ext cx="725412" cy="53012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/>
          <p:cNvSpPr/>
          <p:nvPr/>
        </p:nvSpPr>
        <p:spPr>
          <a:xfrm rot="16652557">
            <a:off x="5067591" y="16569"/>
            <a:ext cx="544344" cy="437896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riângulo isósceles 28"/>
          <p:cNvSpPr/>
          <p:nvPr/>
        </p:nvSpPr>
        <p:spPr>
          <a:xfrm rot="15921430">
            <a:off x="-274501" y="1328803"/>
            <a:ext cx="796415" cy="50767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riângulo isósceles 29"/>
          <p:cNvSpPr/>
          <p:nvPr/>
        </p:nvSpPr>
        <p:spPr>
          <a:xfrm rot="3971555">
            <a:off x="1060892" y="676131"/>
            <a:ext cx="603675" cy="50767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riângulo isósceles 30"/>
          <p:cNvSpPr/>
          <p:nvPr/>
        </p:nvSpPr>
        <p:spPr>
          <a:xfrm rot="15921430">
            <a:off x="1539157" y="884897"/>
            <a:ext cx="726795" cy="6149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riângulo isósceles 31"/>
          <p:cNvSpPr/>
          <p:nvPr/>
        </p:nvSpPr>
        <p:spPr>
          <a:xfrm rot="208862">
            <a:off x="5087396" y="239311"/>
            <a:ext cx="751963" cy="76473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/>
          <p:cNvSpPr/>
          <p:nvPr/>
        </p:nvSpPr>
        <p:spPr>
          <a:xfrm rot="3971555">
            <a:off x="5427336" y="2499535"/>
            <a:ext cx="318896" cy="29249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/>
          <p:cNvSpPr/>
          <p:nvPr/>
        </p:nvSpPr>
        <p:spPr>
          <a:xfrm rot="5400000">
            <a:off x="519002" y="451931"/>
            <a:ext cx="743739" cy="596205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Triângulo isósceles 42"/>
          <p:cNvSpPr/>
          <p:nvPr/>
        </p:nvSpPr>
        <p:spPr>
          <a:xfrm rot="4723700">
            <a:off x="1003272" y="1827417"/>
            <a:ext cx="368227" cy="39170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riângulo isósceles 43"/>
          <p:cNvSpPr/>
          <p:nvPr/>
        </p:nvSpPr>
        <p:spPr>
          <a:xfrm rot="6726238">
            <a:off x="480441" y="1424627"/>
            <a:ext cx="312532" cy="39170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riângulo isósceles 45"/>
          <p:cNvSpPr/>
          <p:nvPr/>
        </p:nvSpPr>
        <p:spPr>
          <a:xfrm rot="8642049">
            <a:off x="-199120" y="307609"/>
            <a:ext cx="901256" cy="685428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isósceles 15"/>
          <p:cNvSpPr/>
          <p:nvPr/>
        </p:nvSpPr>
        <p:spPr>
          <a:xfrm rot="5567318">
            <a:off x="-381527" y="-110983"/>
            <a:ext cx="928292" cy="79246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/>
          <p:cNvSpPr/>
          <p:nvPr/>
        </p:nvSpPr>
        <p:spPr>
          <a:xfrm rot="8642049">
            <a:off x="1948748" y="34396"/>
            <a:ext cx="595327" cy="685428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riângulo isósceles 47"/>
          <p:cNvSpPr/>
          <p:nvPr/>
        </p:nvSpPr>
        <p:spPr>
          <a:xfrm rot="18858199">
            <a:off x="1004433" y="124951"/>
            <a:ext cx="1002587" cy="547246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riângulo isósceles 48"/>
          <p:cNvSpPr/>
          <p:nvPr/>
        </p:nvSpPr>
        <p:spPr>
          <a:xfrm rot="9531037">
            <a:off x="3050162" y="1336534"/>
            <a:ext cx="718999" cy="41677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Triângulo isósceles 44"/>
          <p:cNvSpPr/>
          <p:nvPr/>
        </p:nvSpPr>
        <p:spPr>
          <a:xfrm rot="1162172">
            <a:off x="2642508" y="769366"/>
            <a:ext cx="679880" cy="706488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riângulo isósceles 49"/>
          <p:cNvSpPr/>
          <p:nvPr/>
        </p:nvSpPr>
        <p:spPr>
          <a:xfrm rot="9531037">
            <a:off x="3571130" y="234919"/>
            <a:ext cx="718999" cy="41677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/>
          <p:cNvSpPr/>
          <p:nvPr/>
        </p:nvSpPr>
        <p:spPr>
          <a:xfrm rot="12021331">
            <a:off x="2875375" y="130288"/>
            <a:ext cx="738830" cy="79246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isósceles 50"/>
          <p:cNvSpPr/>
          <p:nvPr/>
        </p:nvSpPr>
        <p:spPr>
          <a:xfrm rot="7342922">
            <a:off x="5817085" y="-134827"/>
            <a:ext cx="718999" cy="41677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riângulo isósceles 33"/>
          <p:cNvSpPr/>
          <p:nvPr/>
        </p:nvSpPr>
        <p:spPr>
          <a:xfrm rot="20599569">
            <a:off x="4365469" y="-112549"/>
            <a:ext cx="751963" cy="76473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riângulo isósceles 32"/>
          <p:cNvSpPr/>
          <p:nvPr/>
        </p:nvSpPr>
        <p:spPr>
          <a:xfrm rot="208862">
            <a:off x="3822085" y="-216056"/>
            <a:ext cx="751963" cy="76473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Triângulo isósceles 51"/>
          <p:cNvSpPr/>
          <p:nvPr/>
        </p:nvSpPr>
        <p:spPr>
          <a:xfrm rot="14784815">
            <a:off x="5502429" y="1115536"/>
            <a:ext cx="718999" cy="41677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10800000">
            <a:off x="-10855" y="5058961"/>
            <a:ext cx="369638" cy="333871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 rot="1666605">
            <a:off x="4046872" y="4998404"/>
            <a:ext cx="533206" cy="53012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6550213">
            <a:off x="4864947" y="4427094"/>
            <a:ext cx="615159" cy="281674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riângulo isósceles 26"/>
          <p:cNvSpPr/>
          <p:nvPr/>
        </p:nvSpPr>
        <p:spPr>
          <a:xfrm rot="19732739">
            <a:off x="3663442" y="6223891"/>
            <a:ext cx="725412" cy="53012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riângulo isósceles 27"/>
          <p:cNvSpPr/>
          <p:nvPr/>
        </p:nvSpPr>
        <p:spPr>
          <a:xfrm rot="19652524">
            <a:off x="4989819" y="6061120"/>
            <a:ext cx="688502" cy="597776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/>
          <p:cNvSpPr/>
          <p:nvPr/>
        </p:nvSpPr>
        <p:spPr>
          <a:xfrm rot="2309536">
            <a:off x="1166825" y="5851590"/>
            <a:ext cx="634754" cy="65349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riângulo isósceles 37"/>
          <p:cNvSpPr/>
          <p:nvPr/>
        </p:nvSpPr>
        <p:spPr>
          <a:xfrm rot="1381430">
            <a:off x="3322167" y="5265778"/>
            <a:ext cx="603675" cy="50767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695367">
            <a:off x="2184034" y="5382534"/>
            <a:ext cx="709307" cy="685044"/>
          </a:xfrm>
          <a:prstGeom prst="triangle">
            <a:avLst>
              <a:gd name="adj" fmla="val 38519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riângulo isósceles 40"/>
          <p:cNvSpPr/>
          <p:nvPr/>
        </p:nvSpPr>
        <p:spPr>
          <a:xfrm rot="20081011">
            <a:off x="1417712" y="4291080"/>
            <a:ext cx="368227" cy="39170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Triângulo isósceles 41"/>
          <p:cNvSpPr/>
          <p:nvPr/>
        </p:nvSpPr>
        <p:spPr>
          <a:xfrm rot="17176086">
            <a:off x="1447938" y="5315806"/>
            <a:ext cx="368227" cy="39170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riângulo isósceles 39"/>
          <p:cNvSpPr/>
          <p:nvPr/>
        </p:nvSpPr>
        <p:spPr>
          <a:xfrm rot="2709657">
            <a:off x="5473142" y="5221212"/>
            <a:ext cx="768121" cy="69380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riângulo isósceles 38"/>
          <p:cNvSpPr/>
          <p:nvPr/>
        </p:nvSpPr>
        <p:spPr>
          <a:xfrm rot="698942">
            <a:off x="5523966" y="4847835"/>
            <a:ext cx="813545" cy="50767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/>
          <p:cNvSpPr/>
          <p:nvPr/>
        </p:nvSpPr>
        <p:spPr>
          <a:xfrm rot="13053084">
            <a:off x="3716968" y="5692582"/>
            <a:ext cx="554049" cy="541054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riângulo isósceles 56"/>
          <p:cNvSpPr/>
          <p:nvPr/>
        </p:nvSpPr>
        <p:spPr>
          <a:xfrm rot="10377628">
            <a:off x="5870372" y="5613156"/>
            <a:ext cx="592449" cy="621788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Triângulo isósceles 57"/>
          <p:cNvSpPr/>
          <p:nvPr/>
        </p:nvSpPr>
        <p:spPr>
          <a:xfrm rot="2291817">
            <a:off x="4640625" y="6130857"/>
            <a:ext cx="592449" cy="456103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Triângulo isósceles 58"/>
          <p:cNvSpPr/>
          <p:nvPr/>
        </p:nvSpPr>
        <p:spPr>
          <a:xfrm rot="13053084">
            <a:off x="126269" y="6413671"/>
            <a:ext cx="890221" cy="591217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rot="4939161">
            <a:off x="753591" y="6202695"/>
            <a:ext cx="805918" cy="67218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riângulo isósceles 35"/>
          <p:cNvSpPr/>
          <p:nvPr/>
        </p:nvSpPr>
        <p:spPr>
          <a:xfrm rot="3340757">
            <a:off x="-393342" y="5479578"/>
            <a:ext cx="1225465" cy="50767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8982430">
            <a:off x="156483" y="5416323"/>
            <a:ext cx="795241" cy="494660"/>
          </a:xfrm>
          <a:prstGeom prst="triangle">
            <a:avLst>
              <a:gd name="adj" fmla="val 52502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/>
          <p:cNvSpPr/>
          <p:nvPr/>
        </p:nvSpPr>
        <p:spPr>
          <a:xfrm rot="19310839">
            <a:off x="2023024" y="6205256"/>
            <a:ext cx="668977" cy="721454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/>
          <p:cNvSpPr/>
          <p:nvPr/>
        </p:nvSpPr>
        <p:spPr>
          <a:xfrm rot="20113002">
            <a:off x="1500787" y="5881195"/>
            <a:ext cx="974882" cy="606789"/>
          </a:xfrm>
          <a:prstGeom prst="triangle">
            <a:avLst>
              <a:gd name="adj" fmla="val 19039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Triângulo isósceles 59"/>
          <p:cNvSpPr/>
          <p:nvPr/>
        </p:nvSpPr>
        <p:spPr>
          <a:xfrm rot="3134400">
            <a:off x="1438637" y="6495407"/>
            <a:ext cx="302673" cy="541054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Triângulo isósceles 66"/>
          <p:cNvSpPr/>
          <p:nvPr/>
        </p:nvSpPr>
        <p:spPr>
          <a:xfrm rot="1404907">
            <a:off x="1655735" y="5532302"/>
            <a:ext cx="599986" cy="4901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riângulo isósceles 67"/>
          <p:cNvSpPr/>
          <p:nvPr/>
        </p:nvSpPr>
        <p:spPr>
          <a:xfrm rot="5118619">
            <a:off x="4039151" y="6002249"/>
            <a:ext cx="768676" cy="5490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Triângulo isósceles 73"/>
          <p:cNvSpPr/>
          <p:nvPr/>
        </p:nvSpPr>
        <p:spPr>
          <a:xfrm rot="2309536">
            <a:off x="4221972" y="703114"/>
            <a:ext cx="634754" cy="65349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Triângulo isósceles 74"/>
          <p:cNvSpPr/>
          <p:nvPr/>
        </p:nvSpPr>
        <p:spPr>
          <a:xfrm rot="4939161">
            <a:off x="3808738" y="1054219"/>
            <a:ext cx="805918" cy="67218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Triângulo isósceles 76"/>
          <p:cNvSpPr/>
          <p:nvPr/>
        </p:nvSpPr>
        <p:spPr>
          <a:xfrm rot="20113002">
            <a:off x="4555934" y="732719"/>
            <a:ext cx="974882" cy="606789"/>
          </a:xfrm>
          <a:prstGeom prst="triangle">
            <a:avLst>
              <a:gd name="adj" fmla="val 19039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Triângulo isósceles 78"/>
          <p:cNvSpPr/>
          <p:nvPr/>
        </p:nvSpPr>
        <p:spPr>
          <a:xfrm rot="1404907">
            <a:off x="4710882" y="383826"/>
            <a:ext cx="599986" cy="4901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riângulo isósceles 79"/>
          <p:cNvSpPr/>
          <p:nvPr/>
        </p:nvSpPr>
        <p:spPr>
          <a:xfrm rot="4342139">
            <a:off x="4819723" y="5362691"/>
            <a:ext cx="987263" cy="8784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riângulo isósceles 80"/>
          <p:cNvSpPr/>
          <p:nvPr/>
        </p:nvSpPr>
        <p:spPr>
          <a:xfrm rot="16652557">
            <a:off x="5477180" y="6482754"/>
            <a:ext cx="1067348" cy="51152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Triângulo isósceles 81"/>
          <p:cNvSpPr/>
          <p:nvPr/>
        </p:nvSpPr>
        <p:spPr>
          <a:xfrm rot="7342922">
            <a:off x="6051897" y="6197016"/>
            <a:ext cx="718999" cy="41677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0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53460" y="20385"/>
            <a:ext cx="6444208" cy="6858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innerShdw blurRad="127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1" name="Picture 7" descr="Resultado de imagem para circuitos 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2627" y="-151292"/>
            <a:ext cx="14156248" cy="88476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izabely.correa\Desktop\128255-OR6LP2-2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6" t="13278" r="18193" b="10119"/>
          <a:stretch/>
        </p:blipFill>
        <p:spPr bwMode="auto">
          <a:xfrm>
            <a:off x="7847556" y="805404"/>
            <a:ext cx="4911512" cy="61545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9070246" y="3125046"/>
            <a:ext cx="2232248" cy="1894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C:\Users\izabely.correa\Documents\GitHub\SitePDCase\WebContent\images\home\LOGOS\PNG\logo pdcase - novo modelo - fundo pret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202" y="3015975"/>
            <a:ext cx="3509334" cy="110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riângulo isósceles 52"/>
          <p:cNvSpPr/>
          <p:nvPr/>
        </p:nvSpPr>
        <p:spPr>
          <a:xfrm rot="13053084">
            <a:off x="4396245" y="5823915"/>
            <a:ext cx="592449" cy="541054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riângulo isósceles 60"/>
          <p:cNvSpPr/>
          <p:nvPr/>
        </p:nvSpPr>
        <p:spPr>
          <a:xfrm rot="5118619">
            <a:off x="-52068" y="827179"/>
            <a:ext cx="495525" cy="4901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Triângulo isósceles 62"/>
          <p:cNvSpPr/>
          <p:nvPr/>
        </p:nvSpPr>
        <p:spPr>
          <a:xfrm rot="10593503">
            <a:off x="577134" y="157340"/>
            <a:ext cx="989858" cy="4901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Triângulo isósceles 63"/>
          <p:cNvSpPr/>
          <p:nvPr/>
        </p:nvSpPr>
        <p:spPr>
          <a:xfrm rot="4182237">
            <a:off x="2109977" y="415026"/>
            <a:ext cx="756783" cy="82862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Triângulo isósceles 64"/>
          <p:cNvSpPr/>
          <p:nvPr/>
        </p:nvSpPr>
        <p:spPr>
          <a:xfrm rot="5118619">
            <a:off x="3576152" y="508721"/>
            <a:ext cx="674943" cy="7032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Triângulo isósceles 65"/>
          <p:cNvSpPr/>
          <p:nvPr/>
        </p:nvSpPr>
        <p:spPr>
          <a:xfrm rot="4342139">
            <a:off x="5896888" y="-82538"/>
            <a:ext cx="987263" cy="8784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Triângulo isósceles 68"/>
          <p:cNvSpPr/>
          <p:nvPr/>
        </p:nvSpPr>
        <p:spPr>
          <a:xfrm rot="8139675">
            <a:off x="-141477" y="6080551"/>
            <a:ext cx="715767" cy="8460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Triângulo isósceles 69"/>
          <p:cNvSpPr/>
          <p:nvPr/>
        </p:nvSpPr>
        <p:spPr>
          <a:xfrm rot="3536875">
            <a:off x="2752769" y="5892114"/>
            <a:ext cx="1132478" cy="12601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Triângulo isósceles 70"/>
          <p:cNvSpPr/>
          <p:nvPr/>
        </p:nvSpPr>
        <p:spPr>
          <a:xfrm rot="11536010">
            <a:off x="5335449" y="5991390"/>
            <a:ext cx="715767" cy="64026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Triângulo isósceles 71"/>
          <p:cNvSpPr/>
          <p:nvPr/>
        </p:nvSpPr>
        <p:spPr>
          <a:xfrm rot="8139675">
            <a:off x="5801662" y="5050237"/>
            <a:ext cx="715767" cy="4622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/>
          <p:cNvSpPr/>
          <p:nvPr/>
        </p:nvSpPr>
        <p:spPr>
          <a:xfrm rot="14292984">
            <a:off x="4634198" y="1776510"/>
            <a:ext cx="231369" cy="468052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 rot="12034919">
            <a:off x="2228160" y="1238221"/>
            <a:ext cx="674546" cy="79246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/>
          <p:cNvSpPr/>
          <p:nvPr/>
        </p:nvSpPr>
        <p:spPr>
          <a:xfrm rot="21393792">
            <a:off x="1332975" y="617130"/>
            <a:ext cx="507532" cy="396234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isósceles 17"/>
          <p:cNvSpPr/>
          <p:nvPr/>
        </p:nvSpPr>
        <p:spPr>
          <a:xfrm rot="16652557">
            <a:off x="5242368" y="150911"/>
            <a:ext cx="1067348" cy="51152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riângulo isósceles 18"/>
          <p:cNvSpPr/>
          <p:nvPr/>
        </p:nvSpPr>
        <p:spPr>
          <a:xfrm rot="16200000">
            <a:off x="5871973" y="897145"/>
            <a:ext cx="465672" cy="437896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rot="695367">
            <a:off x="765212" y="835588"/>
            <a:ext cx="725412" cy="53012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/>
          <p:cNvSpPr/>
          <p:nvPr/>
        </p:nvSpPr>
        <p:spPr>
          <a:xfrm rot="16652557">
            <a:off x="5067591" y="16569"/>
            <a:ext cx="544344" cy="437896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riângulo isósceles 28"/>
          <p:cNvSpPr/>
          <p:nvPr/>
        </p:nvSpPr>
        <p:spPr>
          <a:xfrm rot="15921430">
            <a:off x="-274501" y="1328803"/>
            <a:ext cx="796415" cy="50767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riângulo isósceles 29"/>
          <p:cNvSpPr/>
          <p:nvPr/>
        </p:nvSpPr>
        <p:spPr>
          <a:xfrm rot="3971555">
            <a:off x="1060892" y="676131"/>
            <a:ext cx="603675" cy="50767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riângulo isósceles 30"/>
          <p:cNvSpPr/>
          <p:nvPr/>
        </p:nvSpPr>
        <p:spPr>
          <a:xfrm rot="15921430">
            <a:off x="1539157" y="884897"/>
            <a:ext cx="726795" cy="6149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riângulo isósceles 31"/>
          <p:cNvSpPr/>
          <p:nvPr/>
        </p:nvSpPr>
        <p:spPr>
          <a:xfrm rot="208862">
            <a:off x="5087396" y="239311"/>
            <a:ext cx="751963" cy="76473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/>
          <p:cNvSpPr/>
          <p:nvPr/>
        </p:nvSpPr>
        <p:spPr>
          <a:xfrm rot="3971555">
            <a:off x="5427336" y="2499535"/>
            <a:ext cx="318896" cy="29249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/>
          <p:cNvSpPr/>
          <p:nvPr/>
        </p:nvSpPr>
        <p:spPr>
          <a:xfrm rot="5400000">
            <a:off x="519002" y="451931"/>
            <a:ext cx="743739" cy="596205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Triângulo isósceles 42"/>
          <p:cNvSpPr/>
          <p:nvPr/>
        </p:nvSpPr>
        <p:spPr>
          <a:xfrm rot="4723700">
            <a:off x="1003272" y="1827417"/>
            <a:ext cx="368227" cy="39170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riângulo isósceles 43"/>
          <p:cNvSpPr/>
          <p:nvPr/>
        </p:nvSpPr>
        <p:spPr>
          <a:xfrm rot="6726238">
            <a:off x="480441" y="1424627"/>
            <a:ext cx="312532" cy="39170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riângulo isósceles 45"/>
          <p:cNvSpPr/>
          <p:nvPr/>
        </p:nvSpPr>
        <p:spPr>
          <a:xfrm rot="8642049">
            <a:off x="-199120" y="307609"/>
            <a:ext cx="901256" cy="685428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isósceles 15"/>
          <p:cNvSpPr/>
          <p:nvPr/>
        </p:nvSpPr>
        <p:spPr>
          <a:xfrm rot="5567318">
            <a:off x="-381527" y="-110983"/>
            <a:ext cx="928292" cy="79246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/>
          <p:cNvSpPr/>
          <p:nvPr/>
        </p:nvSpPr>
        <p:spPr>
          <a:xfrm rot="8642049">
            <a:off x="1948748" y="34396"/>
            <a:ext cx="595327" cy="685428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riângulo isósceles 47"/>
          <p:cNvSpPr/>
          <p:nvPr/>
        </p:nvSpPr>
        <p:spPr>
          <a:xfrm rot="18858199">
            <a:off x="1004433" y="124951"/>
            <a:ext cx="1002587" cy="547246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riângulo isósceles 48"/>
          <p:cNvSpPr/>
          <p:nvPr/>
        </p:nvSpPr>
        <p:spPr>
          <a:xfrm rot="9531037">
            <a:off x="3050162" y="1336534"/>
            <a:ext cx="718999" cy="41677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Triângulo isósceles 44"/>
          <p:cNvSpPr/>
          <p:nvPr/>
        </p:nvSpPr>
        <p:spPr>
          <a:xfrm rot="1162172">
            <a:off x="2642508" y="769366"/>
            <a:ext cx="679880" cy="706488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riângulo isósceles 49"/>
          <p:cNvSpPr/>
          <p:nvPr/>
        </p:nvSpPr>
        <p:spPr>
          <a:xfrm rot="9531037">
            <a:off x="3571130" y="234919"/>
            <a:ext cx="718999" cy="41677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/>
          <p:cNvSpPr/>
          <p:nvPr/>
        </p:nvSpPr>
        <p:spPr>
          <a:xfrm rot="12021331">
            <a:off x="2875375" y="130288"/>
            <a:ext cx="738830" cy="79246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isósceles 50"/>
          <p:cNvSpPr/>
          <p:nvPr/>
        </p:nvSpPr>
        <p:spPr>
          <a:xfrm rot="7342922">
            <a:off x="5817085" y="-134827"/>
            <a:ext cx="718999" cy="41677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riângulo isósceles 33"/>
          <p:cNvSpPr/>
          <p:nvPr/>
        </p:nvSpPr>
        <p:spPr>
          <a:xfrm rot="20599569">
            <a:off x="4365469" y="-112549"/>
            <a:ext cx="751963" cy="76473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riângulo isósceles 32"/>
          <p:cNvSpPr/>
          <p:nvPr/>
        </p:nvSpPr>
        <p:spPr>
          <a:xfrm rot="208862">
            <a:off x="3822085" y="-216056"/>
            <a:ext cx="751963" cy="76473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Triângulo isósceles 51"/>
          <p:cNvSpPr/>
          <p:nvPr/>
        </p:nvSpPr>
        <p:spPr>
          <a:xfrm rot="14784815">
            <a:off x="5502429" y="1115536"/>
            <a:ext cx="718999" cy="41677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10800000">
            <a:off x="-10855" y="5058961"/>
            <a:ext cx="369638" cy="333871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6550213">
            <a:off x="4864947" y="4427094"/>
            <a:ext cx="615159" cy="281674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riângulo isósceles 26"/>
          <p:cNvSpPr/>
          <p:nvPr/>
        </p:nvSpPr>
        <p:spPr>
          <a:xfrm rot="19732739">
            <a:off x="3663442" y="6223891"/>
            <a:ext cx="725412" cy="53012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riângulo isósceles 27"/>
          <p:cNvSpPr/>
          <p:nvPr/>
        </p:nvSpPr>
        <p:spPr>
          <a:xfrm rot="19652524">
            <a:off x="4989819" y="6061120"/>
            <a:ext cx="688502" cy="597776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/>
          <p:cNvSpPr/>
          <p:nvPr/>
        </p:nvSpPr>
        <p:spPr>
          <a:xfrm rot="2309536">
            <a:off x="1166825" y="5851590"/>
            <a:ext cx="634754" cy="65349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riângulo isósceles 37"/>
          <p:cNvSpPr/>
          <p:nvPr/>
        </p:nvSpPr>
        <p:spPr>
          <a:xfrm rot="1381430">
            <a:off x="3322167" y="5265778"/>
            <a:ext cx="603675" cy="50767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695367">
            <a:off x="2184034" y="5382534"/>
            <a:ext cx="709307" cy="685044"/>
          </a:xfrm>
          <a:prstGeom prst="triangle">
            <a:avLst>
              <a:gd name="adj" fmla="val 38519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riângulo isósceles 40"/>
          <p:cNvSpPr/>
          <p:nvPr/>
        </p:nvSpPr>
        <p:spPr>
          <a:xfrm rot="20081011">
            <a:off x="1417712" y="4291080"/>
            <a:ext cx="368227" cy="39170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Triângulo isósceles 41"/>
          <p:cNvSpPr/>
          <p:nvPr/>
        </p:nvSpPr>
        <p:spPr>
          <a:xfrm rot="17176086">
            <a:off x="1447938" y="5315806"/>
            <a:ext cx="368227" cy="39170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riângulo isósceles 39"/>
          <p:cNvSpPr/>
          <p:nvPr/>
        </p:nvSpPr>
        <p:spPr>
          <a:xfrm rot="2709657">
            <a:off x="5473142" y="5221212"/>
            <a:ext cx="768121" cy="69380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riângulo isósceles 38"/>
          <p:cNvSpPr/>
          <p:nvPr/>
        </p:nvSpPr>
        <p:spPr>
          <a:xfrm rot="698942">
            <a:off x="5523966" y="4847835"/>
            <a:ext cx="813545" cy="50767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/>
          <p:cNvSpPr/>
          <p:nvPr/>
        </p:nvSpPr>
        <p:spPr>
          <a:xfrm rot="13053084">
            <a:off x="3716968" y="5692582"/>
            <a:ext cx="554049" cy="541054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riângulo isósceles 56"/>
          <p:cNvSpPr/>
          <p:nvPr/>
        </p:nvSpPr>
        <p:spPr>
          <a:xfrm rot="10377628">
            <a:off x="5870372" y="5613156"/>
            <a:ext cx="592449" cy="621788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Triângulo isósceles 57"/>
          <p:cNvSpPr/>
          <p:nvPr/>
        </p:nvSpPr>
        <p:spPr>
          <a:xfrm rot="2291817">
            <a:off x="4640625" y="6130857"/>
            <a:ext cx="592449" cy="456103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Triângulo isósceles 58"/>
          <p:cNvSpPr/>
          <p:nvPr/>
        </p:nvSpPr>
        <p:spPr>
          <a:xfrm rot="13053084">
            <a:off x="126269" y="6413671"/>
            <a:ext cx="890221" cy="591217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rot="4939161">
            <a:off x="753591" y="6202695"/>
            <a:ext cx="805918" cy="67218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riângulo isósceles 35"/>
          <p:cNvSpPr/>
          <p:nvPr/>
        </p:nvSpPr>
        <p:spPr>
          <a:xfrm rot="3340757">
            <a:off x="-393342" y="5479578"/>
            <a:ext cx="1225465" cy="50767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8982430">
            <a:off x="156483" y="5416323"/>
            <a:ext cx="795241" cy="494660"/>
          </a:xfrm>
          <a:prstGeom prst="triangle">
            <a:avLst>
              <a:gd name="adj" fmla="val 52502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/>
          <p:cNvSpPr/>
          <p:nvPr/>
        </p:nvSpPr>
        <p:spPr>
          <a:xfrm rot="19310839">
            <a:off x="2023024" y="6205256"/>
            <a:ext cx="668977" cy="721454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/>
          <p:cNvSpPr/>
          <p:nvPr/>
        </p:nvSpPr>
        <p:spPr>
          <a:xfrm rot="20113002">
            <a:off x="1500787" y="5881195"/>
            <a:ext cx="974882" cy="606789"/>
          </a:xfrm>
          <a:prstGeom prst="triangle">
            <a:avLst>
              <a:gd name="adj" fmla="val 19039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Triângulo isósceles 59"/>
          <p:cNvSpPr/>
          <p:nvPr/>
        </p:nvSpPr>
        <p:spPr>
          <a:xfrm rot="3134400">
            <a:off x="1438637" y="6495407"/>
            <a:ext cx="302673" cy="541054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Triângulo isósceles 66"/>
          <p:cNvSpPr/>
          <p:nvPr/>
        </p:nvSpPr>
        <p:spPr>
          <a:xfrm rot="1404907">
            <a:off x="1655735" y="5532302"/>
            <a:ext cx="599986" cy="4901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riângulo isósceles 67"/>
          <p:cNvSpPr/>
          <p:nvPr/>
        </p:nvSpPr>
        <p:spPr>
          <a:xfrm rot="5118619">
            <a:off x="4039151" y="6002249"/>
            <a:ext cx="768676" cy="5490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Triângulo isósceles 73"/>
          <p:cNvSpPr/>
          <p:nvPr/>
        </p:nvSpPr>
        <p:spPr>
          <a:xfrm rot="2309536">
            <a:off x="4221972" y="703114"/>
            <a:ext cx="634754" cy="65349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Triângulo isósceles 74"/>
          <p:cNvSpPr/>
          <p:nvPr/>
        </p:nvSpPr>
        <p:spPr>
          <a:xfrm rot="4939161">
            <a:off x="3808738" y="1054219"/>
            <a:ext cx="805918" cy="67218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Triângulo isósceles 76"/>
          <p:cNvSpPr/>
          <p:nvPr/>
        </p:nvSpPr>
        <p:spPr>
          <a:xfrm rot="20113002">
            <a:off x="4555934" y="732719"/>
            <a:ext cx="974882" cy="606789"/>
          </a:xfrm>
          <a:prstGeom prst="triangle">
            <a:avLst>
              <a:gd name="adj" fmla="val 19039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Triângulo isósceles 78"/>
          <p:cNvSpPr/>
          <p:nvPr/>
        </p:nvSpPr>
        <p:spPr>
          <a:xfrm rot="1404907">
            <a:off x="4710882" y="383826"/>
            <a:ext cx="599986" cy="4901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riângulo isósceles 79"/>
          <p:cNvSpPr/>
          <p:nvPr/>
        </p:nvSpPr>
        <p:spPr>
          <a:xfrm rot="4342139">
            <a:off x="4819723" y="5362691"/>
            <a:ext cx="987263" cy="8784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riângulo isósceles 80"/>
          <p:cNvSpPr/>
          <p:nvPr/>
        </p:nvSpPr>
        <p:spPr>
          <a:xfrm rot="16652557">
            <a:off x="5477180" y="6482754"/>
            <a:ext cx="1067348" cy="51152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Triângulo isósceles 81"/>
          <p:cNvSpPr/>
          <p:nvPr/>
        </p:nvSpPr>
        <p:spPr>
          <a:xfrm rot="7342922">
            <a:off x="6051897" y="6197016"/>
            <a:ext cx="718999" cy="41677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7669360" y="328660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Notebook</a:t>
            </a:r>
            <a:br>
              <a:rPr lang="en-US" dirty="0"/>
            </a:br>
            <a:r>
              <a:rPr lang="en-US" dirty="0" err="1"/>
              <a:t>gabinete</a:t>
            </a:r>
            <a:r>
              <a:rPr lang="en-US" dirty="0"/>
              <a:t> gamer</a:t>
            </a:r>
            <a:br>
              <a:rPr lang="en-US" dirty="0"/>
            </a:br>
            <a:r>
              <a:rPr lang="en-US" dirty="0" err="1"/>
              <a:t>Playstation</a:t>
            </a:r>
            <a:r>
              <a:rPr lang="en-US" dirty="0"/>
              <a:t> 4</a:t>
            </a:r>
            <a:br>
              <a:rPr lang="en-US" dirty="0"/>
            </a:br>
            <a:r>
              <a:rPr lang="en-US" dirty="0"/>
              <a:t>Xbox ONE</a:t>
            </a:r>
            <a:endParaRPr lang="pt-BR" dirty="0"/>
          </a:p>
        </p:txBody>
      </p:sp>
      <p:pic>
        <p:nvPicPr>
          <p:cNvPr id="1026" name="Picture 2" descr="Resultado de imagem para laptop icon 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5214" y="3629023"/>
            <a:ext cx="782587" cy="7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Shape 148"/>
          <p:cNvGrpSpPr/>
          <p:nvPr/>
        </p:nvGrpSpPr>
        <p:grpSpPr>
          <a:xfrm>
            <a:off x="2020208" y="4221937"/>
            <a:ext cx="2529937" cy="1037169"/>
            <a:chOff x="1263651" y="1992417"/>
            <a:chExt cx="2529937" cy="1037169"/>
          </a:xfrm>
        </p:grpSpPr>
        <p:sp>
          <p:nvSpPr>
            <p:cNvPr id="83" name="Shape 149"/>
            <p:cNvSpPr/>
            <p:nvPr/>
          </p:nvSpPr>
          <p:spPr>
            <a:xfrm>
              <a:off x="1263651" y="2315755"/>
              <a:ext cx="556154" cy="713832"/>
            </a:xfrm>
            <a:custGeom>
              <a:avLst/>
              <a:gdLst/>
              <a:ahLst/>
              <a:cxnLst/>
              <a:rect l="0" t="0" r="0" b="0"/>
              <a:pathLst>
                <a:path w="15978" h="20508" fill="none" extrusionOk="0">
                  <a:moveTo>
                    <a:pt x="15977" y="1292"/>
                  </a:moveTo>
                  <a:lnTo>
                    <a:pt x="15977" y="19217"/>
                  </a:lnTo>
                  <a:lnTo>
                    <a:pt x="15977" y="19217"/>
                  </a:lnTo>
                  <a:lnTo>
                    <a:pt x="15953" y="19485"/>
                  </a:lnTo>
                  <a:lnTo>
                    <a:pt x="15880" y="19728"/>
                  </a:lnTo>
                  <a:lnTo>
                    <a:pt x="15758" y="19948"/>
                  </a:lnTo>
                  <a:lnTo>
                    <a:pt x="15612" y="20142"/>
                  </a:lnTo>
                  <a:lnTo>
                    <a:pt x="15417" y="20289"/>
                  </a:lnTo>
                  <a:lnTo>
                    <a:pt x="15198" y="20410"/>
                  </a:lnTo>
                  <a:lnTo>
                    <a:pt x="14955" y="20483"/>
                  </a:lnTo>
                  <a:lnTo>
                    <a:pt x="14711" y="20508"/>
                  </a:lnTo>
                  <a:lnTo>
                    <a:pt x="1267" y="20508"/>
                  </a:lnTo>
                  <a:lnTo>
                    <a:pt x="1267" y="20508"/>
                  </a:lnTo>
                  <a:lnTo>
                    <a:pt x="1023" y="20483"/>
                  </a:lnTo>
                  <a:lnTo>
                    <a:pt x="780" y="20410"/>
                  </a:lnTo>
                  <a:lnTo>
                    <a:pt x="561" y="20289"/>
                  </a:lnTo>
                  <a:lnTo>
                    <a:pt x="366" y="20142"/>
                  </a:lnTo>
                  <a:lnTo>
                    <a:pt x="220" y="19948"/>
                  </a:lnTo>
                  <a:lnTo>
                    <a:pt x="98" y="19728"/>
                  </a:lnTo>
                  <a:lnTo>
                    <a:pt x="25" y="19485"/>
                  </a:lnTo>
                  <a:lnTo>
                    <a:pt x="1" y="19217"/>
                  </a:lnTo>
                  <a:lnTo>
                    <a:pt x="1" y="1292"/>
                  </a:lnTo>
                  <a:lnTo>
                    <a:pt x="1" y="1292"/>
                  </a:lnTo>
                  <a:lnTo>
                    <a:pt x="25" y="1024"/>
                  </a:lnTo>
                  <a:lnTo>
                    <a:pt x="98" y="780"/>
                  </a:lnTo>
                  <a:lnTo>
                    <a:pt x="220" y="561"/>
                  </a:lnTo>
                  <a:lnTo>
                    <a:pt x="366" y="366"/>
                  </a:lnTo>
                  <a:lnTo>
                    <a:pt x="561" y="220"/>
                  </a:lnTo>
                  <a:lnTo>
                    <a:pt x="780" y="98"/>
                  </a:lnTo>
                  <a:lnTo>
                    <a:pt x="1023" y="25"/>
                  </a:lnTo>
                  <a:lnTo>
                    <a:pt x="1267" y="1"/>
                  </a:lnTo>
                  <a:lnTo>
                    <a:pt x="14711" y="1"/>
                  </a:lnTo>
                  <a:lnTo>
                    <a:pt x="14711" y="1"/>
                  </a:lnTo>
                  <a:lnTo>
                    <a:pt x="14955" y="25"/>
                  </a:lnTo>
                  <a:lnTo>
                    <a:pt x="15198" y="98"/>
                  </a:lnTo>
                  <a:lnTo>
                    <a:pt x="15417" y="220"/>
                  </a:lnTo>
                  <a:lnTo>
                    <a:pt x="15612" y="366"/>
                  </a:lnTo>
                  <a:lnTo>
                    <a:pt x="15758" y="561"/>
                  </a:lnTo>
                  <a:lnTo>
                    <a:pt x="15880" y="780"/>
                  </a:lnTo>
                  <a:lnTo>
                    <a:pt x="15953" y="1024"/>
                  </a:lnTo>
                  <a:lnTo>
                    <a:pt x="15977" y="1292"/>
                  </a:lnTo>
                  <a:lnTo>
                    <a:pt x="15977" y="1292"/>
                  </a:lnTo>
                  <a:close/>
                  <a:moveTo>
                    <a:pt x="7989" y="19899"/>
                  </a:moveTo>
                  <a:lnTo>
                    <a:pt x="7989" y="19899"/>
                  </a:lnTo>
                  <a:lnTo>
                    <a:pt x="8159" y="19875"/>
                  </a:lnTo>
                  <a:lnTo>
                    <a:pt x="8306" y="19826"/>
                  </a:lnTo>
                  <a:lnTo>
                    <a:pt x="8452" y="19753"/>
                  </a:lnTo>
                  <a:lnTo>
                    <a:pt x="8574" y="19655"/>
                  </a:lnTo>
                  <a:lnTo>
                    <a:pt x="8671" y="19534"/>
                  </a:lnTo>
                  <a:lnTo>
                    <a:pt x="8744" y="19387"/>
                  </a:lnTo>
                  <a:lnTo>
                    <a:pt x="8793" y="19241"/>
                  </a:lnTo>
                  <a:lnTo>
                    <a:pt x="8817" y="19071"/>
                  </a:lnTo>
                  <a:lnTo>
                    <a:pt x="8817" y="19071"/>
                  </a:lnTo>
                  <a:lnTo>
                    <a:pt x="8793" y="18900"/>
                  </a:lnTo>
                  <a:lnTo>
                    <a:pt x="8744" y="18754"/>
                  </a:lnTo>
                  <a:lnTo>
                    <a:pt x="8671" y="18608"/>
                  </a:lnTo>
                  <a:lnTo>
                    <a:pt x="8574" y="18486"/>
                  </a:lnTo>
                  <a:lnTo>
                    <a:pt x="8452" y="18389"/>
                  </a:lnTo>
                  <a:lnTo>
                    <a:pt x="8306" y="18316"/>
                  </a:lnTo>
                  <a:lnTo>
                    <a:pt x="8159" y="18267"/>
                  </a:lnTo>
                  <a:lnTo>
                    <a:pt x="7989" y="18243"/>
                  </a:lnTo>
                  <a:lnTo>
                    <a:pt x="7989" y="18243"/>
                  </a:lnTo>
                  <a:lnTo>
                    <a:pt x="7819" y="18267"/>
                  </a:lnTo>
                  <a:lnTo>
                    <a:pt x="7672" y="18316"/>
                  </a:lnTo>
                  <a:lnTo>
                    <a:pt x="7526" y="18389"/>
                  </a:lnTo>
                  <a:lnTo>
                    <a:pt x="7404" y="18486"/>
                  </a:lnTo>
                  <a:lnTo>
                    <a:pt x="7307" y="18608"/>
                  </a:lnTo>
                  <a:lnTo>
                    <a:pt x="7234" y="18754"/>
                  </a:lnTo>
                  <a:lnTo>
                    <a:pt x="7185" y="18900"/>
                  </a:lnTo>
                  <a:lnTo>
                    <a:pt x="7161" y="19071"/>
                  </a:lnTo>
                  <a:lnTo>
                    <a:pt x="7161" y="19071"/>
                  </a:lnTo>
                  <a:lnTo>
                    <a:pt x="7185" y="19241"/>
                  </a:lnTo>
                  <a:lnTo>
                    <a:pt x="7234" y="19387"/>
                  </a:lnTo>
                  <a:lnTo>
                    <a:pt x="7307" y="19534"/>
                  </a:lnTo>
                  <a:lnTo>
                    <a:pt x="7404" y="19655"/>
                  </a:lnTo>
                  <a:lnTo>
                    <a:pt x="7526" y="19753"/>
                  </a:lnTo>
                  <a:lnTo>
                    <a:pt x="7672" y="19826"/>
                  </a:lnTo>
                  <a:lnTo>
                    <a:pt x="7819" y="19875"/>
                  </a:lnTo>
                  <a:lnTo>
                    <a:pt x="7989" y="19899"/>
                  </a:lnTo>
                  <a:lnTo>
                    <a:pt x="7989" y="19899"/>
                  </a:lnTo>
                  <a:close/>
                  <a:moveTo>
                    <a:pt x="14394" y="1584"/>
                  </a:moveTo>
                  <a:lnTo>
                    <a:pt x="1584" y="1584"/>
                  </a:lnTo>
                  <a:lnTo>
                    <a:pt x="1584" y="17634"/>
                  </a:lnTo>
                  <a:lnTo>
                    <a:pt x="14394" y="17634"/>
                  </a:lnTo>
                  <a:lnTo>
                    <a:pt x="14394" y="1584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" name="Shape 150"/>
            <p:cNvSpPr/>
            <p:nvPr/>
          </p:nvSpPr>
          <p:spPr>
            <a:xfrm>
              <a:off x="2101177" y="2481972"/>
              <a:ext cx="316104" cy="547614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85" name="Shape 151"/>
            <p:cNvGrpSpPr/>
            <p:nvPr/>
          </p:nvGrpSpPr>
          <p:grpSpPr>
            <a:xfrm>
              <a:off x="2698653" y="1992417"/>
              <a:ext cx="1094935" cy="1037169"/>
              <a:chOff x="2583100" y="2973775"/>
              <a:chExt cx="461550" cy="437200"/>
            </a:xfrm>
          </p:grpSpPr>
          <p:sp>
            <p:nvSpPr>
              <p:cNvPr id="86" name="Shape 152"/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avLst/>
                <a:gdLst/>
                <a:ahLst/>
                <a:cxnLst/>
                <a:rect l="0" t="0" r="0" b="0"/>
                <a:pathLst>
                  <a:path w="9012" h="3800" fill="none" extrusionOk="0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w="28575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Shape 153"/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avLst/>
                <a:gdLst/>
                <a:ahLst/>
                <a:cxnLst/>
                <a:rect l="0" t="0" r="0" b="0"/>
                <a:pathLst>
                  <a:path w="18462" h="13445" fill="none" extrusionOk="0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4" name="Triângulo isósceles 23"/>
          <p:cNvSpPr/>
          <p:nvPr/>
        </p:nvSpPr>
        <p:spPr>
          <a:xfrm rot="1666605">
            <a:off x="4046872" y="4998404"/>
            <a:ext cx="533206" cy="53012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Resultado de imagem para videogame icon 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3919" y="4411610"/>
            <a:ext cx="1948398" cy="194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15" y="2164076"/>
            <a:ext cx="688866" cy="68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Resultado de imagem para videogame icon png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43194" y="6491079"/>
            <a:ext cx="718250" cy="71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19" y="2153490"/>
            <a:ext cx="697211" cy="69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 descr="Resultado de imagem para videogame icon png"/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9778" y1="70222" x2="9778" y2="70222"/>
                        <a14:foregroundMark x1="70667" y1="63556" x2="70667" y2="6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83360" y="47427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435" y="2153490"/>
            <a:ext cx="756342" cy="758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155" y="2153490"/>
            <a:ext cx="785813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0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53460" y="20385"/>
            <a:ext cx="6444208" cy="6858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innerShdw blurRad="127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1" name="Picture 7" descr="Resultado de imagem para circuitos 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2627" y="-151292"/>
            <a:ext cx="14156248" cy="88476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izabely.correa\Desktop\128255-OR6LP2-2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6" t="13278" r="18193" b="10119"/>
          <a:stretch/>
        </p:blipFill>
        <p:spPr bwMode="auto">
          <a:xfrm>
            <a:off x="7847556" y="805404"/>
            <a:ext cx="4911512" cy="61545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9070246" y="3125046"/>
            <a:ext cx="2232248" cy="1894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C:\Users\izabely.correa\Documents\GitHub\SitePDCase\WebContent\images\home\LOGOS\PNG\logo pdcase - novo modelo - fundo pret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202" y="3015975"/>
            <a:ext cx="3509334" cy="110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riângulo isósceles 52"/>
          <p:cNvSpPr/>
          <p:nvPr/>
        </p:nvSpPr>
        <p:spPr>
          <a:xfrm rot="13053084">
            <a:off x="4396245" y="5823915"/>
            <a:ext cx="592449" cy="541054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riângulo isósceles 60"/>
          <p:cNvSpPr/>
          <p:nvPr/>
        </p:nvSpPr>
        <p:spPr>
          <a:xfrm rot="5118619">
            <a:off x="-52068" y="827179"/>
            <a:ext cx="495525" cy="4901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Triângulo isósceles 62"/>
          <p:cNvSpPr/>
          <p:nvPr/>
        </p:nvSpPr>
        <p:spPr>
          <a:xfrm rot="10593503">
            <a:off x="577134" y="157340"/>
            <a:ext cx="989858" cy="4901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Triângulo isósceles 63"/>
          <p:cNvSpPr/>
          <p:nvPr/>
        </p:nvSpPr>
        <p:spPr>
          <a:xfrm rot="4182237">
            <a:off x="2109977" y="415026"/>
            <a:ext cx="756783" cy="82862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Triângulo isósceles 64"/>
          <p:cNvSpPr/>
          <p:nvPr/>
        </p:nvSpPr>
        <p:spPr>
          <a:xfrm rot="5118619">
            <a:off x="3576152" y="508721"/>
            <a:ext cx="674943" cy="7032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Triângulo isósceles 65"/>
          <p:cNvSpPr/>
          <p:nvPr/>
        </p:nvSpPr>
        <p:spPr>
          <a:xfrm rot="4342139">
            <a:off x="5896888" y="-82538"/>
            <a:ext cx="987263" cy="8784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Triângulo isósceles 68"/>
          <p:cNvSpPr/>
          <p:nvPr/>
        </p:nvSpPr>
        <p:spPr>
          <a:xfrm rot="8139675">
            <a:off x="-141477" y="6080551"/>
            <a:ext cx="715767" cy="8460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Triângulo isósceles 69"/>
          <p:cNvSpPr/>
          <p:nvPr/>
        </p:nvSpPr>
        <p:spPr>
          <a:xfrm rot="3536875">
            <a:off x="2752769" y="5892114"/>
            <a:ext cx="1132478" cy="12601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Triângulo isósceles 70"/>
          <p:cNvSpPr/>
          <p:nvPr/>
        </p:nvSpPr>
        <p:spPr>
          <a:xfrm rot="11536010">
            <a:off x="5335449" y="5991390"/>
            <a:ext cx="715767" cy="64026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Triângulo isósceles 71"/>
          <p:cNvSpPr/>
          <p:nvPr/>
        </p:nvSpPr>
        <p:spPr>
          <a:xfrm rot="8139675">
            <a:off x="5801662" y="5050237"/>
            <a:ext cx="715767" cy="4622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/>
          <p:cNvSpPr/>
          <p:nvPr/>
        </p:nvSpPr>
        <p:spPr>
          <a:xfrm rot="14292984">
            <a:off x="4634198" y="1776510"/>
            <a:ext cx="231369" cy="468052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 rot="12034919">
            <a:off x="2228160" y="1238221"/>
            <a:ext cx="674546" cy="79246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/>
          <p:cNvSpPr/>
          <p:nvPr/>
        </p:nvSpPr>
        <p:spPr>
          <a:xfrm rot="21393792">
            <a:off x="1332975" y="617130"/>
            <a:ext cx="507532" cy="396234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isósceles 17"/>
          <p:cNvSpPr/>
          <p:nvPr/>
        </p:nvSpPr>
        <p:spPr>
          <a:xfrm rot="16652557">
            <a:off x="5242368" y="150911"/>
            <a:ext cx="1067348" cy="51152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riângulo isósceles 18"/>
          <p:cNvSpPr/>
          <p:nvPr/>
        </p:nvSpPr>
        <p:spPr>
          <a:xfrm rot="16200000">
            <a:off x="5871973" y="897145"/>
            <a:ext cx="465672" cy="437896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rot="695367">
            <a:off x="765212" y="835588"/>
            <a:ext cx="725412" cy="53012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/>
          <p:cNvSpPr/>
          <p:nvPr/>
        </p:nvSpPr>
        <p:spPr>
          <a:xfrm rot="16652557">
            <a:off x="5067591" y="16569"/>
            <a:ext cx="544344" cy="437896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riângulo isósceles 28"/>
          <p:cNvSpPr/>
          <p:nvPr/>
        </p:nvSpPr>
        <p:spPr>
          <a:xfrm rot="15921430">
            <a:off x="-274501" y="1328803"/>
            <a:ext cx="796415" cy="50767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riângulo isósceles 29"/>
          <p:cNvSpPr/>
          <p:nvPr/>
        </p:nvSpPr>
        <p:spPr>
          <a:xfrm rot="3971555">
            <a:off x="1060892" y="676131"/>
            <a:ext cx="603675" cy="50767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riângulo isósceles 30"/>
          <p:cNvSpPr/>
          <p:nvPr/>
        </p:nvSpPr>
        <p:spPr>
          <a:xfrm rot="15921430">
            <a:off x="1539157" y="884897"/>
            <a:ext cx="726795" cy="6149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riângulo isósceles 31"/>
          <p:cNvSpPr/>
          <p:nvPr/>
        </p:nvSpPr>
        <p:spPr>
          <a:xfrm rot="208862">
            <a:off x="5087396" y="239311"/>
            <a:ext cx="751963" cy="76473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/>
          <p:cNvSpPr/>
          <p:nvPr/>
        </p:nvSpPr>
        <p:spPr>
          <a:xfrm rot="3971555">
            <a:off x="5427336" y="2499535"/>
            <a:ext cx="318896" cy="29249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/>
          <p:cNvSpPr/>
          <p:nvPr/>
        </p:nvSpPr>
        <p:spPr>
          <a:xfrm rot="5400000">
            <a:off x="519002" y="451931"/>
            <a:ext cx="743739" cy="596205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Triângulo isósceles 42"/>
          <p:cNvSpPr/>
          <p:nvPr/>
        </p:nvSpPr>
        <p:spPr>
          <a:xfrm rot="4723700">
            <a:off x="1003272" y="1827417"/>
            <a:ext cx="368227" cy="39170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riângulo isósceles 43"/>
          <p:cNvSpPr/>
          <p:nvPr/>
        </p:nvSpPr>
        <p:spPr>
          <a:xfrm rot="6726238">
            <a:off x="480441" y="1424627"/>
            <a:ext cx="312532" cy="39170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riângulo isósceles 45"/>
          <p:cNvSpPr/>
          <p:nvPr/>
        </p:nvSpPr>
        <p:spPr>
          <a:xfrm rot="8642049">
            <a:off x="-199120" y="307609"/>
            <a:ext cx="901256" cy="685428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isósceles 15"/>
          <p:cNvSpPr/>
          <p:nvPr/>
        </p:nvSpPr>
        <p:spPr>
          <a:xfrm rot="5567318">
            <a:off x="-381527" y="-110983"/>
            <a:ext cx="928292" cy="79246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/>
          <p:cNvSpPr/>
          <p:nvPr/>
        </p:nvSpPr>
        <p:spPr>
          <a:xfrm rot="8642049">
            <a:off x="1948748" y="34396"/>
            <a:ext cx="595327" cy="685428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riângulo isósceles 47"/>
          <p:cNvSpPr/>
          <p:nvPr/>
        </p:nvSpPr>
        <p:spPr>
          <a:xfrm rot="18858199">
            <a:off x="1004433" y="124951"/>
            <a:ext cx="1002587" cy="547246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riângulo isósceles 48"/>
          <p:cNvSpPr/>
          <p:nvPr/>
        </p:nvSpPr>
        <p:spPr>
          <a:xfrm rot="9531037">
            <a:off x="3050162" y="1336534"/>
            <a:ext cx="718999" cy="41677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Triângulo isósceles 44"/>
          <p:cNvSpPr/>
          <p:nvPr/>
        </p:nvSpPr>
        <p:spPr>
          <a:xfrm rot="1162172">
            <a:off x="2642508" y="769366"/>
            <a:ext cx="679880" cy="706488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riângulo isósceles 49"/>
          <p:cNvSpPr/>
          <p:nvPr/>
        </p:nvSpPr>
        <p:spPr>
          <a:xfrm rot="9531037">
            <a:off x="3571130" y="234919"/>
            <a:ext cx="718999" cy="41677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/>
          <p:cNvSpPr/>
          <p:nvPr/>
        </p:nvSpPr>
        <p:spPr>
          <a:xfrm rot="12021331">
            <a:off x="2875375" y="130288"/>
            <a:ext cx="738830" cy="79246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isósceles 50"/>
          <p:cNvSpPr/>
          <p:nvPr/>
        </p:nvSpPr>
        <p:spPr>
          <a:xfrm rot="7342922">
            <a:off x="5817085" y="-134827"/>
            <a:ext cx="718999" cy="41677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riângulo isósceles 33"/>
          <p:cNvSpPr/>
          <p:nvPr/>
        </p:nvSpPr>
        <p:spPr>
          <a:xfrm rot="20599569">
            <a:off x="4365469" y="-112549"/>
            <a:ext cx="751963" cy="76473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riângulo isósceles 32"/>
          <p:cNvSpPr/>
          <p:nvPr/>
        </p:nvSpPr>
        <p:spPr>
          <a:xfrm rot="208862">
            <a:off x="3822085" y="-216056"/>
            <a:ext cx="751963" cy="76473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Triângulo isósceles 51"/>
          <p:cNvSpPr/>
          <p:nvPr/>
        </p:nvSpPr>
        <p:spPr>
          <a:xfrm rot="14784815">
            <a:off x="5502429" y="1115536"/>
            <a:ext cx="718999" cy="41677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rot="10800000">
            <a:off x="-10855" y="5058961"/>
            <a:ext cx="369638" cy="333871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 rot="1666605">
            <a:off x="4046872" y="4998404"/>
            <a:ext cx="533206" cy="53012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6550213">
            <a:off x="4864947" y="4427094"/>
            <a:ext cx="615159" cy="281674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riângulo isósceles 26"/>
          <p:cNvSpPr/>
          <p:nvPr/>
        </p:nvSpPr>
        <p:spPr>
          <a:xfrm rot="19732739">
            <a:off x="3663442" y="6223891"/>
            <a:ext cx="725412" cy="53012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riângulo isósceles 27"/>
          <p:cNvSpPr/>
          <p:nvPr/>
        </p:nvSpPr>
        <p:spPr>
          <a:xfrm rot="19652524">
            <a:off x="4989819" y="6061120"/>
            <a:ext cx="688502" cy="597776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/>
          <p:cNvSpPr/>
          <p:nvPr/>
        </p:nvSpPr>
        <p:spPr>
          <a:xfrm rot="2309536">
            <a:off x="1166825" y="5851590"/>
            <a:ext cx="634754" cy="65349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riângulo isósceles 37"/>
          <p:cNvSpPr/>
          <p:nvPr/>
        </p:nvSpPr>
        <p:spPr>
          <a:xfrm rot="1381430">
            <a:off x="3322167" y="5265778"/>
            <a:ext cx="603675" cy="50767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695367">
            <a:off x="2184034" y="5382534"/>
            <a:ext cx="709307" cy="685044"/>
          </a:xfrm>
          <a:prstGeom prst="triangle">
            <a:avLst>
              <a:gd name="adj" fmla="val 38519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riângulo isósceles 40"/>
          <p:cNvSpPr/>
          <p:nvPr/>
        </p:nvSpPr>
        <p:spPr>
          <a:xfrm rot="20081011">
            <a:off x="1417712" y="4291080"/>
            <a:ext cx="368227" cy="39170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Triângulo isósceles 41"/>
          <p:cNvSpPr/>
          <p:nvPr/>
        </p:nvSpPr>
        <p:spPr>
          <a:xfrm rot="17176086">
            <a:off x="1447938" y="5315806"/>
            <a:ext cx="368227" cy="39170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riângulo isósceles 39"/>
          <p:cNvSpPr/>
          <p:nvPr/>
        </p:nvSpPr>
        <p:spPr>
          <a:xfrm rot="2709657">
            <a:off x="5473142" y="5221212"/>
            <a:ext cx="768121" cy="69380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riângulo isósceles 38"/>
          <p:cNvSpPr/>
          <p:nvPr/>
        </p:nvSpPr>
        <p:spPr>
          <a:xfrm rot="698942">
            <a:off x="5523966" y="4847835"/>
            <a:ext cx="813545" cy="50767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/>
          <p:cNvSpPr/>
          <p:nvPr/>
        </p:nvSpPr>
        <p:spPr>
          <a:xfrm rot="13053084">
            <a:off x="3716968" y="5692582"/>
            <a:ext cx="554049" cy="541054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riângulo isósceles 56"/>
          <p:cNvSpPr/>
          <p:nvPr/>
        </p:nvSpPr>
        <p:spPr>
          <a:xfrm rot="10377628">
            <a:off x="5870372" y="5613156"/>
            <a:ext cx="592449" cy="621788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Triângulo isósceles 57"/>
          <p:cNvSpPr/>
          <p:nvPr/>
        </p:nvSpPr>
        <p:spPr>
          <a:xfrm rot="2291817">
            <a:off x="4640625" y="6130857"/>
            <a:ext cx="592449" cy="456103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Triângulo isósceles 58"/>
          <p:cNvSpPr/>
          <p:nvPr/>
        </p:nvSpPr>
        <p:spPr>
          <a:xfrm rot="13053084">
            <a:off x="126269" y="6413671"/>
            <a:ext cx="890221" cy="591217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rot="4939161">
            <a:off x="753591" y="6202695"/>
            <a:ext cx="805918" cy="67218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riângulo isósceles 35"/>
          <p:cNvSpPr/>
          <p:nvPr/>
        </p:nvSpPr>
        <p:spPr>
          <a:xfrm rot="3340757">
            <a:off x="-393342" y="5479578"/>
            <a:ext cx="1225465" cy="50767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8982430">
            <a:off x="156483" y="5416323"/>
            <a:ext cx="795241" cy="494660"/>
          </a:xfrm>
          <a:prstGeom prst="triangle">
            <a:avLst>
              <a:gd name="adj" fmla="val 52502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/>
          <p:cNvSpPr/>
          <p:nvPr/>
        </p:nvSpPr>
        <p:spPr>
          <a:xfrm rot="19310839">
            <a:off x="2023024" y="6205256"/>
            <a:ext cx="668977" cy="721454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/>
          <p:cNvSpPr/>
          <p:nvPr/>
        </p:nvSpPr>
        <p:spPr>
          <a:xfrm rot="20113002">
            <a:off x="1500787" y="5881195"/>
            <a:ext cx="974882" cy="606789"/>
          </a:xfrm>
          <a:prstGeom prst="triangle">
            <a:avLst>
              <a:gd name="adj" fmla="val 19039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Triângulo isósceles 59"/>
          <p:cNvSpPr/>
          <p:nvPr/>
        </p:nvSpPr>
        <p:spPr>
          <a:xfrm rot="3134400">
            <a:off x="1438637" y="6495407"/>
            <a:ext cx="302673" cy="541054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Triângulo isósceles 66"/>
          <p:cNvSpPr/>
          <p:nvPr/>
        </p:nvSpPr>
        <p:spPr>
          <a:xfrm rot="1404907">
            <a:off x="1655735" y="5532302"/>
            <a:ext cx="599986" cy="4901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riângulo isósceles 67"/>
          <p:cNvSpPr/>
          <p:nvPr/>
        </p:nvSpPr>
        <p:spPr>
          <a:xfrm rot="5118619">
            <a:off x="4039151" y="6002249"/>
            <a:ext cx="768676" cy="5490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Triângulo isósceles 73"/>
          <p:cNvSpPr/>
          <p:nvPr/>
        </p:nvSpPr>
        <p:spPr>
          <a:xfrm rot="2309536">
            <a:off x="4221972" y="703114"/>
            <a:ext cx="634754" cy="65349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Triângulo isósceles 74"/>
          <p:cNvSpPr/>
          <p:nvPr/>
        </p:nvSpPr>
        <p:spPr>
          <a:xfrm rot="4939161">
            <a:off x="3808738" y="1054219"/>
            <a:ext cx="805918" cy="67218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Triângulo isósceles 76"/>
          <p:cNvSpPr/>
          <p:nvPr/>
        </p:nvSpPr>
        <p:spPr>
          <a:xfrm rot="20113002">
            <a:off x="4555934" y="732719"/>
            <a:ext cx="974882" cy="606789"/>
          </a:xfrm>
          <a:prstGeom prst="triangle">
            <a:avLst>
              <a:gd name="adj" fmla="val 19039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Triângulo isósceles 78"/>
          <p:cNvSpPr/>
          <p:nvPr/>
        </p:nvSpPr>
        <p:spPr>
          <a:xfrm rot="1404907">
            <a:off x="4710882" y="383826"/>
            <a:ext cx="599986" cy="4901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riângulo isósceles 79"/>
          <p:cNvSpPr/>
          <p:nvPr/>
        </p:nvSpPr>
        <p:spPr>
          <a:xfrm rot="4342139">
            <a:off x="4819723" y="5362691"/>
            <a:ext cx="987263" cy="8784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riângulo isósceles 80"/>
          <p:cNvSpPr/>
          <p:nvPr/>
        </p:nvSpPr>
        <p:spPr>
          <a:xfrm rot="16652557">
            <a:off x="5477180" y="6482754"/>
            <a:ext cx="1067348" cy="51152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Triângulo isósceles 81"/>
          <p:cNvSpPr/>
          <p:nvPr/>
        </p:nvSpPr>
        <p:spPr>
          <a:xfrm rot="7342922">
            <a:off x="6051897" y="6197016"/>
            <a:ext cx="718999" cy="41677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55600"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</Words>
  <Application>Microsoft Office PowerPoint</Application>
  <PresentationFormat>Apresentação na tela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Izabely Correa</dc:creator>
  <cp:lastModifiedBy>Izabely Correa</cp:lastModifiedBy>
  <cp:revision>10</cp:revision>
  <dcterms:created xsi:type="dcterms:W3CDTF">2017-07-18T17:54:14Z</dcterms:created>
  <dcterms:modified xsi:type="dcterms:W3CDTF">2017-08-28T13:13:19Z</dcterms:modified>
</cp:coreProperties>
</file>