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BC9"/>
    <a:srgbClr val="00B0F0"/>
    <a:srgbClr val="6E2C1C"/>
    <a:srgbClr val="927A24"/>
    <a:srgbClr val="826F48"/>
    <a:srgbClr val="56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CF903-3A80-4054-9C81-0A5E991E99E5}" type="doc">
      <dgm:prSet loTypeId="urn:microsoft.com/office/officeart/2005/8/layout/cycle4" loCatId="cycle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848898FC-4848-48E5-BC99-2CC94718A03B}">
      <dgm:prSet phldrT="[Text]" custT="1"/>
      <dgm:spPr>
        <a:effectLst>
          <a:softEdge rad="31750"/>
        </a:effectLst>
      </dgm:spPr>
      <dgm:t>
        <a:bodyPr/>
        <a:lstStyle/>
        <a:p>
          <a:r>
            <a:rPr lang="en-US" sz="48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endParaRPr lang="en-US" sz="48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3CCF8-551B-46B6-B449-68DBE5CDF604}" type="parTrans" cxnId="{66264127-650F-4430-8338-A9CFD4B0B58B}">
      <dgm:prSet/>
      <dgm:spPr/>
      <dgm:t>
        <a:bodyPr/>
        <a:lstStyle/>
        <a:p>
          <a:endParaRPr lang="en-US"/>
        </a:p>
      </dgm:t>
    </dgm:pt>
    <dgm:pt modelId="{24D0C0E8-0676-4B50-9ADD-322C00E8BBDE}" type="sibTrans" cxnId="{66264127-650F-4430-8338-A9CFD4B0B58B}">
      <dgm:prSet/>
      <dgm:spPr/>
      <dgm:t>
        <a:bodyPr/>
        <a:lstStyle/>
        <a:p>
          <a:endParaRPr lang="en-US"/>
        </a:p>
      </dgm:t>
    </dgm:pt>
    <dgm:pt modelId="{DE2748EC-90A5-470F-AEB4-49FD9BADC04C}">
      <dgm:prSet phldrT="[Text]" custT="1"/>
      <dgm:spPr>
        <a:scene3d>
          <a:camera prst="orthographicFront"/>
          <a:lightRig rig="flat" dir="t"/>
        </a:scene3d>
        <a:sp3d z="-190500" extrusionH="12700" prstMaterial="plastic">
          <a:bevelT w="50800" h="50800" prst="angle"/>
        </a:sp3d>
      </dgm:spPr>
      <dgm:t>
        <a:bodyPr/>
        <a:lstStyle/>
        <a:p>
          <a:r>
            <a:rPr lang="en-US" sz="1500" dirty="0" smtClean="0"/>
            <a:t> </a:t>
          </a:r>
          <a:r>
            <a:rPr lang="en-US" sz="1600" dirty="0" smtClean="0">
              <a:solidFill>
                <a:schemeClr val="accent2">
                  <a:lumMod val="50000"/>
                </a:schemeClr>
              </a:solidFill>
            </a:rPr>
            <a:t>Concert Booking</a:t>
          </a:r>
          <a:endParaRPr lang="en-US" sz="1600" dirty="0">
            <a:solidFill>
              <a:schemeClr val="accent2">
                <a:lumMod val="50000"/>
              </a:schemeClr>
            </a:solidFill>
          </a:endParaRPr>
        </a:p>
      </dgm:t>
    </dgm:pt>
    <dgm:pt modelId="{0E70777B-29A1-4EDE-B57F-7D17626BC1C7}" type="parTrans" cxnId="{7909404E-9D8E-421E-A9DD-1651BD2588B2}">
      <dgm:prSet/>
      <dgm:spPr/>
      <dgm:t>
        <a:bodyPr/>
        <a:lstStyle/>
        <a:p>
          <a:endParaRPr lang="en-US"/>
        </a:p>
      </dgm:t>
    </dgm:pt>
    <dgm:pt modelId="{58BD8CAE-6FA5-49A5-B2F4-60899BDBB075}" type="sibTrans" cxnId="{7909404E-9D8E-421E-A9DD-1651BD2588B2}">
      <dgm:prSet/>
      <dgm:spPr/>
      <dgm:t>
        <a:bodyPr/>
        <a:lstStyle/>
        <a:p>
          <a:endParaRPr lang="en-US"/>
        </a:p>
      </dgm:t>
    </dgm:pt>
    <dgm:pt modelId="{B45ABCBD-A261-4B84-BFAD-9A6150288243}">
      <dgm:prSet phldrT="[Text]" custT="1"/>
      <dgm:spPr>
        <a:effectLst>
          <a:softEdge rad="31750"/>
        </a:effectLst>
        <a:scene3d>
          <a:camera prst="orthographicFront"/>
          <a:lightRig rig="flat" dir="t"/>
        </a:scene3d>
        <a:sp3d prstMaterial="plastic">
          <a:bevelT w="120900" h="88900" prst="cross"/>
          <a:bevelB w="88900" h="31750" prst="angle"/>
        </a:sp3d>
      </dgm:spPr>
      <dgm:t>
        <a:bodyPr/>
        <a:lstStyle/>
        <a:p>
          <a:r>
            <a:rPr lang="en-US" sz="44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endParaRPr lang="en-US" sz="44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598C08-EEC1-4B99-94CF-99D2E7DFB4B6}" type="parTrans" cxnId="{42041BF1-564C-42D5-8A5F-75DC34919889}">
      <dgm:prSet/>
      <dgm:spPr/>
      <dgm:t>
        <a:bodyPr/>
        <a:lstStyle/>
        <a:p>
          <a:endParaRPr lang="en-US"/>
        </a:p>
      </dgm:t>
    </dgm:pt>
    <dgm:pt modelId="{0BC99739-E94A-40BA-B1E0-115F95BBD975}" type="sibTrans" cxnId="{42041BF1-564C-42D5-8A5F-75DC34919889}">
      <dgm:prSet/>
      <dgm:spPr/>
      <dgm:t>
        <a:bodyPr/>
        <a:lstStyle/>
        <a:p>
          <a:endParaRPr lang="en-US"/>
        </a:p>
      </dgm:t>
    </dgm:pt>
    <dgm:pt modelId="{2786DD6E-CBE9-449D-9832-D4EEA3E34C3D}">
      <dgm:prSet phldrT="[Text]" custT="1"/>
      <dgm:spPr>
        <a:scene3d>
          <a:camera prst="orthographicFront"/>
          <a:lightRig rig="flat" dir="t"/>
        </a:scene3d>
        <a:sp3d z="-190500" extrusionH="12700" prstMaterial="plastic">
          <a:bevelT w="50800" h="50800" prst="angle"/>
        </a:sp3d>
      </dgm:spPr>
      <dgm:t>
        <a:bodyPr/>
        <a:lstStyle/>
        <a:p>
          <a:r>
            <a:rPr lang="en-US" sz="1800" dirty="0" smtClean="0">
              <a:solidFill>
                <a:schemeClr val="accent2">
                  <a:lumMod val="50000"/>
                </a:schemeClr>
              </a:solidFill>
            </a:rPr>
            <a:t>24 Hours Internet</a:t>
          </a:r>
          <a:endParaRPr lang="en-US" sz="1800" dirty="0">
            <a:solidFill>
              <a:schemeClr val="accent2">
                <a:lumMod val="50000"/>
              </a:schemeClr>
            </a:solidFill>
          </a:endParaRPr>
        </a:p>
      </dgm:t>
    </dgm:pt>
    <dgm:pt modelId="{9C167775-0092-4383-959D-F8EE45C607C9}" type="parTrans" cxnId="{5F286FAA-1B68-48E2-9088-E38C69160EE1}">
      <dgm:prSet/>
      <dgm:spPr/>
      <dgm:t>
        <a:bodyPr/>
        <a:lstStyle/>
        <a:p>
          <a:endParaRPr lang="en-US"/>
        </a:p>
      </dgm:t>
    </dgm:pt>
    <dgm:pt modelId="{61245B6D-3757-4818-91A7-5A9093F472FD}" type="sibTrans" cxnId="{5F286FAA-1B68-48E2-9088-E38C69160EE1}">
      <dgm:prSet/>
      <dgm:spPr/>
      <dgm:t>
        <a:bodyPr/>
        <a:lstStyle/>
        <a:p>
          <a:endParaRPr lang="en-US"/>
        </a:p>
      </dgm:t>
    </dgm:pt>
    <dgm:pt modelId="{F08383D2-A9C7-47BE-AA37-8A9DC30BD74F}">
      <dgm:prSet phldrT="[Text]" custT="1"/>
      <dgm:spPr/>
      <dgm:t>
        <a:bodyPr/>
        <a:lstStyle/>
        <a:p>
          <a:r>
            <a:rPr lang="en-US" sz="4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endParaRPr lang="en-US" sz="4800" b="1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48EC0B-72B5-47A6-964A-66606164E3E4}" type="parTrans" cxnId="{C369D5D7-1417-41F7-A968-5A75A4992326}">
      <dgm:prSet/>
      <dgm:spPr/>
      <dgm:t>
        <a:bodyPr/>
        <a:lstStyle/>
        <a:p>
          <a:endParaRPr lang="en-US"/>
        </a:p>
      </dgm:t>
    </dgm:pt>
    <dgm:pt modelId="{30C43E16-77B1-4EDF-AD4A-E07878D118B8}" type="sibTrans" cxnId="{C369D5D7-1417-41F7-A968-5A75A4992326}">
      <dgm:prSet/>
      <dgm:spPr/>
      <dgm:t>
        <a:bodyPr/>
        <a:lstStyle/>
        <a:p>
          <a:endParaRPr lang="en-US"/>
        </a:p>
      </dgm:t>
    </dgm:pt>
    <dgm:pt modelId="{C472362E-27C6-45CC-930E-A57C398A230A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Phone Tracker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EF2BB018-7896-43D6-98AF-90F6B875EBC3}" type="parTrans" cxnId="{603376DE-C401-4902-8032-995EAF06A315}">
      <dgm:prSet/>
      <dgm:spPr/>
      <dgm:t>
        <a:bodyPr/>
        <a:lstStyle/>
        <a:p>
          <a:endParaRPr lang="en-US"/>
        </a:p>
      </dgm:t>
    </dgm:pt>
    <dgm:pt modelId="{8872FCD7-DA91-42C8-A32C-76F9668BD297}" type="sibTrans" cxnId="{603376DE-C401-4902-8032-995EAF06A315}">
      <dgm:prSet/>
      <dgm:spPr/>
      <dgm:t>
        <a:bodyPr/>
        <a:lstStyle/>
        <a:p>
          <a:endParaRPr lang="en-US"/>
        </a:p>
      </dgm:t>
    </dgm:pt>
    <dgm:pt modelId="{FE3DCC65-044F-41B3-AE47-68776F71A121}">
      <dgm:prSet phldrT="[Text]" custT="1"/>
      <dgm:spPr>
        <a:effectLst>
          <a:softEdge rad="31750"/>
        </a:effectLst>
      </dgm:spPr>
      <dgm:t>
        <a:bodyPr/>
        <a:lstStyle/>
        <a:p>
          <a:r>
            <a:rPr lang="en-US" sz="48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endParaRPr lang="en-US" sz="48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E12968-07AC-4409-A5E0-EFCC112C2117}" type="parTrans" cxnId="{6CCE3CED-F84D-47A0-B417-1268DEC7BD9D}">
      <dgm:prSet/>
      <dgm:spPr/>
      <dgm:t>
        <a:bodyPr/>
        <a:lstStyle/>
        <a:p>
          <a:endParaRPr lang="en-US"/>
        </a:p>
      </dgm:t>
    </dgm:pt>
    <dgm:pt modelId="{C5755B2D-D785-4E9C-8A26-514B456C1E42}" type="sibTrans" cxnId="{6CCE3CED-F84D-47A0-B417-1268DEC7BD9D}">
      <dgm:prSet/>
      <dgm:spPr/>
      <dgm:t>
        <a:bodyPr/>
        <a:lstStyle/>
        <a:p>
          <a:endParaRPr lang="en-US"/>
        </a:p>
      </dgm:t>
    </dgm:pt>
    <dgm:pt modelId="{B7BEA150-13C7-4031-B775-505B8FD39835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accent2">
                  <a:lumMod val="75000"/>
                </a:schemeClr>
              </a:solidFill>
            </a:rPr>
            <a:t>Developing</a:t>
          </a:r>
          <a:endParaRPr lang="en-US" sz="1600" b="0" dirty="0">
            <a:solidFill>
              <a:schemeClr val="accent2">
                <a:lumMod val="75000"/>
              </a:schemeClr>
            </a:solidFill>
          </a:endParaRPr>
        </a:p>
      </dgm:t>
    </dgm:pt>
    <dgm:pt modelId="{B8A7439C-B25B-4C24-B0E4-D767D855500A}" type="parTrans" cxnId="{24D86E98-1182-4B8E-8087-351C570A65F7}">
      <dgm:prSet/>
      <dgm:spPr/>
      <dgm:t>
        <a:bodyPr/>
        <a:lstStyle/>
        <a:p>
          <a:endParaRPr lang="en-US"/>
        </a:p>
      </dgm:t>
    </dgm:pt>
    <dgm:pt modelId="{73C8A44B-1346-45BC-8C69-47EED811EB2B}" type="sibTrans" cxnId="{24D86E98-1182-4B8E-8087-351C570A65F7}">
      <dgm:prSet/>
      <dgm:spPr/>
      <dgm:t>
        <a:bodyPr/>
        <a:lstStyle/>
        <a:p>
          <a:endParaRPr lang="en-US"/>
        </a:p>
      </dgm:t>
    </dgm:pt>
    <dgm:pt modelId="{87299CB6-6A5B-4558-A495-761521FE263A}" type="pres">
      <dgm:prSet presAssocID="{6AFCF903-3A80-4054-9C81-0A5E991E99E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D0FE31-5D1A-4C86-8FE4-66AE4FCE3BEC}" type="pres">
      <dgm:prSet presAssocID="{6AFCF903-3A80-4054-9C81-0A5E991E99E5}" presName="children" presStyleCnt="0"/>
      <dgm:spPr/>
    </dgm:pt>
    <dgm:pt modelId="{E4B799A8-8E61-4FB8-835F-D6CF3FDFD316}" type="pres">
      <dgm:prSet presAssocID="{6AFCF903-3A80-4054-9C81-0A5E991E99E5}" presName="child1group" presStyleCnt="0"/>
      <dgm:spPr/>
    </dgm:pt>
    <dgm:pt modelId="{796F8891-EBDC-4173-A6DA-2E478CBAC84E}" type="pres">
      <dgm:prSet presAssocID="{6AFCF903-3A80-4054-9C81-0A5E991E99E5}" presName="child1" presStyleLbl="bgAcc1" presStyleIdx="0" presStyleCnt="4" custScaleX="133700" custLinFactNeighborX="-55115" custLinFactNeighborY="8916"/>
      <dgm:spPr/>
      <dgm:t>
        <a:bodyPr/>
        <a:lstStyle/>
        <a:p>
          <a:endParaRPr lang="en-US"/>
        </a:p>
      </dgm:t>
    </dgm:pt>
    <dgm:pt modelId="{01B725CA-6600-4E76-97DD-B3D6E2F3B43C}" type="pres">
      <dgm:prSet presAssocID="{6AFCF903-3A80-4054-9C81-0A5E991E99E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4F42-22C4-4CA8-8D3D-FC4AEE9BB23C}" type="pres">
      <dgm:prSet presAssocID="{6AFCF903-3A80-4054-9C81-0A5E991E99E5}" presName="child2group" presStyleCnt="0"/>
      <dgm:spPr/>
    </dgm:pt>
    <dgm:pt modelId="{8E0426CC-1BA6-41E7-A992-43AE4C89DE53}" type="pres">
      <dgm:prSet presAssocID="{6AFCF903-3A80-4054-9C81-0A5E991E99E5}" presName="child2" presStyleLbl="bgAcc1" presStyleIdx="1" presStyleCnt="4" custScaleX="114800" custLinFactNeighborX="27972" custLinFactNeighborY="-1219"/>
      <dgm:spPr/>
      <dgm:t>
        <a:bodyPr/>
        <a:lstStyle/>
        <a:p>
          <a:endParaRPr lang="en-US"/>
        </a:p>
      </dgm:t>
    </dgm:pt>
    <dgm:pt modelId="{DCB9FCFD-7281-4E7F-8B1C-783014B2FA77}" type="pres">
      <dgm:prSet presAssocID="{6AFCF903-3A80-4054-9C81-0A5E991E99E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DB9CD-F60C-4E04-ACE3-6A5100A8C68A}" type="pres">
      <dgm:prSet presAssocID="{6AFCF903-3A80-4054-9C81-0A5E991E99E5}" presName="child3group" presStyleCnt="0"/>
      <dgm:spPr/>
    </dgm:pt>
    <dgm:pt modelId="{8C09F720-819E-4186-AE89-AF0EE183B58B}" type="pres">
      <dgm:prSet presAssocID="{6AFCF903-3A80-4054-9C81-0A5E991E99E5}" presName="child3" presStyleLbl="bgAcc1" presStyleIdx="2" presStyleCnt="4" custLinFactNeighborX="28092" custLinFactNeighborY="-4874"/>
      <dgm:spPr/>
      <dgm:t>
        <a:bodyPr/>
        <a:lstStyle/>
        <a:p>
          <a:endParaRPr lang="en-US"/>
        </a:p>
      </dgm:t>
    </dgm:pt>
    <dgm:pt modelId="{8457EF38-E29F-4300-A3C3-CBF431DEDA91}" type="pres">
      <dgm:prSet presAssocID="{6AFCF903-3A80-4054-9C81-0A5E991E99E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328F6-D98C-4B11-8FC0-DE6EFCB9C327}" type="pres">
      <dgm:prSet presAssocID="{6AFCF903-3A80-4054-9C81-0A5E991E99E5}" presName="child4group" presStyleCnt="0"/>
      <dgm:spPr/>
    </dgm:pt>
    <dgm:pt modelId="{9C86994C-77F1-4587-BE0D-7160D5EB6BA7}" type="pres">
      <dgm:prSet presAssocID="{6AFCF903-3A80-4054-9C81-0A5E991E99E5}" presName="child4" presStyleLbl="bgAcc1" presStyleIdx="3" presStyleCnt="4" custScaleX="127228" custLinFactNeighborX="-37181" custLinFactNeighborY="4819"/>
      <dgm:spPr/>
      <dgm:t>
        <a:bodyPr/>
        <a:lstStyle/>
        <a:p>
          <a:endParaRPr lang="en-US"/>
        </a:p>
      </dgm:t>
    </dgm:pt>
    <dgm:pt modelId="{5701F587-C887-4293-9C12-626FFEF12CD3}" type="pres">
      <dgm:prSet presAssocID="{6AFCF903-3A80-4054-9C81-0A5E991E99E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9A59A-6BB0-4129-9ED6-BED7041D9BE3}" type="pres">
      <dgm:prSet presAssocID="{6AFCF903-3A80-4054-9C81-0A5E991E99E5}" presName="childPlaceholder" presStyleCnt="0"/>
      <dgm:spPr/>
    </dgm:pt>
    <dgm:pt modelId="{C5FB9B19-1C7C-44B1-B3CD-63FF217CF3D1}" type="pres">
      <dgm:prSet presAssocID="{6AFCF903-3A80-4054-9C81-0A5E991E99E5}" presName="circle" presStyleCnt="0"/>
      <dgm:spPr/>
    </dgm:pt>
    <dgm:pt modelId="{DFB149D4-06DD-471A-AF29-9C9B4C43BC83}" type="pres">
      <dgm:prSet presAssocID="{6AFCF903-3A80-4054-9C81-0A5E991E99E5}" presName="quadrant1" presStyleLbl="node1" presStyleIdx="0" presStyleCnt="4" custScaleX="104434" custScaleY="93367" custLinFactNeighborX="-9001" custLinFactNeighborY="-173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161A8-78B6-42F8-9A21-95DD96235A83}" type="pres">
      <dgm:prSet presAssocID="{6AFCF903-3A80-4054-9C81-0A5E991E99E5}" presName="quadrant2" presStyleLbl="node1" presStyleIdx="1" presStyleCnt="4" custLinFactNeighborX="25999" custLinFactNeighborY="-146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D889-761D-4FEF-A390-E98E75C16A3D}" type="pres">
      <dgm:prSet presAssocID="{6AFCF903-3A80-4054-9C81-0A5E991E99E5}" presName="quadrant3" presStyleLbl="node1" presStyleIdx="2" presStyleCnt="4" custScaleX="107115" custScaleY="100622" custLinFactNeighborX="24131" custLinFactNeighborY="185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53043-D81E-4AFC-A626-3DC6A0690EB3}" type="pres">
      <dgm:prSet presAssocID="{6AFCF903-3A80-4054-9C81-0A5E991E99E5}" presName="quadrant4" presStyleLbl="node1" presStyleIdx="3" presStyleCnt="4" custScaleX="116383" custScaleY="92655" custLinFactNeighborX="-9229" custLinFactNeighborY="168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632FD-F691-4455-81C0-E4CF3CFC0F74}" type="pres">
      <dgm:prSet presAssocID="{6AFCF903-3A80-4054-9C81-0A5E991E99E5}" presName="quadrantPlaceholder" presStyleCnt="0"/>
      <dgm:spPr/>
    </dgm:pt>
    <dgm:pt modelId="{08981E1A-4DAF-4128-A2C4-266FDE4A795A}" type="pres">
      <dgm:prSet presAssocID="{6AFCF903-3A80-4054-9C81-0A5E991E99E5}" presName="center1" presStyleLbl="fgShp" presStyleIdx="0" presStyleCnt="2" custLinFactNeighborX="2306" custLinFactNeighborY="-8164"/>
      <dgm:spPr/>
    </dgm:pt>
    <dgm:pt modelId="{73F6892A-8C2A-4ED4-808C-B9FEF3DFE5DA}" type="pres">
      <dgm:prSet presAssocID="{6AFCF903-3A80-4054-9C81-0A5E991E99E5}" presName="center2" presStyleLbl="fgShp" presStyleIdx="1" presStyleCnt="2"/>
      <dgm:spPr/>
    </dgm:pt>
  </dgm:ptLst>
  <dgm:cxnLst>
    <dgm:cxn modelId="{4F2A3691-FA8B-4718-BB8A-4F53832A7054}" type="presOf" srcId="{DE2748EC-90A5-470F-AEB4-49FD9BADC04C}" destId="{796F8891-EBDC-4173-A6DA-2E478CBAC84E}" srcOrd="0" destOrd="0" presId="urn:microsoft.com/office/officeart/2005/8/layout/cycle4"/>
    <dgm:cxn modelId="{CF9433C9-79BF-4679-A898-1D6207B207BD}" type="presOf" srcId="{C472362E-27C6-45CC-930E-A57C398A230A}" destId="{8457EF38-E29F-4300-A3C3-CBF431DEDA91}" srcOrd="1" destOrd="0" presId="urn:microsoft.com/office/officeart/2005/8/layout/cycle4"/>
    <dgm:cxn modelId="{7909404E-9D8E-421E-A9DD-1651BD2588B2}" srcId="{848898FC-4848-48E5-BC99-2CC94718A03B}" destId="{DE2748EC-90A5-470F-AEB4-49FD9BADC04C}" srcOrd="0" destOrd="0" parTransId="{0E70777B-29A1-4EDE-B57F-7D17626BC1C7}" sibTransId="{58BD8CAE-6FA5-49A5-B2F4-60899BDBB075}"/>
    <dgm:cxn modelId="{603376DE-C401-4902-8032-995EAF06A315}" srcId="{F08383D2-A9C7-47BE-AA37-8A9DC30BD74F}" destId="{C472362E-27C6-45CC-930E-A57C398A230A}" srcOrd="0" destOrd="0" parTransId="{EF2BB018-7896-43D6-98AF-90F6B875EBC3}" sibTransId="{8872FCD7-DA91-42C8-A32C-76F9668BD297}"/>
    <dgm:cxn modelId="{6A10481D-3813-4CFE-90B3-72BDD71CF689}" type="presOf" srcId="{C472362E-27C6-45CC-930E-A57C398A230A}" destId="{8C09F720-819E-4186-AE89-AF0EE183B58B}" srcOrd="0" destOrd="0" presId="urn:microsoft.com/office/officeart/2005/8/layout/cycle4"/>
    <dgm:cxn modelId="{24D86E98-1182-4B8E-8087-351C570A65F7}" srcId="{FE3DCC65-044F-41B3-AE47-68776F71A121}" destId="{B7BEA150-13C7-4031-B775-505B8FD39835}" srcOrd="0" destOrd="0" parTransId="{B8A7439C-B25B-4C24-B0E4-D767D855500A}" sibTransId="{73C8A44B-1346-45BC-8C69-47EED811EB2B}"/>
    <dgm:cxn modelId="{BC12D281-5E33-48D5-9497-35E778D3C930}" type="presOf" srcId="{2786DD6E-CBE9-449D-9832-D4EEA3E34C3D}" destId="{DCB9FCFD-7281-4E7F-8B1C-783014B2FA77}" srcOrd="1" destOrd="0" presId="urn:microsoft.com/office/officeart/2005/8/layout/cycle4"/>
    <dgm:cxn modelId="{B1556A91-B2AB-4632-956A-B577916788ED}" type="presOf" srcId="{F08383D2-A9C7-47BE-AA37-8A9DC30BD74F}" destId="{D54BD889-761D-4FEF-A390-E98E75C16A3D}" srcOrd="0" destOrd="0" presId="urn:microsoft.com/office/officeart/2005/8/layout/cycle4"/>
    <dgm:cxn modelId="{7303FF41-9B7D-430F-B37C-CD2ED92326CF}" type="presOf" srcId="{6AFCF903-3A80-4054-9C81-0A5E991E99E5}" destId="{87299CB6-6A5B-4558-A495-761521FE263A}" srcOrd="0" destOrd="0" presId="urn:microsoft.com/office/officeart/2005/8/layout/cycle4"/>
    <dgm:cxn modelId="{381BACF5-C262-4A17-A3BE-0016CEF97BBF}" type="presOf" srcId="{848898FC-4848-48E5-BC99-2CC94718A03B}" destId="{DFB149D4-06DD-471A-AF29-9C9B4C43BC83}" srcOrd="0" destOrd="0" presId="urn:microsoft.com/office/officeart/2005/8/layout/cycle4"/>
    <dgm:cxn modelId="{57DA93A0-FF32-4ACD-A0F1-1F1B1CBFB992}" type="presOf" srcId="{DE2748EC-90A5-470F-AEB4-49FD9BADC04C}" destId="{01B725CA-6600-4E76-97DD-B3D6E2F3B43C}" srcOrd="1" destOrd="0" presId="urn:microsoft.com/office/officeart/2005/8/layout/cycle4"/>
    <dgm:cxn modelId="{35C542D6-B54E-4D31-9486-B2D870DD45A6}" type="presOf" srcId="{B7BEA150-13C7-4031-B775-505B8FD39835}" destId="{5701F587-C887-4293-9C12-626FFEF12CD3}" srcOrd="1" destOrd="0" presId="urn:microsoft.com/office/officeart/2005/8/layout/cycle4"/>
    <dgm:cxn modelId="{6CCE3CED-F84D-47A0-B417-1268DEC7BD9D}" srcId="{6AFCF903-3A80-4054-9C81-0A5E991E99E5}" destId="{FE3DCC65-044F-41B3-AE47-68776F71A121}" srcOrd="3" destOrd="0" parTransId="{15E12968-07AC-4409-A5E0-EFCC112C2117}" sibTransId="{C5755B2D-D785-4E9C-8A26-514B456C1E42}"/>
    <dgm:cxn modelId="{A71A9D03-1B82-4C6B-AF49-C363D65AB24F}" type="presOf" srcId="{B45ABCBD-A261-4B84-BFAD-9A6150288243}" destId="{62A161A8-78B6-42F8-9A21-95DD96235A83}" srcOrd="0" destOrd="0" presId="urn:microsoft.com/office/officeart/2005/8/layout/cycle4"/>
    <dgm:cxn modelId="{351F9BE6-511A-43CE-AC25-C094D4D90FC8}" type="presOf" srcId="{2786DD6E-CBE9-449D-9832-D4EEA3E34C3D}" destId="{8E0426CC-1BA6-41E7-A992-43AE4C89DE53}" srcOrd="0" destOrd="0" presId="urn:microsoft.com/office/officeart/2005/8/layout/cycle4"/>
    <dgm:cxn modelId="{C369D5D7-1417-41F7-A968-5A75A4992326}" srcId="{6AFCF903-3A80-4054-9C81-0A5E991E99E5}" destId="{F08383D2-A9C7-47BE-AA37-8A9DC30BD74F}" srcOrd="2" destOrd="0" parTransId="{4C48EC0B-72B5-47A6-964A-66606164E3E4}" sibTransId="{30C43E16-77B1-4EDF-AD4A-E07878D118B8}"/>
    <dgm:cxn modelId="{42041BF1-564C-42D5-8A5F-75DC34919889}" srcId="{6AFCF903-3A80-4054-9C81-0A5E991E99E5}" destId="{B45ABCBD-A261-4B84-BFAD-9A6150288243}" srcOrd="1" destOrd="0" parTransId="{3D598C08-EEC1-4B99-94CF-99D2E7DFB4B6}" sibTransId="{0BC99739-E94A-40BA-B1E0-115F95BBD975}"/>
    <dgm:cxn modelId="{14F736EF-52C9-44F8-A654-6F573D6A28EC}" type="presOf" srcId="{B7BEA150-13C7-4031-B775-505B8FD39835}" destId="{9C86994C-77F1-4587-BE0D-7160D5EB6BA7}" srcOrd="0" destOrd="0" presId="urn:microsoft.com/office/officeart/2005/8/layout/cycle4"/>
    <dgm:cxn modelId="{66264127-650F-4430-8338-A9CFD4B0B58B}" srcId="{6AFCF903-3A80-4054-9C81-0A5E991E99E5}" destId="{848898FC-4848-48E5-BC99-2CC94718A03B}" srcOrd="0" destOrd="0" parTransId="{B5E3CCF8-551B-46B6-B449-68DBE5CDF604}" sibTransId="{24D0C0E8-0676-4B50-9ADD-322C00E8BBDE}"/>
    <dgm:cxn modelId="{5F286FAA-1B68-48E2-9088-E38C69160EE1}" srcId="{B45ABCBD-A261-4B84-BFAD-9A6150288243}" destId="{2786DD6E-CBE9-449D-9832-D4EEA3E34C3D}" srcOrd="0" destOrd="0" parTransId="{9C167775-0092-4383-959D-F8EE45C607C9}" sibTransId="{61245B6D-3757-4818-91A7-5A9093F472FD}"/>
    <dgm:cxn modelId="{897CBE32-1B98-411D-845E-308662DFDEEB}" type="presOf" srcId="{FE3DCC65-044F-41B3-AE47-68776F71A121}" destId="{89453043-D81E-4AFC-A626-3DC6A0690EB3}" srcOrd="0" destOrd="0" presId="urn:microsoft.com/office/officeart/2005/8/layout/cycle4"/>
    <dgm:cxn modelId="{C3203E32-4999-4514-9C63-078C4FB5EA2E}" type="presParOf" srcId="{87299CB6-6A5B-4558-A495-761521FE263A}" destId="{F7D0FE31-5D1A-4C86-8FE4-66AE4FCE3BEC}" srcOrd="0" destOrd="0" presId="urn:microsoft.com/office/officeart/2005/8/layout/cycle4"/>
    <dgm:cxn modelId="{9238DA8E-5387-4450-9716-2B0178089DE5}" type="presParOf" srcId="{F7D0FE31-5D1A-4C86-8FE4-66AE4FCE3BEC}" destId="{E4B799A8-8E61-4FB8-835F-D6CF3FDFD316}" srcOrd="0" destOrd="0" presId="urn:microsoft.com/office/officeart/2005/8/layout/cycle4"/>
    <dgm:cxn modelId="{A79FA124-82D5-4768-A4A1-9135E978C3B7}" type="presParOf" srcId="{E4B799A8-8E61-4FB8-835F-D6CF3FDFD316}" destId="{796F8891-EBDC-4173-A6DA-2E478CBAC84E}" srcOrd="0" destOrd="0" presId="urn:microsoft.com/office/officeart/2005/8/layout/cycle4"/>
    <dgm:cxn modelId="{4A68572F-29B6-4834-AA5A-2586AB059F40}" type="presParOf" srcId="{E4B799A8-8E61-4FB8-835F-D6CF3FDFD316}" destId="{01B725CA-6600-4E76-97DD-B3D6E2F3B43C}" srcOrd="1" destOrd="0" presId="urn:microsoft.com/office/officeart/2005/8/layout/cycle4"/>
    <dgm:cxn modelId="{0A0CFA1E-5AAF-4D08-8885-27D7AEF5EEC7}" type="presParOf" srcId="{F7D0FE31-5D1A-4C86-8FE4-66AE4FCE3BEC}" destId="{A5FE4F42-22C4-4CA8-8D3D-FC4AEE9BB23C}" srcOrd="1" destOrd="0" presId="urn:microsoft.com/office/officeart/2005/8/layout/cycle4"/>
    <dgm:cxn modelId="{F08AE426-E8B3-4322-8D11-D42C669DAB45}" type="presParOf" srcId="{A5FE4F42-22C4-4CA8-8D3D-FC4AEE9BB23C}" destId="{8E0426CC-1BA6-41E7-A992-43AE4C89DE53}" srcOrd="0" destOrd="0" presId="urn:microsoft.com/office/officeart/2005/8/layout/cycle4"/>
    <dgm:cxn modelId="{A80B1736-A496-44DE-B972-BC25207C6CDE}" type="presParOf" srcId="{A5FE4F42-22C4-4CA8-8D3D-FC4AEE9BB23C}" destId="{DCB9FCFD-7281-4E7F-8B1C-783014B2FA77}" srcOrd="1" destOrd="0" presId="urn:microsoft.com/office/officeart/2005/8/layout/cycle4"/>
    <dgm:cxn modelId="{695BBFC4-072A-42D4-AA15-027D5C7B5E8E}" type="presParOf" srcId="{F7D0FE31-5D1A-4C86-8FE4-66AE4FCE3BEC}" destId="{97ADB9CD-F60C-4E04-ACE3-6A5100A8C68A}" srcOrd="2" destOrd="0" presId="urn:microsoft.com/office/officeart/2005/8/layout/cycle4"/>
    <dgm:cxn modelId="{640BDD90-E5F5-470C-98F6-E1F1C6B938EB}" type="presParOf" srcId="{97ADB9CD-F60C-4E04-ACE3-6A5100A8C68A}" destId="{8C09F720-819E-4186-AE89-AF0EE183B58B}" srcOrd="0" destOrd="0" presId="urn:microsoft.com/office/officeart/2005/8/layout/cycle4"/>
    <dgm:cxn modelId="{7731398A-C274-40A7-B4E8-F3B61085B185}" type="presParOf" srcId="{97ADB9CD-F60C-4E04-ACE3-6A5100A8C68A}" destId="{8457EF38-E29F-4300-A3C3-CBF431DEDA91}" srcOrd="1" destOrd="0" presId="urn:microsoft.com/office/officeart/2005/8/layout/cycle4"/>
    <dgm:cxn modelId="{50EBC745-D188-4BFD-BB45-4BDD8E88DD05}" type="presParOf" srcId="{F7D0FE31-5D1A-4C86-8FE4-66AE4FCE3BEC}" destId="{ED5328F6-D98C-4B11-8FC0-DE6EFCB9C327}" srcOrd="3" destOrd="0" presId="urn:microsoft.com/office/officeart/2005/8/layout/cycle4"/>
    <dgm:cxn modelId="{F49855DF-B7A4-4BD2-9CA6-9B66E7059D13}" type="presParOf" srcId="{ED5328F6-D98C-4B11-8FC0-DE6EFCB9C327}" destId="{9C86994C-77F1-4587-BE0D-7160D5EB6BA7}" srcOrd="0" destOrd="0" presId="urn:microsoft.com/office/officeart/2005/8/layout/cycle4"/>
    <dgm:cxn modelId="{D4DFA35F-1178-431A-88D9-3EDF03E710A2}" type="presParOf" srcId="{ED5328F6-D98C-4B11-8FC0-DE6EFCB9C327}" destId="{5701F587-C887-4293-9C12-626FFEF12CD3}" srcOrd="1" destOrd="0" presId="urn:microsoft.com/office/officeart/2005/8/layout/cycle4"/>
    <dgm:cxn modelId="{EBB101BB-A64B-41B2-84E3-CA8E169D5E1A}" type="presParOf" srcId="{F7D0FE31-5D1A-4C86-8FE4-66AE4FCE3BEC}" destId="{3329A59A-6BB0-4129-9ED6-BED7041D9BE3}" srcOrd="4" destOrd="0" presId="urn:microsoft.com/office/officeart/2005/8/layout/cycle4"/>
    <dgm:cxn modelId="{A8FB6701-E77A-4DC0-8263-8875A44DEF79}" type="presParOf" srcId="{87299CB6-6A5B-4558-A495-761521FE263A}" destId="{C5FB9B19-1C7C-44B1-B3CD-63FF217CF3D1}" srcOrd="1" destOrd="0" presId="urn:microsoft.com/office/officeart/2005/8/layout/cycle4"/>
    <dgm:cxn modelId="{AEBC401E-1386-4C8C-8505-DE07CFCB0679}" type="presParOf" srcId="{C5FB9B19-1C7C-44B1-B3CD-63FF217CF3D1}" destId="{DFB149D4-06DD-471A-AF29-9C9B4C43BC83}" srcOrd="0" destOrd="0" presId="urn:microsoft.com/office/officeart/2005/8/layout/cycle4"/>
    <dgm:cxn modelId="{F30807C9-9A0D-4BD2-8CBF-505624F265D6}" type="presParOf" srcId="{C5FB9B19-1C7C-44B1-B3CD-63FF217CF3D1}" destId="{62A161A8-78B6-42F8-9A21-95DD96235A83}" srcOrd="1" destOrd="0" presId="urn:microsoft.com/office/officeart/2005/8/layout/cycle4"/>
    <dgm:cxn modelId="{69327660-BDFB-4CA8-BF16-A81CB8ED1602}" type="presParOf" srcId="{C5FB9B19-1C7C-44B1-B3CD-63FF217CF3D1}" destId="{D54BD889-761D-4FEF-A390-E98E75C16A3D}" srcOrd="2" destOrd="0" presId="urn:microsoft.com/office/officeart/2005/8/layout/cycle4"/>
    <dgm:cxn modelId="{C2A7FCC2-82D9-4D26-A184-3D2F58D4AF64}" type="presParOf" srcId="{C5FB9B19-1C7C-44B1-B3CD-63FF217CF3D1}" destId="{89453043-D81E-4AFC-A626-3DC6A0690EB3}" srcOrd="3" destOrd="0" presId="urn:microsoft.com/office/officeart/2005/8/layout/cycle4"/>
    <dgm:cxn modelId="{5B326CC8-42C9-4A9A-ABED-1B4BCF10DF8E}" type="presParOf" srcId="{C5FB9B19-1C7C-44B1-B3CD-63FF217CF3D1}" destId="{246632FD-F691-4455-81C0-E4CF3CFC0F74}" srcOrd="4" destOrd="0" presId="urn:microsoft.com/office/officeart/2005/8/layout/cycle4"/>
    <dgm:cxn modelId="{6181246E-8585-4A68-BE27-51DEA9A24C84}" type="presParOf" srcId="{87299CB6-6A5B-4558-A495-761521FE263A}" destId="{08981E1A-4DAF-4128-A2C4-266FDE4A795A}" srcOrd="2" destOrd="0" presId="urn:microsoft.com/office/officeart/2005/8/layout/cycle4"/>
    <dgm:cxn modelId="{EAEFAF02-B4CB-4A03-B4EF-2FF4F5FF1A50}" type="presParOf" srcId="{87299CB6-6A5B-4558-A495-761521FE263A}" destId="{73F6892A-8C2A-4ED4-808C-B9FEF3DFE5DA}" srcOrd="3" destOrd="0" presId="urn:microsoft.com/office/officeart/2005/8/layout/cycle4"/>
  </dgm:cxnLst>
  <dgm:bg>
    <a:effectLst>
      <a:outerShdw blurRad="76200" dir="18900000" sy="23000" kx="-1200000" algn="bl" rotWithShape="0">
        <a:prstClr val="black">
          <a:alpha val="2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EC31C-6596-4E8B-A919-01E8815B8180}" type="doc">
      <dgm:prSet loTypeId="urn:microsoft.com/office/officeart/2005/8/layout/gear1" loCatId="process" qsTypeId="urn:microsoft.com/office/officeart/2005/8/quickstyle/3d9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DDE5778-2D4A-47AC-97C3-868C65436D5F}">
      <dgm:prSet phldrT="[Text]" custT="1"/>
      <dgm:spPr/>
      <dgm:t>
        <a:bodyPr/>
        <a:lstStyle/>
        <a:p>
          <a:r>
            <a:rPr lang="en-US" sz="2400" b="1" dirty="0" smtClean="0"/>
            <a:t>Automation</a:t>
          </a:r>
        </a:p>
        <a:p>
          <a:r>
            <a:rPr lang="en-US" sz="2400" b="1" dirty="0" smtClean="0"/>
            <a:t>And Growth</a:t>
          </a:r>
          <a:endParaRPr lang="en-US" sz="2400" b="1" dirty="0"/>
        </a:p>
      </dgm:t>
    </dgm:pt>
    <dgm:pt modelId="{A25D0A34-8852-460A-BD69-5A1F437D10CA}" type="parTrans" cxnId="{D0F5F9CF-C5AC-439E-9298-BEF871D8E9B4}">
      <dgm:prSet/>
      <dgm:spPr/>
      <dgm:t>
        <a:bodyPr/>
        <a:lstStyle/>
        <a:p>
          <a:endParaRPr lang="en-US" dirty="0"/>
        </a:p>
      </dgm:t>
    </dgm:pt>
    <dgm:pt modelId="{05607A16-8348-4196-BF83-966014015977}" type="sibTrans" cxnId="{D0F5F9CF-C5AC-439E-9298-BEF871D8E9B4}">
      <dgm:prSet/>
      <dgm:spPr/>
      <dgm:t>
        <a:bodyPr/>
        <a:lstStyle/>
        <a:p>
          <a:endParaRPr lang="en-US" dirty="0"/>
        </a:p>
      </dgm:t>
    </dgm:pt>
    <dgm:pt modelId="{18C0E83D-2F63-41B8-8329-A604B6D7005B}">
      <dgm:prSet phldrT="[Text]" custT="1"/>
      <dgm:spPr/>
      <dgm:t>
        <a:bodyPr/>
        <a:lstStyle/>
        <a:p>
          <a:r>
            <a:rPr lang="en-US" sz="2400" dirty="0" smtClean="0"/>
            <a:t>Upda  E</a:t>
          </a:r>
          <a:endParaRPr lang="en-US" sz="2400" dirty="0"/>
        </a:p>
      </dgm:t>
    </dgm:pt>
    <dgm:pt modelId="{86571105-1BF1-41CD-B9CE-4D4D21658E38}" type="parTrans" cxnId="{4CD1AEC4-EFDA-4559-B3D9-81F0AAB68543}">
      <dgm:prSet/>
      <dgm:spPr/>
      <dgm:t>
        <a:bodyPr/>
        <a:lstStyle/>
        <a:p>
          <a:endParaRPr lang="en-US" dirty="0"/>
        </a:p>
      </dgm:t>
    </dgm:pt>
    <dgm:pt modelId="{81254EBA-8510-4149-B2CE-B77582B47C6A}" type="sibTrans" cxnId="{4CD1AEC4-EFDA-4559-B3D9-81F0AAB68543}">
      <dgm:prSet/>
      <dgm:spPr/>
      <dgm:t>
        <a:bodyPr/>
        <a:lstStyle/>
        <a:p>
          <a:endParaRPr lang="en-US" dirty="0"/>
        </a:p>
      </dgm:t>
    </dgm:pt>
    <dgm:pt modelId="{6B79A4EB-F68B-4039-A821-9EF922A6FEEC}">
      <dgm:prSet phldrT="[Text]"/>
      <dgm:spPr/>
      <dgm:t>
        <a:bodyPr/>
        <a:lstStyle/>
        <a:p>
          <a:r>
            <a:rPr lang="en-US" dirty="0" smtClean="0"/>
            <a:t>Work </a:t>
          </a:r>
          <a:endParaRPr lang="en-US" dirty="0"/>
        </a:p>
      </dgm:t>
    </dgm:pt>
    <dgm:pt modelId="{2E9A443A-0EAF-4DB4-A6E0-5AF0C3C4CC8C}" type="parTrans" cxnId="{146BCD55-DDC2-4522-A432-F349A3C3EB9D}">
      <dgm:prSet/>
      <dgm:spPr/>
      <dgm:t>
        <a:bodyPr/>
        <a:lstStyle/>
        <a:p>
          <a:endParaRPr lang="en-US" dirty="0"/>
        </a:p>
      </dgm:t>
    </dgm:pt>
    <dgm:pt modelId="{F9A6E55A-635D-46BD-9E93-FB6B4DED1124}" type="sibTrans" cxnId="{146BCD55-DDC2-4522-A432-F349A3C3EB9D}">
      <dgm:prSet/>
      <dgm:spPr/>
      <dgm:t>
        <a:bodyPr/>
        <a:lstStyle/>
        <a:p>
          <a:endParaRPr lang="en-US" dirty="0"/>
        </a:p>
      </dgm:t>
    </dgm:pt>
    <dgm:pt modelId="{054DF702-097D-42A1-9549-8DF7B6224D9A}">
      <dgm:prSet phldrT="[Text]"/>
      <dgm:spPr/>
      <dgm:t>
        <a:bodyPr/>
        <a:lstStyle/>
        <a:p>
          <a:endParaRPr lang="en-US" dirty="0"/>
        </a:p>
      </dgm:t>
    </dgm:pt>
    <dgm:pt modelId="{4F02891F-40F3-49E6-98C8-B1B9BB8BADC6}" type="parTrans" cxnId="{6D1FF3BB-9AB0-4C54-8E33-841B4D85D73B}">
      <dgm:prSet/>
      <dgm:spPr/>
      <dgm:t>
        <a:bodyPr/>
        <a:lstStyle/>
        <a:p>
          <a:endParaRPr lang="en-US" dirty="0"/>
        </a:p>
      </dgm:t>
    </dgm:pt>
    <dgm:pt modelId="{6D481009-DBE7-472A-AC64-64ACD602BD64}" type="sibTrans" cxnId="{6D1FF3BB-9AB0-4C54-8E33-841B4D85D73B}">
      <dgm:prSet/>
      <dgm:spPr/>
      <dgm:t>
        <a:bodyPr/>
        <a:lstStyle/>
        <a:p>
          <a:endParaRPr lang="en-US" dirty="0"/>
        </a:p>
      </dgm:t>
    </dgm:pt>
    <dgm:pt modelId="{8AADB0E5-B4CE-4296-B722-307CF1C6B9D0}">
      <dgm:prSet phldrT="[Text]"/>
      <dgm:spPr/>
      <dgm:t>
        <a:bodyPr/>
        <a:lstStyle/>
        <a:p>
          <a:endParaRPr lang="en-US" dirty="0"/>
        </a:p>
      </dgm:t>
    </dgm:pt>
    <dgm:pt modelId="{94892C28-E2D7-40E5-8667-30CBD351BB87}" type="parTrans" cxnId="{86B52DD3-51F0-4884-BE97-70A264FB6ACA}">
      <dgm:prSet/>
      <dgm:spPr/>
      <dgm:t>
        <a:bodyPr/>
        <a:lstStyle/>
        <a:p>
          <a:endParaRPr lang="en-US" dirty="0"/>
        </a:p>
      </dgm:t>
    </dgm:pt>
    <dgm:pt modelId="{7AA2EF80-942A-4FD3-82FC-3C35F0999558}" type="sibTrans" cxnId="{86B52DD3-51F0-4884-BE97-70A264FB6ACA}">
      <dgm:prSet/>
      <dgm:spPr/>
      <dgm:t>
        <a:bodyPr/>
        <a:lstStyle/>
        <a:p>
          <a:endParaRPr lang="en-US" dirty="0"/>
        </a:p>
      </dgm:t>
    </dgm:pt>
    <dgm:pt modelId="{2A7EA631-EB96-4CEB-8B6F-7CF4558A2F2D}" type="pres">
      <dgm:prSet presAssocID="{D62EC31C-6596-4E8B-A919-01E8815B8180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4BCC7-A480-4049-A01D-779E6A7AAC62}" type="pres">
      <dgm:prSet presAssocID="{7DDE5778-2D4A-47AC-97C3-868C65436D5F}" presName="gear1" presStyleLbl="node1" presStyleIdx="0" presStyleCnt="3" custAng="21268344" custLinFactNeighborX="12025" custLinFactNeighborY="103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B6DFB-5B93-49C2-90DD-3826F6E3E14A}" type="pres">
      <dgm:prSet presAssocID="{7DDE5778-2D4A-47AC-97C3-868C65436D5F}" presName="gear1srcNode" presStyleLbl="node1" presStyleIdx="0" presStyleCnt="3"/>
      <dgm:spPr/>
      <dgm:t>
        <a:bodyPr/>
        <a:lstStyle/>
        <a:p>
          <a:endParaRPr lang="en-US"/>
        </a:p>
      </dgm:t>
    </dgm:pt>
    <dgm:pt modelId="{A693330F-20FD-4F92-9EF8-3D0F412F9AD7}" type="pres">
      <dgm:prSet presAssocID="{7DDE5778-2D4A-47AC-97C3-868C65436D5F}" presName="gear1dstNode" presStyleLbl="node1" presStyleIdx="0" presStyleCnt="3"/>
      <dgm:spPr/>
      <dgm:t>
        <a:bodyPr/>
        <a:lstStyle/>
        <a:p>
          <a:endParaRPr lang="en-US"/>
        </a:p>
      </dgm:t>
    </dgm:pt>
    <dgm:pt modelId="{E5E86FCF-3B08-40C2-BBE1-86EFBA693963}" type="pres">
      <dgm:prSet presAssocID="{18C0E83D-2F63-41B8-8329-A604B6D7005B}" presName="gear2" presStyleLbl="node1" presStyleIdx="1" presStyleCnt="3" custLinFactNeighborX="-23083" custLinFactNeighborY="568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B608-19BD-449C-81F7-2E9CD821EF1F}" type="pres">
      <dgm:prSet presAssocID="{18C0E83D-2F63-41B8-8329-A604B6D7005B}" presName="gear2srcNode" presStyleLbl="node1" presStyleIdx="1" presStyleCnt="3"/>
      <dgm:spPr/>
      <dgm:t>
        <a:bodyPr/>
        <a:lstStyle/>
        <a:p>
          <a:endParaRPr lang="en-US"/>
        </a:p>
      </dgm:t>
    </dgm:pt>
    <dgm:pt modelId="{5BD387CB-643A-4D61-B88C-9955B21DF0BA}" type="pres">
      <dgm:prSet presAssocID="{18C0E83D-2F63-41B8-8329-A604B6D7005B}" presName="gear2dstNode" presStyleLbl="node1" presStyleIdx="1" presStyleCnt="3"/>
      <dgm:spPr/>
      <dgm:t>
        <a:bodyPr/>
        <a:lstStyle/>
        <a:p>
          <a:endParaRPr lang="en-US"/>
        </a:p>
      </dgm:t>
    </dgm:pt>
    <dgm:pt modelId="{94AB3033-2329-4194-B1B4-19442D07776B}" type="pres">
      <dgm:prSet presAssocID="{6B79A4EB-F68B-4039-A821-9EF922A6FEEC}" presName="gear3" presStyleLbl="node1" presStyleIdx="2" presStyleCnt="3" custLinFactNeighborX="-36669" custLinFactNeighborY="4167"/>
      <dgm:spPr/>
      <dgm:t>
        <a:bodyPr/>
        <a:lstStyle/>
        <a:p>
          <a:endParaRPr lang="en-US"/>
        </a:p>
      </dgm:t>
    </dgm:pt>
    <dgm:pt modelId="{C3E6D64F-44EF-4E12-9249-24FD55FFB8F0}" type="pres">
      <dgm:prSet presAssocID="{6B79A4EB-F68B-4039-A821-9EF922A6FEE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AB32C-910F-4C8D-A3FC-AEA1299320A1}" type="pres">
      <dgm:prSet presAssocID="{6B79A4EB-F68B-4039-A821-9EF922A6FEEC}" presName="gear3srcNode" presStyleLbl="node1" presStyleIdx="2" presStyleCnt="3"/>
      <dgm:spPr/>
      <dgm:t>
        <a:bodyPr/>
        <a:lstStyle/>
        <a:p>
          <a:endParaRPr lang="en-US"/>
        </a:p>
      </dgm:t>
    </dgm:pt>
    <dgm:pt modelId="{83B20BD6-195F-411D-8C97-2F4D4506518E}" type="pres">
      <dgm:prSet presAssocID="{6B79A4EB-F68B-4039-A821-9EF922A6FEEC}" presName="gear3dstNode" presStyleLbl="node1" presStyleIdx="2" presStyleCnt="3"/>
      <dgm:spPr/>
      <dgm:t>
        <a:bodyPr/>
        <a:lstStyle/>
        <a:p>
          <a:endParaRPr lang="en-US"/>
        </a:p>
      </dgm:t>
    </dgm:pt>
    <dgm:pt modelId="{7292965D-3B66-416B-8BAF-002620D821C4}" type="pres">
      <dgm:prSet presAssocID="{05607A16-8348-4196-BF83-966014015977}" presName="connector1" presStyleLbl="sibTrans2D1" presStyleIdx="0" presStyleCnt="3" custLinFactNeighborX="20741" custLinFactNeighborY="-46290"/>
      <dgm:spPr/>
      <dgm:t>
        <a:bodyPr/>
        <a:lstStyle/>
        <a:p>
          <a:endParaRPr lang="en-US"/>
        </a:p>
      </dgm:t>
    </dgm:pt>
    <dgm:pt modelId="{F9F1255B-ED9E-48CC-AEE2-52CD41CF3E9B}" type="pres">
      <dgm:prSet presAssocID="{81254EBA-8510-4149-B2CE-B77582B47C6A}" presName="connector2" presStyleLbl="sibTrans2D1" presStyleIdx="1" presStyleCnt="3" custAng="5228147" custLinFactNeighborX="81339" custLinFactNeighborY="-9577"/>
      <dgm:spPr/>
      <dgm:t>
        <a:bodyPr/>
        <a:lstStyle/>
        <a:p>
          <a:endParaRPr lang="en-US"/>
        </a:p>
      </dgm:t>
    </dgm:pt>
    <dgm:pt modelId="{729E33FB-FD73-4E95-AAFA-D1DDC33A7DBC}" type="pres">
      <dgm:prSet presAssocID="{F9A6E55A-635D-46BD-9E93-FB6B4DED1124}" presName="connector3" presStyleLbl="sibTrans2D1" presStyleIdx="2" presStyleCnt="3" custAng="9689839" custLinFactNeighborX="-56965" custLinFactNeighborY="63187"/>
      <dgm:spPr/>
      <dgm:t>
        <a:bodyPr/>
        <a:lstStyle/>
        <a:p>
          <a:endParaRPr lang="en-US"/>
        </a:p>
      </dgm:t>
    </dgm:pt>
  </dgm:ptLst>
  <dgm:cxnLst>
    <dgm:cxn modelId="{E3F8B0F0-763D-4C5D-9BC2-D3ABFBB36780}" type="presOf" srcId="{F9A6E55A-635D-46BD-9E93-FB6B4DED1124}" destId="{729E33FB-FD73-4E95-AAFA-D1DDC33A7DBC}" srcOrd="0" destOrd="0" presId="urn:microsoft.com/office/officeart/2005/8/layout/gear1"/>
    <dgm:cxn modelId="{3C5775A1-9B2C-465C-886B-620C53075B80}" type="presOf" srcId="{81254EBA-8510-4149-B2CE-B77582B47C6A}" destId="{F9F1255B-ED9E-48CC-AEE2-52CD41CF3E9B}" srcOrd="0" destOrd="0" presId="urn:microsoft.com/office/officeart/2005/8/layout/gear1"/>
    <dgm:cxn modelId="{D0F5F9CF-C5AC-439E-9298-BEF871D8E9B4}" srcId="{D62EC31C-6596-4E8B-A919-01E8815B8180}" destId="{7DDE5778-2D4A-47AC-97C3-868C65436D5F}" srcOrd="0" destOrd="0" parTransId="{A25D0A34-8852-460A-BD69-5A1F437D10CA}" sibTransId="{05607A16-8348-4196-BF83-966014015977}"/>
    <dgm:cxn modelId="{E698517A-4C4C-4F74-B8AE-6442C5027153}" type="presOf" srcId="{D62EC31C-6596-4E8B-A919-01E8815B8180}" destId="{2A7EA631-EB96-4CEB-8B6F-7CF4558A2F2D}" srcOrd="0" destOrd="0" presId="urn:microsoft.com/office/officeart/2005/8/layout/gear1"/>
    <dgm:cxn modelId="{96D9C8C2-D8CA-42AD-9097-A3DE9A5E0E36}" type="presOf" srcId="{05607A16-8348-4196-BF83-966014015977}" destId="{7292965D-3B66-416B-8BAF-002620D821C4}" srcOrd="0" destOrd="0" presId="urn:microsoft.com/office/officeart/2005/8/layout/gear1"/>
    <dgm:cxn modelId="{1EB265E1-0E17-4011-AE45-94834FEAF759}" type="presOf" srcId="{18C0E83D-2F63-41B8-8329-A604B6D7005B}" destId="{FE6EB608-19BD-449C-81F7-2E9CD821EF1F}" srcOrd="1" destOrd="0" presId="urn:microsoft.com/office/officeart/2005/8/layout/gear1"/>
    <dgm:cxn modelId="{4D83E186-8C33-4278-B63B-A3228A9BFAAC}" type="presOf" srcId="{18C0E83D-2F63-41B8-8329-A604B6D7005B}" destId="{E5E86FCF-3B08-40C2-BBE1-86EFBA693963}" srcOrd="0" destOrd="0" presId="urn:microsoft.com/office/officeart/2005/8/layout/gear1"/>
    <dgm:cxn modelId="{595D540E-56F3-4D9C-85AF-26919BD07F68}" type="presOf" srcId="{6B79A4EB-F68B-4039-A821-9EF922A6FEEC}" destId="{94AB3033-2329-4194-B1B4-19442D07776B}" srcOrd="0" destOrd="0" presId="urn:microsoft.com/office/officeart/2005/8/layout/gear1"/>
    <dgm:cxn modelId="{F7FCB4EC-9FF5-46D5-B57B-DEFCBADED09C}" type="presOf" srcId="{7DDE5778-2D4A-47AC-97C3-868C65436D5F}" destId="{C03B6DFB-5B93-49C2-90DD-3826F6E3E14A}" srcOrd="1" destOrd="0" presId="urn:microsoft.com/office/officeart/2005/8/layout/gear1"/>
    <dgm:cxn modelId="{6D1FF3BB-9AB0-4C54-8E33-841B4D85D73B}" srcId="{D62EC31C-6596-4E8B-A919-01E8815B8180}" destId="{054DF702-097D-42A1-9549-8DF7B6224D9A}" srcOrd="3" destOrd="0" parTransId="{4F02891F-40F3-49E6-98C8-B1B9BB8BADC6}" sibTransId="{6D481009-DBE7-472A-AC64-64ACD602BD64}"/>
    <dgm:cxn modelId="{146BCD55-DDC2-4522-A432-F349A3C3EB9D}" srcId="{D62EC31C-6596-4E8B-A919-01E8815B8180}" destId="{6B79A4EB-F68B-4039-A821-9EF922A6FEEC}" srcOrd="2" destOrd="0" parTransId="{2E9A443A-0EAF-4DB4-A6E0-5AF0C3C4CC8C}" sibTransId="{F9A6E55A-635D-46BD-9E93-FB6B4DED1124}"/>
    <dgm:cxn modelId="{D7C1C3D0-414A-4AE0-A20F-E19EBBFE7C7D}" type="presOf" srcId="{6B79A4EB-F68B-4039-A821-9EF922A6FEEC}" destId="{C3E6D64F-44EF-4E12-9249-24FD55FFB8F0}" srcOrd="1" destOrd="0" presId="urn:microsoft.com/office/officeart/2005/8/layout/gear1"/>
    <dgm:cxn modelId="{86B52DD3-51F0-4884-BE97-70A264FB6ACA}" srcId="{D62EC31C-6596-4E8B-A919-01E8815B8180}" destId="{8AADB0E5-B4CE-4296-B722-307CF1C6B9D0}" srcOrd="4" destOrd="0" parTransId="{94892C28-E2D7-40E5-8667-30CBD351BB87}" sibTransId="{7AA2EF80-942A-4FD3-82FC-3C35F0999558}"/>
    <dgm:cxn modelId="{4CD1AEC4-EFDA-4559-B3D9-81F0AAB68543}" srcId="{D62EC31C-6596-4E8B-A919-01E8815B8180}" destId="{18C0E83D-2F63-41B8-8329-A604B6D7005B}" srcOrd="1" destOrd="0" parTransId="{86571105-1BF1-41CD-B9CE-4D4D21658E38}" sibTransId="{81254EBA-8510-4149-B2CE-B77582B47C6A}"/>
    <dgm:cxn modelId="{10391391-9597-4CAD-A79B-FFDC3B48CAD7}" type="presOf" srcId="{18C0E83D-2F63-41B8-8329-A604B6D7005B}" destId="{5BD387CB-643A-4D61-B88C-9955B21DF0BA}" srcOrd="2" destOrd="0" presId="urn:microsoft.com/office/officeart/2005/8/layout/gear1"/>
    <dgm:cxn modelId="{0CE20333-6F82-4BED-9EAD-E822EE6D55AE}" type="presOf" srcId="{6B79A4EB-F68B-4039-A821-9EF922A6FEEC}" destId="{305AB32C-910F-4C8D-A3FC-AEA1299320A1}" srcOrd="2" destOrd="0" presId="urn:microsoft.com/office/officeart/2005/8/layout/gear1"/>
    <dgm:cxn modelId="{EC291D63-0DDC-4FD1-B882-7BCBC9E766C5}" type="presOf" srcId="{7DDE5778-2D4A-47AC-97C3-868C65436D5F}" destId="{1CD4BCC7-A480-4049-A01D-779E6A7AAC62}" srcOrd="0" destOrd="0" presId="urn:microsoft.com/office/officeart/2005/8/layout/gear1"/>
    <dgm:cxn modelId="{84024CFC-B65A-448C-98DD-4F12F3F4A321}" type="presOf" srcId="{6B79A4EB-F68B-4039-A821-9EF922A6FEEC}" destId="{83B20BD6-195F-411D-8C97-2F4D4506518E}" srcOrd="3" destOrd="0" presId="urn:microsoft.com/office/officeart/2005/8/layout/gear1"/>
    <dgm:cxn modelId="{2CAEB0B3-04D6-4D4C-8344-EB1419E6CBD7}" type="presOf" srcId="{7DDE5778-2D4A-47AC-97C3-868C65436D5F}" destId="{A693330F-20FD-4F92-9EF8-3D0F412F9AD7}" srcOrd="2" destOrd="0" presId="urn:microsoft.com/office/officeart/2005/8/layout/gear1"/>
    <dgm:cxn modelId="{71EBCD6E-0E0D-43E1-9086-A8B4487E8A80}" type="presParOf" srcId="{2A7EA631-EB96-4CEB-8B6F-7CF4558A2F2D}" destId="{1CD4BCC7-A480-4049-A01D-779E6A7AAC62}" srcOrd="0" destOrd="0" presId="urn:microsoft.com/office/officeart/2005/8/layout/gear1"/>
    <dgm:cxn modelId="{40F9C2E5-BFDC-4EDA-AE5F-E37FBA75EC33}" type="presParOf" srcId="{2A7EA631-EB96-4CEB-8B6F-7CF4558A2F2D}" destId="{C03B6DFB-5B93-49C2-90DD-3826F6E3E14A}" srcOrd="1" destOrd="0" presId="urn:microsoft.com/office/officeart/2005/8/layout/gear1"/>
    <dgm:cxn modelId="{940A4257-1B59-42ED-90FB-84D4E68707EC}" type="presParOf" srcId="{2A7EA631-EB96-4CEB-8B6F-7CF4558A2F2D}" destId="{A693330F-20FD-4F92-9EF8-3D0F412F9AD7}" srcOrd="2" destOrd="0" presId="urn:microsoft.com/office/officeart/2005/8/layout/gear1"/>
    <dgm:cxn modelId="{CFB4A296-A138-4F58-95C5-C88BDC0EEA62}" type="presParOf" srcId="{2A7EA631-EB96-4CEB-8B6F-7CF4558A2F2D}" destId="{E5E86FCF-3B08-40C2-BBE1-86EFBA693963}" srcOrd="3" destOrd="0" presId="urn:microsoft.com/office/officeart/2005/8/layout/gear1"/>
    <dgm:cxn modelId="{6E2C87F9-3FD7-4906-800E-C7E43E458ECE}" type="presParOf" srcId="{2A7EA631-EB96-4CEB-8B6F-7CF4558A2F2D}" destId="{FE6EB608-19BD-449C-81F7-2E9CD821EF1F}" srcOrd="4" destOrd="0" presId="urn:microsoft.com/office/officeart/2005/8/layout/gear1"/>
    <dgm:cxn modelId="{6A6BE442-92C8-4E6A-9B48-8AAE4D3388FE}" type="presParOf" srcId="{2A7EA631-EB96-4CEB-8B6F-7CF4558A2F2D}" destId="{5BD387CB-643A-4D61-B88C-9955B21DF0BA}" srcOrd="5" destOrd="0" presId="urn:microsoft.com/office/officeart/2005/8/layout/gear1"/>
    <dgm:cxn modelId="{8C969D8E-D8AD-4188-AE8B-6102274A91E2}" type="presParOf" srcId="{2A7EA631-EB96-4CEB-8B6F-7CF4558A2F2D}" destId="{94AB3033-2329-4194-B1B4-19442D07776B}" srcOrd="6" destOrd="0" presId="urn:microsoft.com/office/officeart/2005/8/layout/gear1"/>
    <dgm:cxn modelId="{F483FE98-8F25-400E-AD8C-842F603FA58E}" type="presParOf" srcId="{2A7EA631-EB96-4CEB-8B6F-7CF4558A2F2D}" destId="{C3E6D64F-44EF-4E12-9249-24FD55FFB8F0}" srcOrd="7" destOrd="0" presId="urn:microsoft.com/office/officeart/2005/8/layout/gear1"/>
    <dgm:cxn modelId="{74B8E41B-075B-4842-99A3-D3A4861551AF}" type="presParOf" srcId="{2A7EA631-EB96-4CEB-8B6F-7CF4558A2F2D}" destId="{305AB32C-910F-4C8D-A3FC-AEA1299320A1}" srcOrd="8" destOrd="0" presId="urn:microsoft.com/office/officeart/2005/8/layout/gear1"/>
    <dgm:cxn modelId="{692B2611-B830-4D98-AF4E-065270D5BAA1}" type="presParOf" srcId="{2A7EA631-EB96-4CEB-8B6F-7CF4558A2F2D}" destId="{83B20BD6-195F-411D-8C97-2F4D4506518E}" srcOrd="9" destOrd="0" presId="urn:microsoft.com/office/officeart/2005/8/layout/gear1"/>
    <dgm:cxn modelId="{37EE1768-1F94-4F34-873A-362CE56F5818}" type="presParOf" srcId="{2A7EA631-EB96-4CEB-8B6F-7CF4558A2F2D}" destId="{7292965D-3B66-416B-8BAF-002620D821C4}" srcOrd="10" destOrd="0" presId="urn:microsoft.com/office/officeart/2005/8/layout/gear1"/>
    <dgm:cxn modelId="{C66953B1-A931-482D-A1A9-2C03256DF096}" type="presParOf" srcId="{2A7EA631-EB96-4CEB-8B6F-7CF4558A2F2D}" destId="{F9F1255B-ED9E-48CC-AEE2-52CD41CF3E9B}" srcOrd="11" destOrd="0" presId="urn:microsoft.com/office/officeart/2005/8/layout/gear1"/>
    <dgm:cxn modelId="{A449A383-B67F-48FF-8D65-4A0AB65E911D}" type="presParOf" srcId="{2A7EA631-EB96-4CEB-8B6F-7CF4558A2F2D}" destId="{729E33FB-FD73-4E95-AAFA-D1DDC33A7DBC}" srcOrd="12" destOrd="0" presId="urn:microsoft.com/office/officeart/2005/8/layout/gear1"/>
  </dgm:cxnLst>
  <dgm:bg>
    <a:solidFill>
      <a:schemeClr val="lt1">
        <a:hueOff val="0"/>
        <a:satOff val="0"/>
        <a:lumOff val="0"/>
      </a:schemeClr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9F720-819E-4186-AE89-AF0EE183B58B}">
      <dsp:nvSpPr>
        <dsp:cNvPr id="0" name=""/>
        <dsp:cNvSpPr/>
      </dsp:nvSpPr>
      <dsp:spPr>
        <a:xfrm>
          <a:off x="3609471" y="2011416"/>
          <a:ext cx="1495537" cy="968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-497666"/>
              <a:satOff val="797"/>
              <a:lumOff val="4252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accent2">
                  <a:lumMod val="50000"/>
                </a:schemeClr>
              </a:solidFill>
            </a:rPr>
            <a:t>Phone Tracker</a:t>
          </a:r>
          <a:endParaRPr lang="en-US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79413" y="2274890"/>
        <a:ext cx="1004314" cy="684014"/>
      </dsp:txXfrm>
    </dsp:sp>
    <dsp:sp modelId="{9C86994C-77F1-4587-BE0D-7160D5EB6BA7}">
      <dsp:nvSpPr>
        <dsp:cNvPr id="0" name=""/>
        <dsp:cNvSpPr/>
      </dsp:nvSpPr>
      <dsp:spPr>
        <a:xfrm>
          <a:off x="0" y="2058634"/>
          <a:ext cx="1902742" cy="968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-248833"/>
              <a:satOff val="398"/>
              <a:lumOff val="2126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solidFill>
                <a:schemeClr val="accent2">
                  <a:lumMod val="75000"/>
                </a:schemeClr>
              </a:solidFill>
            </a:rPr>
            <a:t>Developing</a:t>
          </a:r>
          <a:endParaRPr lang="en-US" sz="1600" b="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1281" y="2322108"/>
        <a:ext cx="1289357" cy="684014"/>
      </dsp:txXfrm>
    </dsp:sp>
    <dsp:sp modelId="{8E0426CC-1BA6-41E7-A992-43AE4C89DE53}">
      <dsp:nvSpPr>
        <dsp:cNvPr id="0" name=""/>
        <dsp:cNvSpPr/>
      </dsp:nvSpPr>
      <dsp:spPr>
        <a:xfrm>
          <a:off x="3497006" y="0"/>
          <a:ext cx="1716877" cy="968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-248833"/>
              <a:satOff val="398"/>
              <a:lumOff val="2126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 prst="angle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2">
                  <a:lumMod val="50000"/>
                </a:schemeClr>
              </a:solidFill>
            </a:rPr>
            <a:t>24 Hours Internet</a:t>
          </a:r>
          <a:endParaRPr lang="en-US" sz="18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33350" y="21281"/>
        <a:ext cx="1159251" cy="684014"/>
      </dsp:txXfrm>
    </dsp:sp>
    <dsp:sp modelId="{796F8891-EBDC-4173-A6DA-2E478CBAC84E}">
      <dsp:nvSpPr>
        <dsp:cNvPr id="0" name=""/>
        <dsp:cNvSpPr/>
      </dsp:nvSpPr>
      <dsp:spPr>
        <a:xfrm>
          <a:off x="0" y="86375"/>
          <a:ext cx="1999533" cy="968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 prst="angle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</a:rPr>
            <a:t>Concert Booking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1281" y="107656"/>
        <a:ext cx="1357111" cy="684014"/>
      </dsp:txXfrm>
    </dsp:sp>
    <dsp:sp modelId="{DFB149D4-06DD-471A-AF29-9C9B4C43BC83}">
      <dsp:nvSpPr>
        <dsp:cNvPr id="0" name=""/>
        <dsp:cNvSpPr/>
      </dsp:nvSpPr>
      <dsp:spPr>
        <a:xfrm>
          <a:off x="1158212" y="-11804"/>
          <a:ext cx="1368989" cy="1223916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shade val="5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softEdge rad="3175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endParaRPr lang="en-US" sz="48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59180" y="346673"/>
        <a:ext cx="968021" cy="865439"/>
      </dsp:txXfrm>
    </dsp:sp>
    <dsp:sp modelId="{62A161A8-78B6-42F8-9A21-95DD96235A83}">
      <dsp:nvSpPr>
        <dsp:cNvPr id="0" name=""/>
        <dsp:cNvSpPr/>
      </dsp:nvSpPr>
      <dsp:spPr>
        <a:xfrm rot="5400000">
          <a:off x="3017491" y="-19597"/>
          <a:ext cx="1310865" cy="1310865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248833"/>
                <a:satOff val="398"/>
                <a:lumOff val="21260"/>
                <a:alphaOff val="0"/>
                <a:shade val="74000"/>
                <a:satMod val="130000"/>
                <a:lumMod val="90000"/>
              </a:schemeClr>
              <a:schemeClr val="accent3">
                <a:shade val="50000"/>
                <a:hueOff val="-248833"/>
                <a:satOff val="398"/>
                <a:lumOff val="2126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softEdge rad="31750"/>
        </a:effectLst>
        <a:scene3d>
          <a:camera prst="orthographicFront"/>
          <a:lightRig rig="flat" dir="t"/>
        </a:scene3d>
        <a:sp3d prstMaterial="plastic">
          <a:bevelT w="120900" h="88900" prst="cross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endParaRPr lang="en-US" sz="44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017491" y="364346"/>
        <a:ext cx="926922" cy="926922"/>
      </dsp:txXfrm>
    </dsp:sp>
    <dsp:sp modelId="{D54BD889-761D-4FEF-A390-E98E75C16A3D}">
      <dsp:nvSpPr>
        <dsp:cNvPr id="0" name=""/>
        <dsp:cNvSpPr/>
      </dsp:nvSpPr>
      <dsp:spPr>
        <a:xfrm rot="10800000">
          <a:off x="2946370" y="1782474"/>
          <a:ext cx="1404134" cy="1319019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497666"/>
                <a:satOff val="797"/>
                <a:lumOff val="42520"/>
                <a:alphaOff val="0"/>
                <a:shade val="74000"/>
                <a:satMod val="130000"/>
                <a:lumMod val="90000"/>
              </a:schemeClr>
              <a:schemeClr val="accent3">
                <a:shade val="50000"/>
                <a:hueOff val="-497666"/>
                <a:satOff val="797"/>
                <a:lumOff val="4252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</a:t>
          </a:r>
          <a:endParaRPr lang="en-US" sz="4800" b="1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946370" y="1782474"/>
        <a:ext cx="992873" cy="932687"/>
      </dsp:txXfrm>
    </dsp:sp>
    <dsp:sp modelId="{89453043-D81E-4AFC-A626-3DC6A0690EB3}">
      <dsp:nvSpPr>
        <dsp:cNvPr id="0" name=""/>
        <dsp:cNvSpPr/>
      </dsp:nvSpPr>
      <dsp:spPr>
        <a:xfrm rot="16200000">
          <a:off x="1232427" y="1657293"/>
          <a:ext cx="1214582" cy="1525625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248833"/>
                <a:satOff val="398"/>
                <a:lumOff val="21260"/>
                <a:alphaOff val="0"/>
                <a:shade val="74000"/>
                <a:satMod val="130000"/>
                <a:lumMod val="90000"/>
              </a:schemeClr>
              <a:schemeClr val="accent3">
                <a:shade val="50000"/>
                <a:hueOff val="-248833"/>
                <a:satOff val="398"/>
                <a:lumOff val="2126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softEdge rad="3175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endParaRPr lang="en-US" sz="48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1523751" y="1812814"/>
        <a:ext cx="1078780" cy="858839"/>
      </dsp:txXfrm>
    </dsp:sp>
    <dsp:sp modelId="{08981E1A-4DAF-4128-A2C4-266FDE4A795A}">
      <dsp:nvSpPr>
        <dsp:cNvPr id="0" name=""/>
        <dsp:cNvSpPr/>
      </dsp:nvSpPr>
      <dsp:spPr>
        <a:xfrm>
          <a:off x="2430543" y="1209105"/>
          <a:ext cx="452596" cy="393562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F6892A-8C2A-4ED4-808C-B9FEF3DFE5DA}">
      <dsp:nvSpPr>
        <dsp:cNvPr id="0" name=""/>
        <dsp:cNvSpPr/>
      </dsp:nvSpPr>
      <dsp:spPr>
        <a:xfrm rot="10800000">
          <a:off x="2420107" y="1392605"/>
          <a:ext cx="452596" cy="393562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4BCC7-A480-4049-A01D-779E6A7AAC62}">
      <dsp:nvSpPr>
        <dsp:cNvPr id="0" name=""/>
        <dsp:cNvSpPr/>
      </dsp:nvSpPr>
      <dsp:spPr>
        <a:xfrm rot="21268344">
          <a:off x="4940796" y="2588866"/>
          <a:ext cx="2980266" cy="2980266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Automation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And Growth</a:t>
          </a:r>
          <a:endParaRPr lang="en-US" sz="2400" b="1" kern="1200" dirty="0"/>
        </a:p>
      </dsp:txBody>
      <dsp:txXfrm>
        <a:off x="5537452" y="3287100"/>
        <a:ext cx="1781934" cy="1531918"/>
      </dsp:txXfrm>
    </dsp:sp>
    <dsp:sp modelId="{E5E86FCF-3B08-40C2-BBE1-86EFBA693963}">
      <dsp:nvSpPr>
        <dsp:cNvPr id="0" name=""/>
        <dsp:cNvSpPr/>
      </dsp:nvSpPr>
      <dsp:spPr>
        <a:xfrm>
          <a:off x="2348129" y="2966308"/>
          <a:ext cx="2167466" cy="2167466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  E</a:t>
          </a:r>
          <a:endParaRPr lang="en-US" sz="2400" kern="1200" dirty="0"/>
        </a:p>
      </dsp:txBody>
      <dsp:txXfrm>
        <a:off x="2893795" y="3515272"/>
        <a:ext cx="1076134" cy="1069538"/>
      </dsp:txXfrm>
    </dsp:sp>
    <dsp:sp modelId="{94AB3033-2329-4194-B1B4-19442D07776B}">
      <dsp:nvSpPr>
        <dsp:cNvPr id="0" name=""/>
        <dsp:cNvSpPr/>
      </dsp:nvSpPr>
      <dsp:spPr>
        <a:xfrm rot="20700000">
          <a:off x="3108702" y="347024"/>
          <a:ext cx="2123675" cy="212367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  <a:sp3d extrusionH="28000" prstMaterial="matte"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Work </a:t>
          </a:r>
          <a:endParaRPr lang="en-US" sz="4000" kern="1200" dirty="0"/>
        </a:p>
      </dsp:txBody>
      <dsp:txXfrm rot="-20700000">
        <a:off x="3574486" y="812808"/>
        <a:ext cx="1192106" cy="1192106"/>
      </dsp:txXfrm>
    </dsp:sp>
    <dsp:sp modelId="{7292965D-3B66-416B-8BAF-002620D821C4}">
      <dsp:nvSpPr>
        <dsp:cNvPr id="0" name=""/>
        <dsp:cNvSpPr/>
      </dsp:nvSpPr>
      <dsp:spPr>
        <a:xfrm>
          <a:off x="5158145" y="215020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1255B-ED9E-48CC-AEE2-52CD41CF3E9B}">
      <dsp:nvSpPr>
        <dsp:cNvPr id="0" name=""/>
        <dsp:cNvSpPr/>
      </dsp:nvSpPr>
      <dsp:spPr>
        <a:xfrm rot="5228147">
          <a:off x="4719022" y="983699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E33FB-FD73-4E95-AAFA-D1DDC33A7DBC}">
      <dsp:nvSpPr>
        <dsp:cNvPr id="0" name=""/>
        <dsp:cNvSpPr/>
      </dsp:nvSpPr>
      <dsp:spPr>
        <a:xfrm rot="9689839">
          <a:off x="1868881" y="1656500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57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71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2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1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3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7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96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9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65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53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76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7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Layout" Target="../diagrams/layout1.xml"/><Relationship Id="rId11" Type="http://schemas.openxmlformats.org/officeDocument/2006/relationships/audio" Target="../media/audio1.wav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audio" Target="../media/audio1.wav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audio" Target="../media/audio3.wav"/><Relationship Id="rId5" Type="http://schemas.openxmlformats.org/officeDocument/2006/relationships/image" Target="../media/image5.png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audio" Target="../media/audio4.wav"/><Relationship Id="rId5" Type="http://schemas.openxmlformats.org/officeDocument/2006/relationships/image" Target="../media/image5.png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audio" Target="../media/audio5.wav"/><Relationship Id="rId5" Type="http://schemas.openxmlformats.org/officeDocument/2006/relationships/image" Target="../media/image5.png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14700"/>
            <a:ext cx="4942703" cy="1515533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Software</a:t>
            </a:r>
            <a:endParaRPr lang="en-US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185" y="6220888"/>
            <a:ext cx="3646618" cy="6371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Problem Solvers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 rot="780085">
            <a:off x="10498993" y="875357"/>
            <a:ext cx="1008797" cy="1628582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4-Point Star 4"/>
          <p:cNvSpPr/>
          <p:nvPr/>
        </p:nvSpPr>
        <p:spPr>
          <a:xfrm rot="3197494">
            <a:off x="312615" y="1727330"/>
            <a:ext cx="1444609" cy="1014663"/>
          </a:xfrm>
          <a:prstGeom prst="star4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 rot="21005719">
            <a:off x="105978" y="1678074"/>
            <a:ext cx="1037968" cy="1322173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3395590"/>
              </p:ext>
            </p:extLst>
          </p:nvPr>
        </p:nvGraphicFramePr>
        <p:xfrm>
          <a:off x="3615294" y="1603276"/>
          <a:ext cx="5292811" cy="3027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4-Point Star 9"/>
          <p:cNvSpPr/>
          <p:nvPr/>
        </p:nvSpPr>
        <p:spPr>
          <a:xfrm rot="347250">
            <a:off x="10531568" y="3977298"/>
            <a:ext cx="943649" cy="1306763"/>
          </a:xfrm>
          <a:prstGeom prst="star4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19185" y="2548738"/>
            <a:ext cx="413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Tech Company</a:t>
            </a:r>
            <a:r>
              <a:rPr lang="en-US" sz="54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Flowchart: Punched Tape 11"/>
          <p:cNvSpPr/>
          <p:nvPr/>
        </p:nvSpPr>
        <p:spPr>
          <a:xfrm>
            <a:off x="1034919" y="68936"/>
            <a:ext cx="7945394" cy="824641"/>
          </a:xfrm>
          <a:prstGeom prst="flowChartPunchedTap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  <a:softEdge rad="63500"/>
          </a:effectLst>
          <a:scene3d>
            <a:camera prst="perspectiveHeroicExtremeLeftFacing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Wave Solutions</a:t>
            </a:r>
            <a:endParaRPr lang="en-US" sz="48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675341" y="517476"/>
            <a:ext cx="284205" cy="58139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2017">
        <p14:vortex dir="r"/>
        <p:sndAc>
          <p:stSnd loop="1">
            <p:snd r:embed="rId4" name="bomb.wav"/>
          </p:stSnd>
        </p:sndAc>
      </p:transition>
    </mc:Choice>
    <mc:Fallback xmlns="">
      <p:transition spd="slow" advTm="12017">
        <p:fade/>
        <p:sndAc>
          <p:stSnd loop="1">
            <p:snd r:embed="rId11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8" grpId="0" animBg="1"/>
      <p:bldGraphic spid="9" grpId="0">
        <p:bldAsOne/>
      </p:bldGraphic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30414"/>
            <a:ext cx="9601196" cy="111740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Developing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1349"/>
            <a:ext cx="9601196" cy="23236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Book an a ticket of either a music show concert using wave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Developing our own Apps in to run the world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Developing Web-sites/Apps for clients in need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5-Point Star 5"/>
          <p:cNvSpPr/>
          <p:nvPr/>
        </p:nvSpPr>
        <p:spPr>
          <a:xfrm rot="1084198">
            <a:off x="10502900" y="4064000"/>
            <a:ext cx="533400" cy="1003300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20912504">
            <a:off x="736600" y="4813300"/>
            <a:ext cx="889000" cy="800100"/>
          </a:xfrm>
          <a:prstGeom prst="star5">
            <a:avLst/>
          </a:prstGeom>
          <a:solidFill>
            <a:schemeClr val="accent2">
              <a:lumMod val="5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 rot="763909">
            <a:off x="660400" y="2717800"/>
            <a:ext cx="635001" cy="914400"/>
          </a:xfrm>
          <a:prstGeom prst="star4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 rot="20269272">
            <a:off x="10033000" y="3314700"/>
            <a:ext cx="558800" cy="376232"/>
          </a:xfrm>
          <a:prstGeom prst="star4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795">
        <p15:prstTrans prst="airplane"/>
        <p:sndAc>
          <p:stSnd>
            <p:snd r:embed="rId4" name="push.wav"/>
          </p:stSnd>
        </p:sndAc>
      </p:transition>
    </mc:Choice>
    <mc:Fallback xmlns="">
      <p:transition spd="slow" advTm="2795">
        <p:fade/>
        <p:sndAc>
          <p:stSnd>
            <p:snd r:embed="rId6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</a:rPr>
              <a:t>24hrs Internet</a:t>
            </a:r>
            <a:endParaRPr lang="en-US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Buy a token to our wave center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At</a:t>
            </a:r>
            <a:r>
              <a:rPr lang="en-US" sz="2800" dirty="0" smtClean="0">
                <a:solidFill>
                  <a:srgbClr val="FF0000"/>
                </a:solidFill>
              </a:rPr>
              <a:t> 1500ush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Log to our web-site to be connected.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Enjoy</a:t>
            </a:r>
            <a:r>
              <a:rPr lang="en-US" sz="2800" dirty="0" smtClean="0">
                <a:solidFill>
                  <a:srgbClr val="FF0000"/>
                </a:solidFill>
              </a:rPr>
              <a:t> 24hrs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with no complain.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 rot="1328916">
            <a:off x="9588500" y="4902200"/>
            <a:ext cx="1041400" cy="698500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 rot="20174473">
            <a:off x="927100" y="4902200"/>
            <a:ext cx="901700" cy="1003300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622300" y="3200400"/>
            <a:ext cx="673101" cy="635000"/>
          </a:xfrm>
          <a:prstGeom prst="star4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994249">
            <a:off x="10769600" y="3200400"/>
            <a:ext cx="444500" cy="762000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 rot="1643292">
            <a:off x="5600700" y="5251450"/>
            <a:ext cx="495299" cy="624418"/>
          </a:xfrm>
          <a:prstGeom prst="star4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99">
        <p14:prism/>
        <p:sndAc>
          <p:stSnd>
            <p:snd r:embed="rId4" name="wind.wav"/>
          </p:stSnd>
        </p:sndAc>
      </p:transition>
    </mc:Choice>
    <mc:Fallback xmlns="">
      <p:transition spd="slow" advTm="499">
        <p:fade/>
        <p:sndAc>
          <p:stSnd>
            <p:snd r:embed="rId6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45063"/>
            <a:ext cx="9601196" cy="1340938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</a:rPr>
              <a:t>Phone </a:t>
            </a:r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</a:rPr>
              <a:t>Tracker5</a:t>
            </a:r>
            <a:endParaRPr lang="en-US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612" y="2520778"/>
            <a:ext cx="9601196" cy="357522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Lets solve the problem of stealing phones together.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Once a phone is lost we shall track it when reported to us.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Lets end theft today.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Phone Unlocking with Id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Phone Software installation and update.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4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58">
        <p15:prstTrans prst="crush"/>
        <p:sndAc>
          <p:stSnd>
            <p:snd r:embed="rId4" name="explode.wav"/>
          </p:stSnd>
        </p:sndAc>
      </p:transition>
    </mc:Choice>
    <mc:Fallback xmlns="">
      <p:transition spd="slow" advTm="358">
        <p:fade/>
        <p:sndAc>
          <p:stSnd>
            <p:snd r:embed="rId6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</a:rPr>
              <a:t>Concert Booking</a:t>
            </a:r>
            <a:endParaRPr lang="en-US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Book a valid ticket through our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Get to  the music concert.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Show security the code which was sent you.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Enjoy the digital world with Wave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6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99">
        <p15:prstTrans prst="fallOver"/>
        <p:sndAc>
          <p:stSnd>
            <p:snd r:embed="rId4" name="type.wav"/>
          </p:stSnd>
        </p:sndAc>
      </p:transition>
    </mc:Choice>
    <mc:Fallback xmlns="">
      <p:transition spd="slow" advTm="99">
        <p:fade/>
        <p:sndAc>
          <p:stSnd>
            <p:snd r:embed="rId6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33815387"/>
              </p:ext>
            </p:extLst>
          </p:nvPr>
        </p:nvGraphicFramePr>
        <p:xfrm>
          <a:off x="1209823" y="719666"/>
          <a:ext cx="97067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p Arrow 3"/>
          <p:cNvSpPr/>
          <p:nvPr/>
        </p:nvSpPr>
        <p:spPr>
          <a:xfrm rot="20665744" flipH="1">
            <a:off x="5084885" y="4467445"/>
            <a:ext cx="187722" cy="421695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9167" y="719666"/>
            <a:ext cx="601560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Powered by Smartup Factory</a:t>
            </a:r>
            <a:endParaRPr lang="en-US" sz="40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6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</TotalTime>
  <Words>163</Words>
  <Application>Microsoft Office PowerPoint</Application>
  <PresentationFormat>Widescreen</PresentationFormat>
  <Paragraphs>37</Paragraphs>
  <Slides>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Organic</vt:lpstr>
      <vt:lpstr>Wave Software</vt:lpstr>
      <vt:lpstr>Developing</vt:lpstr>
      <vt:lpstr>24hrs Internet</vt:lpstr>
      <vt:lpstr>Phone Tracker5</vt:lpstr>
      <vt:lpstr>Concert Booking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Apps</dc:title>
  <dc:creator>izacwhisper3@gmail.com</dc:creator>
  <cp:lastModifiedBy>izacwhisper3@gmail.com</cp:lastModifiedBy>
  <cp:revision>39</cp:revision>
  <dcterms:created xsi:type="dcterms:W3CDTF">2020-08-27T22:14:41Z</dcterms:created>
  <dcterms:modified xsi:type="dcterms:W3CDTF">2020-10-16T13:10:00Z</dcterms:modified>
</cp:coreProperties>
</file>