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558-0BF5-0691-9E86-F8CCF9E6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900C-7BAC-CEDF-8F72-974B8D83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474D-84D9-804D-7E65-79207191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A32C-48AD-A90A-DE6D-D5703A8F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93F1-F046-8C5F-5352-6732ADD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0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58E2-ABF8-5292-E558-91E64A63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B887-AF41-A826-784C-04AE5B080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24F-6D3E-A63B-7907-5187385C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97DF-8F8B-8CFD-2B53-6F14E9E0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6764-B07F-97C7-4DC4-7E86098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23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9905-9D71-1CDF-AE73-3BD01C3F5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54CB-AEF8-C85A-6EAD-BB121BD47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9E52-A999-6E4B-5F4F-3F41DA41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6658-6E73-B489-EFB0-067393EE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0FF7-9F57-A036-5966-6C26ACEE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82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ED10-78D7-F0AD-B144-B0253188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CE68-98E6-F698-E70B-6C6CBE47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4640-BE9C-23C6-F2EF-AA8E8B55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AE31-F498-511E-3E65-433CA602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5AC0-E09F-5045-EC28-C2A85667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3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F54-6C08-7970-9535-3E5E7423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CF461-9BDE-ECF3-4A46-84F6531E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A917-E787-40E0-B5B0-C0698CD8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3DF-E4C3-D50D-D8AD-3940EFAC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485A-162A-9327-061E-BFB97C8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7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37E3-80E3-8E3F-3323-C0B8CA9A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A54D-C21E-FE6E-F713-2E2C9E97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5B47-E373-86C3-EB0C-0EEA65A6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F4B4-D455-2941-3735-A7E695CA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027BB-BF7D-B4E2-0F8B-D874D747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DF6E5-BBC3-204C-A2CC-1416E1C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8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ABA0-5005-7FF6-655C-BB1E11C0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2A14-2F44-2624-8982-39CF5C34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A8B4B-77F7-84AD-8B42-8E645210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4D58-2093-1DBB-94AD-533ED2018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703B-C66F-53A5-0FF6-F294241C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76850-A1DD-4964-30EE-0ABC66E8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B48EA-8F2C-F33F-84C2-3362E6A0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4E9C1-5A2A-3829-A3D3-B21F3F6B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7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90A5-B05B-D655-A2AC-8226D72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D3B6D-A7E0-F5E5-8EF1-E841E7E7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38028-CA62-8644-0C51-4D173AFA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6C493-5381-6247-D5AE-1ECDA62B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44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6921A-AA34-0428-F65D-B41E3AD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C13A5-0C52-2364-CF65-A621851C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93FBA-4DBC-6B02-8F3F-AEEFB6B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28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9F72-FC39-B25A-D1B6-5C1C8A54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C94B-726C-7E1C-0AF4-597C7362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029D-E5D2-8EC3-09FB-E329F46E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13339-8E59-EFA2-86CB-6EC08BFF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5E95D-DDE0-9DE9-7B3F-4E500992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5536-CBFD-19A7-8BBE-6C071D56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96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F230-9365-BE57-F86D-79FB6713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D3E3C-EACD-6DF1-6E8D-B7C55BF5C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589F-7CB8-3F91-EA91-EDC40C37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FF629-D57D-C453-27F5-5694413E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FD62-C1BA-FC17-4C33-529ED08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A167-5278-466B-8C49-72875AA5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29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9297A-BA1B-8A86-32F6-5818B0A8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5F45-37DC-3B51-414C-53894541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256E-AFA4-5888-E9B0-0AE4063B5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4191-AEF1-4626-A2F0-D5FB5C368030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DC65-196D-F194-4392-0358160A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1BA4-58B4-E70A-DEAC-5B038D9D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2CE2-6609-4E2D-A1EA-3F9526B7A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72E1-63ED-C79A-19DF-58B410F6B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RESTFUL API DENGAN NODE.JS + EXPRESS.JS + MONGODB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BEA86-1F47-93BA-0D0C-D46572E63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Dikerjakan</a:t>
            </a:r>
            <a:r>
              <a:rPr lang="en-US" dirty="0"/>
              <a:t> oleh:</a:t>
            </a:r>
          </a:p>
          <a:p>
            <a:r>
              <a:rPr lang="en-US" dirty="0"/>
              <a:t>Hafiza </a:t>
            </a:r>
            <a:r>
              <a:rPr lang="en-US" dirty="0" err="1"/>
              <a:t>Rizky</a:t>
            </a:r>
            <a:r>
              <a:rPr lang="en-US" dirty="0"/>
              <a:t> </a:t>
            </a:r>
            <a:r>
              <a:rPr lang="en-US" dirty="0" err="1"/>
              <a:t>Irland</a:t>
            </a:r>
            <a:endParaRPr lang="en-US" dirty="0"/>
          </a:p>
          <a:p>
            <a:r>
              <a:rPr lang="en-US" dirty="0"/>
              <a:t>2 D4 IT A</a:t>
            </a:r>
            <a:br>
              <a:rPr lang="en-US" dirty="0"/>
            </a:br>
            <a:r>
              <a:rPr lang="en-US" dirty="0"/>
              <a:t>3122600021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229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E11A-FD25-8EAB-6221-F6F299F4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ENTRY POINT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FF6A7-B29F-AEC3-7996-BEF64D74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29" y="1825625"/>
            <a:ext cx="9122542" cy="4351338"/>
          </a:xfrm>
        </p:spPr>
      </p:pic>
    </p:spTree>
    <p:extLst>
      <p:ext uri="{BB962C8B-B14F-4D97-AF65-F5344CB8AC3E}">
        <p14:creationId xmlns:p14="http://schemas.microsoft.com/office/powerpoint/2010/main" val="54778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4CEB-74F4-B492-F0BE-F71D5BAB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SERVER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ADDAA-09AE-C437-27B1-F571C8E6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4590"/>
            <a:ext cx="10515600" cy="2293408"/>
          </a:xfrm>
        </p:spPr>
      </p:pic>
    </p:spTree>
    <p:extLst>
      <p:ext uri="{BB962C8B-B14F-4D97-AF65-F5344CB8AC3E}">
        <p14:creationId xmlns:p14="http://schemas.microsoft.com/office/powerpoint/2010/main" val="69096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33B-D152-510A-8362-267D0B5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ADD ONE CAKE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1254F9-94A7-B10B-E988-26648A455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342" y="1825625"/>
            <a:ext cx="9139315" cy="4351338"/>
          </a:xfrm>
        </p:spPr>
      </p:pic>
    </p:spTree>
    <p:extLst>
      <p:ext uri="{BB962C8B-B14F-4D97-AF65-F5344CB8AC3E}">
        <p14:creationId xmlns:p14="http://schemas.microsoft.com/office/powerpoint/2010/main" val="342642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9C51-AB55-CFD1-A6F3-FB3FCE37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GET ONE CAKE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F34A9-4D91-D5D8-35AE-02D814CB3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80" y="1825625"/>
            <a:ext cx="9016639" cy="4351338"/>
          </a:xfrm>
        </p:spPr>
      </p:pic>
    </p:spTree>
    <p:extLst>
      <p:ext uri="{BB962C8B-B14F-4D97-AF65-F5344CB8AC3E}">
        <p14:creationId xmlns:p14="http://schemas.microsoft.com/office/powerpoint/2010/main" val="309536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A07-EC48-F496-BA24-7C2C4F2A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GET ALL CAKES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AEA96-17DF-397D-4C06-F21FC363E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28" y="1825625"/>
            <a:ext cx="8776344" cy="4351338"/>
          </a:xfrm>
        </p:spPr>
      </p:pic>
    </p:spTree>
    <p:extLst>
      <p:ext uri="{BB962C8B-B14F-4D97-AF65-F5344CB8AC3E}">
        <p14:creationId xmlns:p14="http://schemas.microsoft.com/office/powerpoint/2010/main" val="4295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171A-143E-F70F-314E-4BE53787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DELETE ONE CAKE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7B65C-8043-4840-1CE4-21547360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028" y="1825625"/>
            <a:ext cx="9385944" cy="4351338"/>
          </a:xfrm>
        </p:spPr>
      </p:pic>
    </p:spTree>
    <p:extLst>
      <p:ext uri="{BB962C8B-B14F-4D97-AF65-F5344CB8AC3E}">
        <p14:creationId xmlns:p14="http://schemas.microsoft.com/office/powerpoint/2010/main" val="25182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5F7F-F17C-75E6-9164-B67074D7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ADD ONE TRANSACTION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C63EB-D724-3D67-16AC-1D19BEED6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135" y="1825625"/>
            <a:ext cx="8623729" cy="4351338"/>
          </a:xfrm>
        </p:spPr>
      </p:pic>
    </p:spTree>
    <p:extLst>
      <p:ext uri="{BB962C8B-B14F-4D97-AF65-F5344CB8AC3E}">
        <p14:creationId xmlns:p14="http://schemas.microsoft.com/office/powerpoint/2010/main" val="274794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EE21-9908-9693-B783-BD8B2F03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UPDATE ONE CAKE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ABF7C-0EC0-44AE-E7DC-ADE055E9F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664" y="1825625"/>
            <a:ext cx="8736671" cy="4351338"/>
          </a:xfrm>
        </p:spPr>
      </p:pic>
    </p:spTree>
    <p:extLst>
      <p:ext uri="{BB962C8B-B14F-4D97-AF65-F5344CB8AC3E}">
        <p14:creationId xmlns:p14="http://schemas.microsoft.com/office/powerpoint/2010/main" val="23836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19EB-D8B6-F6DC-C561-BA4FEE62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GET ALL TRANSACTION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6EC0A-2338-9EF8-B5F3-736C3ABE3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656" y="1825625"/>
            <a:ext cx="8922687" cy="4351338"/>
          </a:xfrm>
        </p:spPr>
      </p:pic>
    </p:spTree>
    <p:extLst>
      <p:ext uri="{BB962C8B-B14F-4D97-AF65-F5344CB8AC3E}">
        <p14:creationId xmlns:p14="http://schemas.microsoft.com/office/powerpoint/2010/main" val="212166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7845-9B26-D7C6-F8AF-E337366E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GET ONE TRANSACTION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2B736-C892-D246-A9E6-621B83BD7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386" y="1825625"/>
            <a:ext cx="8455228" cy="4351338"/>
          </a:xfrm>
        </p:spPr>
      </p:pic>
    </p:spTree>
    <p:extLst>
      <p:ext uri="{BB962C8B-B14F-4D97-AF65-F5344CB8AC3E}">
        <p14:creationId xmlns:p14="http://schemas.microsoft.com/office/powerpoint/2010/main" val="38052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A86B-DD28-9818-27CF-1FC70B5B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536-30AF-9261-DB9E-ADB99F19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Mongoose(ODM)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Dotenv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Nodemon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Postman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929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1FA7-E097-ABB7-D7BE-A1BACA5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DELETE ONE TRANSACTION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9EB11-42A0-9DC5-7D46-FA8336C46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43" y="1825625"/>
            <a:ext cx="8648713" cy="4351338"/>
          </a:xfrm>
        </p:spPr>
      </p:pic>
    </p:spTree>
    <p:extLst>
      <p:ext uri="{BB962C8B-B14F-4D97-AF65-F5344CB8AC3E}">
        <p14:creationId xmlns:p14="http://schemas.microsoft.com/office/powerpoint/2010/main" val="13708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FE58-61C5-C496-489A-879AF424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MODULE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CA6D-4B78-A533-2BC2-EC1A9D3C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npm</a:t>
            </a:r>
            <a:r>
              <a:rPr lang="en-ID" dirty="0"/>
              <a:t> </a:t>
            </a:r>
            <a:r>
              <a:rPr lang="en-ID" dirty="0" err="1"/>
              <a:t>init</a:t>
            </a:r>
            <a:endParaRPr lang="en-ID" dirty="0"/>
          </a:p>
          <a:p>
            <a:r>
              <a:rPr lang="en-ID" dirty="0" err="1"/>
              <a:t>npm</a:t>
            </a:r>
            <a:r>
              <a:rPr lang="en-ID" dirty="0"/>
              <a:t> install express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103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CE0B-1904-3A9C-D9DB-31E8521F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E048F-AF00-DA8E-0C01-7A7F9F38D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829" y="1825625"/>
            <a:ext cx="6222341" cy="4351338"/>
          </a:xfrm>
        </p:spPr>
      </p:pic>
    </p:spTree>
    <p:extLst>
      <p:ext uri="{BB962C8B-B14F-4D97-AF65-F5344CB8AC3E}">
        <p14:creationId xmlns:p14="http://schemas.microsoft.com/office/powerpoint/2010/main" val="290039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A4A2-157B-52E2-EE16-A9B3B3B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ENVIRONMENT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05CB1-1D34-7A39-C3D3-5751EF79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2554"/>
            <a:ext cx="10515600" cy="1517480"/>
          </a:xfrm>
        </p:spPr>
      </p:pic>
    </p:spTree>
    <p:extLst>
      <p:ext uri="{BB962C8B-B14F-4D97-AF65-F5344CB8AC3E}">
        <p14:creationId xmlns:p14="http://schemas.microsoft.com/office/powerpoint/2010/main" val="316699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ECB5-EBFE-C815-1A64-2ADE2EB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CONNECTION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5A7B9-E976-4526-7DAF-66232492E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94"/>
            <a:ext cx="10515600" cy="4327799"/>
          </a:xfrm>
        </p:spPr>
      </p:pic>
    </p:spTree>
    <p:extLst>
      <p:ext uri="{BB962C8B-B14F-4D97-AF65-F5344CB8AC3E}">
        <p14:creationId xmlns:p14="http://schemas.microsoft.com/office/powerpoint/2010/main" val="78462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741D-EB66-26BF-2DC2-2B597BEE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2E08F-CEFC-0559-FF87-5CB03100E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144" y="1825625"/>
            <a:ext cx="7695711" cy="4351338"/>
          </a:xfrm>
        </p:spPr>
      </p:pic>
    </p:spTree>
    <p:extLst>
      <p:ext uri="{BB962C8B-B14F-4D97-AF65-F5344CB8AC3E}">
        <p14:creationId xmlns:p14="http://schemas.microsoft.com/office/powerpoint/2010/main" val="11405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1248-E0CF-5A9D-9AE2-B7338E1E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C783A-01A0-8C7A-62B9-DA46F887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5731"/>
            <a:ext cx="10515600" cy="3591126"/>
          </a:xfrm>
        </p:spPr>
      </p:pic>
    </p:spTree>
    <p:extLst>
      <p:ext uri="{BB962C8B-B14F-4D97-AF65-F5344CB8AC3E}">
        <p14:creationId xmlns:p14="http://schemas.microsoft.com/office/powerpoint/2010/main" val="337875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25C-5801-B689-18A2-8A90B2AA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76A3A-D489-F7C8-1367-DE0BEC8F2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55" y="1825625"/>
            <a:ext cx="9234090" cy="4351338"/>
          </a:xfrm>
        </p:spPr>
      </p:pic>
    </p:spTree>
    <p:extLst>
      <p:ext uri="{BB962C8B-B14F-4D97-AF65-F5344CB8AC3E}">
        <p14:creationId xmlns:p14="http://schemas.microsoft.com/office/powerpoint/2010/main" val="208973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RESTFUL API DENGAN NODE.JS + EXPRESS.JS + MONGODB</vt:lpstr>
      <vt:lpstr>TOOLS</vt:lpstr>
      <vt:lpstr>INSTALASI MODULE</vt:lpstr>
      <vt:lpstr>PACKAGE.JSON</vt:lpstr>
      <vt:lpstr>SETUP ENVIRONMENT</vt:lpstr>
      <vt:lpstr>SETUP CONNECTION</vt:lpstr>
      <vt:lpstr>CREATE MODEL</vt:lpstr>
      <vt:lpstr>CREATE CONTROLLER</vt:lpstr>
      <vt:lpstr>CREATE ROUTE</vt:lpstr>
      <vt:lpstr>SETUP ENTRY POINT</vt:lpstr>
      <vt:lpstr>START SERVER</vt:lpstr>
      <vt:lpstr>API TESTING ADD ONE CAKE</vt:lpstr>
      <vt:lpstr>API TESTING GET ONE CAKE</vt:lpstr>
      <vt:lpstr>API TESTING GET ALL CAKES</vt:lpstr>
      <vt:lpstr>API TESTING DELETE ONE CAKE</vt:lpstr>
      <vt:lpstr>API TESTING ADD ONE TRANSACTION</vt:lpstr>
      <vt:lpstr>API TESTING UPDATE ONE CAKE</vt:lpstr>
      <vt:lpstr>API TESTING GET ALL TRANSACTION</vt:lpstr>
      <vt:lpstr>API TESTING GET ONE TRANSACTION</vt:lpstr>
      <vt:lpstr>API TESTING DELETE ONE TRANSACTION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DENGAN NODE.JS + EXPRESS.JS + MONGODB</dc:title>
  <dc:creator>Sultan Firdaus</dc:creator>
  <cp:lastModifiedBy>Sultan Firdaus</cp:lastModifiedBy>
  <cp:revision>1</cp:revision>
  <dcterms:created xsi:type="dcterms:W3CDTF">2023-12-08T16:17:41Z</dcterms:created>
  <dcterms:modified xsi:type="dcterms:W3CDTF">2023-12-08T16:17:41Z</dcterms:modified>
</cp:coreProperties>
</file>