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6A55F7-8F74-4F79-ABC4-9C54A1551032}" type="datetimeFigureOut">
              <a:rPr lang="en-MY" smtClean="0"/>
              <a:t>7/3/2019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7BDEB3F-B224-4CC9-B213-3B9EC62C36A1}"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9091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A55F7-8F74-4F79-ABC4-9C54A1551032}" type="datetimeFigureOut">
              <a:rPr lang="en-MY" smtClean="0"/>
              <a:t>7/3/2019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37695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A55F7-8F74-4F79-ABC4-9C54A1551032}" type="datetimeFigureOut">
              <a:rPr lang="en-MY" smtClean="0"/>
              <a:t>7/3/2019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17440961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A55F7-8F74-4F79-ABC4-9C54A1551032}" type="datetimeFigureOut">
              <a:rPr lang="en-MY" smtClean="0"/>
              <a:t>7/3/2019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248003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6A55F7-8F74-4F79-ABC4-9C54A1551032}" type="datetimeFigureOut">
              <a:rPr lang="en-MY" smtClean="0"/>
              <a:t>7/3/2019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7BDEB3F-B224-4CC9-B213-3B9EC62C36A1}"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32129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6A55F7-8F74-4F79-ABC4-9C54A1551032}" type="datetimeFigureOut">
              <a:rPr lang="en-MY" smtClean="0"/>
              <a:t>7/3/2019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167721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6A55F7-8F74-4F79-ABC4-9C54A1551032}" type="datetimeFigureOut">
              <a:rPr lang="en-MY" smtClean="0"/>
              <a:t>7/3/2019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29822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6A55F7-8F74-4F79-ABC4-9C54A1551032}" type="datetimeFigureOut">
              <a:rPr lang="en-MY" smtClean="0"/>
              <a:t>7/3/2019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372429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6A55F7-8F74-4F79-ABC4-9C54A1551032}" type="datetimeFigureOut">
              <a:rPr lang="en-MY" smtClean="0"/>
              <a:t>7/3/2019</a:t>
            </a:fld>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9" name="Slide Number Placeholder 8"/>
          <p:cNvSpPr>
            <a:spLocks noGrp="1"/>
          </p:cNvSpPr>
          <p:nvPr>
            <p:ph type="sldNum" sz="quarter" idx="12"/>
          </p:nvPr>
        </p:nvSpPr>
        <p:spPr/>
        <p:txBody>
          <a:bodyPr/>
          <a:lstStyle/>
          <a:p>
            <a:fld id="{07BDEB3F-B224-4CC9-B213-3B9EC62C36A1}" type="slidenum">
              <a:rPr lang="en-MY" smtClean="0"/>
              <a:t>‹#›</a:t>
            </a:fld>
            <a:endParaRPr lang="en-MY"/>
          </a:p>
        </p:txBody>
      </p:sp>
    </p:spTree>
    <p:extLst>
      <p:ext uri="{BB962C8B-B14F-4D97-AF65-F5344CB8AC3E}">
        <p14:creationId xmlns:p14="http://schemas.microsoft.com/office/powerpoint/2010/main" val="246692608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6A55F7-8F74-4F79-ABC4-9C54A1551032}" type="datetimeFigureOut">
              <a:rPr lang="en-MY" smtClean="0"/>
              <a:t>7/3/2019</a:t>
            </a:fld>
            <a:endParaRPr lang="en-MY"/>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BDEB3F-B224-4CC9-B213-3B9EC62C36A1}" type="slidenum">
              <a:rPr lang="en-MY" smtClean="0"/>
              <a:t>‹#›</a:t>
            </a:fld>
            <a:endParaRPr lang="en-MY"/>
          </a:p>
        </p:txBody>
      </p:sp>
    </p:spTree>
    <p:extLst>
      <p:ext uri="{BB962C8B-B14F-4D97-AF65-F5344CB8AC3E}">
        <p14:creationId xmlns:p14="http://schemas.microsoft.com/office/powerpoint/2010/main" val="37299550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C6A55F7-8F74-4F79-ABC4-9C54A1551032}" type="datetimeFigureOut">
              <a:rPr lang="en-MY" smtClean="0"/>
              <a:t>7/3/2019</a:t>
            </a:fld>
            <a:endParaRPr lang="en-MY"/>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BDEB3F-B224-4CC9-B213-3B9EC62C36A1}" type="slidenum">
              <a:rPr lang="en-MY" smtClean="0"/>
              <a:t>‹#›</a:t>
            </a:fld>
            <a:endParaRPr lang="en-MY"/>
          </a:p>
        </p:txBody>
      </p:sp>
    </p:spTree>
    <p:extLst>
      <p:ext uri="{BB962C8B-B14F-4D97-AF65-F5344CB8AC3E}">
        <p14:creationId xmlns:p14="http://schemas.microsoft.com/office/powerpoint/2010/main" val="29448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A55F7-8F74-4F79-ABC4-9C54A1551032}" type="datetimeFigureOut">
              <a:rPr lang="en-MY" smtClean="0"/>
              <a:t>7/3/2019</a:t>
            </a:fld>
            <a:endParaRPr lang="en-MY"/>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MY"/>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BDEB3F-B224-4CC9-B213-3B9EC62C36A1}" type="slidenum">
              <a:rPr lang="en-MY" smtClean="0"/>
              <a:t>‹#›</a:t>
            </a:fld>
            <a:endParaRPr lang="en-MY"/>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545"/>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11D5-4DB5-4DA6-BFD8-233F61044653}"/>
              </a:ext>
            </a:extLst>
          </p:cNvPr>
          <p:cNvSpPr>
            <a:spLocks noGrp="1"/>
          </p:cNvSpPr>
          <p:nvPr>
            <p:ph type="ctrTitle"/>
          </p:nvPr>
        </p:nvSpPr>
        <p:spPr>
          <a:xfrm>
            <a:off x="1097280" y="758953"/>
            <a:ext cx="10058400" cy="1143000"/>
          </a:xfrm>
        </p:spPr>
        <p:txBody>
          <a:bodyPr>
            <a:normAutofit/>
          </a:bodyPr>
          <a:lstStyle/>
          <a:p>
            <a:r>
              <a:rPr lang="en-MY" sz="4800" dirty="0"/>
              <a:t>PUBLISHING ON THE WORLD WIDE WEB</a:t>
            </a:r>
          </a:p>
        </p:txBody>
      </p:sp>
      <p:sp>
        <p:nvSpPr>
          <p:cNvPr id="3" name="Subtitle 2">
            <a:extLst>
              <a:ext uri="{FF2B5EF4-FFF2-40B4-BE49-F238E27FC236}">
                <a16:creationId xmlns:a16="http://schemas.microsoft.com/office/drawing/2014/main" id="{06EAFE45-6C1F-4F73-B207-9B9C7A2F5AB6}"/>
              </a:ext>
            </a:extLst>
          </p:cNvPr>
          <p:cNvSpPr>
            <a:spLocks noGrp="1"/>
          </p:cNvSpPr>
          <p:nvPr>
            <p:ph type="subTitle" idx="1"/>
          </p:nvPr>
        </p:nvSpPr>
        <p:spPr/>
        <p:txBody>
          <a:bodyPr/>
          <a:lstStyle/>
          <a:p>
            <a:r>
              <a:rPr lang="en-MY" dirty="0"/>
              <a:t>Reliquary travelling</a:t>
            </a:r>
          </a:p>
          <a:p>
            <a:r>
              <a:rPr lang="en-MY" dirty="0"/>
              <a:t>Final project</a:t>
            </a:r>
          </a:p>
        </p:txBody>
      </p:sp>
      <p:sp>
        <p:nvSpPr>
          <p:cNvPr id="6" name="Rectangle 5">
            <a:extLst>
              <a:ext uri="{FF2B5EF4-FFF2-40B4-BE49-F238E27FC236}">
                <a16:creationId xmlns:a16="http://schemas.microsoft.com/office/drawing/2014/main" id="{76BCCA42-767B-49FC-B579-988A681BE343}"/>
              </a:ext>
            </a:extLst>
          </p:cNvPr>
          <p:cNvSpPr/>
          <p:nvPr/>
        </p:nvSpPr>
        <p:spPr>
          <a:xfrm>
            <a:off x="5026057" y="2036029"/>
            <a:ext cx="2139885" cy="185227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4">
            <a:extLst>
              <a:ext uri="{FF2B5EF4-FFF2-40B4-BE49-F238E27FC236}">
                <a16:creationId xmlns:a16="http://schemas.microsoft.com/office/drawing/2014/main" id="{C6271FD1-DB43-4927-8CF7-8CE504C0C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64" y="2177982"/>
            <a:ext cx="2064470" cy="1568365"/>
          </a:xfrm>
          <a:prstGeom prst="rect">
            <a:avLst/>
          </a:prstGeom>
        </p:spPr>
      </p:pic>
    </p:spTree>
    <p:extLst>
      <p:ext uri="{BB962C8B-B14F-4D97-AF65-F5344CB8AC3E}">
        <p14:creationId xmlns:p14="http://schemas.microsoft.com/office/powerpoint/2010/main" val="394511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1AE3-51FD-497B-89BD-C275AC7E6684}"/>
              </a:ext>
            </a:extLst>
          </p:cNvPr>
          <p:cNvSpPr>
            <a:spLocks noGrp="1"/>
          </p:cNvSpPr>
          <p:nvPr>
            <p:ph type="title"/>
          </p:nvPr>
        </p:nvSpPr>
        <p:spPr>
          <a:xfrm>
            <a:off x="1138758" y="263527"/>
            <a:ext cx="10058400" cy="1450757"/>
          </a:xfrm>
        </p:spPr>
        <p:txBody>
          <a:bodyPr/>
          <a:lstStyle/>
          <a:p>
            <a:r>
              <a:rPr lang="en-MY" dirty="0"/>
              <a:t>Introduction</a:t>
            </a:r>
          </a:p>
        </p:txBody>
      </p:sp>
      <p:sp>
        <p:nvSpPr>
          <p:cNvPr id="3" name="Content Placeholder 2">
            <a:extLst>
              <a:ext uri="{FF2B5EF4-FFF2-40B4-BE49-F238E27FC236}">
                <a16:creationId xmlns:a16="http://schemas.microsoft.com/office/drawing/2014/main" id="{673465B2-86ED-4E35-9ECD-9AC9CD6EFE63}"/>
              </a:ext>
            </a:extLst>
          </p:cNvPr>
          <p:cNvSpPr>
            <a:spLocks noGrp="1"/>
          </p:cNvSpPr>
          <p:nvPr>
            <p:ph idx="1"/>
          </p:nvPr>
        </p:nvSpPr>
        <p:spPr>
          <a:xfrm>
            <a:off x="1097280" y="2573518"/>
            <a:ext cx="10058400" cy="3295576"/>
          </a:xfrm>
        </p:spPr>
        <p:txBody>
          <a:bodyPr/>
          <a:lstStyle/>
          <a:p>
            <a:r>
              <a:rPr lang="en-MY" dirty="0"/>
              <a:t>We as a team produced a travelling website for our Publishing on World Wide Web final project. So as a build up idea , we choose Terengganu as our main point for this website task.</a:t>
            </a:r>
          </a:p>
        </p:txBody>
      </p:sp>
    </p:spTree>
    <p:extLst>
      <p:ext uri="{BB962C8B-B14F-4D97-AF65-F5344CB8AC3E}">
        <p14:creationId xmlns:p14="http://schemas.microsoft.com/office/powerpoint/2010/main" val="195801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A874-6AA9-43C3-A200-0367EE6F7C4A}"/>
              </a:ext>
            </a:extLst>
          </p:cNvPr>
          <p:cNvSpPr>
            <a:spLocks noGrp="1"/>
          </p:cNvSpPr>
          <p:nvPr>
            <p:ph type="title"/>
          </p:nvPr>
        </p:nvSpPr>
        <p:spPr/>
        <p:txBody>
          <a:bodyPr/>
          <a:lstStyle/>
          <a:p>
            <a:r>
              <a:rPr lang="en-MY" dirty="0"/>
              <a:t>Project Profile</a:t>
            </a:r>
          </a:p>
        </p:txBody>
      </p:sp>
      <p:sp>
        <p:nvSpPr>
          <p:cNvPr id="3" name="Content Placeholder 2">
            <a:extLst>
              <a:ext uri="{FF2B5EF4-FFF2-40B4-BE49-F238E27FC236}">
                <a16:creationId xmlns:a16="http://schemas.microsoft.com/office/drawing/2014/main" id="{8BC10182-2B0C-42E7-ABC8-60A33AC468AA}"/>
              </a:ext>
            </a:extLst>
          </p:cNvPr>
          <p:cNvSpPr>
            <a:spLocks noGrp="1"/>
          </p:cNvSpPr>
          <p:nvPr>
            <p:ph idx="1"/>
          </p:nvPr>
        </p:nvSpPr>
        <p:spPr/>
        <p:txBody>
          <a:bodyPr/>
          <a:lstStyle/>
          <a:p>
            <a:r>
              <a:rPr lang="en-MY" dirty="0"/>
              <a:t>Group Name : Reliquary Travelling</a:t>
            </a:r>
          </a:p>
          <a:p>
            <a:r>
              <a:rPr lang="en-MY" dirty="0"/>
              <a:t> </a:t>
            </a:r>
          </a:p>
          <a:p>
            <a:r>
              <a:rPr lang="en-MY" b="1" dirty="0"/>
              <a:t>Project Member</a:t>
            </a:r>
          </a:p>
          <a:p>
            <a:pPr lvl="0"/>
            <a:r>
              <a:rPr lang="en-MY" dirty="0"/>
              <a:t>Zairul Fikri (Website programmer)</a:t>
            </a:r>
          </a:p>
          <a:p>
            <a:pPr lvl="0"/>
            <a:r>
              <a:rPr lang="en-MY" dirty="0"/>
              <a:t>Raihan </a:t>
            </a:r>
            <a:r>
              <a:rPr lang="en-MY" dirty="0" err="1"/>
              <a:t>Rafiqi</a:t>
            </a:r>
            <a:r>
              <a:rPr lang="en-MY" dirty="0"/>
              <a:t> (Website designer)</a:t>
            </a:r>
          </a:p>
          <a:p>
            <a:pPr lvl="0"/>
            <a:r>
              <a:rPr lang="en-MY" dirty="0" err="1"/>
              <a:t>Afiq</a:t>
            </a:r>
            <a:r>
              <a:rPr lang="en-MY" dirty="0"/>
              <a:t> </a:t>
            </a:r>
            <a:r>
              <a:rPr lang="en-MY" dirty="0" err="1"/>
              <a:t>Zufayri</a:t>
            </a:r>
            <a:r>
              <a:rPr lang="en-MY" dirty="0"/>
              <a:t> </a:t>
            </a:r>
            <a:r>
              <a:rPr lang="en-MY" dirty="0" err="1"/>
              <a:t>Khlifi</a:t>
            </a:r>
            <a:r>
              <a:rPr lang="en-MY" dirty="0"/>
              <a:t> (Information Researcher)</a:t>
            </a:r>
          </a:p>
          <a:p>
            <a:endParaRPr lang="en-MY" dirty="0"/>
          </a:p>
        </p:txBody>
      </p:sp>
    </p:spTree>
    <p:extLst>
      <p:ext uri="{BB962C8B-B14F-4D97-AF65-F5344CB8AC3E}">
        <p14:creationId xmlns:p14="http://schemas.microsoft.com/office/powerpoint/2010/main" val="3193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1F726-5587-4D43-B0CD-2D01BAB92227}"/>
              </a:ext>
            </a:extLst>
          </p:cNvPr>
          <p:cNvSpPr>
            <a:spLocks noGrp="1"/>
          </p:cNvSpPr>
          <p:nvPr>
            <p:ph idx="1"/>
          </p:nvPr>
        </p:nvSpPr>
        <p:spPr/>
        <p:txBody>
          <a:bodyPr>
            <a:normAutofit fontScale="85000" lnSpcReduction="20000"/>
          </a:bodyPr>
          <a:lstStyle/>
          <a:p>
            <a:r>
              <a:rPr lang="en-MY" b="1" dirty="0"/>
              <a:t>Country / Places Travel Log</a:t>
            </a:r>
          </a:p>
          <a:p>
            <a:pPr lvl="0"/>
            <a:r>
              <a:rPr lang="en-MY" dirty="0"/>
              <a:t>Terengganu , Malaysia</a:t>
            </a:r>
          </a:p>
          <a:p>
            <a:r>
              <a:rPr lang="en-MY" b="1" dirty="0"/>
              <a:t>History</a:t>
            </a:r>
          </a:p>
          <a:p>
            <a:pPr lvl="0"/>
            <a:r>
              <a:rPr lang="en-MY" dirty="0"/>
              <a:t>Formerly spelled </a:t>
            </a:r>
            <a:r>
              <a:rPr lang="en-MY" i="1" dirty="0" err="1"/>
              <a:t>Trengganu</a:t>
            </a:r>
            <a:r>
              <a:rPr lang="en-MY" dirty="0"/>
              <a:t> or </a:t>
            </a:r>
            <a:r>
              <a:rPr lang="en-MY" i="1" dirty="0" err="1"/>
              <a:t>Tringganu</a:t>
            </a:r>
            <a:r>
              <a:rPr lang="en-MY" dirty="0"/>
              <a:t>, is a sultanate and constitutive state of federal Malaysia. The state is also known by its Arabic honorific, </a:t>
            </a:r>
            <a:r>
              <a:rPr lang="en-MY" i="1" dirty="0" err="1"/>
              <a:t>Dāru</a:t>
            </a:r>
            <a:r>
              <a:rPr lang="en-MY" i="1" dirty="0"/>
              <a:t> l-</a:t>
            </a:r>
            <a:r>
              <a:rPr lang="en-MY" i="1" dirty="0" err="1"/>
              <a:t>Īmān</a:t>
            </a:r>
            <a:r>
              <a:rPr lang="en-MY" i="1" dirty="0"/>
              <a:t> </a:t>
            </a:r>
            <a:r>
              <a:rPr lang="en-MY" dirty="0"/>
              <a:t>("Abode of Faith").</a:t>
            </a:r>
          </a:p>
          <a:p>
            <a:pPr lvl="0"/>
            <a:r>
              <a:rPr lang="en-MY" dirty="0"/>
              <a:t>Terengganu which stands at the mouth of the broad Terengganu River is both the state and royal capital as well as the largest city in Terengganu.</a:t>
            </a:r>
          </a:p>
          <a:p>
            <a:r>
              <a:rPr lang="en-MY" b="1" dirty="0"/>
              <a:t>Location (Terengganu)</a:t>
            </a:r>
            <a:endParaRPr lang="en-MY" dirty="0"/>
          </a:p>
          <a:p>
            <a:pPr lvl="0"/>
            <a:r>
              <a:rPr lang="en-MY" dirty="0"/>
              <a:t>1. </a:t>
            </a:r>
            <a:r>
              <a:rPr lang="en-MY" dirty="0" err="1"/>
              <a:t>Pulau</a:t>
            </a:r>
            <a:r>
              <a:rPr lang="en-MY" dirty="0"/>
              <a:t> </a:t>
            </a:r>
            <a:r>
              <a:rPr lang="en-MY" dirty="0" err="1"/>
              <a:t>Perhentian</a:t>
            </a:r>
            <a:endParaRPr lang="en-MY" dirty="0"/>
          </a:p>
          <a:p>
            <a:pPr lvl="0"/>
            <a:r>
              <a:rPr lang="en-MY" dirty="0"/>
              <a:t>2. </a:t>
            </a:r>
            <a:r>
              <a:rPr lang="en-MY" dirty="0" err="1"/>
              <a:t>Pulau</a:t>
            </a:r>
            <a:r>
              <a:rPr lang="en-MY" dirty="0"/>
              <a:t> </a:t>
            </a:r>
            <a:r>
              <a:rPr lang="en-MY" dirty="0" err="1"/>
              <a:t>Kapas</a:t>
            </a:r>
            <a:endParaRPr lang="en-MY" dirty="0"/>
          </a:p>
          <a:p>
            <a:pPr lvl="0"/>
            <a:r>
              <a:rPr lang="en-MY" dirty="0"/>
              <a:t>3. </a:t>
            </a:r>
            <a:r>
              <a:rPr lang="en-MY" dirty="0" err="1"/>
              <a:t>Pulau</a:t>
            </a:r>
            <a:r>
              <a:rPr lang="en-MY" dirty="0"/>
              <a:t> Lang Tengah</a:t>
            </a:r>
          </a:p>
          <a:p>
            <a:pPr lvl="0"/>
            <a:r>
              <a:rPr lang="en-MY" dirty="0"/>
              <a:t>4. </a:t>
            </a:r>
            <a:r>
              <a:rPr lang="en-MY" dirty="0" err="1"/>
              <a:t>Pulau</a:t>
            </a:r>
            <a:r>
              <a:rPr lang="en-MY" dirty="0"/>
              <a:t> </a:t>
            </a:r>
            <a:r>
              <a:rPr lang="en-MY" dirty="0" err="1"/>
              <a:t>Redang</a:t>
            </a:r>
            <a:endParaRPr lang="en-MY" dirty="0"/>
          </a:p>
          <a:p>
            <a:pPr marL="0" indent="0">
              <a:buNone/>
            </a:pPr>
            <a:endParaRPr lang="en-MY" dirty="0"/>
          </a:p>
        </p:txBody>
      </p:sp>
      <p:sp>
        <p:nvSpPr>
          <p:cNvPr id="5" name="Title 4">
            <a:extLst>
              <a:ext uri="{FF2B5EF4-FFF2-40B4-BE49-F238E27FC236}">
                <a16:creationId xmlns:a16="http://schemas.microsoft.com/office/drawing/2014/main" id="{C6D92884-E315-406D-9931-1EB2A78B6157}"/>
              </a:ext>
            </a:extLst>
          </p:cNvPr>
          <p:cNvSpPr>
            <a:spLocks noGrp="1"/>
          </p:cNvSpPr>
          <p:nvPr>
            <p:ph type="title"/>
          </p:nvPr>
        </p:nvSpPr>
        <p:spPr/>
        <p:txBody>
          <a:bodyPr/>
          <a:lstStyle/>
          <a:p>
            <a:r>
              <a:rPr lang="en-MY" dirty="0"/>
              <a:t>Project Profile</a:t>
            </a:r>
          </a:p>
        </p:txBody>
      </p:sp>
    </p:spTree>
    <p:extLst>
      <p:ext uri="{BB962C8B-B14F-4D97-AF65-F5344CB8AC3E}">
        <p14:creationId xmlns:p14="http://schemas.microsoft.com/office/powerpoint/2010/main" val="414969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079E-9C29-4BD0-9689-F784B083009F}"/>
              </a:ext>
            </a:extLst>
          </p:cNvPr>
          <p:cNvSpPr>
            <a:spLocks noGrp="1"/>
          </p:cNvSpPr>
          <p:nvPr>
            <p:ph type="title"/>
          </p:nvPr>
        </p:nvSpPr>
        <p:spPr/>
        <p:txBody>
          <a:bodyPr/>
          <a:lstStyle/>
          <a:p>
            <a:r>
              <a:rPr lang="en-MY" dirty="0"/>
              <a:t>Goal and Objective</a:t>
            </a:r>
          </a:p>
        </p:txBody>
      </p:sp>
      <p:sp>
        <p:nvSpPr>
          <p:cNvPr id="3" name="Content Placeholder 2">
            <a:extLst>
              <a:ext uri="{FF2B5EF4-FFF2-40B4-BE49-F238E27FC236}">
                <a16:creationId xmlns:a16="http://schemas.microsoft.com/office/drawing/2014/main" id="{FFABB4B1-CD2B-4B25-A346-3A8E6643AE29}"/>
              </a:ext>
            </a:extLst>
          </p:cNvPr>
          <p:cNvSpPr>
            <a:spLocks noGrp="1"/>
          </p:cNvSpPr>
          <p:nvPr>
            <p:ph idx="1"/>
          </p:nvPr>
        </p:nvSpPr>
        <p:spPr/>
        <p:txBody>
          <a:bodyPr/>
          <a:lstStyle/>
          <a:p>
            <a:r>
              <a:rPr lang="en-MY" dirty="0"/>
              <a:t>Goal</a:t>
            </a:r>
          </a:p>
          <a:p>
            <a:pPr lvl="0"/>
            <a:r>
              <a:rPr lang="en-MY" dirty="0"/>
              <a:t>1. Becoming one of the big tourism websites</a:t>
            </a:r>
          </a:p>
          <a:p>
            <a:pPr lvl="0"/>
            <a:r>
              <a:rPr lang="en-MY" dirty="0"/>
              <a:t>2. Training to develop skill in making website</a:t>
            </a:r>
          </a:p>
          <a:p>
            <a:pPr lvl="0"/>
            <a:r>
              <a:rPr lang="en-MY" dirty="0"/>
              <a:t>3. Making a list of income</a:t>
            </a:r>
          </a:p>
          <a:p>
            <a:pPr lvl="0"/>
            <a:r>
              <a:rPr lang="en-MY" dirty="0"/>
              <a:t>4. Promote this website to encourage people to visit Terengganu</a:t>
            </a:r>
          </a:p>
          <a:p>
            <a:pPr lvl="0"/>
            <a:r>
              <a:rPr lang="en-MY" dirty="0"/>
              <a:t>5. Making each of a freelance website maker to improve income</a:t>
            </a:r>
          </a:p>
          <a:p>
            <a:endParaRPr lang="en-MY" dirty="0"/>
          </a:p>
        </p:txBody>
      </p:sp>
    </p:spTree>
    <p:extLst>
      <p:ext uri="{BB962C8B-B14F-4D97-AF65-F5344CB8AC3E}">
        <p14:creationId xmlns:p14="http://schemas.microsoft.com/office/powerpoint/2010/main" val="54897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85B7-254C-4386-9465-4A0E94B7FAC9}"/>
              </a:ext>
            </a:extLst>
          </p:cNvPr>
          <p:cNvSpPr>
            <a:spLocks noGrp="1"/>
          </p:cNvSpPr>
          <p:nvPr>
            <p:ph type="title"/>
          </p:nvPr>
        </p:nvSpPr>
        <p:spPr/>
        <p:txBody>
          <a:bodyPr/>
          <a:lstStyle/>
          <a:p>
            <a:r>
              <a:rPr lang="en-MY" dirty="0"/>
              <a:t>Goal and Objective</a:t>
            </a:r>
          </a:p>
        </p:txBody>
      </p:sp>
      <p:sp>
        <p:nvSpPr>
          <p:cNvPr id="3" name="Content Placeholder 2">
            <a:extLst>
              <a:ext uri="{FF2B5EF4-FFF2-40B4-BE49-F238E27FC236}">
                <a16:creationId xmlns:a16="http://schemas.microsoft.com/office/drawing/2014/main" id="{FCF5C760-2B1F-4D5A-BA27-EA8887A5349A}"/>
              </a:ext>
            </a:extLst>
          </p:cNvPr>
          <p:cNvSpPr>
            <a:spLocks noGrp="1"/>
          </p:cNvSpPr>
          <p:nvPr>
            <p:ph idx="1"/>
          </p:nvPr>
        </p:nvSpPr>
        <p:spPr/>
        <p:txBody>
          <a:bodyPr/>
          <a:lstStyle/>
          <a:p>
            <a:pPr lvl="0"/>
            <a:r>
              <a:rPr lang="en-MY" dirty="0"/>
              <a:t>Objective</a:t>
            </a:r>
          </a:p>
          <a:p>
            <a:pPr lvl="0"/>
            <a:r>
              <a:rPr lang="en-MY" dirty="0"/>
              <a:t>1. Using media social to employ our advertisement about our website</a:t>
            </a:r>
          </a:p>
          <a:p>
            <a:pPr lvl="0"/>
            <a:r>
              <a:rPr lang="en-MY" dirty="0"/>
              <a:t>2. Using brochure or pamphlet to convey information in public</a:t>
            </a:r>
          </a:p>
          <a:p>
            <a:pPr lvl="0"/>
            <a:r>
              <a:rPr lang="en-MY" dirty="0"/>
              <a:t>3. Show our website has more interesting with GUI and good design</a:t>
            </a:r>
          </a:p>
          <a:p>
            <a:pPr lvl="0"/>
            <a:r>
              <a:rPr lang="en-MY" dirty="0"/>
              <a:t>4. Making our website is a user friendly type for all people comfort to use it</a:t>
            </a:r>
          </a:p>
          <a:p>
            <a:pPr lvl="0"/>
            <a:r>
              <a:rPr lang="en-MY" dirty="0"/>
              <a:t>5. Provide the most accurate information about the place than another website</a:t>
            </a:r>
          </a:p>
          <a:p>
            <a:endParaRPr lang="en-MY" dirty="0"/>
          </a:p>
        </p:txBody>
      </p:sp>
    </p:spTree>
    <p:extLst>
      <p:ext uri="{BB962C8B-B14F-4D97-AF65-F5344CB8AC3E}">
        <p14:creationId xmlns:p14="http://schemas.microsoft.com/office/powerpoint/2010/main" val="20279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DDEB-55C0-41E4-BEC9-E628BE61ABC6}"/>
              </a:ext>
            </a:extLst>
          </p:cNvPr>
          <p:cNvSpPr>
            <a:spLocks noGrp="1"/>
          </p:cNvSpPr>
          <p:nvPr>
            <p:ph type="title"/>
          </p:nvPr>
        </p:nvSpPr>
        <p:spPr/>
        <p:txBody>
          <a:bodyPr/>
          <a:lstStyle/>
          <a:p>
            <a:r>
              <a:rPr lang="en-MY" dirty="0"/>
              <a:t>Target Audience</a:t>
            </a:r>
          </a:p>
        </p:txBody>
      </p:sp>
      <p:sp>
        <p:nvSpPr>
          <p:cNvPr id="3" name="Content Placeholder 2">
            <a:extLst>
              <a:ext uri="{FF2B5EF4-FFF2-40B4-BE49-F238E27FC236}">
                <a16:creationId xmlns:a16="http://schemas.microsoft.com/office/drawing/2014/main" id="{8A9FD1E6-D3F4-455E-AB9E-B55128916A02}"/>
              </a:ext>
            </a:extLst>
          </p:cNvPr>
          <p:cNvSpPr>
            <a:spLocks noGrp="1"/>
          </p:cNvSpPr>
          <p:nvPr>
            <p:ph idx="1"/>
          </p:nvPr>
        </p:nvSpPr>
        <p:spPr/>
        <p:txBody>
          <a:bodyPr/>
          <a:lstStyle/>
          <a:p>
            <a:r>
              <a:rPr lang="en-MY" dirty="0"/>
              <a:t>Our target is everyone like:</a:t>
            </a:r>
          </a:p>
          <a:p>
            <a:r>
              <a:rPr lang="en-MY" dirty="0"/>
              <a:t>1. Children</a:t>
            </a:r>
          </a:p>
          <a:p>
            <a:r>
              <a:rPr lang="en-MY" dirty="0"/>
              <a:t>   - To make children attract to this website and invited their parents to visit the place.</a:t>
            </a:r>
          </a:p>
          <a:p>
            <a:r>
              <a:rPr lang="en-MY" dirty="0"/>
              <a:t>2. Teenager</a:t>
            </a:r>
          </a:p>
          <a:p>
            <a:r>
              <a:rPr lang="en-MY" dirty="0"/>
              <a:t>   - For those that like to travel by their own or with friends.</a:t>
            </a:r>
          </a:p>
          <a:p>
            <a:r>
              <a:rPr lang="en-MY" dirty="0"/>
              <a:t>3. Adult</a:t>
            </a:r>
          </a:p>
          <a:p>
            <a:r>
              <a:rPr lang="en-MY" dirty="0"/>
              <a:t>   - Maybe for jobs like photography for them to take photos at this place or maybe for them release their stress that make them choose this website to travel to the place.</a:t>
            </a:r>
          </a:p>
          <a:p>
            <a:endParaRPr lang="en-MY" dirty="0"/>
          </a:p>
        </p:txBody>
      </p:sp>
    </p:spTree>
    <p:extLst>
      <p:ext uri="{BB962C8B-B14F-4D97-AF65-F5344CB8AC3E}">
        <p14:creationId xmlns:p14="http://schemas.microsoft.com/office/powerpoint/2010/main" val="342897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0337-2C4B-4473-A95B-A532A20B2F37}"/>
              </a:ext>
            </a:extLst>
          </p:cNvPr>
          <p:cNvSpPr>
            <a:spLocks noGrp="1"/>
          </p:cNvSpPr>
          <p:nvPr>
            <p:ph type="title"/>
          </p:nvPr>
        </p:nvSpPr>
        <p:spPr/>
        <p:txBody>
          <a:bodyPr/>
          <a:lstStyle/>
          <a:p>
            <a:pPr algn="ctr"/>
            <a:r>
              <a:rPr lang="en-MY" dirty="0"/>
              <a:t>Link to website</a:t>
            </a:r>
          </a:p>
        </p:txBody>
      </p:sp>
      <p:sp>
        <p:nvSpPr>
          <p:cNvPr id="3" name="Content Placeholder 2">
            <a:extLst>
              <a:ext uri="{FF2B5EF4-FFF2-40B4-BE49-F238E27FC236}">
                <a16:creationId xmlns:a16="http://schemas.microsoft.com/office/drawing/2014/main" id="{49F4E52C-53E3-4920-8022-97AB81440A6A}"/>
              </a:ext>
            </a:extLst>
          </p:cNvPr>
          <p:cNvSpPr>
            <a:spLocks noGrp="1"/>
          </p:cNvSpPr>
          <p:nvPr>
            <p:ph idx="1"/>
          </p:nvPr>
        </p:nvSpPr>
        <p:spPr>
          <a:xfrm>
            <a:off x="1097280" y="2658359"/>
            <a:ext cx="10058400" cy="2073896"/>
          </a:xfrm>
        </p:spPr>
        <p:txBody>
          <a:bodyPr/>
          <a:lstStyle/>
          <a:p>
            <a:endParaRPr lang="en-MY" dirty="0"/>
          </a:p>
        </p:txBody>
      </p:sp>
    </p:spTree>
    <p:extLst>
      <p:ext uri="{BB962C8B-B14F-4D97-AF65-F5344CB8AC3E}">
        <p14:creationId xmlns:p14="http://schemas.microsoft.com/office/powerpoint/2010/main" val="966484813"/>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18</TotalTime>
  <Words>356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PUBLISHING ON THE WORLD WIDE WEB</vt:lpstr>
      <vt:lpstr>Introduction</vt:lpstr>
      <vt:lpstr>Project Profile</vt:lpstr>
      <vt:lpstr>Project Profile</vt:lpstr>
      <vt:lpstr>Goal and Objective</vt:lpstr>
      <vt:lpstr>Goal and Objective</vt:lpstr>
      <vt:lpstr>Target Audience</vt:lpstr>
      <vt:lpstr>Link to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ON THE WORLD WIDE WEB</dc:title>
  <dc:creator>zairul fikri</dc:creator>
  <cp:lastModifiedBy>zairul fikri</cp:lastModifiedBy>
  <cp:revision>11</cp:revision>
  <dcterms:created xsi:type="dcterms:W3CDTF">2019-03-06T19:28:41Z</dcterms:created>
  <dcterms:modified xsi:type="dcterms:W3CDTF">2019-03-06T19:46:51Z</dcterms:modified>
</cp:coreProperties>
</file>