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2723" y="1238690"/>
            <a:ext cx="9144000" cy="164149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Drag-Race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0713" y="4201450"/>
            <a:ext cx="9428019" cy="75402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An API to </a:t>
            </a:r>
            <a:r>
              <a:rPr lang="pt-BR" dirty="0" smtClean="0"/>
              <a:t>data from a Drag Race.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The API in action: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77" y="1433142"/>
            <a:ext cx="9349046" cy="525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E</a:t>
            </a:r>
            <a:r>
              <a:rPr lang="en-US" dirty="0" smtClean="0"/>
              <a:t>nvironment </a:t>
            </a:r>
            <a:r>
              <a:rPr lang="en-US" dirty="0"/>
              <a:t>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837267" y="29550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Dependency management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42" y="2955051"/>
            <a:ext cx="1228483" cy="3109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20795" y="233717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JDK 18 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642" y="2222001"/>
            <a:ext cx="865452" cy="4845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97704" y="3572932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Web dev framework: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2" y="3514560"/>
            <a:ext cx="518733" cy="5187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50758" y="2337170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Database :</a:t>
            </a:r>
            <a:endParaRPr lang="en-US" dirty="0"/>
          </a:p>
        </p:txBody>
      </p:sp>
      <p:pic>
        <p:nvPicPr>
          <p:cNvPr id="1028" name="Picture 4" descr="mysql-logo-png-transparent ⋆ Altyra - Desenvolvimento de Softwa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727" y="2094113"/>
            <a:ext cx="874920" cy="60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369480" y="295216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Containerization :</a:t>
            </a:r>
            <a:endParaRPr lang="en-US" dirty="0"/>
          </a:p>
        </p:txBody>
      </p:sp>
      <p:pic>
        <p:nvPicPr>
          <p:cNvPr id="1030" name="Picture 6" descr="Docker Logos - Doc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708" y="2777487"/>
            <a:ext cx="570957" cy="48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459249" y="356715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Documentation :</a:t>
            </a:r>
            <a:endParaRPr lang="en-US" dirty="0"/>
          </a:p>
        </p:txBody>
      </p:sp>
      <p:pic>
        <p:nvPicPr>
          <p:cNvPr id="13" name="Picture 4" descr="File:Swagger-logo.png - Wikimedia Comm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708" y="3514560"/>
            <a:ext cx="448160" cy="4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1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What it </a:t>
            </a:r>
            <a:r>
              <a:rPr lang="pt-BR" dirty="0" smtClean="0"/>
              <a:t>is a drag race </a:t>
            </a:r>
            <a:r>
              <a:rPr lang="pt-BR" dirty="0" smtClean="0"/>
              <a:t>?</a:t>
            </a:r>
            <a:endParaRPr lang="en-US" dirty="0"/>
          </a:p>
        </p:txBody>
      </p:sp>
      <p:pic>
        <p:nvPicPr>
          <p:cNvPr id="1026" name="Picture 2" descr="Veja qual carro lidera a websérie Arrancada Webmo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716" y="1690688"/>
            <a:ext cx="7462568" cy="4518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5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What it is ?</a:t>
            </a:r>
            <a:endParaRPr lang="en-US" dirty="0"/>
          </a:p>
        </p:txBody>
      </p:sp>
      <p:pic>
        <p:nvPicPr>
          <p:cNvPr id="2050" name="Picture 2" descr="Top End Dragways in Moorhead (Glyndon), MN - RacingIn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1510"/>
            <a:ext cx="5916296" cy="3537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73733" y="2327565"/>
            <a:ext cx="631765" cy="23358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56" y="2031510"/>
            <a:ext cx="804949" cy="8049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247" y="3333774"/>
            <a:ext cx="808672" cy="8086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71919" y="232756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Faster speed at the speed trap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71919" y="3615570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Faster time in the whole track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43505" y="4691787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 winners for each 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How it works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73" y="1590936"/>
            <a:ext cx="7414654" cy="471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71" y="2552007"/>
            <a:ext cx="1770307" cy="2073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73" y="2901142"/>
            <a:ext cx="2019783" cy="137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651" y="2901142"/>
            <a:ext cx="1823296" cy="13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Where is running?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49" y="2388101"/>
            <a:ext cx="1527850" cy="152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49" y="4118218"/>
            <a:ext cx="1527850" cy="1527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8510" y="2218333"/>
            <a:ext cx="186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DRAG-RACE-API</a:t>
            </a:r>
            <a:endParaRPr lang="pt-B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339428" y="399363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MYSQL 8 DB</a:t>
            </a:r>
          </a:p>
        </p:txBody>
      </p:sp>
      <p:pic>
        <p:nvPicPr>
          <p:cNvPr id="13" name="Picture 6" descr="Docker Logos -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93" y="2974791"/>
            <a:ext cx="2229196" cy="190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ile:Postman.png - Social ID Develop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039" y="3265767"/>
            <a:ext cx="3583761" cy="132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9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The API in action: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80" y="1463568"/>
            <a:ext cx="8778040" cy="49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The API in action: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54" y="1424680"/>
            <a:ext cx="8948092" cy="49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308</TotalTime>
  <Words>87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Depth</vt:lpstr>
      <vt:lpstr>Drag-Race API</vt:lpstr>
      <vt:lpstr> Environment used</vt:lpstr>
      <vt:lpstr>What it is a drag race ?</vt:lpstr>
      <vt:lpstr>What it is ?</vt:lpstr>
      <vt:lpstr>How it works ?</vt:lpstr>
      <vt:lpstr>Model</vt:lpstr>
      <vt:lpstr>Where is running?</vt:lpstr>
      <vt:lpstr>The API in action:</vt:lpstr>
      <vt:lpstr>The API in action:</vt:lpstr>
      <vt:lpstr>The API in action: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Stock-Management API</dc:title>
  <dc:creator>Izaltino Romão Neto</dc:creator>
  <cp:lastModifiedBy>Izaltino Romão Neto</cp:lastModifiedBy>
  <cp:revision>18</cp:revision>
  <dcterms:created xsi:type="dcterms:W3CDTF">2022-07-26T16:58:48Z</dcterms:created>
  <dcterms:modified xsi:type="dcterms:W3CDTF">2022-09-14T19:33:02Z</dcterms:modified>
</cp:coreProperties>
</file>