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07D1F-DCCA-44BD-A542-CCFD2D012CD0}" v="40" dt="2021-02-01T14:30:3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160F5-0F6C-4206-82A6-271B053F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561AEC-CD6A-4019-BB79-70DA8CD8F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60B384-7527-4444-8143-2B6CB103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DEC3A9-3CBF-4BD0-A9CD-5D2169F5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C06949-52AC-4E9F-9796-A3337DEF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42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4C85C-2F70-45EC-A228-38D3CA0E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C6B1C3-DECE-4F1C-8F2A-7D670636B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A04C47-57D4-4344-8ECE-CB86C0F4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230DA5-36BD-4287-88F8-551D91B6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EE9A44-63B3-4DA1-8971-95E638A9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41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2AC5AD6-D71B-4902-A10D-399DC875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0DB383-8262-45B3-A364-AC567783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DD8CEC-3708-4715-BD1F-A4B157AC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54C7E5-7811-42D1-9F87-D8FA30A4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C4E942-6636-4F21-AEAE-C31ED391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7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C3DB7-2092-4FE7-85AE-D64CCAD0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1BA335-F338-4B53-ACF7-1237A7EA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1EB3D0-AFA2-450A-988C-4110B91B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40947E-C67D-47BA-9258-9C7CD3F4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415783-3386-4BF4-B4C4-71E12A77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5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7DE0B-65D7-4F60-84FD-7C95E55C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639E8F-AD07-4BC2-B18B-F83CF712B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E33578-6300-44F8-A275-401D40C5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787B69-C42F-4FCC-8728-53ACEF29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83A75-DC7F-4973-ADA7-1038A9D2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5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CE43-02C8-4FD7-9F6F-1B3D6323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6D4C18-3C90-4223-A376-D94DD560F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217BB51-387C-40DC-8EA9-35B4A2BB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252BBE-3150-44FF-9E77-8E3A1E52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0727E6-2583-4195-8D10-F8B91962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A4399F-492D-40AA-87DE-F17EFC5F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7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B6E86-4D8D-4182-88B2-F75CBA7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AA2F8A-CC51-48C7-A5EE-AA1626B4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0031D0-0974-42C6-9A9D-82D98475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6034C5-78C5-403B-BCF6-A08CE0A14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3BA5944-C586-4302-8C00-784203A65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CF86286-0D7B-46AD-AD03-D3B1FA1F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7C4140-C3A4-470A-9CD3-CD9D50E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79716D-0B79-4F50-86B9-DB3CDBF0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23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48029-56E8-4083-950E-1DAA19C9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52C405-4DD5-493B-9557-0ED8397B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629C621-C61A-43F2-AF9E-30A1B2DD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9176F8-7424-4897-B71D-4AC3EA93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029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C8C6869-A6A4-48D8-8F8C-838E7A8B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95521D-50E9-4604-9DF9-C3B235FD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4439F-9357-4079-BD41-4B08C88A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6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C5A9E-7ECE-4F47-B840-745E1AE6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F10E01-7D14-4EE0-A0C2-186F82C8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3FB841-847D-42FE-BC25-7489FF7FE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E20AFA-11F2-4B6E-BF08-F78F4A45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3B2556-FE81-49D4-969F-23ED9784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B2B286-30D9-4B75-9E8D-2C52287D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4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CB8B-2B66-4992-B121-4968320F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8BEDD90-DA0D-4053-8997-DD993A223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DA226D7-9AD0-4229-AD20-2C676E8A4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26823F-CA20-4287-B658-CE50B537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3EDF1B-1F35-460C-AC70-6D434B94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FB0047-10BF-4F71-ABCC-BFB4C618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6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CF3E5A-7088-459F-8159-0C053BA4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B2FCD6-AFF8-4EE6-A45F-834C7D47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563861-C672-464C-98E3-2CDD7A9CC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3FBE-7B50-4FBB-9F0B-FBB90A7873AF}" type="datetimeFigureOut">
              <a:rPr lang="nl-NL" smtClean="0"/>
              <a:t>3-2-2021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B7980C-2CCD-4386-B2CA-AC7894EB2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C3B530-1965-463C-A75E-6C026D6DA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661E-67A9-4645-9C3C-96473AC02D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86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D6EBF-8866-4B3F-BF83-D0534A64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50"/>
            <a:ext cx="4783714" cy="1465696"/>
          </a:xfrm>
        </p:spPr>
        <p:txBody>
          <a:bodyPr anchor="ctr">
            <a:normAutofit/>
          </a:bodyPr>
          <a:lstStyle/>
          <a:p>
            <a:r>
              <a:rPr lang="nl-NL" sz="3600" b="1"/>
              <a:t>Wat is Data </a:t>
            </a:r>
            <a:r>
              <a:rPr lang="nl-NL" sz="3600" b="1" err="1"/>
              <a:t>Science</a:t>
            </a:r>
            <a:r>
              <a:rPr lang="nl-NL" sz="3600" b="1"/>
              <a:t>?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AC64443-C4EB-46C8-BAD1-A0C5B894E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9" b="1986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659E1B-8BB6-46BC-B6E5-F89262B8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4757401"/>
            <a:ext cx="9224813" cy="1006764"/>
          </a:xfrm>
        </p:spPr>
        <p:txBody>
          <a:bodyPr anchor="ctr">
            <a:normAutofit/>
          </a:bodyPr>
          <a:lstStyle/>
          <a:p>
            <a:r>
              <a:rPr lang="nl-NL" sz="1800">
                <a:latin typeface="Segoe UI" panose="020B0502040204020203" pitchFamily="34" charset="0"/>
              </a:rPr>
              <a:t>C</a:t>
            </a:r>
            <a:r>
              <a:rPr lang="nl-NL" sz="1800" b="0" i="0">
                <a:effectLst/>
                <a:latin typeface="Segoe UI" panose="020B0502040204020203" pitchFamily="34" charset="0"/>
              </a:rPr>
              <a:t>oncept om statistieken, data-analyse en aanverwante methoden te verenigen</a:t>
            </a:r>
            <a:endParaRPr lang="nl-NL" sz="1800">
              <a:latin typeface="Segoe UI" panose="020B0502040204020203" pitchFamily="34" charset="0"/>
            </a:endParaRPr>
          </a:p>
          <a:p>
            <a:r>
              <a:rPr lang="nl-NL" sz="1800" b="0" i="0">
                <a:effectLst/>
                <a:latin typeface="Segoe UI" panose="020B0502040204020203" pitchFamily="34" charset="0"/>
              </a:rPr>
              <a:t>Talen: Python, </a:t>
            </a:r>
            <a:r>
              <a:rPr lang="nl-NL" sz="1800" b="0" i="0" err="1">
                <a:effectLst/>
                <a:latin typeface="Segoe UI" panose="020B0502040204020203" pitchFamily="34" charset="0"/>
              </a:rPr>
              <a:t>Java</a:t>
            </a:r>
            <a:r>
              <a:rPr lang="nl-NL" sz="1800" err="1">
                <a:latin typeface="Segoe UI" panose="020B0502040204020203" pitchFamily="34" charset="0"/>
              </a:rPr>
              <a:t>Script</a:t>
            </a:r>
            <a:r>
              <a:rPr lang="nl-NL" sz="1800">
                <a:latin typeface="Segoe UI" panose="020B0502040204020203" pitchFamily="34" charset="0"/>
              </a:rPr>
              <a:t>, Scala en R</a:t>
            </a:r>
            <a:endParaRPr lang="nl-NL" sz="1800" b="0" i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121B6F-915F-4C34-B38D-DF7C6ED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66" y="288747"/>
            <a:ext cx="6710954" cy="1674904"/>
          </a:xfrm>
        </p:spPr>
        <p:txBody>
          <a:bodyPr anchor="ctr">
            <a:normAutofit/>
          </a:bodyPr>
          <a:lstStyle/>
          <a:p>
            <a:r>
              <a:rPr lang="nl-NL" sz="3600" b="1"/>
              <a:t>Wat is een Data </a:t>
            </a:r>
            <a:r>
              <a:rPr lang="nl-NL" sz="3600" b="1" err="1"/>
              <a:t>Scientist</a:t>
            </a:r>
            <a:r>
              <a:rPr lang="nl-NL" sz="3600" b="1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BB6A67-8C28-40FA-9485-D6E5A1E9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66" y="1699491"/>
            <a:ext cx="7774725" cy="528320"/>
          </a:xfrm>
        </p:spPr>
        <p:txBody>
          <a:bodyPr anchor="ctr">
            <a:noAutofit/>
          </a:bodyPr>
          <a:lstStyle/>
          <a:p>
            <a:r>
              <a:rPr lang="nl-NL" sz="1800"/>
              <a:t>Iemand die grote hoeveelheden data verwerkt uit verschillende bronnen om deze om te zetten naar bruikbare informatie</a:t>
            </a:r>
          </a:p>
          <a:p>
            <a:r>
              <a:rPr lang="nl-NL" sz="1800"/>
              <a:t>De volgende vaardigheden zijn van belang: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B31B55-B503-411C-8A17-7878D588E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6" y="2745056"/>
            <a:ext cx="10515569" cy="32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28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Wat is Data Science?</vt:lpstr>
      <vt:lpstr>Wat is een Data Scientist?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Joris Wessels</dc:creator>
  <cp:revision>2</cp:revision>
  <dcterms:created xsi:type="dcterms:W3CDTF">2021-02-01T14:28:55Z</dcterms:created>
  <dcterms:modified xsi:type="dcterms:W3CDTF">2021-02-03T19:05:13Z</dcterms:modified>
</cp:coreProperties>
</file>