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sldIdLst>
    <p:sldId id="291" r:id="rId3"/>
    <p:sldId id="281" r:id="rId4"/>
    <p:sldId id="290" r:id="rId6"/>
    <p:sldId id="293" r:id="rId7"/>
    <p:sldId id="294" r:id="rId8"/>
    <p:sldId id="296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756" y="72"/>
      </p:cViewPr>
      <p:guideLst>
        <p:guide orient="horz" pos="2233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r="59916"/>
          <a:stretch>
            <a:fillRect/>
          </a:stretch>
        </p:blipFill>
        <p:spPr>
          <a:xfrm>
            <a:off x="8988491" y="1773666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800" y="1715770"/>
            <a:ext cx="8983980" cy="46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  <a:r>
              <a:rPr lang="en-I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SIH1684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  <a:r>
              <a:rPr lang="en-I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Agent-less Windows System Vulnerability </a:t>
            </a:r>
            <a:r>
              <a:rPr lang="en-I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I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and Network Scanner</a:t>
            </a:r>
            <a:endParaRPr lang="en-I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  <a:r>
              <a:rPr lang="en-I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Blockchain &amp; Cybersecurity</a:t>
            </a:r>
            <a:endParaRPr lang="en-I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  <a:r>
              <a:rPr lang="en-I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</a:t>
            </a:r>
            <a:r>
              <a:rPr lang="en-I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- DeadBoltt</a:t>
            </a:r>
            <a:endParaRPr lang="en-I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IDEA TITLE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0" y="1137285"/>
            <a:ext cx="12192000" cy="5165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 </a:t>
            </a:r>
            <a:endParaRPr lang="en-US" sz="2000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Our Software solution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Includes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comprehensive system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network analysis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Enhanced by </a:t>
            </a:r>
            <a:r>
              <a:rPr lang="en-I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integration of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Splunk’s </a:t>
            </a: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real-time data collection, monitoring, and reporting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Integrates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PowerShell-based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file rescanning for up-to-date vulnerability checks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Uses a security database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accurate and timely vulnerability identification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be deployed as an executable in System32/BIOS for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automatic startup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or scheduled via Task Scheduler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Features a user-friendly GUI for easy installation and configuration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Adaptable solution for various security needs and compatible with modern Windows systems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use differnt type of </a:t>
            </a:r>
            <a:r>
              <a:rPr lang="en-I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scripts to automate the system scanning.</a:t>
            </a:r>
            <a:endParaRPr lang="en-I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Bash script’s</a:t>
            </a: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are also used when found necessary </a:t>
            </a: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I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Dead Boltt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Dead</a:t>
            </a:r>
            <a:endParaRPr lang="en-IN" dirty="0"/>
          </a:p>
          <a:p>
            <a:pPr algn="ctr"/>
            <a:r>
              <a:rPr lang="en-IN" dirty="0"/>
              <a:t>Boltt</a:t>
            </a:r>
            <a:endParaRPr lang="en-IN" dirty="0"/>
          </a:p>
        </p:txBody>
      </p:sp>
      <p:sp>
        <p:nvSpPr>
          <p:cNvPr id="2" name="Text Box 1"/>
          <p:cNvSpPr txBox="1"/>
          <p:nvPr/>
        </p:nvSpPr>
        <p:spPr>
          <a:xfrm>
            <a:off x="329565" y="1172845"/>
            <a:ext cx="4347845" cy="578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 b="1" u="sng"/>
              <a:t>Technologies</a:t>
            </a:r>
            <a:r>
              <a:rPr lang="en-IN" altLang="en-US" sz="2400" b="1"/>
              <a:t>  </a:t>
            </a:r>
            <a:r>
              <a:rPr lang="en-IN" altLang="en-US" sz="2400" b="1" u="sng"/>
              <a:t>Implemented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300355" y="1665605"/>
            <a:ext cx="8004810" cy="4669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1" u="sng"/>
              <a:t>Splunk</a:t>
            </a:r>
            <a:r>
              <a:rPr lang="en-US" sz="1800"/>
              <a:t>: For real-time data collection, monitoring, and advanced reporting.</a:t>
            </a:r>
            <a:endParaRPr lang="en-US" sz="18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1" u="sng"/>
              <a:t>PowerShell</a:t>
            </a:r>
            <a:r>
              <a:rPr lang="en-US" sz="1800"/>
              <a:t>: For file rescanning and automated scripting tasks.</a:t>
            </a:r>
            <a:endParaRPr lang="en-US" sz="18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1" u="sng"/>
              <a:t>Security Database API</a:t>
            </a:r>
            <a:r>
              <a:rPr lang="en-US" sz="1800"/>
              <a:t>: For cross-referencing vulnerabilities with up-to-date threat intelligence.</a:t>
            </a:r>
            <a:endParaRPr lang="en-US" sz="18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/>
          </a:p>
          <a:p>
            <a:pPr algn="just"/>
            <a:r>
              <a:rPr lang="en-US" sz="1800" b="1" u="sng"/>
              <a:t>Windows Task Scheduler</a:t>
            </a:r>
            <a:r>
              <a:rPr lang="en-US" sz="1800"/>
              <a:t>: For scheduling scans and tasks.</a:t>
            </a:r>
            <a:endParaRPr lang="en-US" sz="1800"/>
          </a:p>
          <a:p>
            <a:pPr algn="just"/>
            <a:endParaRPr lang="en-US" sz="18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1" u="sng"/>
              <a:t>System32/BIOS</a:t>
            </a:r>
            <a:r>
              <a:rPr lang="en-US" sz="1800"/>
              <a:t>: For deploying the tool for automatic startup.</a:t>
            </a:r>
            <a:r>
              <a:rPr lang="en-IN" altLang="en-US" sz="1800"/>
              <a:t> </a:t>
            </a:r>
            <a:endParaRPr lang="en-IN" altLang="en-US" sz="18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1" u="sng"/>
              <a:t>GUI Framework</a:t>
            </a:r>
            <a:r>
              <a:rPr lang="en-US" sz="1800"/>
              <a:t>: For creating an intuitive and user-friendly interface.</a:t>
            </a:r>
            <a:endParaRPr lang="en-US" sz="18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b="1" u="sng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1" u="sng"/>
              <a:t>Python</a:t>
            </a:r>
            <a:r>
              <a:rPr lang="en-US" sz="1800"/>
              <a:t>: For scripting and automation tasks.</a:t>
            </a:r>
            <a:endParaRPr lang="en-US" sz="18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b="1" u="sng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1" u="sng"/>
              <a:t>Bash</a:t>
            </a:r>
            <a:r>
              <a:rPr lang="en-US" sz="1800"/>
              <a:t>: For scripting and executing commands in Unix-like environments</a:t>
            </a:r>
            <a:endParaRPr lang="en-US" sz="1800"/>
          </a:p>
        </p:txBody>
      </p:sp>
      <p:sp>
        <p:nvSpPr>
          <p:cNvPr id="4" name="Text Box 3"/>
          <p:cNvSpPr txBox="1"/>
          <p:nvPr/>
        </p:nvSpPr>
        <p:spPr>
          <a:xfrm>
            <a:off x="7792720" y="1230630"/>
            <a:ext cx="4197985" cy="3939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5" name="Picture 4" descr="slazzer-edit-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170" y="1432560"/>
            <a:ext cx="6586855" cy="43522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FEASIBILITY AND VIABILITY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Dead</a:t>
            </a:r>
            <a:endParaRPr lang="en-IN" dirty="0"/>
          </a:p>
          <a:p>
            <a:pPr algn="ctr"/>
            <a:r>
              <a:rPr lang="en-IN" dirty="0"/>
              <a:t>Boltt</a:t>
            </a:r>
            <a:endParaRPr lang="en-IN" dirty="0"/>
          </a:p>
        </p:txBody>
      </p:sp>
      <p:sp>
        <p:nvSpPr>
          <p:cNvPr id="2" name="Text Box 1"/>
          <p:cNvSpPr txBox="1"/>
          <p:nvPr/>
        </p:nvSpPr>
        <p:spPr>
          <a:xfrm>
            <a:off x="329565" y="1148080"/>
            <a:ext cx="11695430" cy="5154295"/>
          </a:xfrm>
          <a:prstGeom prst="rect">
            <a:avLst/>
          </a:prstGeom>
        </p:spPr>
        <p:txBody>
          <a:bodyPr>
            <a:noAutofit/>
          </a:bodyPr>
          <a:p>
            <a:pPr>
              <a:spcAft>
                <a:spcPct val="60000"/>
              </a:spcAft>
            </a:pPr>
            <a:r>
              <a:rPr sz="1600" b="1" u="sng"/>
              <a:t>Feasibility Analysis</a:t>
            </a:r>
            <a:r>
              <a:rPr lang="en-IN" sz="1600" u="sng"/>
              <a:t> :</a:t>
            </a:r>
            <a:endParaRPr sz="1600" b="1" u="sng"/>
          </a:p>
          <a:p>
            <a:pPr marL="285750" indent="-28575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sz="1600" b="1"/>
              <a:t>Technical Feasibility: </a:t>
            </a:r>
            <a:r>
              <a:rPr sz="1600"/>
              <a:t>Use standard protocols and tools like WMI, SMB, PowerShell, and Nmap.</a:t>
            </a:r>
            <a:endParaRPr sz="1600"/>
          </a:p>
          <a:p>
            <a:pPr marL="285750" indent="-28575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sz="1600" b="1"/>
              <a:t>Operational Feasibility: </a:t>
            </a:r>
            <a:r>
              <a:rPr sz="1600"/>
              <a:t>CLI or web interface development and reporting are manageable.</a:t>
            </a:r>
            <a:endParaRPr sz="1600"/>
          </a:p>
          <a:p>
            <a:pPr marL="285750" indent="-28575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sz="1600" b="1"/>
              <a:t>Financial Feasibility: </a:t>
            </a:r>
            <a:r>
              <a:rPr sz="1600"/>
              <a:t>Mainly involves development time; minimal cost for tools.</a:t>
            </a:r>
            <a:endParaRPr sz="1600"/>
          </a:p>
          <a:p>
            <a:pPr>
              <a:spcAft>
                <a:spcPct val="60000"/>
              </a:spcAft>
            </a:pPr>
            <a:r>
              <a:rPr sz="1600" b="1" u="sng"/>
              <a:t>Challenges and Risks</a:t>
            </a:r>
            <a:r>
              <a:rPr lang="en-IN" sz="1600" u="sng"/>
              <a:t>:</a:t>
            </a:r>
            <a:endParaRPr sz="1600" b="1" u="sng"/>
          </a:p>
          <a:p>
            <a:pPr marL="285750" indent="-28575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sz="1600" b="1"/>
              <a:t>Technical: </a:t>
            </a:r>
            <a:r>
              <a:rPr sz="1600"/>
              <a:t>Remote access issues and performance impact</a:t>
            </a:r>
            <a:r>
              <a:rPr sz="1600" b="1"/>
              <a:t>.</a:t>
            </a:r>
            <a:endParaRPr sz="1600" b="1"/>
          </a:p>
          <a:p>
            <a:pPr marL="285750" indent="-28575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sz="1600" b="1"/>
              <a:t>Security: </a:t>
            </a:r>
            <a:r>
              <a:rPr sz="1600"/>
              <a:t>Risk of unauthorized access and data breaches.</a:t>
            </a:r>
            <a:endParaRPr sz="1600" b="1"/>
          </a:p>
          <a:p>
            <a:pPr marL="285750" indent="-28575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sz="1600" b="1"/>
              <a:t>Scalability: </a:t>
            </a:r>
            <a:r>
              <a:rPr sz="1600"/>
              <a:t>Handling large or distributed environments.</a:t>
            </a:r>
            <a:endParaRPr sz="1600" b="1"/>
          </a:p>
          <a:p>
            <a:pPr>
              <a:spcAft>
                <a:spcPct val="60000"/>
              </a:spcAft>
            </a:pPr>
            <a:r>
              <a:rPr sz="1600" b="1" u="sng"/>
              <a:t>Strategies for Overcoming Challenges</a:t>
            </a:r>
            <a:endParaRPr sz="1600" b="1" u="sng"/>
          </a:p>
          <a:p>
            <a:pPr marL="285750" indent="-28575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sz="1600" b="1"/>
              <a:t>Technical: </a:t>
            </a:r>
            <a:r>
              <a:rPr sz="1600"/>
              <a:t>Manage permissions and optimize performance</a:t>
            </a:r>
            <a:r>
              <a:rPr lang="en-IN" sz="1600"/>
              <a:t> and  </a:t>
            </a:r>
            <a:r>
              <a:rPr sz="1600">
                <a:sym typeface="+mn-ea"/>
              </a:rPr>
              <a:t>Implement modular design and load balancing.</a:t>
            </a:r>
            <a:endParaRPr sz="1600" b="1"/>
          </a:p>
          <a:p>
            <a:pPr marL="285750" indent="-28575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sz="1600" b="1">
                <a:sym typeface="+mn-ea"/>
              </a:rPr>
              <a:t>Scalability: </a:t>
            </a:r>
            <a:r>
              <a:rPr sz="1600" b="1"/>
              <a:t>Security: </a:t>
            </a:r>
            <a:r>
              <a:rPr sz="1600"/>
              <a:t>Use encryption and access controls</a:t>
            </a:r>
            <a:endParaRPr sz="1600"/>
          </a:p>
          <a:p>
            <a:pPr marL="285750" indent="-28575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sz="1600" b="1"/>
              <a:t>User Experience: </a:t>
            </a:r>
            <a:r>
              <a:rPr sz="1600"/>
              <a:t>Test interfaces and provide thorough documentation</a:t>
            </a:r>
            <a:r>
              <a:rPr sz="1600" b="1"/>
              <a:t>.</a:t>
            </a:r>
            <a:endParaRPr sz="16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73380" y="1230630"/>
            <a:ext cx="11443970" cy="4754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8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Impact on the Target Audience</a:t>
            </a:r>
            <a:r>
              <a:rPr lang="en-IN" altLang="en-US" sz="18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Security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Provides organizations with the ability to identify and address vulnerabilities without installing agents, improving overall system security.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Assurance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Helps ensure systems meet security compliance standards, reducing legal and regulatory risks.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Efficiency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Simplifies vulnerability assessment processes, saving time and resources compared to traditional methods.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z="1800" b="1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z="1800" b="1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8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 of the Solution</a:t>
            </a:r>
            <a:r>
              <a:rPr lang="en-IN" altLang="en-US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en-US" sz="1800" b="1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Improves cybersecurity awareness and practices, contributing to safer digital environments for users.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Reduces costs associated with security breaches and compliance fines by proactively identifying vulnerabilities.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By minimizing the need for physical installations and maintenance, the solution can contribute to reduced resource consumption and waste.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Dead</a:t>
            </a:r>
            <a:endParaRPr lang="en-IN" dirty="0"/>
          </a:p>
          <a:p>
            <a:pPr algn="ctr"/>
            <a:r>
              <a:rPr lang="en-IN" dirty="0"/>
              <a:t>Boltt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565" y="1230630"/>
            <a:ext cx="11409045" cy="5125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Books and Articles</a:t>
            </a:r>
            <a:r>
              <a:rPr kumimoji="0" lang="en-IN" altLang="en-US" sz="2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 :</a:t>
            </a: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Windows Internals" by Mark Russinovich, David Solomon, and Alex Ionescu: In-depth guide on Windows OS internals, security, and management.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"Network Security Assessment: Know Your Network" by Chris McNab: Analysis and methods for network security assessments, tools, and techniques.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Online Resources</a:t>
            </a:r>
            <a:r>
              <a:rPr kumimoji="0" lang="en-IN" altLang="en-US" sz="20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 </a:t>
            </a:r>
            <a:r>
              <a:rPr kumimoji="0" lang="en-IN" altLang="en-US" sz="24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:</a:t>
            </a:r>
            <a:endParaRPr kumimoji="0" lang="en-IN" altLang="en-US" sz="24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18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 Nmap Documentation</a:t>
            </a:r>
            <a:r>
              <a:rPr kumimoji="0" lang="en-IN" altLang="en-US" sz="1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 :Comprehensive guide on network scanning and security assessments using Nmap.</a:t>
            </a:r>
            <a:endParaRPr kumimoji="0" lang="en-IN" altLang="en-US" sz="18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18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CVE Details</a:t>
            </a:r>
            <a:r>
              <a:rPr kumimoji="0" lang="en-IN" altLang="en-US" sz="1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 :Provides detailed information on common vulnerabilities and exposures (CVEs).</a:t>
            </a:r>
            <a:endParaRPr kumimoji="0" lang="en-IN" altLang="en-US" sz="18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IN" altLang="en-US" sz="20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 </a:t>
            </a:r>
            <a:endParaRPr kumimoji="0" lang="en-IN" altLang="en-US" sz="20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IN" alt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Research Paper</a:t>
            </a:r>
            <a:r>
              <a:rPr kumimoji="0" lang="en-IN" altLang="en-US" sz="20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 </a:t>
            </a:r>
            <a:r>
              <a:rPr kumimoji="0" lang="en-IN" altLang="en-US" sz="1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:</a:t>
            </a:r>
            <a:endParaRPr kumimoji="0" lang="en-IN" altLang="en-US" sz="18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18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Security Assessment of Windows Operating Systems</a:t>
            </a:r>
            <a:r>
              <a:rPr kumimoji="0" lang="en-IN" altLang="en-US" sz="1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: Vulnerabilities and Mitigations" by H. V. N. Kumar .</a:t>
            </a:r>
            <a:endParaRPr kumimoji="0" lang="en-IN" altLang="en-US" sz="18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1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A </a:t>
            </a:r>
            <a:r>
              <a:rPr kumimoji="0" lang="en-IN" altLang="en-US" sz="18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Survey of Vulnerability </a:t>
            </a:r>
            <a:r>
              <a:rPr kumimoji="0" lang="en-IN" altLang="en-US" sz="1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Scanning Tools for Network Security" }by R. Alazab, et al.Reviews various tools and techniques for network vulnerability scanning.</a:t>
            </a:r>
            <a:endParaRPr kumimoji="0" lang="en-IN" altLang="en-US" sz="18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altLang="en-US" sz="18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Dead Boltt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4210</Words>
  <Application>WPS Presentation</Application>
  <PresentationFormat>Widescreen</PresentationFormat>
  <Paragraphs>124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MS PGothic</vt:lpstr>
      <vt:lpstr>TradeGothic</vt:lpstr>
      <vt:lpstr>Segoe Print</vt:lpstr>
      <vt:lpstr>TradeGothic</vt:lpstr>
      <vt:lpstr>Arial</vt:lpstr>
      <vt:lpstr>Times New Roman</vt:lpstr>
      <vt:lpstr>Garamond</vt:lpstr>
      <vt:lpstr>Calibri</vt:lpstr>
      <vt:lpstr>Microsoft YaHei</vt:lpstr>
      <vt:lpstr>Arial Unicode MS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deeps</cp:lastModifiedBy>
  <cp:revision>148</cp:revision>
  <dcterms:created xsi:type="dcterms:W3CDTF">2013-12-12T18:46:00Z</dcterms:created>
  <dcterms:modified xsi:type="dcterms:W3CDTF">2024-09-05T23:27:53Z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92DC87E6D40D40468CAD66FE1C5AC97C_12</vt:lpwstr>
  </property>
  <property fmtid="{D5CDD505-2E9C-101B-9397-08002B2CF9AE}" pid="3" name="KSOProductBuildVer">
    <vt:lpwstr>1033-12.2.0.17562</vt:lpwstr>
  </property>
</Properties>
</file>