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336" r:id="rId3"/>
    <p:sldId id="257" r:id="rId5"/>
    <p:sldId id="267" r:id="rId6"/>
    <p:sldId id="272" r:id="rId7"/>
    <p:sldId id="326" r:id="rId8"/>
    <p:sldId id="327" r:id="rId9"/>
    <p:sldId id="328" r:id="rId10"/>
    <p:sldId id="329" r:id="rId11"/>
    <p:sldId id="330" r:id="rId12"/>
    <p:sldId id="331" r:id="rId13"/>
    <p:sldId id="332" r:id="rId14"/>
    <p:sldId id="333" r:id="rId15"/>
    <p:sldId id="278" r:id="rId16"/>
  </p:sldIdLst>
  <p:sldSz cx="9144000" cy="5143500"/>
  <p:notesSz cx="6858000" cy="9144000"/>
  <p:embeddedFontLst>
    <p:embeddedFont>
      <p:font typeface="Fredoka One" panose="02000000000000000000"/>
      <p:regular r:id="rId20"/>
    </p:embeddedFont>
    <p:embeddedFont>
      <p:font typeface="Karla" panose="020B0004030503030003"/>
      <p:regular r:id="rId21"/>
    </p:embeddedFont>
    <p:embeddedFont>
      <p:font typeface="Fira Sans Condensed Medium" panose="020B0603050000020004"/>
      <p:regular r:id="rId22"/>
    </p:embeddedFont>
    <p:embeddedFont>
      <p:font typeface="Bahnschrift" panose="020B0502040204020203"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1CA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pos="2901"/>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7" name="Shape 1277"/>
        <p:cNvGrpSpPr/>
        <p:nvPr/>
      </p:nvGrpSpPr>
      <p:grpSpPr>
        <a:xfrm>
          <a:off x="0" y="0"/>
          <a:ext cx="0" cy="0"/>
          <a:chOff x="0" y="0"/>
          <a:chExt cx="0" cy="0"/>
        </a:xfrm>
      </p:grpSpPr>
      <p:sp>
        <p:nvSpPr>
          <p:cNvPr id="1278" name="Google Shape;1278;gcf0b5d91c6_0_153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9" name="Google Shape;1279;gcf0b5d91c6_0_153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4" name="Shape 1544"/>
        <p:cNvGrpSpPr/>
        <p:nvPr/>
      </p:nvGrpSpPr>
      <p:grpSpPr>
        <a:xfrm>
          <a:off x="0" y="0"/>
          <a:ext cx="0" cy="0"/>
          <a:chOff x="0" y="0"/>
          <a:chExt cx="0" cy="0"/>
        </a:xfrm>
      </p:grpSpPr>
      <p:sp>
        <p:nvSpPr>
          <p:cNvPr id="1545" name="Google Shape;1545;gcf0b5d91c6_0_1830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6" name="Google Shape;1546;gcf0b5d91c6_0_1830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4" name="Shape 1544"/>
        <p:cNvGrpSpPr/>
        <p:nvPr/>
      </p:nvGrpSpPr>
      <p:grpSpPr>
        <a:xfrm>
          <a:off x="0" y="0"/>
          <a:ext cx="0" cy="0"/>
          <a:chOff x="0" y="0"/>
          <a:chExt cx="0" cy="0"/>
        </a:xfrm>
      </p:grpSpPr>
      <p:sp>
        <p:nvSpPr>
          <p:cNvPr id="1545" name="Google Shape;1545;gcf0b5d91c6_0_1830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6" name="Google Shape;1546;gcf0b5d91c6_0_1830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4" name="Shape 1544"/>
        <p:cNvGrpSpPr/>
        <p:nvPr/>
      </p:nvGrpSpPr>
      <p:grpSpPr>
        <a:xfrm>
          <a:off x="0" y="0"/>
          <a:ext cx="0" cy="0"/>
          <a:chOff x="0" y="0"/>
          <a:chExt cx="0" cy="0"/>
        </a:xfrm>
      </p:grpSpPr>
      <p:sp>
        <p:nvSpPr>
          <p:cNvPr id="1545" name="Google Shape;1545;gcf0b5d91c6_0_1830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6" name="Google Shape;1546;gcf0b5d91c6_0_1830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05" name="Shape 1705"/>
        <p:cNvGrpSpPr/>
        <p:nvPr/>
      </p:nvGrpSpPr>
      <p:grpSpPr>
        <a:xfrm>
          <a:off x="0" y="0"/>
          <a:ext cx="0" cy="0"/>
          <a:chOff x="0" y="0"/>
          <a:chExt cx="0" cy="0"/>
        </a:xfrm>
      </p:grpSpPr>
      <p:sp>
        <p:nvSpPr>
          <p:cNvPr id="1706" name="Google Shape;1706;gcf0b5d91c6_0_263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7" name="Google Shape;1707;gcf0b5d91c6_0_263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3" name="Shape 813"/>
        <p:cNvGrpSpPr/>
        <p:nvPr/>
      </p:nvGrpSpPr>
      <p:grpSpPr>
        <a:xfrm>
          <a:off x="0" y="0"/>
          <a:ext cx="0" cy="0"/>
          <a:chOff x="0" y="0"/>
          <a:chExt cx="0" cy="0"/>
        </a:xfrm>
      </p:grpSpPr>
      <p:sp>
        <p:nvSpPr>
          <p:cNvPr id="814" name="Google Shape;814;gcf0b5d91c6_0_157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cf0b5d91c6_0_15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7" name="Shape 1277"/>
        <p:cNvGrpSpPr/>
        <p:nvPr/>
      </p:nvGrpSpPr>
      <p:grpSpPr>
        <a:xfrm>
          <a:off x="0" y="0"/>
          <a:ext cx="0" cy="0"/>
          <a:chOff x="0" y="0"/>
          <a:chExt cx="0" cy="0"/>
        </a:xfrm>
      </p:grpSpPr>
      <p:sp>
        <p:nvSpPr>
          <p:cNvPr id="1278" name="Google Shape;1278;gcf0b5d91c6_0_153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9" name="Google Shape;1279;gcf0b5d91c6_0_153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4" name="Shape 1544"/>
        <p:cNvGrpSpPr/>
        <p:nvPr/>
      </p:nvGrpSpPr>
      <p:grpSpPr>
        <a:xfrm>
          <a:off x="0" y="0"/>
          <a:ext cx="0" cy="0"/>
          <a:chOff x="0" y="0"/>
          <a:chExt cx="0" cy="0"/>
        </a:xfrm>
      </p:grpSpPr>
      <p:sp>
        <p:nvSpPr>
          <p:cNvPr id="1545" name="Google Shape;1545;gcf0b5d91c6_0_1830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6" name="Google Shape;1546;gcf0b5d91c6_0_1830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4" name="Shape 1544"/>
        <p:cNvGrpSpPr/>
        <p:nvPr/>
      </p:nvGrpSpPr>
      <p:grpSpPr>
        <a:xfrm>
          <a:off x="0" y="0"/>
          <a:ext cx="0" cy="0"/>
          <a:chOff x="0" y="0"/>
          <a:chExt cx="0" cy="0"/>
        </a:xfrm>
      </p:grpSpPr>
      <p:sp>
        <p:nvSpPr>
          <p:cNvPr id="1545" name="Google Shape;1545;gcf0b5d91c6_0_1830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6" name="Google Shape;1546;gcf0b5d91c6_0_1830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4" name="Shape 1544"/>
        <p:cNvGrpSpPr/>
        <p:nvPr/>
      </p:nvGrpSpPr>
      <p:grpSpPr>
        <a:xfrm>
          <a:off x="0" y="0"/>
          <a:ext cx="0" cy="0"/>
          <a:chOff x="0" y="0"/>
          <a:chExt cx="0" cy="0"/>
        </a:xfrm>
      </p:grpSpPr>
      <p:sp>
        <p:nvSpPr>
          <p:cNvPr id="1545" name="Google Shape;1545;gcf0b5d91c6_0_1830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6" name="Google Shape;1546;gcf0b5d91c6_0_1830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4" name="Shape 1544"/>
        <p:cNvGrpSpPr/>
        <p:nvPr/>
      </p:nvGrpSpPr>
      <p:grpSpPr>
        <a:xfrm>
          <a:off x="0" y="0"/>
          <a:ext cx="0" cy="0"/>
          <a:chOff x="0" y="0"/>
          <a:chExt cx="0" cy="0"/>
        </a:xfrm>
      </p:grpSpPr>
      <p:sp>
        <p:nvSpPr>
          <p:cNvPr id="1545" name="Google Shape;1545;gcf0b5d91c6_0_1830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6" name="Google Shape;1546;gcf0b5d91c6_0_1830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4" name="Shape 1544"/>
        <p:cNvGrpSpPr/>
        <p:nvPr/>
      </p:nvGrpSpPr>
      <p:grpSpPr>
        <a:xfrm>
          <a:off x="0" y="0"/>
          <a:ext cx="0" cy="0"/>
          <a:chOff x="0" y="0"/>
          <a:chExt cx="0" cy="0"/>
        </a:xfrm>
      </p:grpSpPr>
      <p:sp>
        <p:nvSpPr>
          <p:cNvPr id="1545" name="Google Shape;1545;gcf0b5d91c6_0_1830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6" name="Google Shape;1546;gcf0b5d91c6_0_1830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4" name="Shape 1544"/>
        <p:cNvGrpSpPr/>
        <p:nvPr/>
      </p:nvGrpSpPr>
      <p:grpSpPr>
        <a:xfrm>
          <a:off x="0" y="0"/>
          <a:ext cx="0" cy="0"/>
          <a:chOff x="0" y="0"/>
          <a:chExt cx="0" cy="0"/>
        </a:xfrm>
      </p:grpSpPr>
      <p:sp>
        <p:nvSpPr>
          <p:cNvPr id="1545" name="Google Shape;1545;gcf0b5d91c6_0_1830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6" name="Google Shape;1546;gcf0b5d91c6_0_1830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p:nvPr/>
        </p:nvSpPr>
        <p:spPr>
          <a:xfrm>
            <a:off x="-794975" y="-1315150"/>
            <a:ext cx="11396488" cy="9463967"/>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txBox="1"/>
          <p:nvPr>
            <p:ph type="ctrTitle"/>
          </p:nvPr>
        </p:nvSpPr>
        <p:spPr>
          <a:xfrm>
            <a:off x="2216100" y="1240500"/>
            <a:ext cx="4711800" cy="17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6000"/>
              <a:buNone/>
              <a:defRPr sz="5200"/>
            </a:lvl1pPr>
            <a:lvl2pPr lvl="1" rtl="0">
              <a:spcBef>
                <a:spcPts val="0"/>
              </a:spcBef>
              <a:spcAft>
                <a:spcPts val="0"/>
              </a:spcAft>
              <a:buClr>
                <a:srgbClr val="434343"/>
              </a:buClr>
              <a:buSzPts val="5200"/>
              <a:buNone/>
              <a:defRPr sz="5200">
                <a:solidFill>
                  <a:srgbClr val="434343"/>
                </a:solidFill>
              </a:defRPr>
            </a:lvl2pPr>
            <a:lvl3pPr lvl="2" rtl="0">
              <a:spcBef>
                <a:spcPts val="0"/>
              </a:spcBef>
              <a:spcAft>
                <a:spcPts val="0"/>
              </a:spcAft>
              <a:buClr>
                <a:srgbClr val="434343"/>
              </a:buClr>
              <a:buSzPts val="5200"/>
              <a:buNone/>
              <a:defRPr sz="5200">
                <a:solidFill>
                  <a:srgbClr val="434343"/>
                </a:solidFill>
              </a:defRPr>
            </a:lvl3pPr>
            <a:lvl4pPr lvl="3" rtl="0">
              <a:spcBef>
                <a:spcPts val="0"/>
              </a:spcBef>
              <a:spcAft>
                <a:spcPts val="0"/>
              </a:spcAft>
              <a:buClr>
                <a:srgbClr val="434343"/>
              </a:buClr>
              <a:buSzPts val="5200"/>
              <a:buNone/>
              <a:defRPr sz="5200">
                <a:solidFill>
                  <a:srgbClr val="434343"/>
                </a:solidFill>
              </a:defRPr>
            </a:lvl4pPr>
            <a:lvl5pPr lvl="4" rtl="0">
              <a:spcBef>
                <a:spcPts val="0"/>
              </a:spcBef>
              <a:spcAft>
                <a:spcPts val="0"/>
              </a:spcAft>
              <a:buClr>
                <a:srgbClr val="434343"/>
              </a:buClr>
              <a:buSzPts val="5200"/>
              <a:buNone/>
              <a:defRPr sz="5200">
                <a:solidFill>
                  <a:srgbClr val="434343"/>
                </a:solidFill>
              </a:defRPr>
            </a:lvl5pPr>
            <a:lvl6pPr lvl="5" rtl="0">
              <a:spcBef>
                <a:spcPts val="0"/>
              </a:spcBef>
              <a:spcAft>
                <a:spcPts val="0"/>
              </a:spcAft>
              <a:buClr>
                <a:srgbClr val="434343"/>
              </a:buClr>
              <a:buSzPts val="5200"/>
              <a:buNone/>
              <a:defRPr sz="5200">
                <a:solidFill>
                  <a:srgbClr val="434343"/>
                </a:solidFill>
              </a:defRPr>
            </a:lvl6pPr>
            <a:lvl7pPr lvl="6" rtl="0">
              <a:spcBef>
                <a:spcPts val="0"/>
              </a:spcBef>
              <a:spcAft>
                <a:spcPts val="0"/>
              </a:spcAft>
              <a:buClr>
                <a:srgbClr val="434343"/>
              </a:buClr>
              <a:buSzPts val="5200"/>
              <a:buNone/>
              <a:defRPr sz="5200">
                <a:solidFill>
                  <a:srgbClr val="434343"/>
                </a:solidFill>
              </a:defRPr>
            </a:lvl7pPr>
            <a:lvl8pPr lvl="7" rtl="0">
              <a:spcBef>
                <a:spcPts val="0"/>
              </a:spcBef>
              <a:spcAft>
                <a:spcPts val="0"/>
              </a:spcAft>
              <a:buClr>
                <a:srgbClr val="434343"/>
              </a:buClr>
              <a:buSzPts val="5200"/>
              <a:buNone/>
              <a:defRPr sz="5200">
                <a:solidFill>
                  <a:srgbClr val="434343"/>
                </a:solidFill>
              </a:defRPr>
            </a:lvl8pPr>
            <a:lvl9pPr lvl="8" rtl="0">
              <a:spcBef>
                <a:spcPts val="0"/>
              </a:spcBef>
              <a:spcAft>
                <a:spcPts val="0"/>
              </a:spcAft>
              <a:buClr>
                <a:srgbClr val="434343"/>
              </a:buClr>
              <a:buSzPts val="5200"/>
              <a:buNone/>
              <a:defRPr sz="5200">
                <a:solidFill>
                  <a:srgbClr val="434343"/>
                </a:solidFill>
              </a:defRPr>
            </a:lvl9pPr>
          </a:lstStyle>
          <a:p/>
        </p:txBody>
      </p:sp>
      <p:sp>
        <p:nvSpPr>
          <p:cNvPr id="12" name="Google Shape;12;p2"/>
          <p:cNvSpPr txBox="1"/>
          <p:nvPr>
            <p:ph type="subTitle" idx="1"/>
          </p:nvPr>
        </p:nvSpPr>
        <p:spPr>
          <a:xfrm>
            <a:off x="3370950" y="2961277"/>
            <a:ext cx="2402100" cy="717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000000"/>
              </a:buClr>
              <a:buSzPts val="1800"/>
              <a:buFont typeface="Karla" panose="020B0004030503030003"/>
              <a:buNone/>
              <a:defRPr>
                <a:latin typeface="Karla" panose="020B0004030503030003"/>
                <a:ea typeface="Karla" panose="020B0004030503030003"/>
                <a:cs typeface="Karla" panose="020B0004030503030003"/>
                <a:sym typeface="Karla" panose="020B0004030503030003"/>
              </a:defRPr>
            </a:lvl1pPr>
            <a:lvl2pPr lvl="1" algn="r" rtl="0">
              <a:lnSpc>
                <a:spcPct val="100000"/>
              </a:lnSpc>
              <a:spcBef>
                <a:spcPts val="0"/>
              </a:spcBef>
              <a:spcAft>
                <a:spcPts val="0"/>
              </a:spcAft>
              <a:buClr>
                <a:srgbClr val="434343"/>
              </a:buClr>
              <a:buSzPts val="2800"/>
              <a:buFont typeface="Karla" panose="020B0004030503030003"/>
              <a:buNone/>
              <a:defRPr sz="2800">
                <a:solidFill>
                  <a:srgbClr val="434343"/>
                </a:solidFill>
                <a:latin typeface="Karla" panose="020B0004030503030003"/>
                <a:ea typeface="Karla" panose="020B0004030503030003"/>
                <a:cs typeface="Karla" panose="020B0004030503030003"/>
                <a:sym typeface="Karla" panose="020B0004030503030003"/>
              </a:defRPr>
            </a:lvl2pPr>
            <a:lvl3pPr lvl="2" algn="r" rtl="0">
              <a:lnSpc>
                <a:spcPct val="100000"/>
              </a:lnSpc>
              <a:spcBef>
                <a:spcPts val="0"/>
              </a:spcBef>
              <a:spcAft>
                <a:spcPts val="0"/>
              </a:spcAft>
              <a:buClr>
                <a:srgbClr val="434343"/>
              </a:buClr>
              <a:buSzPts val="2800"/>
              <a:buFont typeface="Karla" panose="020B0004030503030003"/>
              <a:buNone/>
              <a:defRPr sz="2800">
                <a:solidFill>
                  <a:srgbClr val="434343"/>
                </a:solidFill>
                <a:latin typeface="Karla" panose="020B0004030503030003"/>
                <a:ea typeface="Karla" panose="020B0004030503030003"/>
                <a:cs typeface="Karla" panose="020B0004030503030003"/>
                <a:sym typeface="Karla" panose="020B0004030503030003"/>
              </a:defRPr>
            </a:lvl3pPr>
            <a:lvl4pPr lvl="3" algn="r" rtl="0">
              <a:lnSpc>
                <a:spcPct val="100000"/>
              </a:lnSpc>
              <a:spcBef>
                <a:spcPts val="0"/>
              </a:spcBef>
              <a:spcAft>
                <a:spcPts val="0"/>
              </a:spcAft>
              <a:buClr>
                <a:srgbClr val="434343"/>
              </a:buClr>
              <a:buSzPts val="2800"/>
              <a:buFont typeface="Karla" panose="020B0004030503030003"/>
              <a:buNone/>
              <a:defRPr sz="2800">
                <a:solidFill>
                  <a:srgbClr val="434343"/>
                </a:solidFill>
                <a:latin typeface="Karla" panose="020B0004030503030003"/>
                <a:ea typeface="Karla" panose="020B0004030503030003"/>
                <a:cs typeface="Karla" panose="020B0004030503030003"/>
                <a:sym typeface="Karla" panose="020B0004030503030003"/>
              </a:defRPr>
            </a:lvl4pPr>
            <a:lvl5pPr lvl="4" algn="r" rtl="0">
              <a:lnSpc>
                <a:spcPct val="100000"/>
              </a:lnSpc>
              <a:spcBef>
                <a:spcPts val="0"/>
              </a:spcBef>
              <a:spcAft>
                <a:spcPts val="0"/>
              </a:spcAft>
              <a:buClr>
                <a:srgbClr val="434343"/>
              </a:buClr>
              <a:buSzPts val="2800"/>
              <a:buFont typeface="Karla" panose="020B0004030503030003"/>
              <a:buNone/>
              <a:defRPr sz="2800">
                <a:solidFill>
                  <a:srgbClr val="434343"/>
                </a:solidFill>
                <a:latin typeface="Karla" panose="020B0004030503030003"/>
                <a:ea typeface="Karla" panose="020B0004030503030003"/>
                <a:cs typeface="Karla" panose="020B0004030503030003"/>
                <a:sym typeface="Karla" panose="020B0004030503030003"/>
              </a:defRPr>
            </a:lvl5pPr>
            <a:lvl6pPr lvl="5" algn="r" rtl="0">
              <a:lnSpc>
                <a:spcPct val="100000"/>
              </a:lnSpc>
              <a:spcBef>
                <a:spcPts val="0"/>
              </a:spcBef>
              <a:spcAft>
                <a:spcPts val="0"/>
              </a:spcAft>
              <a:buClr>
                <a:srgbClr val="434343"/>
              </a:buClr>
              <a:buSzPts val="2800"/>
              <a:buFont typeface="Karla" panose="020B0004030503030003"/>
              <a:buNone/>
              <a:defRPr sz="2800">
                <a:solidFill>
                  <a:srgbClr val="434343"/>
                </a:solidFill>
                <a:latin typeface="Karla" panose="020B0004030503030003"/>
                <a:ea typeface="Karla" panose="020B0004030503030003"/>
                <a:cs typeface="Karla" panose="020B0004030503030003"/>
                <a:sym typeface="Karla" panose="020B0004030503030003"/>
              </a:defRPr>
            </a:lvl6pPr>
            <a:lvl7pPr lvl="6" algn="r" rtl="0">
              <a:lnSpc>
                <a:spcPct val="100000"/>
              </a:lnSpc>
              <a:spcBef>
                <a:spcPts val="0"/>
              </a:spcBef>
              <a:spcAft>
                <a:spcPts val="0"/>
              </a:spcAft>
              <a:buClr>
                <a:srgbClr val="434343"/>
              </a:buClr>
              <a:buSzPts val="2800"/>
              <a:buFont typeface="Karla" panose="020B0004030503030003"/>
              <a:buNone/>
              <a:defRPr sz="2800">
                <a:solidFill>
                  <a:srgbClr val="434343"/>
                </a:solidFill>
                <a:latin typeface="Karla" panose="020B0004030503030003"/>
                <a:ea typeface="Karla" panose="020B0004030503030003"/>
                <a:cs typeface="Karla" panose="020B0004030503030003"/>
                <a:sym typeface="Karla" panose="020B0004030503030003"/>
              </a:defRPr>
            </a:lvl7pPr>
            <a:lvl8pPr lvl="7" algn="r" rtl="0">
              <a:lnSpc>
                <a:spcPct val="100000"/>
              </a:lnSpc>
              <a:spcBef>
                <a:spcPts val="0"/>
              </a:spcBef>
              <a:spcAft>
                <a:spcPts val="0"/>
              </a:spcAft>
              <a:buClr>
                <a:srgbClr val="434343"/>
              </a:buClr>
              <a:buSzPts val="2800"/>
              <a:buFont typeface="Karla" panose="020B0004030503030003"/>
              <a:buNone/>
              <a:defRPr sz="2800">
                <a:solidFill>
                  <a:srgbClr val="434343"/>
                </a:solidFill>
                <a:latin typeface="Karla" panose="020B0004030503030003"/>
                <a:ea typeface="Karla" panose="020B0004030503030003"/>
                <a:cs typeface="Karla" panose="020B0004030503030003"/>
                <a:sym typeface="Karla" panose="020B0004030503030003"/>
              </a:defRPr>
            </a:lvl8pPr>
            <a:lvl9pPr lvl="8" algn="r" rtl="0">
              <a:lnSpc>
                <a:spcPct val="100000"/>
              </a:lnSpc>
              <a:spcBef>
                <a:spcPts val="0"/>
              </a:spcBef>
              <a:spcAft>
                <a:spcPts val="0"/>
              </a:spcAft>
              <a:buClr>
                <a:srgbClr val="434343"/>
              </a:buClr>
              <a:buSzPts val="2800"/>
              <a:buFont typeface="Karla" panose="020B0004030503030003"/>
              <a:buNone/>
              <a:defRPr sz="2800">
                <a:solidFill>
                  <a:srgbClr val="434343"/>
                </a:solidFill>
                <a:latin typeface="Karla" panose="020B0004030503030003"/>
                <a:ea typeface="Karla" panose="020B0004030503030003"/>
                <a:cs typeface="Karla" panose="020B0004030503030003"/>
                <a:sym typeface="Karla" panose="020B0004030503030003"/>
              </a:defRPr>
            </a:lvl9pPr>
          </a:lstStyle>
          <a:p/>
        </p:txBody>
      </p:sp>
      <p:grpSp>
        <p:nvGrpSpPr>
          <p:cNvPr id="13" name="Google Shape;13;p2"/>
          <p:cNvGrpSpPr/>
          <p:nvPr/>
        </p:nvGrpSpPr>
        <p:grpSpPr>
          <a:xfrm>
            <a:off x="719992" y="3626276"/>
            <a:ext cx="1787427" cy="864511"/>
            <a:chOff x="444000" y="4112950"/>
            <a:chExt cx="1280025" cy="619100"/>
          </a:xfrm>
        </p:grpSpPr>
        <p:sp>
          <p:nvSpPr>
            <p:cNvPr id="14" name="Google Shape;14;p2"/>
            <p:cNvSpPr/>
            <p:nvPr/>
          </p:nvSpPr>
          <p:spPr>
            <a:xfrm>
              <a:off x="755225" y="4127825"/>
              <a:ext cx="649700" cy="589825"/>
            </a:xfrm>
            <a:custGeom>
              <a:avLst/>
              <a:gdLst/>
              <a:ahLst/>
              <a:cxnLst/>
              <a:rect l="l" t="t" r="r" b="b"/>
              <a:pathLst>
                <a:path w="25988" h="23593" extrusionOk="0">
                  <a:moveTo>
                    <a:pt x="12997" y="0"/>
                  </a:moveTo>
                  <a:cubicBezTo>
                    <a:pt x="7676" y="0"/>
                    <a:pt x="2836" y="3609"/>
                    <a:pt x="1518" y="9030"/>
                  </a:cubicBezTo>
                  <a:cubicBezTo>
                    <a:pt x="1" y="15355"/>
                    <a:pt x="3893" y="21708"/>
                    <a:pt x="10218" y="23254"/>
                  </a:cubicBezTo>
                  <a:cubicBezTo>
                    <a:pt x="11155" y="23483"/>
                    <a:pt x="12093" y="23592"/>
                    <a:pt x="13017" y="23592"/>
                  </a:cubicBezTo>
                  <a:cubicBezTo>
                    <a:pt x="18327" y="23592"/>
                    <a:pt x="23150" y="19970"/>
                    <a:pt x="24442" y="14582"/>
                  </a:cubicBezTo>
                  <a:cubicBezTo>
                    <a:pt x="25987" y="8257"/>
                    <a:pt x="22095" y="1875"/>
                    <a:pt x="15770" y="330"/>
                  </a:cubicBezTo>
                  <a:cubicBezTo>
                    <a:pt x="14842" y="107"/>
                    <a:pt x="13913" y="0"/>
                    <a:pt x="129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444000" y="4112950"/>
              <a:ext cx="1280025" cy="619100"/>
            </a:xfrm>
            <a:custGeom>
              <a:avLst/>
              <a:gdLst/>
              <a:ahLst/>
              <a:cxnLst/>
              <a:rect l="l" t="t" r="r" b="b"/>
              <a:pathLst>
                <a:path w="51201" h="24764" extrusionOk="0">
                  <a:moveTo>
                    <a:pt x="46130" y="0"/>
                  </a:moveTo>
                  <a:cubicBezTo>
                    <a:pt x="42996" y="0"/>
                    <a:pt x="38174" y="1059"/>
                    <a:pt x="32569" y="2985"/>
                  </a:cubicBezTo>
                  <a:cubicBezTo>
                    <a:pt x="33027" y="3357"/>
                    <a:pt x="33456" y="3729"/>
                    <a:pt x="33886" y="4159"/>
                  </a:cubicBezTo>
                  <a:cubicBezTo>
                    <a:pt x="37580" y="3019"/>
                    <a:pt x="40728" y="2408"/>
                    <a:pt x="42899" y="2408"/>
                  </a:cubicBezTo>
                  <a:cubicBezTo>
                    <a:pt x="44545" y="2408"/>
                    <a:pt x="45630" y="2760"/>
                    <a:pt x="45963" y="3500"/>
                  </a:cubicBezTo>
                  <a:cubicBezTo>
                    <a:pt x="47136" y="6047"/>
                    <a:pt x="39008" y="12201"/>
                    <a:pt x="27818" y="17295"/>
                  </a:cubicBezTo>
                  <a:cubicBezTo>
                    <a:pt x="19906" y="20886"/>
                    <a:pt x="12570" y="22966"/>
                    <a:pt x="8561" y="22966"/>
                  </a:cubicBezTo>
                  <a:cubicBezTo>
                    <a:pt x="6914" y="22966"/>
                    <a:pt x="5829" y="22615"/>
                    <a:pt x="5495" y="21874"/>
                  </a:cubicBezTo>
                  <a:cubicBezTo>
                    <a:pt x="4723" y="20185"/>
                    <a:pt x="8071" y="16865"/>
                    <a:pt x="13680" y="13374"/>
                  </a:cubicBezTo>
                  <a:cubicBezTo>
                    <a:pt x="13652" y="13031"/>
                    <a:pt x="13652" y="12716"/>
                    <a:pt x="13652" y="12372"/>
                  </a:cubicBezTo>
                  <a:cubicBezTo>
                    <a:pt x="13652" y="12057"/>
                    <a:pt x="13652" y="11828"/>
                    <a:pt x="13680" y="11542"/>
                  </a:cubicBezTo>
                  <a:lnTo>
                    <a:pt x="13680" y="11542"/>
                  </a:lnTo>
                  <a:cubicBezTo>
                    <a:pt x="5295" y="16379"/>
                    <a:pt x="1" y="21158"/>
                    <a:pt x="1059" y="23448"/>
                  </a:cubicBezTo>
                  <a:cubicBezTo>
                    <a:pt x="1460" y="24341"/>
                    <a:pt x="2767" y="24764"/>
                    <a:pt x="4753" y="24764"/>
                  </a:cubicBezTo>
                  <a:cubicBezTo>
                    <a:pt x="9579" y="24764"/>
                    <a:pt x="18411" y="22264"/>
                    <a:pt x="27961" y="17924"/>
                  </a:cubicBezTo>
                  <a:cubicBezTo>
                    <a:pt x="41441" y="11828"/>
                    <a:pt x="51200" y="4387"/>
                    <a:pt x="49827" y="1325"/>
                  </a:cubicBezTo>
                  <a:cubicBezTo>
                    <a:pt x="49427" y="426"/>
                    <a:pt x="48118" y="0"/>
                    <a:pt x="461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577800" y="4176875"/>
              <a:ext cx="1013850" cy="491225"/>
            </a:xfrm>
            <a:custGeom>
              <a:avLst/>
              <a:gdLst/>
              <a:ahLst/>
              <a:cxnLst/>
              <a:rect l="l" t="t" r="r" b="b"/>
              <a:pathLst>
                <a:path w="40554" h="19649" extrusionOk="0">
                  <a:moveTo>
                    <a:pt x="36544" y="0"/>
                  </a:moveTo>
                  <a:cubicBezTo>
                    <a:pt x="34566" y="0"/>
                    <a:pt x="31737" y="527"/>
                    <a:pt x="28419" y="1516"/>
                  </a:cubicBezTo>
                  <a:cubicBezTo>
                    <a:pt x="28763" y="1830"/>
                    <a:pt x="29077" y="2203"/>
                    <a:pt x="29392" y="2575"/>
                  </a:cubicBezTo>
                  <a:cubicBezTo>
                    <a:pt x="31216" y="2136"/>
                    <a:pt x="32783" y="1901"/>
                    <a:pt x="33978" y="1901"/>
                  </a:cubicBezTo>
                  <a:cubicBezTo>
                    <a:pt x="35277" y="1901"/>
                    <a:pt x="36136" y="2179"/>
                    <a:pt x="36404" y="2775"/>
                  </a:cubicBezTo>
                  <a:cubicBezTo>
                    <a:pt x="37320" y="4778"/>
                    <a:pt x="30852" y="9701"/>
                    <a:pt x="21980" y="13707"/>
                  </a:cubicBezTo>
                  <a:cubicBezTo>
                    <a:pt x="15698" y="16564"/>
                    <a:pt x="9891" y="18216"/>
                    <a:pt x="6709" y="18216"/>
                  </a:cubicBezTo>
                  <a:cubicBezTo>
                    <a:pt x="5397" y="18216"/>
                    <a:pt x="4532" y="17935"/>
                    <a:pt x="4265" y="17342"/>
                  </a:cubicBezTo>
                  <a:cubicBezTo>
                    <a:pt x="3749" y="16255"/>
                    <a:pt x="5438" y="14308"/>
                    <a:pt x="8529" y="12105"/>
                  </a:cubicBezTo>
                  <a:cubicBezTo>
                    <a:pt x="8414" y="11618"/>
                    <a:pt x="8357" y="11103"/>
                    <a:pt x="8328" y="10617"/>
                  </a:cubicBezTo>
                  <a:cubicBezTo>
                    <a:pt x="3091" y="13936"/>
                    <a:pt x="0" y="17027"/>
                    <a:pt x="716" y="18601"/>
                  </a:cubicBezTo>
                  <a:cubicBezTo>
                    <a:pt x="1042" y="19312"/>
                    <a:pt x="2087" y="19649"/>
                    <a:pt x="3671" y="19649"/>
                  </a:cubicBezTo>
                  <a:cubicBezTo>
                    <a:pt x="7512" y="19649"/>
                    <a:pt x="14516" y="17667"/>
                    <a:pt x="22094" y="14223"/>
                  </a:cubicBezTo>
                  <a:cubicBezTo>
                    <a:pt x="32798" y="9386"/>
                    <a:pt x="40554" y="3462"/>
                    <a:pt x="39466" y="1029"/>
                  </a:cubicBezTo>
                  <a:cubicBezTo>
                    <a:pt x="39149" y="332"/>
                    <a:pt x="38115" y="0"/>
                    <a:pt x="365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871850" y="4249825"/>
              <a:ext cx="39375" cy="40075"/>
            </a:xfrm>
            <a:custGeom>
              <a:avLst/>
              <a:gdLst/>
              <a:ahLst/>
              <a:cxnLst/>
              <a:rect l="l" t="t" r="r" b="b"/>
              <a:pathLst>
                <a:path w="1575" h="1603" extrusionOk="0">
                  <a:moveTo>
                    <a:pt x="774" y="0"/>
                  </a:moveTo>
                  <a:cubicBezTo>
                    <a:pt x="344" y="0"/>
                    <a:pt x="1" y="372"/>
                    <a:pt x="1" y="801"/>
                  </a:cubicBezTo>
                  <a:cubicBezTo>
                    <a:pt x="1" y="1231"/>
                    <a:pt x="344" y="1603"/>
                    <a:pt x="774" y="1603"/>
                  </a:cubicBezTo>
                  <a:cubicBezTo>
                    <a:pt x="1231" y="1603"/>
                    <a:pt x="1575" y="1231"/>
                    <a:pt x="1575" y="801"/>
                  </a:cubicBezTo>
                  <a:cubicBezTo>
                    <a:pt x="1575" y="372"/>
                    <a:pt x="1231" y="0"/>
                    <a:pt x="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956275" y="4242300"/>
              <a:ext cx="17200" cy="16125"/>
            </a:xfrm>
            <a:custGeom>
              <a:avLst/>
              <a:gdLst/>
              <a:ahLst/>
              <a:cxnLst/>
              <a:rect l="l" t="t" r="r" b="b"/>
              <a:pathLst>
                <a:path w="688" h="645" extrusionOk="0">
                  <a:moveTo>
                    <a:pt x="344" y="1"/>
                  </a:moveTo>
                  <a:cubicBezTo>
                    <a:pt x="194" y="1"/>
                    <a:pt x="44" y="101"/>
                    <a:pt x="29" y="301"/>
                  </a:cubicBezTo>
                  <a:cubicBezTo>
                    <a:pt x="1" y="530"/>
                    <a:pt x="173" y="644"/>
                    <a:pt x="344" y="644"/>
                  </a:cubicBezTo>
                  <a:cubicBezTo>
                    <a:pt x="516" y="644"/>
                    <a:pt x="688" y="530"/>
                    <a:pt x="659" y="301"/>
                  </a:cubicBezTo>
                  <a:cubicBezTo>
                    <a:pt x="645" y="101"/>
                    <a:pt x="495"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1163775" y="4440125"/>
              <a:ext cx="18625" cy="15975"/>
            </a:xfrm>
            <a:custGeom>
              <a:avLst/>
              <a:gdLst/>
              <a:ahLst/>
              <a:cxnLst/>
              <a:rect l="l" t="t" r="r" b="b"/>
              <a:pathLst>
                <a:path w="745" h="639" extrusionOk="0">
                  <a:moveTo>
                    <a:pt x="430" y="1"/>
                  </a:moveTo>
                  <a:cubicBezTo>
                    <a:pt x="144" y="1"/>
                    <a:pt x="0" y="344"/>
                    <a:pt x="201" y="545"/>
                  </a:cubicBezTo>
                  <a:cubicBezTo>
                    <a:pt x="266" y="610"/>
                    <a:pt x="347" y="639"/>
                    <a:pt x="426" y="639"/>
                  </a:cubicBezTo>
                  <a:cubicBezTo>
                    <a:pt x="589" y="639"/>
                    <a:pt x="745" y="517"/>
                    <a:pt x="745" y="344"/>
                  </a:cubicBezTo>
                  <a:cubicBezTo>
                    <a:pt x="745" y="144"/>
                    <a:pt x="601" y="1"/>
                    <a:pt x="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883300" y="4388625"/>
              <a:ext cx="16475" cy="15750"/>
            </a:xfrm>
            <a:custGeom>
              <a:avLst/>
              <a:gdLst/>
              <a:ahLst/>
              <a:cxnLst/>
              <a:rect l="l" t="t" r="r" b="b"/>
              <a:pathLst>
                <a:path w="659" h="630" extrusionOk="0">
                  <a:moveTo>
                    <a:pt x="316" y="0"/>
                  </a:moveTo>
                  <a:cubicBezTo>
                    <a:pt x="144" y="0"/>
                    <a:pt x="1" y="143"/>
                    <a:pt x="1" y="315"/>
                  </a:cubicBezTo>
                  <a:cubicBezTo>
                    <a:pt x="1" y="515"/>
                    <a:pt x="144" y="630"/>
                    <a:pt x="316" y="630"/>
                  </a:cubicBezTo>
                  <a:cubicBezTo>
                    <a:pt x="516" y="630"/>
                    <a:pt x="659" y="515"/>
                    <a:pt x="659" y="315"/>
                  </a:cubicBezTo>
                  <a:cubicBezTo>
                    <a:pt x="659" y="143"/>
                    <a:pt x="516"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 name="Google Shape;21;p2"/>
          <p:cNvGrpSpPr/>
          <p:nvPr/>
        </p:nvGrpSpPr>
        <p:grpSpPr>
          <a:xfrm>
            <a:off x="7886279" y="2478378"/>
            <a:ext cx="772743" cy="676826"/>
            <a:chOff x="241525" y="1716150"/>
            <a:chExt cx="954475" cy="836000"/>
          </a:xfrm>
        </p:grpSpPr>
        <p:sp>
          <p:nvSpPr>
            <p:cNvPr id="22" name="Google Shape;22;p2"/>
            <p:cNvSpPr/>
            <p:nvPr/>
          </p:nvSpPr>
          <p:spPr>
            <a:xfrm>
              <a:off x="241525" y="1716150"/>
              <a:ext cx="954475" cy="836000"/>
            </a:xfrm>
            <a:custGeom>
              <a:avLst/>
              <a:gdLst/>
              <a:ahLst/>
              <a:cxnLst/>
              <a:rect l="l" t="t" r="r" b="b"/>
              <a:pathLst>
                <a:path w="38179" h="33440" extrusionOk="0">
                  <a:moveTo>
                    <a:pt x="19073" y="1"/>
                  </a:moveTo>
                  <a:cubicBezTo>
                    <a:pt x="16470" y="1"/>
                    <a:pt x="13829" y="610"/>
                    <a:pt x="11362" y="1895"/>
                  </a:cubicBezTo>
                  <a:cubicBezTo>
                    <a:pt x="3177" y="6188"/>
                    <a:pt x="0" y="16262"/>
                    <a:pt x="4293" y="24447"/>
                  </a:cubicBezTo>
                  <a:cubicBezTo>
                    <a:pt x="7272" y="30165"/>
                    <a:pt x="13087" y="33439"/>
                    <a:pt x="19112" y="33439"/>
                  </a:cubicBezTo>
                  <a:cubicBezTo>
                    <a:pt x="21711" y="33439"/>
                    <a:pt x="24350" y="32830"/>
                    <a:pt x="26816" y="31545"/>
                  </a:cubicBezTo>
                  <a:cubicBezTo>
                    <a:pt x="35002" y="27280"/>
                    <a:pt x="38178" y="17178"/>
                    <a:pt x="33914" y="8993"/>
                  </a:cubicBezTo>
                  <a:cubicBezTo>
                    <a:pt x="30935" y="3275"/>
                    <a:pt x="25106" y="1"/>
                    <a:pt x="19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514825" y="1794975"/>
              <a:ext cx="196800" cy="172125"/>
            </a:xfrm>
            <a:custGeom>
              <a:avLst/>
              <a:gdLst/>
              <a:ahLst/>
              <a:cxnLst/>
              <a:rect l="l" t="t" r="r" b="b"/>
              <a:pathLst>
                <a:path w="7872" h="6885" extrusionOk="0">
                  <a:moveTo>
                    <a:pt x="3920" y="1"/>
                  </a:moveTo>
                  <a:cubicBezTo>
                    <a:pt x="3377" y="1"/>
                    <a:pt x="2828" y="130"/>
                    <a:pt x="2319" y="402"/>
                  </a:cubicBezTo>
                  <a:cubicBezTo>
                    <a:pt x="630" y="1289"/>
                    <a:pt x="1" y="3379"/>
                    <a:pt x="888" y="5067"/>
                  </a:cubicBezTo>
                  <a:cubicBezTo>
                    <a:pt x="1502" y="6215"/>
                    <a:pt x="2691" y="6884"/>
                    <a:pt x="3925" y="6884"/>
                  </a:cubicBezTo>
                  <a:cubicBezTo>
                    <a:pt x="4474" y="6884"/>
                    <a:pt x="5033" y="6752"/>
                    <a:pt x="5553" y="6469"/>
                  </a:cubicBezTo>
                  <a:cubicBezTo>
                    <a:pt x="7213" y="5582"/>
                    <a:pt x="7871" y="3493"/>
                    <a:pt x="6955" y="1833"/>
                  </a:cubicBezTo>
                  <a:cubicBezTo>
                    <a:pt x="6340" y="662"/>
                    <a:pt x="5147" y="1"/>
                    <a:pt x="39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446200" y="1987575"/>
              <a:ext cx="75100" cy="63300"/>
            </a:xfrm>
            <a:custGeom>
              <a:avLst/>
              <a:gdLst/>
              <a:ahLst/>
              <a:cxnLst/>
              <a:rect l="l" t="t" r="r" b="b"/>
              <a:pathLst>
                <a:path w="3004" h="2532" extrusionOk="0">
                  <a:moveTo>
                    <a:pt x="1585" y="0"/>
                  </a:moveTo>
                  <a:cubicBezTo>
                    <a:pt x="687" y="0"/>
                    <a:pt x="1" y="995"/>
                    <a:pt x="456" y="1856"/>
                  </a:cubicBezTo>
                  <a:cubicBezTo>
                    <a:pt x="704" y="2313"/>
                    <a:pt x="1142" y="2531"/>
                    <a:pt x="1575" y="2531"/>
                  </a:cubicBezTo>
                  <a:cubicBezTo>
                    <a:pt x="2093" y="2531"/>
                    <a:pt x="2603" y="2219"/>
                    <a:pt x="2774" y="1627"/>
                  </a:cubicBezTo>
                  <a:cubicBezTo>
                    <a:pt x="3003" y="969"/>
                    <a:pt x="2603" y="254"/>
                    <a:pt x="1944" y="53"/>
                  </a:cubicBezTo>
                  <a:cubicBezTo>
                    <a:pt x="1822" y="17"/>
                    <a:pt x="1702" y="0"/>
                    <a:pt x="1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 name="Google Shape;25;p2"/>
          <p:cNvSpPr/>
          <p:nvPr/>
        </p:nvSpPr>
        <p:spPr>
          <a:xfrm>
            <a:off x="2216100" y="3309925"/>
            <a:ext cx="132400" cy="137749"/>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8626475" y="2221700"/>
            <a:ext cx="183900" cy="137750"/>
          </a:xfrm>
          <a:custGeom>
            <a:avLst/>
            <a:gdLst/>
            <a:ahLst/>
            <a:cxnLst/>
            <a:rect l="l" t="t" r="r" b="b"/>
            <a:pathLst>
              <a:path w="7356" h="5510" extrusionOk="0">
                <a:moveTo>
                  <a:pt x="3678" y="1"/>
                </a:moveTo>
                <a:cubicBezTo>
                  <a:pt x="2969" y="1"/>
                  <a:pt x="2261" y="273"/>
                  <a:pt x="1717" y="816"/>
                </a:cubicBezTo>
                <a:cubicBezTo>
                  <a:pt x="0" y="2533"/>
                  <a:pt x="1231" y="5510"/>
                  <a:pt x="3663" y="5510"/>
                </a:cubicBezTo>
                <a:cubicBezTo>
                  <a:pt x="6125" y="5510"/>
                  <a:pt x="7355" y="2533"/>
                  <a:pt x="5638" y="816"/>
                </a:cubicBezTo>
                <a:cubicBezTo>
                  <a:pt x="5094" y="273"/>
                  <a:pt x="4386" y="1"/>
                  <a:pt x="36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5829225" y="289925"/>
            <a:ext cx="236125" cy="215550"/>
          </a:xfrm>
          <a:custGeom>
            <a:avLst/>
            <a:gdLst/>
            <a:ahLst/>
            <a:cxnLst/>
            <a:rect l="l" t="t" r="r" b="b"/>
            <a:pathLst>
              <a:path w="9445" h="8622" extrusionOk="0">
                <a:moveTo>
                  <a:pt x="4702" y="1"/>
                </a:moveTo>
                <a:cubicBezTo>
                  <a:pt x="2732" y="1"/>
                  <a:pt x="961" y="1367"/>
                  <a:pt x="516" y="3396"/>
                </a:cubicBezTo>
                <a:cubicBezTo>
                  <a:pt x="0" y="5714"/>
                  <a:pt x="1460" y="8003"/>
                  <a:pt x="3778" y="8518"/>
                </a:cubicBezTo>
                <a:cubicBezTo>
                  <a:pt x="4093" y="8588"/>
                  <a:pt x="4407" y="8622"/>
                  <a:pt x="4717" y="8622"/>
                </a:cubicBezTo>
                <a:cubicBezTo>
                  <a:pt x="6692" y="8622"/>
                  <a:pt x="8484" y="7260"/>
                  <a:pt x="8930" y="5256"/>
                </a:cubicBezTo>
                <a:cubicBezTo>
                  <a:pt x="9445" y="2938"/>
                  <a:pt x="7957" y="619"/>
                  <a:pt x="5638" y="104"/>
                </a:cubicBezTo>
                <a:cubicBezTo>
                  <a:pt x="5324" y="35"/>
                  <a:pt x="5011" y="1"/>
                  <a:pt x="47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8" name="Google Shape;28;p2"/>
          <p:cNvGrpSpPr/>
          <p:nvPr/>
        </p:nvGrpSpPr>
        <p:grpSpPr>
          <a:xfrm>
            <a:off x="2507425" y="4284525"/>
            <a:ext cx="276775" cy="287175"/>
            <a:chOff x="939975" y="2736700"/>
            <a:chExt cx="276775" cy="287175"/>
          </a:xfrm>
        </p:grpSpPr>
        <p:sp>
          <p:nvSpPr>
            <p:cNvPr id="29" name="Google Shape;29;p2"/>
            <p:cNvSpPr/>
            <p:nvPr/>
          </p:nvSpPr>
          <p:spPr>
            <a:xfrm>
              <a:off x="939975" y="2736700"/>
              <a:ext cx="276775" cy="287175"/>
            </a:xfrm>
            <a:custGeom>
              <a:avLst/>
              <a:gdLst/>
              <a:ahLst/>
              <a:cxnLst/>
              <a:rect l="l" t="t" r="r" b="b"/>
              <a:pathLst>
                <a:path w="11071" h="11487" extrusionOk="0">
                  <a:moveTo>
                    <a:pt x="6852" y="0"/>
                  </a:moveTo>
                  <a:cubicBezTo>
                    <a:pt x="6803" y="0"/>
                    <a:pt x="6756" y="17"/>
                    <a:pt x="6720" y="53"/>
                  </a:cubicBezTo>
                  <a:lnTo>
                    <a:pt x="4173" y="2628"/>
                  </a:lnTo>
                  <a:cubicBezTo>
                    <a:pt x="4131" y="2670"/>
                    <a:pt x="4074" y="2697"/>
                    <a:pt x="4024" y="2697"/>
                  </a:cubicBezTo>
                  <a:cubicBezTo>
                    <a:pt x="4005" y="2697"/>
                    <a:pt x="3988" y="2693"/>
                    <a:pt x="3973" y="2686"/>
                  </a:cubicBezTo>
                  <a:lnTo>
                    <a:pt x="395" y="2056"/>
                  </a:lnTo>
                  <a:cubicBezTo>
                    <a:pt x="375" y="2049"/>
                    <a:pt x="355" y="2046"/>
                    <a:pt x="336" y="2046"/>
                  </a:cubicBezTo>
                  <a:cubicBezTo>
                    <a:pt x="193" y="2046"/>
                    <a:pt x="91" y="2219"/>
                    <a:pt x="166" y="2371"/>
                  </a:cubicBezTo>
                  <a:lnTo>
                    <a:pt x="1826" y="5576"/>
                  </a:lnTo>
                  <a:cubicBezTo>
                    <a:pt x="1855" y="5662"/>
                    <a:pt x="1855" y="5719"/>
                    <a:pt x="1826" y="5805"/>
                  </a:cubicBezTo>
                  <a:lnTo>
                    <a:pt x="80" y="8982"/>
                  </a:lnTo>
                  <a:cubicBezTo>
                    <a:pt x="1" y="9141"/>
                    <a:pt x="118" y="9300"/>
                    <a:pt x="272" y="9300"/>
                  </a:cubicBezTo>
                  <a:cubicBezTo>
                    <a:pt x="284" y="9300"/>
                    <a:pt x="297" y="9299"/>
                    <a:pt x="309" y="9297"/>
                  </a:cubicBezTo>
                  <a:lnTo>
                    <a:pt x="3887" y="8724"/>
                  </a:lnTo>
                  <a:cubicBezTo>
                    <a:pt x="3973" y="8724"/>
                    <a:pt x="4030" y="8753"/>
                    <a:pt x="4087" y="8810"/>
                  </a:cubicBezTo>
                  <a:lnTo>
                    <a:pt x="6577" y="11414"/>
                  </a:lnTo>
                  <a:cubicBezTo>
                    <a:pt x="6627" y="11465"/>
                    <a:pt x="6688" y="11487"/>
                    <a:pt x="6747" y="11487"/>
                  </a:cubicBezTo>
                  <a:cubicBezTo>
                    <a:pt x="6856" y="11487"/>
                    <a:pt x="6959" y="11411"/>
                    <a:pt x="6978" y="11300"/>
                  </a:cubicBezTo>
                  <a:lnTo>
                    <a:pt x="7521" y="7723"/>
                  </a:lnTo>
                  <a:cubicBezTo>
                    <a:pt x="7550" y="7637"/>
                    <a:pt x="7579" y="7579"/>
                    <a:pt x="7665" y="7551"/>
                  </a:cubicBezTo>
                  <a:lnTo>
                    <a:pt x="10899" y="5977"/>
                  </a:lnTo>
                  <a:cubicBezTo>
                    <a:pt x="11070" y="5891"/>
                    <a:pt x="11070" y="5662"/>
                    <a:pt x="10899" y="5576"/>
                  </a:cubicBezTo>
                  <a:lnTo>
                    <a:pt x="7693" y="3945"/>
                  </a:lnTo>
                  <a:cubicBezTo>
                    <a:pt x="7607" y="3916"/>
                    <a:pt x="7579" y="3859"/>
                    <a:pt x="7579" y="3773"/>
                  </a:cubicBezTo>
                  <a:lnTo>
                    <a:pt x="7092" y="196"/>
                  </a:lnTo>
                  <a:cubicBezTo>
                    <a:pt x="7073" y="78"/>
                    <a:pt x="6959" y="0"/>
                    <a:pt x="68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a:off x="1010025" y="2818575"/>
              <a:ext cx="127300" cy="131975"/>
            </a:xfrm>
            <a:custGeom>
              <a:avLst/>
              <a:gdLst/>
              <a:ahLst/>
              <a:cxnLst/>
              <a:rect l="l" t="t" r="r" b="b"/>
              <a:pathLst>
                <a:path w="5092" h="5279" extrusionOk="0">
                  <a:moveTo>
                    <a:pt x="3135" y="1"/>
                  </a:moveTo>
                  <a:cubicBezTo>
                    <a:pt x="3119" y="1"/>
                    <a:pt x="3102" y="4"/>
                    <a:pt x="3088" y="12"/>
                  </a:cubicBezTo>
                  <a:lnTo>
                    <a:pt x="1915" y="1214"/>
                  </a:lnTo>
                  <a:cubicBezTo>
                    <a:pt x="1886" y="1214"/>
                    <a:pt x="1858" y="1242"/>
                    <a:pt x="1829" y="1242"/>
                  </a:cubicBezTo>
                  <a:lnTo>
                    <a:pt x="198" y="927"/>
                  </a:lnTo>
                  <a:cubicBezTo>
                    <a:pt x="112" y="927"/>
                    <a:pt x="55" y="1013"/>
                    <a:pt x="83" y="1099"/>
                  </a:cubicBezTo>
                  <a:lnTo>
                    <a:pt x="827" y="2559"/>
                  </a:lnTo>
                  <a:cubicBezTo>
                    <a:pt x="827" y="2587"/>
                    <a:pt x="827" y="2616"/>
                    <a:pt x="827" y="2673"/>
                  </a:cubicBezTo>
                  <a:lnTo>
                    <a:pt x="26" y="4133"/>
                  </a:lnTo>
                  <a:cubicBezTo>
                    <a:pt x="0" y="4184"/>
                    <a:pt x="43" y="4280"/>
                    <a:pt x="114" y="4280"/>
                  </a:cubicBezTo>
                  <a:cubicBezTo>
                    <a:pt x="122" y="4280"/>
                    <a:pt x="131" y="4279"/>
                    <a:pt x="140" y="4276"/>
                  </a:cubicBezTo>
                  <a:lnTo>
                    <a:pt x="1772" y="4018"/>
                  </a:lnTo>
                  <a:cubicBezTo>
                    <a:pt x="1788" y="4010"/>
                    <a:pt x="1803" y="4006"/>
                    <a:pt x="1815" y="4006"/>
                  </a:cubicBezTo>
                  <a:cubicBezTo>
                    <a:pt x="1846" y="4006"/>
                    <a:pt x="1866" y="4027"/>
                    <a:pt x="1886" y="4047"/>
                  </a:cubicBezTo>
                  <a:lnTo>
                    <a:pt x="3031" y="5249"/>
                  </a:lnTo>
                  <a:cubicBezTo>
                    <a:pt x="3051" y="5269"/>
                    <a:pt x="3075" y="5279"/>
                    <a:pt x="3099" y="5279"/>
                  </a:cubicBezTo>
                  <a:cubicBezTo>
                    <a:pt x="3142" y="5279"/>
                    <a:pt x="3184" y="5247"/>
                    <a:pt x="3203" y="5192"/>
                  </a:cubicBezTo>
                  <a:lnTo>
                    <a:pt x="3460" y="3532"/>
                  </a:lnTo>
                  <a:cubicBezTo>
                    <a:pt x="3460" y="3503"/>
                    <a:pt x="3489" y="3474"/>
                    <a:pt x="3517" y="3446"/>
                  </a:cubicBezTo>
                  <a:lnTo>
                    <a:pt x="5006" y="2730"/>
                  </a:lnTo>
                  <a:cubicBezTo>
                    <a:pt x="5092" y="2702"/>
                    <a:pt x="5092" y="2587"/>
                    <a:pt x="5006" y="2559"/>
                  </a:cubicBezTo>
                  <a:lnTo>
                    <a:pt x="3517" y="1815"/>
                  </a:lnTo>
                  <a:cubicBezTo>
                    <a:pt x="3489" y="1786"/>
                    <a:pt x="3460" y="1757"/>
                    <a:pt x="3460" y="1729"/>
                  </a:cubicBezTo>
                  <a:lnTo>
                    <a:pt x="3260" y="97"/>
                  </a:lnTo>
                  <a:cubicBezTo>
                    <a:pt x="3238" y="33"/>
                    <a:pt x="3185" y="1"/>
                    <a:pt x="3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1" name="Google Shape;31;p2"/>
          <p:cNvSpPr/>
          <p:nvPr/>
        </p:nvSpPr>
        <p:spPr>
          <a:xfrm>
            <a:off x="1173150" y="640988"/>
            <a:ext cx="325575" cy="323375"/>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07" name="Shape 107"/>
        <p:cNvGrpSpPr/>
        <p:nvPr/>
      </p:nvGrpSpPr>
      <p:grpSpPr>
        <a:xfrm>
          <a:off x="0" y="0"/>
          <a:ext cx="0" cy="0"/>
          <a:chOff x="0" y="0"/>
          <a:chExt cx="0" cy="0"/>
        </a:xfrm>
      </p:grpSpPr>
      <p:sp>
        <p:nvSpPr>
          <p:cNvPr id="108" name="Google Shape;108;p11"/>
          <p:cNvSpPr/>
          <p:nvPr/>
        </p:nvSpPr>
        <p:spPr>
          <a:xfrm rot="-5989619" flipH="1">
            <a:off x="-655887" y="-3287489"/>
            <a:ext cx="11662049" cy="9684497"/>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grpSp>
        <p:nvGrpSpPr>
          <p:cNvPr id="110" name="Google Shape;110;p11"/>
          <p:cNvGrpSpPr/>
          <p:nvPr/>
        </p:nvGrpSpPr>
        <p:grpSpPr>
          <a:xfrm>
            <a:off x="628363" y="4172722"/>
            <a:ext cx="739162" cy="647688"/>
            <a:chOff x="3899525" y="3203450"/>
            <a:chExt cx="431300" cy="377925"/>
          </a:xfrm>
        </p:grpSpPr>
        <p:sp>
          <p:nvSpPr>
            <p:cNvPr id="111" name="Google Shape;111;p11"/>
            <p:cNvSpPr/>
            <p:nvPr/>
          </p:nvSpPr>
          <p:spPr>
            <a:xfrm>
              <a:off x="3899525" y="3203450"/>
              <a:ext cx="431300" cy="377925"/>
            </a:xfrm>
            <a:custGeom>
              <a:avLst/>
              <a:gdLst/>
              <a:ahLst/>
              <a:cxnLst/>
              <a:rect l="l" t="t" r="r" b="b"/>
              <a:pathLst>
                <a:path w="17252" h="15117" extrusionOk="0">
                  <a:moveTo>
                    <a:pt x="8640" y="1"/>
                  </a:moveTo>
                  <a:cubicBezTo>
                    <a:pt x="7308" y="1"/>
                    <a:pt x="5959" y="354"/>
                    <a:pt x="4732" y="1097"/>
                  </a:cubicBezTo>
                  <a:cubicBezTo>
                    <a:pt x="1150" y="3233"/>
                    <a:pt x="0" y="7899"/>
                    <a:pt x="2169" y="11448"/>
                  </a:cubicBezTo>
                  <a:cubicBezTo>
                    <a:pt x="3579" y="13812"/>
                    <a:pt x="6090" y="15117"/>
                    <a:pt x="8665" y="15117"/>
                  </a:cubicBezTo>
                  <a:cubicBezTo>
                    <a:pt x="9992" y="15117"/>
                    <a:pt x="11335" y="14770"/>
                    <a:pt x="12553" y="14044"/>
                  </a:cubicBezTo>
                  <a:cubicBezTo>
                    <a:pt x="16102" y="11875"/>
                    <a:pt x="17252" y="7209"/>
                    <a:pt x="15116" y="3660"/>
                  </a:cubicBezTo>
                  <a:cubicBezTo>
                    <a:pt x="13690" y="1305"/>
                    <a:pt x="11198" y="1"/>
                    <a:pt x="86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1"/>
            <p:cNvSpPr/>
            <p:nvPr/>
          </p:nvSpPr>
          <p:spPr>
            <a:xfrm>
              <a:off x="3964425" y="3437450"/>
              <a:ext cx="225425" cy="143650"/>
            </a:xfrm>
            <a:custGeom>
              <a:avLst/>
              <a:gdLst/>
              <a:ahLst/>
              <a:cxnLst/>
              <a:rect l="l" t="t" r="r" b="b"/>
              <a:pathLst>
                <a:path w="9017" h="5746" extrusionOk="0">
                  <a:moveTo>
                    <a:pt x="4358" y="0"/>
                  </a:moveTo>
                  <a:cubicBezTo>
                    <a:pt x="3649" y="0"/>
                    <a:pt x="2446" y="622"/>
                    <a:pt x="0" y="2745"/>
                  </a:cubicBezTo>
                  <a:cubicBezTo>
                    <a:pt x="1432" y="4643"/>
                    <a:pt x="3659" y="5746"/>
                    <a:pt x="5984" y="5746"/>
                  </a:cubicBezTo>
                  <a:cubicBezTo>
                    <a:pt x="6114" y="5746"/>
                    <a:pt x="6244" y="5742"/>
                    <a:pt x="6375" y="5735"/>
                  </a:cubicBezTo>
                  <a:cubicBezTo>
                    <a:pt x="7655" y="3741"/>
                    <a:pt x="9017" y="1044"/>
                    <a:pt x="7697" y="1044"/>
                  </a:cubicBezTo>
                  <a:cubicBezTo>
                    <a:pt x="7560" y="1044"/>
                    <a:pt x="7394" y="1073"/>
                    <a:pt x="7197" y="1135"/>
                  </a:cubicBezTo>
                  <a:cubicBezTo>
                    <a:pt x="6938" y="1213"/>
                    <a:pt x="6719" y="1246"/>
                    <a:pt x="6530" y="1246"/>
                  </a:cubicBezTo>
                  <a:cubicBezTo>
                    <a:pt x="5378" y="1246"/>
                    <a:pt x="5362" y="0"/>
                    <a:pt x="43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a:off x="3923350" y="3306225"/>
              <a:ext cx="85300" cy="148925"/>
            </a:xfrm>
            <a:custGeom>
              <a:avLst/>
              <a:gdLst/>
              <a:ahLst/>
              <a:cxnLst/>
              <a:rect l="l" t="t" r="r" b="b"/>
              <a:pathLst>
                <a:path w="3412" h="5957" extrusionOk="0">
                  <a:moveTo>
                    <a:pt x="2973" y="0"/>
                  </a:moveTo>
                  <a:cubicBezTo>
                    <a:pt x="2488" y="0"/>
                    <a:pt x="1462" y="701"/>
                    <a:pt x="427" y="1356"/>
                  </a:cubicBezTo>
                  <a:cubicBezTo>
                    <a:pt x="329" y="1652"/>
                    <a:pt x="263" y="1915"/>
                    <a:pt x="230" y="2178"/>
                  </a:cubicBezTo>
                  <a:cubicBezTo>
                    <a:pt x="0" y="3459"/>
                    <a:pt x="132" y="4741"/>
                    <a:pt x="559" y="5957"/>
                  </a:cubicBezTo>
                  <a:cubicBezTo>
                    <a:pt x="1150" y="5004"/>
                    <a:pt x="1808" y="3821"/>
                    <a:pt x="2563" y="2277"/>
                  </a:cubicBezTo>
                  <a:cubicBezTo>
                    <a:pt x="3406" y="575"/>
                    <a:pt x="3411" y="0"/>
                    <a:pt x="29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a:off x="4047050" y="3207050"/>
              <a:ext cx="249275" cy="191825"/>
            </a:xfrm>
            <a:custGeom>
              <a:avLst/>
              <a:gdLst/>
              <a:ahLst/>
              <a:cxnLst/>
              <a:rect l="l" t="t" r="r" b="b"/>
              <a:pathLst>
                <a:path w="9971" h="7673" extrusionOk="0">
                  <a:moveTo>
                    <a:pt x="4155" y="0"/>
                  </a:moveTo>
                  <a:cubicBezTo>
                    <a:pt x="2906" y="1709"/>
                    <a:pt x="1789" y="3483"/>
                    <a:pt x="868" y="5389"/>
                  </a:cubicBezTo>
                  <a:cubicBezTo>
                    <a:pt x="7" y="7095"/>
                    <a:pt x="1" y="7672"/>
                    <a:pt x="449" y="7672"/>
                  </a:cubicBezTo>
                  <a:cubicBezTo>
                    <a:pt x="1388" y="7672"/>
                    <a:pt x="4323" y="5134"/>
                    <a:pt x="5548" y="5134"/>
                  </a:cubicBezTo>
                  <a:cubicBezTo>
                    <a:pt x="5877" y="5134"/>
                    <a:pt x="6083" y="5318"/>
                    <a:pt x="6093" y="5783"/>
                  </a:cubicBezTo>
                  <a:cubicBezTo>
                    <a:pt x="6105" y="6454"/>
                    <a:pt x="6412" y="6713"/>
                    <a:pt x="6878" y="6713"/>
                  </a:cubicBezTo>
                  <a:cubicBezTo>
                    <a:pt x="7668" y="6713"/>
                    <a:pt x="8917" y="5969"/>
                    <a:pt x="9971" y="5225"/>
                  </a:cubicBezTo>
                  <a:cubicBezTo>
                    <a:pt x="9149" y="2530"/>
                    <a:pt x="6915" y="526"/>
                    <a:pt x="4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5" name="Google Shape;115;p11"/>
          <p:cNvGrpSpPr/>
          <p:nvPr/>
        </p:nvGrpSpPr>
        <p:grpSpPr>
          <a:xfrm>
            <a:off x="1599675" y="4233850"/>
            <a:ext cx="276775" cy="287175"/>
            <a:chOff x="939975" y="2736700"/>
            <a:chExt cx="276775" cy="287175"/>
          </a:xfrm>
        </p:grpSpPr>
        <p:sp>
          <p:nvSpPr>
            <p:cNvPr id="116" name="Google Shape;116;p11"/>
            <p:cNvSpPr/>
            <p:nvPr/>
          </p:nvSpPr>
          <p:spPr>
            <a:xfrm>
              <a:off x="939975" y="2736700"/>
              <a:ext cx="276775" cy="287175"/>
            </a:xfrm>
            <a:custGeom>
              <a:avLst/>
              <a:gdLst/>
              <a:ahLst/>
              <a:cxnLst/>
              <a:rect l="l" t="t" r="r" b="b"/>
              <a:pathLst>
                <a:path w="11071" h="11487" extrusionOk="0">
                  <a:moveTo>
                    <a:pt x="6852" y="0"/>
                  </a:moveTo>
                  <a:cubicBezTo>
                    <a:pt x="6803" y="0"/>
                    <a:pt x="6756" y="17"/>
                    <a:pt x="6720" y="53"/>
                  </a:cubicBezTo>
                  <a:lnTo>
                    <a:pt x="4173" y="2628"/>
                  </a:lnTo>
                  <a:cubicBezTo>
                    <a:pt x="4131" y="2670"/>
                    <a:pt x="4074" y="2697"/>
                    <a:pt x="4024" y="2697"/>
                  </a:cubicBezTo>
                  <a:cubicBezTo>
                    <a:pt x="4005" y="2697"/>
                    <a:pt x="3988" y="2693"/>
                    <a:pt x="3973" y="2686"/>
                  </a:cubicBezTo>
                  <a:lnTo>
                    <a:pt x="395" y="2056"/>
                  </a:lnTo>
                  <a:cubicBezTo>
                    <a:pt x="375" y="2049"/>
                    <a:pt x="355" y="2046"/>
                    <a:pt x="336" y="2046"/>
                  </a:cubicBezTo>
                  <a:cubicBezTo>
                    <a:pt x="193" y="2046"/>
                    <a:pt x="91" y="2219"/>
                    <a:pt x="166" y="2371"/>
                  </a:cubicBezTo>
                  <a:lnTo>
                    <a:pt x="1826" y="5576"/>
                  </a:lnTo>
                  <a:cubicBezTo>
                    <a:pt x="1855" y="5662"/>
                    <a:pt x="1855" y="5719"/>
                    <a:pt x="1826" y="5805"/>
                  </a:cubicBezTo>
                  <a:lnTo>
                    <a:pt x="80" y="8982"/>
                  </a:lnTo>
                  <a:cubicBezTo>
                    <a:pt x="1" y="9141"/>
                    <a:pt x="118" y="9300"/>
                    <a:pt x="272" y="9300"/>
                  </a:cubicBezTo>
                  <a:cubicBezTo>
                    <a:pt x="284" y="9300"/>
                    <a:pt x="297" y="9299"/>
                    <a:pt x="309" y="9297"/>
                  </a:cubicBezTo>
                  <a:lnTo>
                    <a:pt x="3887" y="8724"/>
                  </a:lnTo>
                  <a:cubicBezTo>
                    <a:pt x="3973" y="8724"/>
                    <a:pt x="4030" y="8753"/>
                    <a:pt x="4087" y="8810"/>
                  </a:cubicBezTo>
                  <a:lnTo>
                    <a:pt x="6577" y="11414"/>
                  </a:lnTo>
                  <a:cubicBezTo>
                    <a:pt x="6627" y="11465"/>
                    <a:pt x="6688" y="11487"/>
                    <a:pt x="6747" y="11487"/>
                  </a:cubicBezTo>
                  <a:cubicBezTo>
                    <a:pt x="6856" y="11487"/>
                    <a:pt x="6959" y="11411"/>
                    <a:pt x="6978" y="11300"/>
                  </a:cubicBezTo>
                  <a:lnTo>
                    <a:pt x="7521" y="7723"/>
                  </a:lnTo>
                  <a:cubicBezTo>
                    <a:pt x="7550" y="7637"/>
                    <a:pt x="7579" y="7579"/>
                    <a:pt x="7665" y="7551"/>
                  </a:cubicBezTo>
                  <a:lnTo>
                    <a:pt x="10899" y="5977"/>
                  </a:lnTo>
                  <a:cubicBezTo>
                    <a:pt x="11070" y="5891"/>
                    <a:pt x="11070" y="5662"/>
                    <a:pt x="10899" y="5576"/>
                  </a:cubicBezTo>
                  <a:lnTo>
                    <a:pt x="7693" y="3945"/>
                  </a:lnTo>
                  <a:cubicBezTo>
                    <a:pt x="7607" y="3916"/>
                    <a:pt x="7579" y="3859"/>
                    <a:pt x="7579" y="3773"/>
                  </a:cubicBezTo>
                  <a:lnTo>
                    <a:pt x="7092" y="196"/>
                  </a:lnTo>
                  <a:cubicBezTo>
                    <a:pt x="7073" y="78"/>
                    <a:pt x="6959" y="0"/>
                    <a:pt x="68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a:off x="1010025" y="2818575"/>
              <a:ext cx="127300" cy="131975"/>
            </a:xfrm>
            <a:custGeom>
              <a:avLst/>
              <a:gdLst/>
              <a:ahLst/>
              <a:cxnLst/>
              <a:rect l="l" t="t" r="r" b="b"/>
              <a:pathLst>
                <a:path w="5092" h="5279" extrusionOk="0">
                  <a:moveTo>
                    <a:pt x="3135" y="1"/>
                  </a:moveTo>
                  <a:cubicBezTo>
                    <a:pt x="3119" y="1"/>
                    <a:pt x="3102" y="4"/>
                    <a:pt x="3088" y="12"/>
                  </a:cubicBezTo>
                  <a:lnTo>
                    <a:pt x="1915" y="1214"/>
                  </a:lnTo>
                  <a:cubicBezTo>
                    <a:pt x="1886" y="1214"/>
                    <a:pt x="1858" y="1242"/>
                    <a:pt x="1829" y="1242"/>
                  </a:cubicBezTo>
                  <a:lnTo>
                    <a:pt x="198" y="927"/>
                  </a:lnTo>
                  <a:cubicBezTo>
                    <a:pt x="112" y="927"/>
                    <a:pt x="55" y="1013"/>
                    <a:pt x="83" y="1099"/>
                  </a:cubicBezTo>
                  <a:lnTo>
                    <a:pt x="827" y="2559"/>
                  </a:lnTo>
                  <a:cubicBezTo>
                    <a:pt x="827" y="2587"/>
                    <a:pt x="827" y="2616"/>
                    <a:pt x="827" y="2673"/>
                  </a:cubicBezTo>
                  <a:lnTo>
                    <a:pt x="26" y="4133"/>
                  </a:lnTo>
                  <a:cubicBezTo>
                    <a:pt x="0" y="4184"/>
                    <a:pt x="43" y="4280"/>
                    <a:pt x="114" y="4280"/>
                  </a:cubicBezTo>
                  <a:cubicBezTo>
                    <a:pt x="122" y="4280"/>
                    <a:pt x="131" y="4279"/>
                    <a:pt x="140" y="4276"/>
                  </a:cubicBezTo>
                  <a:lnTo>
                    <a:pt x="1772" y="4018"/>
                  </a:lnTo>
                  <a:cubicBezTo>
                    <a:pt x="1788" y="4010"/>
                    <a:pt x="1803" y="4006"/>
                    <a:pt x="1815" y="4006"/>
                  </a:cubicBezTo>
                  <a:cubicBezTo>
                    <a:pt x="1846" y="4006"/>
                    <a:pt x="1866" y="4027"/>
                    <a:pt x="1886" y="4047"/>
                  </a:cubicBezTo>
                  <a:lnTo>
                    <a:pt x="3031" y="5249"/>
                  </a:lnTo>
                  <a:cubicBezTo>
                    <a:pt x="3051" y="5269"/>
                    <a:pt x="3075" y="5279"/>
                    <a:pt x="3099" y="5279"/>
                  </a:cubicBezTo>
                  <a:cubicBezTo>
                    <a:pt x="3142" y="5279"/>
                    <a:pt x="3184" y="5247"/>
                    <a:pt x="3203" y="5192"/>
                  </a:cubicBezTo>
                  <a:lnTo>
                    <a:pt x="3460" y="3532"/>
                  </a:lnTo>
                  <a:cubicBezTo>
                    <a:pt x="3460" y="3503"/>
                    <a:pt x="3489" y="3474"/>
                    <a:pt x="3517" y="3446"/>
                  </a:cubicBezTo>
                  <a:lnTo>
                    <a:pt x="5006" y="2730"/>
                  </a:lnTo>
                  <a:cubicBezTo>
                    <a:pt x="5092" y="2702"/>
                    <a:pt x="5092" y="2587"/>
                    <a:pt x="5006" y="2559"/>
                  </a:cubicBezTo>
                  <a:lnTo>
                    <a:pt x="3517" y="1815"/>
                  </a:lnTo>
                  <a:cubicBezTo>
                    <a:pt x="3489" y="1786"/>
                    <a:pt x="3460" y="1757"/>
                    <a:pt x="3460" y="1729"/>
                  </a:cubicBezTo>
                  <a:lnTo>
                    <a:pt x="3260" y="97"/>
                  </a:lnTo>
                  <a:cubicBezTo>
                    <a:pt x="3238" y="33"/>
                    <a:pt x="3185" y="1"/>
                    <a:pt x="3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8" name="Google Shape;118;p11"/>
          <p:cNvSpPr/>
          <p:nvPr/>
        </p:nvSpPr>
        <p:spPr>
          <a:xfrm>
            <a:off x="813297" y="3637400"/>
            <a:ext cx="276771" cy="274901"/>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1"/>
          <p:cNvSpPr/>
          <p:nvPr/>
        </p:nvSpPr>
        <p:spPr>
          <a:xfrm>
            <a:off x="900138" y="1101125"/>
            <a:ext cx="103075" cy="102325"/>
          </a:xfrm>
          <a:custGeom>
            <a:avLst/>
            <a:gdLst/>
            <a:ahLst/>
            <a:cxnLst/>
            <a:rect l="l" t="t" r="r" b="b"/>
            <a:pathLst>
              <a:path w="4123" h="4093" extrusionOk="0">
                <a:moveTo>
                  <a:pt x="2062" y="0"/>
                </a:moveTo>
                <a:cubicBezTo>
                  <a:pt x="917" y="0"/>
                  <a:pt x="1" y="916"/>
                  <a:pt x="1" y="2061"/>
                </a:cubicBezTo>
                <a:cubicBezTo>
                  <a:pt x="1" y="3177"/>
                  <a:pt x="917" y="4093"/>
                  <a:pt x="2062" y="4093"/>
                </a:cubicBezTo>
                <a:cubicBezTo>
                  <a:pt x="3206" y="4093"/>
                  <a:pt x="4122" y="3177"/>
                  <a:pt x="4122" y="2061"/>
                </a:cubicBezTo>
                <a:cubicBezTo>
                  <a:pt x="4122" y="916"/>
                  <a:pt x="3206" y="0"/>
                  <a:pt x="20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1"/>
          <p:cNvSpPr/>
          <p:nvPr/>
        </p:nvSpPr>
        <p:spPr>
          <a:xfrm>
            <a:off x="668450" y="914125"/>
            <a:ext cx="103075" cy="102325"/>
          </a:xfrm>
          <a:custGeom>
            <a:avLst/>
            <a:gdLst/>
            <a:ahLst/>
            <a:cxnLst/>
            <a:rect l="l" t="t" r="r" b="b"/>
            <a:pathLst>
              <a:path w="4123" h="4093" extrusionOk="0">
                <a:moveTo>
                  <a:pt x="2062" y="0"/>
                </a:moveTo>
                <a:cubicBezTo>
                  <a:pt x="917" y="0"/>
                  <a:pt x="1" y="916"/>
                  <a:pt x="1" y="2061"/>
                </a:cubicBezTo>
                <a:cubicBezTo>
                  <a:pt x="1" y="3177"/>
                  <a:pt x="917" y="4093"/>
                  <a:pt x="2062" y="4093"/>
                </a:cubicBezTo>
                <a:cubicBezTo>
                  <a:pt x="3206" y="4093"/>
                  <a:pt x="4122" y="3177"/>
                  <a:pt x="4122" y="2061"/>
                </a:cubicBezTo>
                <a:cubicBezTo>
                  <a:pt x="4122" y="916"/>
                  <a:pt x="3206" y="0"/>
                  <a:pt x="2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1"/>
          <p:cNvSpPr/>
          <p:nvPr/>
        </p:nvSpPr>
        <p:spPr>
          <a:xfrm>
            <a:off x="6981288" y="436125"/>
            <a:ext cx="103075" cy="102325"/>
          </a:xfrm>
          <a:custGeom>
            <a:avLst/>
            <a:gdLst/>
            <a:ahLst/>
            <a:cxnLst/>
            <a:rect l="l" t="t" r="r" b="b"/>
            <a:pathLst>
              <a:path w="4123" h="4093" extrusionOk="0">
                <a:moveTo>
                  <a:pt x="2062" y="0"/>
                </a:moveTo>
                <a:cubicBezTo>
                  <a:pt x="917" y="0"/>
                  <a:pt x="1" y="916"/>
                  <a:pt x="1" y="2061"/>
                </a:cubicBezTo>
                <a:cubicBezTo>
                  <a:pt x="1" y="3177"/>
                  <a:pt x="917" y="4093"/>
                  <a:pt x="2062" y="4093"/>
                </a:cubicBezTo>
                <a:cubicBezTo>
                  <a:pt x="3206" y="4093"/>
                  <a:pt x="4122" y="3177"/>
                  <a:pt x="4122" y="2061"/>
                </a:cubicBezTo>
                <a:cubicBezTo>
                  <a:pt x="4122" y="916"/>
                  <a:pt x="3206" y="0"/>
                  <a:pt x="20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1"/>
          <p:cNvSpPr/>
          <p:nvPr/>
        </p:nvSpPr>
        <p:spPr>
          <a:xfrm>
            <a:off x="8320913" y="1865450"/>
            <a:ext cx="103075" cy="102325"/>
          </a:xfrm>
          <a:custGeom>
            <a:avLst/>
            <a:gdLst/>
            <a:ahLst/>
            <a:cxnLst/>
            <a:rect l="l" t="t" r="r" b="b"/>
            <a:pathLst>
              <a:path w="4123" h="4093" extrusionOk="0">
                <a:moveTo>
                  <a:pt x="2062" y="0"/>
                </a:moveTo>
                <a:cubicBezTo>
                  <a:pt x="917" y="0"/>
                  <a:pt x="1" y="916"/>
                  <a:pt x="1" y="2061"/>
                </a:cubicBezTo>
                <a:cubicBezTo>
                  <a:pt x="1" y="3177"/>
                  <a:pt x="917" y="4093"/>
                  <a:pt x="2062" y="4093"/>
                </a:cubicBezTo>
                <a:cubicBezTo>
                  <a:pt x="3206" y="4093"/>
                  <a:pt x="4122" y="3177"/>
                  <a:pt x="4122" y="2061"/>
                </a:cubicBezTo>
                <a:cubicBezTo>
                  <a:pt x="4122" y="916"/>
                  <a:pt x="3206" y="0"/>
                  <a:pt x="2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1"/>
          <p:cNvSpPr txBox="1"/>
          <p:nvPr>
            <p:ph type="subTitle" idx="1"/>
          </p:nvPr>
        </p:nvSpPr>
        <p:spPr>
          <a:xfrm>
            <a:off x="1066800" y="3152225"/>
            <a:ext cx="7010400" cy="10206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lt1"/>
        </a:solidFill>
        <a:effectLst/>
      </p:bgPr>
    </p:bg>
    <p:spTree>
      <p:nvGrpSpPr>
        <p:cNvPr id="124" name="Shape 124"/>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14">
    <p:spTree>
      <p:nvGrpSpPr>
        <p:cNvPr id="125" name="Shape 125"/>
        <p:cNvGrpSpPr/>
        <p:nvPr/>
      </p:nvGrpSpPr>
      <p:grpSpPr>
        <a:xfrm>
          <a:off x="0" y="0"/>
          <a:ext cx="0" cy="0"/>
          <a:chOff x="0" y="0"/>
          <a:chExt cx="0" cy="0"/>
        </a:xfrm>
      </p:grpSpPr>
      <p:sp>
        <p:nvSpPr>
          <p:cNvPr id="126" name="Google Shape;126;p13"/>
          <p:cNvSpPr/>
          <p:nvPr/>
        </p:nvSpPr>
        <p:spPr>
          <a:xfrm rot="419604" flipH="1">
            <a:off x="1115306" y="-1073155"/>
            <a:ext cx="11662079" cy="9684522"/>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13"/>
          <p:cNvSpPr txBox="1"/>
          <p:nvPr>
            <p:ph type="ctrTitle"/>
          </p:nvPr>
        </p:nvSpPr>
        <p:spPr>
          <a:xfrm>
            <a:off x="719994" y="2302375"/>
            <a:ext cx="2251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400">
                <a:solidFill>
                  <a:schemeClr val="lt2"/>
                </a:solidFill>
              </a:defRPr>
            </a:lvl1pPr>
            <a:lvl2pPr lvl="1" rtl="0">
              <a:spcBef>
                <a:spcPts val="0"/>
              </a:spcBef>
              <a:spcAft>
                <a:spcPts val="0"/>
              </a:spcAft>
              <a:buClr>
                <a:schemeClr val="dk1"/>
              </a:buClr>
              <a:buSzPts val="1200"/>
              <a:buNone/>
              <a:defRPr sz="1200">
                <a:solidFill>
                  <a:schemeClr val="dk1"/>
                </a:solidFill>
              </a:defRPr>
            </a:lvl2pPr>
            <a:lvl3pPr lvl="2" rtl="0">
              <a:spcBef>
                <a:spcPts val="0"/>
              </a:spcBef>
              <a:spcAft>
                <a:spcPts val="0"/>
              </a:spcAft>
              <a:buClr>
                <a:schemeClr val="dk1"/>
              </a:buClr>
              <a:buSzPts val="1200"/>
              <a:buNone/>
              <a:defRPr sz="1200">
                <a:solidFill>
                  <a:schemeClr val="dk1"/>
                </a:solidFill>
              </a:defRPr>
            </a:lvl3pPr>
            <a:lvl4pPr lvl="3" rtl="0">
              <a:spcBef>
                <a:spcPts val="0"/>
              </a:spcBef>
              <a:spcAft>
                <a:spcPts val="0"/>
              </a:spcAft>
              <a:buClr>
                <a:schemeClr val="dk1"/>
              </a:buClr>
              <a:buSzPts val="1200"/>
              <a:buNone/>
              <a:defRPr sz="1200">
                <a:solidFill>
                  <a:schemeClr val="dk1"/>
                </a:solidFill>
              </a:defRPr>
            </a:lvl4pPr>
            <a:lvl5pPr lvl="4" rtl="0">
              <a:spcBef>
                <a:spcPts val="0"/>
              </a:spcBef>
              <a:spcAft>
                <a:spcPts val="0"/>
              </a:spcAft>
              <a:buClr>
                <a:schemeClr val="dk1"/>
              </a:buClr>
              <a:buSzPts val="1200"/>
              <a:buNone/>
              <a:defRPr sz="1200">
                <a:solidFill>
                  <a:schemeClr val="dk1"/>
                </a:solidFill>
              </a:defRPr>
            </a:lvl5pPr>
            <a:lvl6pPr lvl="5" rtl="0">
              <a:spcBef>
                <a:spcPts val="0"/>
              </a:spcBef>
              <a:spcAft>
                <a:spcPts val="0"/>
              </a:spcAft>
              <a:buClr>
                <a:schemeClr val="dk1"/>
              </a:buClr>
              <a:buSzPts val="1200"/>
              <a:buNone/>
              <a:defRPr sz="1200">
                <a:solidFill>
                  <a:schemeClr val="dk1"/>
                </a:solidFill>
              </a:defRPr>
            </a:lvl6pPr>
            <a:lvl7pPr lvl="6" rtl="0">
              <a:spcBef>
                <a:spcPts val="0"/>
              </a:spcBef>
              <a:spcAft>
                <a:spcPts val="0"/>
              </a:spcAft>
              <a:buClr>
                <a:schemeClr val="dk1"/>
              </a:buClr>
              <a:buSzPts val="1200"/>
              <a:buNone/>
              <a:defRPr sz="1200">
                <a:solidFill>
                  <a:schemeClr val="dk1"/>
                </a:solidFill>
              </a:defRPr>
            </a:lvl7pPr>
            <a:lvl8pPr lvl="7" rtl="0">
              <a:spcBef>
                <a:spcPts val="0"/>
              </a:spcBef>
              <a:spcAft>
                <a:spcPts val="0"/>
              </a:spcAft>
              <a:buClr>
                <a:schemeClr val="dk1"/>
              </a:buClr>
              <a:buSzPts val="1200"/>
              <a:buNone/>
              <a:defRPr sz="1200">
                <a:solidFill>
                  <a:schemeClr val="dk1"/>
                </a:solidFill>
              </a:defRPr>
            </a:lvl8pPr>
            <a:lvl9pPr lvl="8" rtl="0">
              <a:spcBef>
                <a:spcPts val="0"/>
              </a:spcBef>
              <a:spcAft>
                <a:spcPts val="0"/>
              </a:spcAft>
              <a:buClr>
                <a:schemeClr val="dk1"/>
              </a:buClr>
              <a:buSzPts val="1200"/>
              <a:buNone/>
              <a:defRPr sz="1200">
                <a:solidFill>
                  <a:schemeClr val="dk1"/>
                </a:solidFill>
              </a:defRPr>
            </a:lvl9pPr>
          </a:lstStyle>
          <a:p/>
        </p:txBody>
      </p:sp>
      <p:sp>
        <p:nvSpPr>
          <p:cNvPr id="128" name="Google Shape;128;p13"/>
          <p:cNvSpPr txBox="1"/>
          <p:nvPr>
            <p:ph type="subTitle" idx="1"/>
          </p:nvPr>
        </p:nvSpPr>
        <p:spPr>
          <a:xfrm>
            <a:off x="806094" y="2728057"/>
            <a:ext cx="20796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129" name="Google Shape;129;p13"/>
          <p:cNvSpPr txBox="1"/>
          <p:nvPr>
            <p:ph type="title" idx="2" hasCustomPrompt="1"/>
          </p:nvPr>
        </p:nvSpPr>
        <p:spPr>
          <a:xfrm>
            <a:off x="968994" y="1325885"/>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solidFill>
                  <a:schemeClr val="accent1"/>
                </a:solidFill>
              </a:defRPr>
            </a:lvl1pPr>
            <a:lvl2pPr lvl="1"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130" name="Google Shape;130;p13"/>
          <p:cNvSpPr txBox="1"/>
          <p:nvPr>
            <p:ph type="ctrTitle" idx="3"/>
          </p:nvPr>
        </p:nvSpPr>
        <p:spPr>
          <a:xfrm>
            <a:off x="3446100" y="2966450"/>
            <a:ext cx="2251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400">
                <a:solidFill>
                  <a:schemeClr val="lt2"/>
                </a:solidFill>
              </a:defRPr>
            </a:lvl1pPr>
            <a:lvl2pPr lvl="1" rtl="0">
              <a:spcBef>
                <a:spcPts val="0"/>
              </a:spcBef>
              <a:spcAft>
                <a:spcPts val="0"/>
              </a:spcAft>
              <a:buClr>
                <a:schemeClr val="dk1"/>
              </a:buClr>
              <a:buSzPts val="1200"/>
              <a:buNone/>
              <a:defRPr sz="1200">
                <a:solidFill>
                  <a:schemeClr val="dk1"/>
                </a:solidFill>
              </a:defRPr>
            </a:lvl2pPr>
            <a:lvl3pPr lvl="2" rtl="0">
              <a:spcBef>
                <a:spcPts val="0"/>
              </a:spcBef>
              <a:spcAft>
                <a:spcPts val="0"/>
              </a:spcAft>
              <a:buClr>
                <a:schemeClr val="dk1"/>
              </a:buClr>
              <a:buSzPts val="1200"/>
              <a:buNone/>
              <a:defRPr sz="1200">
                <a:solidFill>
                  <a:schemeClr val="dk1"/>
                </a:solidFill>
              </a:defRPr>
            </a:lvl3pPr>
            <a:lvl4pPr lvl="3" rtl="0">
              <a:spcBef>
                <a:spcPts val="0"/>
              </a:spcBef>
              <a:spcAft>
                <a:spcPts val="0"/>
              </a:spcAft>
              <a:buClr>
                <a:schemeClr val="dk1"/>
              </a:buClr>
              <a:buSzPts val="1200"/>
              <a:buNone/>
              <a:defRPr sz="1200">
                <a:solidFill>
                  <a:schemeClr val="dk1"/>
                </a:solidFill>
              </a:defRPr>
            </a:lvl4pPr>
            <a:lvl5pPr lvl="4" rtl="0">
              <a:spcBef>
                <a:spcPts val="0"/>
              </a:spcBef>
              <a:spcAft>
                <a:spcPts val="0"/>
              </a:spcAft>
              <a:buClr>
                <a:schemeClr val="dk1"/>
              </a:buClr>
              <a:buSzPts val="1200"/>
              <a:buNone/>
              <a:defRPr sz="1200">
                <a:solidFill>
                  <a:schemeClr val="dk1"/>
                </a:solidFill>
              </a:defRPr>
            </a:lvl5pPr>
            <a:lvl6pPr lvl="5" rtl="0">
              <a:spcBef>
                <a:spcPts val="0"/>
              </a:spcBef>
              <a:spcAft>
                <a:spcPts val="0"/>
              </a:spcAft>
              <a:buClr>
                <a:schemeClr val="dk1"/>
              </a:buClr>
              <a:buSzPts val="1200"/>
              <a:buNone/>
              <a:defRPr sz="1200">
                <a:solidFill>
                  <a:schemeClr val="dk1"/>
                </a:solidFill>
              </a:defRPr>
            </a:lvl6pPr>
            <a:lvl7pPr lvl="6" rtl="0">
              <a:spcBef>
                <a:spcPts val="0"/>
              </a:spcBef>
              <a:spcAft>
                <a:spcPts val="0"/>
              </a:spcAft>
              <a:buClr>
                <a:schemeClr val="dk1"/>
              </a:buClr>
              <a:buSzPts val="1200"/>
              <a:buNone/>
              <a:defRPr sz="1200">
                <a:solidFill>
                  <a:schemeClr val="dk1"/>
                </a:solidFill>
              </a:defRPr>
            </a:lvl7pPr>
            <a:lvl8pPr lvl="7" rtl="0">
              <a:spcBef>
                <a:spcPts val="0"/>
              </a:spcBef>
              <a:spcAft>
                <a:spcPts val="0"/>
              </a:spcAft>
              <a:buClr>
                <a:schemeClr val="dk1"/>
              </a:buClr>
              <a:buSzPts val="1200"/>
              <a:buNone/>
              <a:defRPr sz="1200">
                <a:solidFill>
                  <a:schemeClr val="dk1"/>
                </a:solidFill>
              </a:defRPr>
            </a:lvl8pPr>
            <a:lvl9pPr lvl="8" rtl="0">
              <a:spcBef>
                <a:spcPts val="0"/>
              </a:spcBef>
              <a:spcAft>
                <a:spcPts val="0"/>
              </a:spcAft>
              <a:buClr>
                <a:schemeClr val="dk1"/>
              </a:buClr>
              <a:buSzPts val="1200"/>
              <a:buNone/>
              <a:defRPr sz="1200">
                <a:solidFill>
                  <a:schemeClr val="dk1"/>
                </a:solidFill>
              </a:defRPr>
            </a:lvl9pPr>
          </a:lstStyle>
          <a:p/>
        </p:txBody>
      </p:sp>
      <p:sp>
        <p:nvSpPr>
          <p:cNvPr id="131" name="Google Shape;131;p13"/>
          <p:cNvSpPr txBox="1"/>
          <p:nvPr>
            <p:ph type="subTitle" idx="4"/>
          </p:nvPr>
        </p:nvSpPr>
        <p:spPr>
          <a:xfrm>
            <a:off x="3583650" y="3395532"/>
            <a:ext cx="19767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132" name="Google Shape;132;p13"/>
          <p:cNvSpPr txBox="1"/>
          <p:nvPr>
            <p:ph type="title" idx="5" hasCustomPrompt="1"/>
          </p:nvPr>
        </p:nvSpPr>
        <p:spPr>
          <a:xfrm>
            <a:off x="3695100" y="1903687"/>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solidFill>
                  <a:schemeClr val="accent2"/>
                </a:solidFill>
              </a:defRPr>
            </a:lvl1pPr>
            <a:lvl2pPr lvl="1"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133" name="Google Shape;133;p13"/>
          <p:cNvSpPr txBox="1"/>
          <p:nvPr>
            <p:ph type="ctrTitle" idx="6"/>
          </p:nvPr>
        </p:nvSpPr>
        <p:spPr>
          <a:xfrm>
            <a:off x="6172189" y="2302375"/>
            <a:ext cx="2251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400">
                <a:solidFill>
                  <a:schemeClr val="lt2"/>
                </a:solidFill>
              </a:defRPr>
            </a:lvl1pPr>
            <a:lvl2pPr lvl="1" rtl="0">
              <a:spcBef>
                <a:spcPts val="0"/>
              </a:spcBef>
              <a:spcAft>
                <a:spcPts val="0"/>
              </a:spcAft>
              <a:buClr>
                <a:schemeClr val="dk1"/>
              </a:buClr>
              <a:buSzPts val="1200"/>
              <a:buNone/>
              <a:defRPr sz="1200">
                <a:solidFill>
                  <a:schemeClr val="dk1"/>
                </a:solidFill>
              </a:defRPr>
            </a:lvl2pPr>
            <a:lvl3pPr lvl="2" rtl="0">
              <a:spcBef>
                <a:spcPts val="0"/>
              </a:spcBef>
              <a:spcAft>
                <a:spcPts val="0"/>
              </a:spcAft>
              <a:buClr>
                <a:schemeClr val="dk1"/>
              </a:buClr>
              <a:buSzPts val="1200"/>
              <a:buNone/>
              <a:defRPr sz="1200">
                <a:solidFill>
                  <a:schemeClr val="dk1"/>
                </a:solidFill>
              </a:defRPr>
            </a:lvl3pPr>
            <a:lvl4pPr lvl="3" rtl="0">
              <a:spcBef>
                <a:spcPts val="0"/>
              </a:spcBef>
              <a:spcAft>
                <a:spcPts val="0"/>
              </a:spcAft>
              <a:buClr>
                <a:schemeClr val="dk1"/>
              </a:buClr>
              <a:buSzPts val="1200"/>
              <a:buNone/>
              <a:defRPr sz="1200">
                <a:solidFill>
                  <a:schemeClr val="dk1"/>
                </a:solidFill>
              </a:defRPr>
            </a:lvl4pPr>
            <a:lvl5pPr lvl="4" rtl="0">
              <a:spcBef>
                <a:spcPts val="0"/>
              </a:spcBef>
              <a:spcAft>
                <a:spcPts val="0"/>
              </a:spcAft>
              <a:buClr>
                <a:schemeClr val="dk1"/>
              </a:buClr>
              <a:buSzPts val="1200"/>
              <a:buNone/>
              <a:defRPr sz="1200">
                <a:solidFill>
                  <a:schemeClr val="dk1"/>
                </a:solidFill>
              </a:defRPr>
            </a:lvl5pPr>
            <a:lvl6pPr lvl="5" rtl="0">
              <a:spcBef>
                <a:spcPts val="0"/>
              </a:spcBef>
              <a:spcAft>
                <a:spcPts val="0"/>
              </a:spcAft>
              <a:buClr>
                <a:schemeClr val="dk1"/>
              </a:buClr>
              <a:buSzPts val="1200"/>
              <a:buNone/>
              <a:defRPr sz="1200">
                <a:solidFill>
                  <a:schemeClr val="dk1"/>
                </a:solidFill>
              </a:defRPr>
            </a:lvl6pPr>
            <a:lvl7pPr lvl="6" rtl="0">
              <a:spcBef>
                <a:spcPts val="0"/>
              </a:spcBef>
              <a:spcAft>
                <a:spcPts val="0"/>
              </a:spcAft>
              <a:buClr>
                <a:schemeClr val="dk1"/>
              </a:buClr>
              <a:buSzPts val="1200"/>
              <a:buNone/>
              <a:defRPr sz="1200">
                <a:solidFill>
                  <a:schemeClr val="dk1"/>
                </a:solidFill>
              </a:defRPr>
            </a:lvl7pPr>
            <a:lvl8pPr lvl="7" rtl="0">
              <a:spcBef>
                <a:spcPts val="0"/>
              </a:spcBef>
              <a:spcAft>
                <a:spcPts val="0"/>
              </a:spcAft>
              <a:buClr>
                <a:schemeClr val="dk1"/>
              </a:buClr>
              <a:buSzPts val="1200"/>
              <a:buNone/>
              <a:defRPr sz="1200">
                <a:solidFill>
                  <a:schemeClr val="dk1"/>
                </a:solidFill>
              </a:defRPr>
            </a:lvl8pPr>
            <a:lvl9pPr lvl="8" rtl="0">
              <a:spcBef>
                <a:spcPts val="0"/>
              </a:spcBef>
              <a:spcAft>
                <a:spcPts val="0"/>
              </a:spcAft>
              <a:buClr>
                <a:schemeClr val="dk1"/>
              </a:buClr>
              <a:buSzPts val="1200"/>
              <a:buNone/>
              <a:defRPr sz="1200">
                <a:solidFill>
                  <a:schemeClr val="dk1"/>
                </a:solidFill>
              </a:defRPr>
            </a:lvl9pPr>
          </a:lstStyle>
          <a:p/>
        </p:txBody>
      </p:sp>
      <p:sp>
        <p:nvSpPr>
          <p:cNvPr id="134" name="Google Shape;134;p13"/>
          <p:cNvSpPr txBox="1"/>
          <p:nvPr>
            <p:ph type="subTitle" idx="7"/>
          </p:nvPr>
        </p:nvSpPr>
        <p:spPr>
          <a:xfrm>
            <a:off x="6258299" y="2728046"/>
            <a:ext cx="2079600" cy="84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135" name="Google Shape;135;p13"/>
          <p:cNvSpPr txBox="1"/>
          <p:nvPr>
            <p:ph type="title" idx="8" hasCustomPrompt="1"/>
          </p:nvPr>
        </p:nvSpPr>
        <p:spPr>
          <a:xfrm>
            <a:off x="6421189" y="1325885"/>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solidFill>
                  <a:schemeClr val="accent5"/>
                </a:solidFill>
              </a:defRPr>
            </a:lvl1pPr>
            <a:lvl2pPr lvl="1"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136" name="Google Shape;136;p13"/>
          <p:cNvSpPr txBox="1"/>
          <p:nvPr>
            <p:ph type="title" idx="9"/>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p:txBody>
      </p:sp>
      <p:sp>
        <p:nvSpPr>
          <p:cNvPr id="137" name="Google Shape;137;p13"/>
          <p:cNvSpPr/>
          <p:nvPr/>
        </p:nvSpPr>
        <p:spPr>
          <a:xfrm>
            <a:off x="8616400" y="4043250"/>
            <a:ext cx="184600" cy="137950"/>
          </a:xfrm>
          <a:custGeom>
            <a:avLst/>
            <a:gdLst/>
            <a:ahLst/>
            <a:cxnLst/>
            <a:rect l="l" t="t" r="r" b="b"/>
            <a:pathLst>
              <a:path w="7384" h="5518" extrusionOk="0">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13"/>
          <p:cNvSpPr/>
          <p:nvPr/>
        </p:nvSpPr>
        <p:spPr>
          <a:xfrm>
            <a:off x="8332050" y="533250"/>
            <a:ext cx="183900" cy="137750"/>
          </a:xfrm>
          <a:custGeom>
            <a:avLst/>
            <a:gdLst/>
            <a:ahLst/>
            <a:cxnLst/>
            <a:rect l="l" t="t" r="r" b="b"/>
            <a:pathLst>
              <a:path w="7356" h="5510" extrusionOk="0">
                <a:moveTo>
                  <a:pt x="3678" y="1"/>
                </a:moveTo>
                <a:cubicBezTo>
                  <a:pt x="2970" y="1"/>
                  <a:pt x="2262" y="273"/>
                  <a:pt x="1718" y="816"/>
                </a:cubicBezTo>
                <a:cubicBezTo>
                  <a:pt x="1" y="2562"/>
                  <a:pt x="1231" y="5510"/>
                  <a:pt x="3693" y="5510"/>
                </a:cubicBezTo>
                <a:cubicBezTo>
                  <a:pt x="6125" y="5510"/>
                  <a:pt x="7356" y="2562"/>
                  <a:pt x="5639" y="816"/>
                </a:cubicBezTo>
                <a:cubicBezTo>
                  <a:pt x="5095" y="273"/>
                  <a:pt x="4387" y="1"/>
                  <a:pt x="36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9" name="Google Shape;139;p13"/>
          <p:cNvGrpSpPr/>
          <p:nvPr/>
        </p:nvGrpSpPr>
        <p:grpSpPr>
          <a:xfrm>
            <a:off x="8175000" y="4299263"/>
            <a:ext cx="306250" cy="304225"/>
            <a:chOff x="3437575" y="2857925"/>
            <a:chExt cx="306250" cy="304225"/>
          </a:xfrm>
        </p:grpSpPr>
        <p:sp>
          <p:nvSpPr>
            <p:cNvPr id="140" name="Google Shape;140;p13"/>
            <p:cNvSpPr/>
            <p:nvPr/>
          </p:nvSpPr>
          <p:spPr>
            <a:xfrm>
              <a:off x="3437575" y="2857925"/>
              <a:ext cx="306250" cy="304225"/>
            </a:xfrm>
            <a:custGeom>
              <a:avLst/>
              <a:gdLst/>
              <a:ahLst/>
              <a:cxnLst/>
              <a:rect l="l" t="t" r="r" b="b"/>
              <a:pathLst>
                <a:path w="12250" h="12169" extrusionOk="0">
                  <a:moveTo>
                    <a:pt x="5378" y="0"/>
                  </a:moveTo>
                  <a:cubicBezTo>
                    <a:pt x="5282" y="0"/>
                    <a:pt x="5186" y="52"/>
                    <a:pt x="5152" y="155"/>
                  </a:cubicBezTo>
                  <a:lnTo>
                    <a:pt x="4064" y="3875"/>
                  </a:lnTo>
                  <a:cubicBezTo>
                    <a:pt x="4036" y="3961"/>
                    <a:pt x="3978" y="4018"/>
                    <a:pt x="3921" y="4047"/>
                  </a:cubicBezTo>
                  <a:lnTo>
                    <a:pt x="229" y="5249"/>
                  </a:lnTo>
                  <a:cubicBezTo>
                    <a:pt x="29" y="5306"/>
                    <a:pt x="0" y="5564"/>
                    <a:pt x="172" y="5678"/>
                  </a:cubicBezTo>
                  <a:lnTo>
                    <a:pt x="3377" y="7853"/>
                  </a:lnTo>
                  <a:cubicBezTo>
                    <a:pt x="3435" y="7911"/>
                    <a:pt x="3463" y="7968"/>
                    <a:pt x="3463" y="8054"/>
                  </a:cubicBezTo>
                  <a:lnTo>
                    <a:pt x="3463" y="11946"/>
                  </a:lnTo>
                  <a:cubicBezTo>
                    <a:pt x="3483" y="12085"/>
                    <a:pt x="3586" y="12169"/>
                    <a:pt x="3704" y="12169"/>
                  </a:cubicBezTo>
                  <a:cubicBezTo>
                    <a:pt x="3756" y="12169"/>
                    <a:pt x="3811" y="12153"/>
                    <a:pt x="3864" y="12118"/>
                  </a:cubicBezTo>
                  <a:lnTo>
                    <a:pt x="6926" y="9771"/>
                  </a:lnTo>
                  <a:cubicBezTo>
                    <a:pt x="6968" y="9729"/>
                    <a:pt x="7025" y="9702"/>
                    <a:pt x="7087" y="9702"/>
                  </a:cubicBezTo>
                  <a:cubicBezTo>
                    <a:pt x="7109" y="9702"/>
                    <a:pt x="7132" y="9706"/>
                    <a:pt x="7155" y="9714"/>
                  </a:cubicBezTo>
                  <a:lnTo>
                    <a:pt x="10847" y="10887"/>
                  </a:lnTo>
                  <a:cubicBezTo>
                    <a:pt x="10875" y="10901"/>
                    <a:pt x="10904" y="10907"/>
                    <a:pt x="10931" y="10907"/>
                  </a:cubicBezTo>
                  <a:cubicBezTo>
                    <a:pt x="11069" y="10907"/>
                    <a:pt x="11181" y="10744"/>
                    <a:pt x="11133" y="10601"/>
                  </a:cubicBezTo>
                  <a:lnTo>
                    <a:pt x="9845" y="6937"/>
                  </a:lnTo>
                  <a:cubicBezTo>
                    <a:pt x="9817" y="6880"/>
                    <a:pt x="9817" y="6794"/>
                    <a:pt x="9874" y="6709"/>
                  </a:cubicBezTo>
                  <a:lnTo>
                    <a:pt x="12135" y="3560"/>
                  </a:lnTo>
                  <a:cubicBezTo>
                    <a:pt x="12249" y="3417"/>
                    <a:pt x="12135" y="3188"/>
                    <a:pt x="11934" y="3188"/>
                  </a:cubicBezTo>
                  <a:lnTo>
                    <a:pt x="8042" y="3303"/>
                  </a:lnTo>
                  <a:cubicBezTo>
                    <a:pt x="7985" y="3303"/>
                    <a:pt x="7899" y="3274"/>
                    <a:pt x="7842" y="3217"/>
                  </a:cubicBezTo>
                  <a:lnTo>
                    <a:pt x="5552" y="69"/>
                  </a:lnTo>
                  <a:cubicBezTo>
                    <a:pt x="5507" y="23"/>
                    <a:pt x="5442" y="0"/>
                    <a:pt x="53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13"/>
            <p:cNvSpPr/>
            <p:nvPr/>
          </p:nvSpPr>
          <p:spPr>
            <a:xfrm>
              <a:off x="3518425" y="2951875"/>
              <a:ext cx="144550" cy="143750"/>
            </a:xfrm>
            <a:custGeom>
              <a:avLst/>
              <a:gdLst/>
              <a:ahLst/>
              <a:cxnLst/>
              <a:rect l="l" t="t" r="r" b="b"/>
              <a:pathLst>
                <a:path w="5782" h="5750" extrusionOk="0">
                  <a:moveTo>
                    <a:pt x="2538" y="0"/>
                  </a:moveTo>
                  <a:cubicBezTo>
                    <a:pt x="2490" y="0"/>
                    <a:pt x="2451" y="25"/>
                    <a:pt x="2433" y="60"/>
                  </a:cubicBezTo>
                  <a:lnTo>
                    <a:pt x="1918" y="1834"/>
                  </a:lnTo>
                  <a:cubicBezTo>
                    <a:pt x="1889" y="1863"/>
                    <a:pt x="1860" y="1892"/>
                    <a:pt x="1832" y="1892"/>
                  </a:cubicBezTo>
                  <a:lnTo>
                    <a:pt x="86" y="2464"/>
                  </a:lnTo>
                  <a:cubicBezTo>
                    <a:pt x="0" y="2493"/>
                    <a:pt x="0" y="2607"/>
                    <a:pt x="57" y="2664"/>
                  </a:cubicBezTo>
                  <a:lnTo>
                    <a:pt x="1574" y="3723"/>
                  </a:lnTo>
                  <a:cubicBezTo>
                    <a:pt x="1603" y="3723"/>
                    <a:pt x="1631" y="3752"/>
                    <a:pt x="1631" y="3809"/>
                  </a:cubicBezTo>
                  <a:lnTo>
                    <a:pt x="1631" y="5641"/>
                  </a:lnTo>
                  <a:cubicBezTo>
                    <a:pt x="1631" y="5703"/>
                    <a:pt x="1691" y="5750"/>
                    <a:pt x="1746" y="5750"/>
                  </a:cubicBezTo>
                  <a:cubicBezTo>
                    <a:pt x="1767" y="5750"/>
                    <a:pt x="1787" y="5743"/>
                    <a:pt x="1803" y="5727"/>
                  </a:cubicBezTo>
                  <a:lnTo>
                    <a:pt x="3263" y="4610"/>
                  </a:lnTo>
                  <a:cubicBezTo>
                    <a:pt x="3291" y="4582"/>
                    <a:pt x="3349" y="4582"/>
                    <a:pt x="3377" y="4582"/>
                  </a:cubicBezTo>
                  <a:lnTo>
                    <a:pt x="5123" y="5154"/>
                  </a:lnTo>
                  <a:cubicBezTo>
                    <a:pt x="5135" y="5158"/>
                    <a:pt x="5146" y="5160"/>
                    <a:pt x="5157" y="5160"/>
                  </a:cubicBezTo>
                  <a:cubicBezTo>
                    <a:pt x="5230" y="5160"/>
                    <a:pt x="5291" y="5085"/>
                    <a:pt x="5266" y="5011"/>
                  </a:cubicBezTo>
                  <a:lnTo>
                    <a:pt x="4636" y="3265"/>
                  </a:lnTo>
                  <a:cubicBezTo>
                    <a:pt x="4636" y="3237"/>
                    <a:pt x="4636" y="3208"/>
                    <a:pt x="4636" y="3179"/>
                  </a:cubicBezTo>
                  <a:lnTo>
                    <a:pt x="5724" y="1691"/>
                  </a:lnTo>
                  <a:cubicBezTo>
                    <a:pt x="5781" y="1605"/>
                    <a:pt x="5724" y="1491"/>
                    <a:pt x="5610" y="1491"/>
                  </a:cubicBezTo>
                  <a:lnTo>
                    <a:pt x="3778" y="1548"/>
                  </a:lnTo>
                  <a:cubicBezTo>
                    <a:pt x="3749" y="1548"/>
                    <a:pt x="3721" y="1548"/>
                    <a:pt x="3692" y="1520"/>
                  </a:cubicBezTo>
                  <a:lnTo>
                    <a:pt x="2633" y="31"/>
                  </a:lnTo>
                  <a:cubicBezTo>
                    <a:pt x="2600" y="9"/>
                    <a:pt x="2568" y="0"/>
                    <a:pt x="2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2" name="Google Shape;142;p13"/>
          <p:cNvSpPr/>
          <p:nvPr/>
        </p:nvSpPr>
        <p:spPr>
          <a:xfrm>
            <a:off x="466050" y="4245425"/>
            <a:ext cx="282475" cy="281225"/>
          </a:xfrm>
          <a:custGeom>
            <a:avLst/>
            <a:gdLst/>
            <a:ahLst/>
            <a:cxnLst/>
            <a:rect l="l" t="t" r="r" b="b"/>
            <a:pathLst>
              <a:path w="11299" h="11249" extrusionOk="0">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2">
  <p:cSld name="CUSTOM_14_1">
    <p:spTree>
      <p:nvGrpSpPr>
        <p:cNvPr id="143" name="Shape 143"/>
        <p:cNvGrpSpPr/>
        <p:nvPr/>
      </p:nvGrpSpPr>
      <p:grpSpPr>
        <a:xfrm>
          <a:off x="0" y="0"/>
          <a:ext cx="0" cy="0"/>
          <a:chOff x="0" y="0"/>
          <a:chExt cx="0" cy="0"/>
        </a:xfrm>
      </p:grpSpPr>
      <p:sp>
        <p:nvSpPr>
          <p:cNvPr id="144" name="Google Shape;144;p14"/>
          <p:cNvSpPr txBox="1"/>
          <p:nvPr>
            <p:ph type="title"/>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p:txBody>
      </p:sp>
      <p:sp>
        <p:nvSpPr>
          <p:cNvPr id="145" name="Google Shape;145;p14"/>
          <p:cNvSpPr/>
          <p:nvPr/>
        </p:nvSpPr>
        <p:spPr>
          <a:xfrm>
            <a:off x="7600813" y="-200425"/>
            <a:ext cx="1857323" cy="1808908"/>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14"/>
          <p:cNvSpPr/>
          <p:nvPr/>
        </p:nvSpPr>
        <p:spPr>
          <a:xfrm>
            <a:off x="906550" y="259875"/>
            <a:ext cx="184600" cy="137950"/>
          </a:xfrm>
          <a:custGeom>
            <a:avLst/>
            <a:gdLst/>
            <a:ahLst/>
            <a:cxnLst/>
            <a:rect l="l" t="t" r="r" b="b"/>
            <a:pathLst>
              <a:path w="7384" h="5518" extrusionOk="0">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7" name="Google Shape;147;p14"/>
          <p:cNvGrpSpPr/>
          <p:nvPr/>
        </p:nvGrpSpPr>
        <p:grpSpPr>
          <a:xfrm>
            <a:off x="465150" y="515888"/>
            <a:ext cx="306250" cy="304225"/>
            <a:chOff x="3437575" y="2857925"/>
            <a:chExt cx="306250" cy="304225"/>
          </a:xfrm>
        </p:grpSpPr>
        <p:sp>
          <p:nvSpPr>
            <p:cNvPr id="148" name="Google Shape;148;p14"/>
            <p:cNvSpPr/>
            <p:nvPr/>
          </p:nvSpPr>
          <p:spPr>
            <a:xfrm>
              <a:off x="3437575" y="2857925"/>
              <a:ext cx="306250" cy="304225"/>
            </a:xfrm>
            <a:custGeom>
              <a:avLst/>
              <a:gdLst/>
              <a:ahLst/>
              <a:cxnLst/>
              <a:rect l="l" t="t" r="r" b="b"/>
              <a:pathLst>
                <a:path w="12250" h="12169" extrusionOk="0">
                  <a:moveTo>
                    <a:pt x="5378" y="0"/>
                  </a:moveTo>
                  <a:cubicBezTo>
                    <a:pt x="5282" y="0"/>
                    <a:pt x="5186" y="52"/>
                    <a:pt x="5152" y="155"/>
                  </a:cubicBezTo>
                  <a:lnTo>
                    <a:pt x="4064" y="3875"/>
                  </a:lnTo>
                  <a:cubicBezTo>
                    <a:pt x="4036" y="3961"/>
                    <a:pt x="3978" y="4018"/>
                    <a:pt x="3921" y="4047"/>
                  </a:cubicBezTo>
                  <a:lnTo>
                    <a:pt x="229" y="5249"/>
                  </a:lnTo>
                  <a:cubicBezTo>
                    <a:pt x="29" y="5306"/>
                    <a:pt x="0" y="5564"/>
                    <a:pt x="172" y="5678"/>
                  </a:cubicBezTo>
                  <a:lnTo>
                    <a:pt x="3377" y="7853"/>
                  </a:lnTo>
                  <a:cubicBezTo>
                    <a:pt x="3435" y="7911"/>
                    <a:pt x="3463" y="7968"/>
                    <a:pt x="3463" y="8054"/>
                  </a:cubicBezTo>
                  <a:lnTo>
                    <a:pt x="3463" y="11946"/>
                  </a:lnTo>
                  <a:cubicBezTo>
                    <a:pt x="3483" y="12085"/>
                    <a:pt x="3586" y="12169"/>
                    <a:pt x="3704" y="12169"/>
                  </a:cubicBezTo>
                  <a:cubicBezTo>
                    <a:pt x="3756" y="12169"/>
                    <a:pt x="3811" y="12153"/>
                    <a:pt x="3864" y="12118"/>
                  </a:cubicBezTo>
                  <a:lnTo>
                    <a:pt x="6926" y="9771"/>
                  </a:lnTo>
                  <a:cubicBezTo>
                    <a:pt x="6968" y="9729"/>
                    <a:pt x="7025" y="9702"/>
                    <a:pt x="7087" y="9702"/>
                  </a:cubicBezTo>
                  <a:cubicBezTo>
                    <a:pt x="7109" y="9702"/>
                    <a:pt x="7132" y="9706"/>
                    <a:pt x="7155" y="9714"/>
                  </a:cubicBezTo>
                  <a:lnTo>
                    <a:pt x="10847" y="10887"/>
                  </a:lnTo>
                  <a:cubicBezTo>
                    <a:pt x="10875" y="10901"/>
                    <a:pt x="10904" y="10907"/>
                    <a:pt x="10931" y="10907"/>
                  </a:cubicBezTo>
                  <a:cubicBezTo>
                    <a:pt x="11069" y="10907"/>
                    <a:pt x="11181" y="10744"/>
                    <a:pt x="11133" y="10601"/>
                  </a:cubicBezTo>
                  <a:lnTo>
                    <a:pt x="9845" y="6937"/>
                  </a:lnTo>
                  <a:cubicBezTo>
                    <a:pt x="9817" y="6880"/>
                    <a:pt x="9817" y="6794"/>
                    <a:pt x="9874" y="6709"/>
                  </a:cubicBezTo>
                  <a:lnTo>
                    <a:pt x="12135" y="3560"/>
                  </a:lnTo>
                  <a:cubicBezTo>
                    <a:pt x="12249" y="3417"/>
                    <a:pt x="12135" y="3188"/>
                    <a:pt x="11934" y="3188"/>
                  </a:cubicBezTo>
                  <a:lnTo>
                    <a:pt x="8042" y="3303"/>
                  </a:lnTo>
                  <a:cubicBezTo>
                    <a:pt x="7985" y="3303"/>
                    <a:pt x="7899" y="3274"/>
                    <a:pt x="7842" y="3217"/>
                  </a:cubicBezTo>
                  <a:lnTo>
                    <a:pt x="5552" y="69"/>
                  </a:lnTo>
                  <a:cubicBezTo>
                    <a:pt x="5507" y="23"/>
                    <a:pt x="5442" y="0"/>
                    <a:pt x="53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14"/>
            <p:cNvSpPr/>
            <p:nvPr/>
          </p:nvSpPr>
          <p:spPr>
            <a:xfrm>
              <a:off x="3518425" y="2951875"/>
              <a:ext cx="144550" cy="143750"/>
            </a:xfrm>
            <a:custGeom>
              <a:avLst/>
              <a:gdLst/>
              <a:ahLst/>
              <a:cxnLst/>
              <a:rect l="l" t="t" r="r" b="b"/>
              <a:pathLst>
                <a:path w="5782" h="5750" extrusionOk="0">
                  <a:moveTo>
                    <a:pt x="2538" y="0"/>
                  </a:moveTo>
                  <a:cubicBezTo>
                    <a:pt x="2490" y="0"/>
                    <a:pt x="2451" y="25"/>
                    <a:pt x="2433" y="60"/>
                  </a:cubicBezTo>
                  <a:lnTo>
                    <a:pt x="1918" y="1834"/>
                  </a:lnTo>
                  <a:cubicBezTo>
                    <a:pt x="1889" y="1863"/>
                    <a:pt x="1860" y="1892"/>
                    <a:pt x="1832" y="1892"/>
                  </a:cubicBezTo>
                  <a:lnTo>
                    <a:pt x="86" y="2464"/>
                  </a:lnTo>
                  <a:cubicBezTo>
                    <a:pt x="0" y="2493"/>
                    <a:pt x="0" y="2607"/>
                    <a:pt x="57" y="2664"/>
                  </a:cubicBezTo>
                  <a:lnTo>
                    <a:pt x="1574" y="3723"/>
                  </a:lnTo>
                  <a:cubicBezTo>
                    <a:pt x="1603" y="3723"/>
                    <a:pt x="1631" y="3752"/>
                    <a:pt x="1631" y="3809"/>
                  </a:cubicBezTo>
                  <a:lnTo>
                    <a:pt x="1631" y="5641"/>
                  </a:lnTo>
                  <a:cubicBezTo>
                    <a:pt x="1631" y="5703"/>
                    <a:pt x="1691" y="5750"/>
                    <a:pt x="1746" y="5750"/>
                  </a:cubicBezTo>
                  <a:cubicBezTo>
                    <a:pt x="1767" y="5750"/>
                    <a:pt x="1787" y="5743"/>
                    <a:pt x="1803" y="5727"/>
                  </a:cubicBezTo>
                  <a:lnTo>
                    <a:pt x="3263" y="4610"/>
                  </a:lnTo>
                  <a:cubicBezTo>
                    <a:pt x="3291" y="4582"/>
                    <a:pt x="3349" y="4582"/>
                    <a:pt x="3377" y="4582"/>
                  </a:cubicBezTo>
                  <a:lnTo>
                    <a:pt x="5123" y="5154"/>
                  </a:lnTo>
                  <a:cubicBezTo>
                    <a:pt x="5135" y="5158"/>
                    <a:pt x="5146" y="5160"/>
                    <a:pt x="5157" y="5160"/>
                  </a:cubicBezTo>
                  <a:cubicBezTo>
                    <a:pt x="5230" y="5160"/>
                    <a:pt x="5291" y="5085"/>
                    <a:pt x="5266" y="5011"/>
                  </a:cubicBezTo>
                  <a:lnTo>
                    <a:pt x="4636" y="3265"/>
                  </a:lnTo>
                  <a:cubicBezTo>
                    <a:pt x="4636" y="3237"/>
                    <a:pt x="4636" y="3208"/>
                    <a:pt x="4636" y="3179"/>
                  </a:cubicBezTo>
                  <a:lnTo>
                    <a:pt x="5724" y="1691"/>
                  </a:lnTo>
                  <a:cubicBezTo>
                    <a:pt x="5781" y="1605"/>
                    <a:pt x="5724" y="1491"/>
                    <a:pt x="5610" y="1491"/>
                  </a:cubicBezTo>
                  <a:lnTo>
                    <a:pt x="3778" y="1548"/>
                  </a:lnTo>
                  <a:cubicBezTo>
                    <a:pt x="3749" y="1548"/>
                    <a:pt x="3721" y="1548"/>
                    <a:pt x="3692" y="1520"/>
                  </a:cubicBezTo>
                  <a:lnTo>
                    <a:pt x="2633" y="31"/>
                  </a:lnTo>
                  <a:cubicBezTo>
                    <a:pt x="2600" y="9"/>
                    <a:pt x="2568" y="0"/>
                    <a:pt x="2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0" name="Google Shape;150;p14"/>
          <p:cNvSpPr txBox="1"/>
          <p:nvPr>
            <p:ph type="ctrTitle" idx="2"/>
          </p:nvPr>
        </p:nvSpPr>
        <p:spPr>
          <a:xfrm>
            <a:off x="714307" y="1374313"/>
            <a:ext cx="22959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400">
                <a:solidFill>
                  <a:schemeClr val="lt2"/>
                </a:solidFill>
              </a:defRPr>
            </a:lvl1pPr>
            <a:lvl2pPr lvl="1" rtl="0">
              <a:spcBef>
                <a:spcPts val="0"/>
              </a:spcBef>
              <a:spcAft>
                <a:spcPts val="0"/>
              </a:spcAft>
              <a:buClr>
                <a:schemeClr val="dk1"/>
              </a:buClr>
              <a:buSzPts val="1200"/>
              <a:buNone/>
              <a:defRPr sz="1200">
                <a:solidFill>
                  <a:schemeClr val="dk1"/>
                </a:solidFill>
              </a:defRPr>
            </a:lvl2pPr>
            <a:lvl3pPr lvl="2" rtl="0">
              <a:spcBef>
                <a:spcPts val="0"/>
              </a:spcBef>
              <a:spcAft>
                <a:spcPts val="0"/>
              </a:spcAft>
              <a:buClr>
                <a:schemeClr val="dk1"/>
              </a:buClr>
              <a:buSzPts val="1200"/>
              <a:buNone/>
              <a:defRPr sz="1200">
                <a:solidFill>
                  <a:schemeClr val="dk1"/>
                </a:solidFill>
              </a:defRPr>
            </a:lvl3pPr>
            <a:lvl4pPr lvl="3" rtl="0">
              <a:spcBef>
                <a:spcPts val="0"/>
              </a:spcBef>
              <a:spcAft>
                <a:spcPts val="0"/>
              </a:spcAft>
              <a:buClr>
                <a:schemeClr val="dk1"/>
              </a:buClr>
              <a:buSzPts val="1200"/>
              <a:buNone/>
              <a:defRPr sz="1200">
                <a:solidFill>
                  <a:schemeClr val="dk1"/>
                </a:solidFill>
              </a:defRPr>
            </a:lvl4pPr>
            <a:lvl5pPr lvl="4" rtl="0">
              <a:spcBef>
                <a:spcPts val="0"/>
              </a:spcBef>
              <a:spcAft>
                <a:spcPts val="0"/>
              </a:spcAft>
              <a:buClr>
                <a:schemeClr val="dk1"/>
              </a:buClr>
              <a:buSzPts val="1200"/>
              <a:buNone/>
              <a:defRPr sz="1200">
                <a:solidFill>
                  <a:schemeClr val="dk1"/>
                </a:solidFill>
              </a:defRPr>
            </a:lvl5pPr>
            <a:lvl6pPr lvl="5" rtl="0">
              <a:spcBef>
                <a:spcPts val="0"/>
              </a:spcBef>
              <a:spcAft>
                <a:spcPts val="0"/>
              </a:spcAft>
              <a:buClr>
                <a:schemeClr val="dk1"/>
              </a:buClr>
              <a:buSzPts val="1200"/>
              <a:buNone/>
              <a:defRPr sz="1200">
                <a:solidFill>
                  <a:schemeClr val="dk1"/>
                </a:solidFill>
              </a:defRPr>
            </a:lvl6pPr>
            <a:lvl7pPr lvl="6" rtl="0">
              <a:spcBef>
                <a:spcPts val="0"/>
              </a:spcBef>
              <a:spcAft>
                <a:spcPts val="0"/>
              </a:spcAft>
              <a:buClr>
                <a:schemeClr val="dk1"/>
              </a:buClr>
              <a:buSzPts val="1200"/>
              <a:buNone/>
              <a:defRPr sz="1200">
                <a:solidFill>
                  <a:schemeClr val="dk1"/>
                </a:solidFill>
              </a:defRPr>
            </a:lvl7pPr>
            <a:lvl8pPr lvl="7" rtl="0">
              <a:spcBef>
                <a:spcPts val="0"/>
              </a:spcBef>
              <a:spcAft>
                <a:spcPts val="0"/>
              </a:spcAft>
              <a:buClr>
                <a:schemeClr val="dk1"/>
              </a:buClr>
              <a:buSzPts val="1200"/>
              <a:buNone/>
              <a:defRPr sz="1200">
                <a:solidFill>
                  <a:schemeClr val="dk1"/>
                </a:solidFill>
              </a:defRPr>
            </a:lvl8pPr>
            <a:lvl9pPr lvl="8" rtl="0">
              <a:spcBef>
                <a:spcPts val="0"/>
              </a:spcBef>
              <a:spcAft>
                <a:spcPts val="0"/>
              </a:spcAft>
              <a:buClr>
                <a:schemeClr val="dk1"/>
              </a:buClr>
              <a:buSzPts val="1200"/>
              <a:buNone/>
              <a:defRPr sz="1200">
                <a:solidFill>
                  <a:schemeClr val="dk1"/>
                </a:solidFill>
              </a:defRPr>
            </a:lvl9pPr>
          </a:lstStyle>
          <a:p/>
        </p:txBody>
      </p:sp>
      <p:sp>
        <p:nvSpPr>
          <p:cNvPr id="151" name="Google Shape;151;p14"/>
          <p:cNvSpPr txBox="1"/>
          <p:nvPr>
            <p:ph type="subTitle" idx="1"/>
          </p:nvPr>
        </p:nvSpPr>
        <p:spPr>
          <a:xfrm>
            <a:off x="714301" y="1799991"/>
            <a:ext cx="22959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152" name="Google Shape;152;p14"/>
          <p:cNvSpPr txBox="1"/>
          <p:nvPr>
            <p:ph type="ctrTitle" idx="3"/>
          </p:nvPr>
        </p:nvSpPr>
        <p:spPr>
          <a:xfrm>
            <a:off x="3424057" y="1374313"/>
            <a:ext cx="22959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400">
                <a:solidFill>
                  <a:schemeClr val="lt2"/>
                </a:solidFill>
              </a:defRPr>
            </a:lvl1pPr>
            <a:lvl2pPr lvl="1" rtl="0">
              <a:spcBef>
                <a:spcPts val="0"/>
              </a:spcBef>
              <a:spcAft>
                <a:spcPts val="0"/>
              </a:spcAft>
              <a:buClr>
                <a:schemeClr val="dk1"/>
              </a:buClr>
              <a:buSzPts val="1200"/>
              <a:buNone/>
              <a:defRPr sz="1200">
                <a:solidFill>
                  <a:schemeClr val="dk1"/>
                </a:solidFill>
              </a:defRPr>
            </a:lvl2pPr>
            <a:lvl3pPr lvl="2" rtl="0">
              <a:spcBef>
                <a:spcPts val="0"/>
              </a:spcBef>
              <a:spcAft>
                <a:spcPts val="0"/>
              </a:spcAft>
              <a:buClr>
                <a:schemeClr val="dk1"/>
              </a:buClr>
              <a:buSzPts val="1200"/>
              <a:buNone/>
              <a:defRPr sz="1200">
                <a:solidFill>
                  <a:schemeClr val="dk1"/>
                </a:solidFill>
              </a:defRPr>
            </a:lvl3pPr>
            <a:lvl4pPr lvl="3" rtl="0">
              <a:spcBef>
                <a:spcPts val="0"/>
              </a:spcBef>
              <a:spcAft>
                <a:spcPts val="0"/>
              </a:spcAft>
              <a:buClr>
                <a:schemeClr val="dk1"/>
              </a:buClr>
              <a:buSzPts val="1200"/>
              <a:buNone/>
              <a:defRPr sz="1200">
                <a:solidFill>
                  <a:schemeClr val="dk1"/>
                </a:solidFill>
              </a:defRPr>
            </a:lvl4pPr>
            <a:lvl5pPr lvl="4" rtl="0">
              <a:spcBef>
                <a:spcPts val="0"/>
              </a:spcBef>
              <a:spcAft>
                <a:spcPts val="0"/>
              </a:spcAft>
              <a:buClr>
                <a:schemeClr val="dk1"/>
              </a:buClr>
              <a:buSzPts val="1200"/>
              <a:buNone/>
              <a:defRPr sz="1200">
                <a:solidFill>
                  <a:schemeClr val="dk1"/>
                </a:solidFill>
              </a:defRPr>
            </a:lvl5pPr>
            <a:lvl6pPr lvl="5" rtl="0">
              <a:spcBef>
                <a:spcPts val="0"/>
              </a:spcBef>
              <a:spcAft>
                <a:spcPts val="0"/>
              </a:spcAft>
              <a:buClr>
                <a:schemeClr val="dk1"/>
              </a:buClr>
              <a:buSzPts val="1200"/>
              <a:buNone/>
              <a:defRPr sz="1200">
                <a:solidFill>
                  <a:schemeClr val="dk1"/>
                </a:solidFill>
              </a:defRPr>
            </a:lvl6pPr>
            <a:lvl7pPr lvl="6" rtl="0">
              <a:spcBef>
                <a:spcPts val="0"/>
              </a:spcBef>
              <a:spcAft>
                <a:spcPts val="0"/>
              </a:spcAft>
              <a:buClr>
                <a:schemeClr val="dk1"/>
              </a:buClr>
              <a:buSzPts val="1200"/>
              <a:buNone/>
              <a:defRPr sz="1200">
                <a:solidFill>
                  <a:schemeClr val="dk1"/>
                </a:solidFill>
              </a:defRPr>
            </a:lvl7pPr>
            <a:lvl8pPr lvl="7" rtl="0">
              <a:spcBef>
                <a:spcPts val="0"/>
              </a:spcBef>
              <a:spcAft>
                <a:spcPts val="0"/>
              </a:spcAft>
              <a:buClr>
                <a:schemeClr val="dk1"/>
              </a:buClr>
              <a:buSzPts val="1200"/>
              <a:buNone/>
              <a:defRPr sz="1200">
                <a:solidFill>
                  <a:schemeClr val="dk1"/>
                </a:solidFill>
              </a:defRPr>
            </a:lvl8pPr>
            <a:lvl9pPr lvl="8" rtl="0">
              <a:spcBef>
                <a:spcPts val="0"/>
              </a:spcBef>
              <a:spcAft>
                <a:spcPts val="0"/>
              </a:spcAft>
              <a:buClr>
                <a:schemeClr val="dk1"/>
              </a:buClr>
              <a:buSzPts val="1200"/>
              <a:buNone/>
              <a:defRPr sz="1200">
                <a:solidFill>
                  <a:schemeClr val="dk1"/>
                </a:solidFill>
              </a:defRPr>
            </a:lvl9pPr>
          </a:lstStyle>
          <a:p/>
        </p:txBody>
      </p:sp>
      <p:sp>
        <p:nvSpPr>
          <p:cNvPr id="153" name="Google Shape;153;p14"/>
          <p:cNvSpPr txBox="1"/>
          <p:nvPr>
            <p:ph type="subTitle" idx="4"/>
          </p:nvPr>
        </p:nvSpPr>
        <p:spPr>
          <a:xfrm>
            <a:off x="3424051" y="1799991"/>
            <a:ext cx="22959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154" name="Google Shape;154;p14"/>
          <p:cNvSpPr txBox="1"/>
          <p:nvPr>
            <p:ph type="ctrTitle" idx="5"/>
          </p:nvPr>
        </p:nvSpPr>
        <p:spPr>
          <a:xfrm>
            <a:off x="6133807" y="1374313"/>
            <a:ext cx="22959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400">
                <a:solidFill>
                  <a:schemeClr val="lt2"/>
                </a:solidFill>
              </a:defRPr>
            </a:lvl1pPr>
            <a:lvl2pPr lvl="1" rtl="0">
              <a:spcBef>
                <a:spcPts val="0"/>
              </a:spcBef>
              <a:spcAft>
                <a:spcPts val="0"/>
              </a:spcAft>
              <a:buClr>
                <a:schemeClr val="dk1"/>
              </a:buClr>
              <a:buSzPts val="1200"/>
              <a:buNone/>
              <a:defRPr sz="1200">
                <a:solidFill>
                  <a:schemeClr val="dk1"/>
                </a:solidFill>
              </a:defRPr>
            </a:lvl2pPr>
            <a:lvl3pPr lvl="2" rtl="0">
              <a:spcBef>
                <a:spcPts val="0"/>
              </a:spcBef>
              <a:spcAft>
                <a:spcPts val="0"/>
              </a:spcAft>
              <a:buClr>
                <a:schemeClr val="dk1"/>
              </a:buClr>
              <a:buSzPts val="1200"/>
              <a:buNone/>
              <a:defRPr sz="1200">
                <a:solidFill>
                  <a:schemeClr val="dk1"/>
                </a:solidFill>
              </a:defRPr>
            </a:lvl3pPr>
            <a:lvl4pPr lvl="3" rtl="0">
              <a:spcBef>
                <a:spcPts val="0"/>
              </a:spcBef>
              <a:spcAft>
                <a:spcPts val="0"/>
              </a:spcAft>
              <a:buClr>
                <a:schemeClr val="dk1"/>
              </a:buClr>
              <a:buSzPts val="1200"/>
              <a:buNone/>
              <a:defRPr sz="1200">
                <a:solidFill>
                  <a:schemeClr val="dk1"/>
                </a:solidFill>
              </a:defRPr>
            </a:lvl4pPr>
            <a:lvl5pPr lvl="4" rtl="0">
              <a:spcBef>
                <a:spcPts val="0"/>
              </a:spcBef>
              <a:spcAft>
                <a:spcPts val="0"/>
              </a:spcAft>
              <a:buClr>
                <a:schemeClr val="dk1"/>
              </a:buClr>
              <a:buSzPts val="1200"/>
              <a:buNone/>
              <a:defRPr sz="1200">
                <a:solidFill>
                  <a:schemeClr val="dk1"/>
                </a:solidFill>
              </a:defRPr>
            </a:lvl5pPr>
            <a:lvl6pPr lvl="5" rtl="0">
              <a:spcBef>
                <a:spcPts val="0"/>
              </a:spcBef>
              <a:spcAft>
                <a:spcPts val="0"/>
              </a:spcAft>
              <a:buClr>
                <a:schemeClr val="dk1"/>
              </a:buClr>
              <a:buSzPts val="1200"/>
              <a:buNone/>
              <a:defRPr sz="1200">
                <a:solidFill>
                  <a:schemeClr val="dk1"/>
                </a:solidFill>
              </a:defRPr>
            </a:lvl6pPr>
            <a:lvl7pPr lvl="6" rtl="0">
              <a:spcBef>
                <a:spcPts val="0"/>
              </a:spcBef>
              <a:spcAft>
                <a:spcPts val="0"/>
              </a:spcAft>
              <a:buClr>
                <a:schemeClr val="dk1"/>
              </a:buClr>
              <a:buSzPts val="1200"/>
              <a:buNone/>
              <a:defRPr sz="1200">
                <a:solidFill>
                  <a:schemeClr val="dk1"/>
                </a:solidFill>
              </a:defRPr>
            </a:lvl7pPr>
            <a:lvl8pPr lvl="7" rtl="0">
              <a:spcBef>
                <a:spcPts val="0"/>
              </a:spcBef>
              <a:spcAft>
                <a:spcPts val="0"/>
              </a:spcAft>
              <a:buClr>
                <a:schemeClr val="dk1"/>
              </a:buClr>
              <a:buSzPts val="1200"/>
              <a:buNone/>
              <a:defRPr sz="1200">
                <a:solidFill>
                  <a:schemeClr val="dk1"/>
                </a:solidFill>
              </a:defRPr>
            </a:lvl8pPr>
            <a:lvl9pPr lvl="8" rtl="0">
              <a:spcBef>
                <a:spcPts val="0"/>
              </a:spcBef>
              <a:spcAft>
                <a:spcPts val="0"/>
              </a:spcAft>
              <a:buClr>
                <a:schemeClr val="dk1"/>
              </a:buClr>
              <a:buSzPts val="1200"/>
              <a:buNone/>
              <a:defRPr sz="1200">
                <a:solidFill>
                  <a:schemeClr val="dk1"/>
                </a:solidFill>
              </a:defRPr>
            </a:lvl9pPr>
          </a:lstStyle>
          <a:p/>
        </p:txBody>
      </p:sp>
      <p:sp>
        <p:nvSpPr>
          <p:cNvPr id="155" name="Google Shape;155;p14"/>
          <p:cNvSpPr txBox="1"/>
          <p:nvPr>
            <p:ph type="subTitle" idx="6"/>
          </p:nvPr>
        </p:nvSpPr>
        <p:spPr>
          <a:xfrm>
            <a:off x="6133801" y="1799991"/>
            <a:ext cx="22959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156" name="Google Shape;156;p14"/>
          <p:cNvSpPr txBox="1"/>
          <p:nvPr>
            <p:ph type="ctrTitle" idx="7"/>
          </p:nvPr>
        </p:nvSpPr>
        <p:spPr>
          <a:xfrm>
            <a:off x="714307" y="2888738"/>
            <a:ext cx="22959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400">
                <a:solidFill>
                  <a:schemeClr val="lt2"/>
                </a:solidFill>
              </a:defRPr>
            </a:lvl1pPr>
            <a:lvl2pPr lvl="1" rtl="0">
              <a:spcBef>
                <a:spcPts val="0"/>
              </a:spcBef>
              <a:spcAft>
                <a:spcPts val="0"/>
              </a:spcAft>
              <a:buClr>
                <a:schemeClr val="dk1"/>
              </a:buClr>
              <a:buSzPts val="1200"/>
              <a:buNone/>
              <a:defRPr sz="1200">
                <a:solidFill>
                  <a:schemeClr val="dk1"/>
                </a:solidFill>
              </a:defRPr>
            </a:lvl2pPr>
            <a:lvl3pPr lvl="2" rtl="0">
              <a:spcBef>
                <a:spcPts val="0"/>
              </a:spcBef>
              <a:spcAft>
                <a:spcPts val="0"/>
              </a:spcAft>
              <a:buClr>
                <a:schemeClr val="dk1"/>
              </a:buClr>
              <a:buSzPts val="1200"/>
              <a:buNone/>
              <a:defRPr sz="1200">
                <a:solidFill>
                  <a:schemeClr val="dk1"/>
                </a:solidFill>
              </a:defRPr>
            </a:lvl3pPr>
            <a:lvl4pPr lvl="3" rtl="0">
              <a:spcBef>
                <a:spcPts val="0"/>
              </a:spcBef>
              <a:spcAft>
                <a:spcPts val="0"/>
              </a:spcAft>
              <a:buClr>
                <a:schemeClr val="dk1"/>
              </a:buClr>
              <a:buSzPts val="1200"/>
              <a:buNone/>
              <a:defRPr sz="1200">
                <a:solidFill>
                  <a:schemeClr val="dk1"/>
                </a:solidFill>
              </a:defRPr>
            </a:lvl4pPr>
            <a:lvl5pPr lvl="4" rtl="0">
              <a:spcBef>
                <a:spcPts val="0"/>
              </a:spcBef>
              <a:spcAft>
                <a:spcPts val="0"/>
              </a:spcAft>
              <a:buClr>
                <a:schemeClr val="dk1"/>
              </a:buClr>
              <a:buSzPts val="1200"/>
              <a:buNone/>
              <a:defRPr sz="1200">
                <a:solidFill>
                  <a:schemeClr val="dk1"/>
                </a:solidFill>
              </a:defRPr>
            </a:lvl5pPr>
            <a:lvl6pPr lvl="5" rtl="0">
              <a:spcBef>
                <a:spcPts val="0"/>
              </a:spcBef>
              <a:spcAft>
                <a:spcPts val="0"/>
              </a:spcAft>
              <a:buClr>
                <a:schemeClr val="dk1"/>
              </a:buClr>
              <a:buSzPts val="1200"/>
              <a:buNone/>
              <a:defRPr sz="1200">
                <a:solidFill>
                  <a:schemeClr val="dk1"/>
                </a:solidFill>
              </a:defRPr>
            </a:lvl6pPr>
            <a:lvl7pPr lvl="6" rtl="0">
              <a:spcBef>
                <a:spcPts val="0"/>
              </a:spcBef>
              <a:spcAft>
                <a:spcPts val="0"/>
              </a:spcAft>
              <a:buClr>
                <a:schemeClr val="dk1"/>
              </a:buClr>
              <a:buSzPts val="1200"/>
              <a:buNone/>
              <a:defRPr sz="1200">
                <a:solidFill>
                  <a:schemeClr val="dk1"/>
                </a:solidFill>
              </a:defRPr>
            </a:lvl7pPr>
            <a:lvl8pPr lvl="7" rtl="0">
              <a:spcBef>
                <a:spcPts val="0"/>
              </a:spcBef>
              <a:spcAft>
                <a:spcPts val="0"/>
              </a:spcAft>
              <a:buClr>
                <a:schemeClr val="dk1"/>
              </a:buClr>
              <a:buSzPts val="1200"/>
              <a:buNone/>
              <a:defRPr sz="1200">
                <a:solidFill>
                  <a:schemeClr val="dk1"/>
                </a:solidFill>
              </a:defRPr>
            </a:lvl8pPr>
            <a:lvl9pPr lvl="8" rtl="0">
              <a:spcBef>
                <a:spcPts val="0"/>
              </a:spcBef>
              <a:spcAft>
                <a:spcPts val="0"/>
              </a:spcAft>
              <a:buClr>
                <a:schemeClr val="dk1"/>
              </a:buClr>
              <a:buSzPts val="1200"/>
              <a:buNone/>
              <a:defRPr sz="1200">
                <a:solidFill>
                  <a:schemeClr val="dk1"/>
                </a:solidFill>
              </a:defRPr>
            </a:lvl9pPr>
          </a:lstStyle>
          <a:p/>
        </p:txBody>
      </p:sp>
      <p:sp>
        <p:nvSpPr>
          <p:cNvPr id="157" name="Google Shape;157;p14"/>
          <p:cNvSpPr txBox="1"/>
          <p:nvPr>
            <p:ph type="subTitle" idx="8"/>
          </p:nvPr>
        </p:nvSpPr>
        <p:spPr>
          <a:xfrm>
            <a:off x="714301" y="3314416"/>
            <a:ext cx="22959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158" name="Google Shape;158;p14"/>
          <p:cNvSpPr txBox="1"/>
          <p:nvPr>
            <p:ph type="ctrTitle" idx="9"/>
          </p:nvPr>
        </p:nvSpPr>
        <p:spPr>
          <a:xfrm>
            <a:off x="3424057" y="2888738"/>
            <a:ext cx="22959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400">
                <a:solidFill>
                  <a:schemeClr val="lt2"/>
                </a:solidFill>
              </a:defRPr>
            </a:lvl1pPr>
            <a:lvl2pPr lvl="1" rtl="0">
              <a:spcBef>
                <a:spcPts val="0"/>
              </a:spcBef>
              <a:spcAft>
                <a:spcPts val="0"/>
              </a:spcAft>
              <a:buClr>
                <a:schemeClr val="dk1"/>
              </a:buClr>
              <a:buSzPts val="1200"/>
              <a:buNone/>
              <a:defRPr sz="1200">
                <a:solidFill>
                  <a:schemeClr val="dk1"/>
                </a:solidFill>
              </a:defRPr>
            </a:lvl2pPr>
            <a:lvl3pPr lvl="2" rtl="0">
              <a:spcBef>
                <a:spcPts val="0"/>
              </a:spcBef>
              <a:spcAft>
                <a:spcPts val="0"/>
              </a:spcAft>
              <a:buClr>
                <a:schemeClr val="dk1"/>
              </a:buClr>
              <a:buSzPts val="1200"/>
              <a:buNone/>
              <a:defRPr sz="1200">
                <a:solidFill>
                  <a:schemeClr val="dk1"/>
                </a:solidFill>
              </a:defRPr>
            </a:lvl3pPr>
            <a:lvl4pPr lvl="3" rtl="0">
              <a:spcBef>
                <a:spcPts val="0"/>
              </a:spcBef>
              <a:spcAft>
                <a:spcPts val="0"/>
              </a:spcAft>
              <a:buClr>
                <a:schemeClr val="dk1"/>
              </a:buClr>
              <a:buSzPts val="1200"/>
              <a:buNone/>
              <a:defRPr sz="1200">
                <a:solidFill>
                  <a:schemeClr val="dk1"/>
                </a:solidFill>
              </a:defRPr>
            </a:lvl4pPr>
            <a:lvl5pPr lvl="4" rtl="0">
              <a:spcBef>
                <a:spcPts val="0"/>
              </a:spcBef>
              <a:spcAft>
                <a:spcPts val="0"/>
              </a:spcAft>
              <a:buClr>
                <a:schemeClr val="dk1"/>
              </a:buClr>
              <a:buSzPts val="1200"/>
              <a:buNone/>
              <a:defRPr sz="1200">
                <a:solidFill>
                  <a:schemeClr val="dk1"/>
                </a:solidFill>
              </a:defRPr>
            </a:lvl5pPr>
            <a:lvl6pPr lvl="5" rtl="0">
              <a:spcBef>
                <a:spcPts val="0"/>
              </a:spcBef>
              <a:spcAft>
                <a:spcPts val="0"/>
              </a:spcAft>
              <a:buClr>
                <a:schemeClr val="dk1"/>
              </a:buClr>
              <a:buSzPts val="1200"/>
              <a:buNone/>
              <a:defRPr sz="1200">
                <a:solidFill>
                  <a:schemeClr val="dk1"/>
                </a:solidFill>
              </a:defRPr>
            </a:lvl6pPr>
            <a:lvl7pPr lvl="6" rtl="0">
              <a:spcBef>
                <a:spcPts val="0"/>
              </a:spcBef>
              <a:spcAft>
                <a:spcPts val="0"/>
              </a:spcAft>
              <a:buClr>
                <a:schemeClr val="dk1"/>
              </a:buClr>
              <a:buSzPts val="1200"/>
              <a:buNone/>
              <a:defRPr sz="1200">
                <a:solidFill>
                  <a:schemeClr val="dk1"/>
                </a:solidFill>
              </a:defRPr>
            </a:lvl7pPr>
            <a:lvl8pPr lvl="7" rtl="0">
              <a:spcBef>
                <a:spcPts val="0"/>
              </a:spcBef>
              <a:spcAft>
                <a:spcPts val="0"/>
              </a:spcAft>
              <a:buClr>
                <a:schemeClr val="dk1"/>
              </a:buClr>
              <a:buSzPts val="1200"/>
              <a:buNone/>
              <a:defRPr sz="1200">
                <a:solidFill>
                  <a:schemeClr val="dk1"/>
                </a:solidFill>
              </a:defRPr>
            </a:lvl8pPr>
            <a:lvl9pPr lvl="8" rtl="0">
              <a:spcBef>
                <a:spcPts val="0"/>
              </a:spcBef>
              <a:spcAft>
                <a:spcPts val="0"/>
              </a:spcAft>
              <a:buClr>
                <a:schemeClr val="dk1"/>
              </a:buClr>
              <a:buSzPts val="1200"/>
              <a:buNone/>
              <a:defRPr sz="1200">
                <a:solidFill>
                  <a:schemeClr val="dk1"/>
                </a:solidFill>
              </a:defRPr>
            </a:lvl9pPr>
          </a:lstStyle>
          <a:p/>
        </p:txBody>
      </p:sp>
      <p:sp>
        <p:nvSpPr>
          <p:cNvPr id="159" name="Google Shape;159;p14"/>
          <p:cNvSpPr txBox="1"/>
          <p:nvPr>
            <p:ph type="subTitle" idx="13"/>
          </p:nvPr>
        </p:nvSpPr>
        <p:spPr>
          <a:xfrm>
            <a:off x="3424051" y="3314416"/>
            <a:ext cx="22959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160" name="Google Shape;160;p14"/>
          <p:cNvSpPr txBox="1"/>
          <p:nvPr>
            <p:ph type="ctrTitle" idx="14"/>
          </p:nvPr>
        </p:nvSpPr>
        <p:spPr>
          <a:xfrm>
            <a:off x="6133807" y="2888738"/>
            <a:ext cx="22959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400">
                <a:solidFill>
                  <a:schemeClr val="lt2"/>
                </a:solidFill>
              </a:defRPr>
            </a:lvl1pPr>
            <a:lvl2pPr lvl="1" rtl="0">
              <a:spcBef>
                <a:spcPts val="0"/>
              </a:spcBef>
              <a:spcAft>
                <a:spcPts val="0"/>
              </a:spcAft>
              <a:buClr>
                <a:schemeClr val="dk1"/>
              </a:buClr>
              <a:buSzPts val="1200"/>
              <a:buNone/>
              <a:defRPr sz="1200">
                <a:solidFill>
                  <a:schemeClr val="dk1"/>
                </a:solidFill>
              </a:defRPr>
            </a:lvl2pPr>
            <a:lvl3pPr lvl="2" rtl="0">
              <a:spcBef>
                <a:spcPts val="0"/>
              </a:spcBef>
              <a:spcAft>
                <a:spcPts val="0"/>
              </a:spcAft>
              <a:buClr>
                <a:schemeClr val="dk1"/>
              </a:buClr>
              <a:buSzPts val="1200"/>
              <a:buNone/>
              <a:defRPr sz="1200">
                <a:solidFill>
                  <a:schemeClr val="dk1"/>
                </a:solidFill>
              </a:defRPr>
            </a:lvl3pPr>
            <a:lvl4pPr lvl="3" rtl="0">
              <a:spcBef>
                <a:spcPts val="0"/>
              </a:spcBef>
              <a:spcAft>
                <a:spcPts val="0"/>
              </a:spcAft>
              <a:buClr>
                <a:schemeClr val="dk1"/>
              </a:buClr>
              <a:buSzPts val="1200"/>
              <a:buNone/>
              <a:defRPr sz="1200">
                <a:solidFill>
                  <a:schemeClr val="dk1"/>
                </a:solidFill>
              </a:defRPr>
            </a:lvl4pPr>
            <a:lvl5pPr lvl="4" rtl="0">
              <a:spcBef>
                <a:spcPts val="0"/>
              </a:spcBef>
              <a:spcAft>
                <a:spcPts val="0"/>
              </a:spcAft>
              <a:buClr>
                <a:schemeClr val="dk1"/>
              </a:buClr>
              <a:buSzPts val="1200"/>
              <a:buNone/>
              <a:defRPr sz="1200">
                <a:solidFill>
                  <a:schemeClr val="dk1"/>
                </a:solidFill>
              </a:defRPr>
            </a:lvl5pPr>
            <a:lvl6pPr lvl="5" rtl="0">
              <a:spcBef>
                <a:spcPts val="0"/>
              </a:spcBef>
              <a:spcAft>
                <a:spcPts val="0"/>
              </a:spcAft>
              <a:buClr>
                <a:schemeClr val="dk1"/>
              </a:buClr>
              <a:buSzPts val="1200"/>
              <a:buNone/>
              <a:defRPr sz="1200">
                <a:solidFill>
                  <a:schemeClr val="dk1"/>
                </a:solidFill>
              </a:defRPr>
            </a:lvl6pPr>
            <a:lvl7pPr lvl="6" rtl="0">
              <a:spcBef>
                <a:spcPts val="0"/>
              </a:spcBef>
              <a:spcAft>
                <a:spcPts val="0"/>
              </a:spcAft>
              <a:buClr>
                <a:schemeClr val="dk1"/>
              </a:buClr>
              <a:buSzPts val="1200"/>
              <a:buNone/>
              <a:defRPr sz="1200">
                <a:solidFill>
                  <a:schemeClr val="dk1"/>
                </a:solidFill>
              </a:defRPr>
            </a:lvl7pPr>
            <a:lvl8pPr lvl="7" rtl="0">
              <a:spcBef>
                <a:spcPts val="0"/>
              </a:spcBef>
              <a:spcAft>
                <a:spcPts val="0"/>
              </a:spcAft>
              <a:buClr>
                <a:schemeClr val="dk1"/>
              </a:buClr>
              <a:buSzPts val="1200"/>
              <a:buNone/>
              <a:defRPr sz="1200">
                <a:solidFill>
                  <a:schemeClr val="dk1"/>
                </a:solidFill>
              </a:defRPr>
            </a:lvl8pPr>
            <a:lvl9pPr lvl="8" rtl="0">
              <a:spcBef>
                <a:spcPts val="0"/>
              </a:spcBef>
              <a:spcAft>
                <a:spcPts val="0"/>
              </a:spcAft>
              <a:buClr>
                <a:schemeClr val="dk1"/>
              </a:buClr>
              <a:buSzPts val="1200"/>
              <a:buNone/>
              <a:defRPr sz="1200">
                <a:solidFill>
                  <a:schemeClr val="dk1"/>
                </a:solidFill>
              </a:defRPr>
            </a:lvl9pPr>
          </a:lstStyle>
          <a:p/>
        </p:txBody>
      </p:sp>
      <p:sp>
        <p:nvSpPr>
          <p:cNvPr id="161" name="Google Shape;161;p14"/>
          <p:cNvSpPr txBox="1"/>
          <p:nvPr>
            <p:ph type="subTitle" idx="15"/>
          </p:nvPr>
        </p:nvSpPr>
        <p:spPr>
          <a:xfrm>
            <a:off x="6133801" y="3314416"/>
            <a:ext cx="22959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grpSp>
        <p:nvGrpSpPr>
          <p:cNvPr id="162" name="Google Shape;162;p14"/>
          <p:cNvGrpSpPr/>
          <p:nvPr/>
        </p:nvGrpSpPr>
        <p:grpSpPr>
          <a:xfrm>
            <a:off x="8491375" y="4433113"/>
            <a:ext cx="306250" cy="304225"/>
            <a:chOff x="3437575" y="2857925"/>
            <a:chExt cx="306250" cy="304225"/>
          </a:xfrm>
        </p:grpSpPr>
        <p:sp>
          <p:nvSpPr>
            <p:cNvPr id="163" name="Google Shape;163;p14"/>
            <p:cNvSpPr/>
            <p:nvPr/>
          </p:nvSpPr>
          <p:spPr>
            <a:xfrm>
              <a:off x="3437575" y="2857925"/>
              <a:ext cx="306250" cy="304225"/>
            </a:xfrm>
            <a:custGeom>
              <a:avLst/>
              <a:gdLst/>
              <a:ahLst/>
              <a:cxnLst/>
              <a:rect l="l" t="t" r="r" b="b"/>
              <a:pathLst>
                <a:path w="12250" h="12169" extrusionOk="0">
                  <a:moveTo>
                    <a:pt x="5378" y="0"/>
                  </a:moveTo>
                  <a:cubicBezTo>
                    <a:pt x="5282" y="0"/>
                    <a:pt x="5186" y="52"/>
                    <a:pt x="5152" y="155"/>
                  </a:cubicBezTo>
                  <a:lnTo>
                    <a:pt x="4064" y="3875"/>
                  </a:lnTo>
                  <a:cubicBezTo>
                    <a:pt x="4036" y="3961"/>
                    <a:pt x="3978" y="4018"/>
                    <a:pt x="3921" y="4047"/>
                  </a:cubicBezTo>
                  <a:lnTo>
                    <a:pt x="229" y="5249"/>
                  </a:lnTo>
                  <a:cubicBezTo>
                    <a:pt x="29" y="5306"/>
                    <a:pt x="0" y="5564"/>
                    <a:pt x="172" y="5678"/>
                  </a:cubicBezTo>
                  <a:lnTo>
                    <a:pt x="3377" y="7853"/>
                  </a:lnTo>
                  <a:cubicBezTo>
                    <a:pt x="3435" y="7911"/>
                    <a:pt x="3463" y="7968"/>
                    <a:pt x="3463" y="8054"/>
                  </a:cubicBezTo>
                  <a:lnTo>
                    <a:pt x="3463" y="11946"/>
                  </a:lnTo>
                  <a:cubicBezTo>
                    <a:pt x="3483" y="12085"/>
                    <a:pt x="3586" y="12169"/>
                    <a:pt x="3704" y="12169"/>
                  </a:cubicBezTo>
                  <a:cubicBezTo>
                    <a:pt x="3756" y="12169"/>
                    <a:pt x="3811" y="12153"/>
                    <a:pt x="3864" y="12118"/>
                  </a:cubicBezTo>
                  <a:lnTo>
                    <a:pt x="6926" y="9771"/>
                  </a:lnTo>
                  <a:cubicBezTo>
                    <a:pt x="6968" y="9729"/>
                    <a:pt x="7025" y="9702"/>
                    <a:pt x="7087" y="9702"/>
                  </a:cubicBezTo>
                  <a:cubicBezTo>
                    <a:pt x="7109" y="9702"/>
                    <a:pt x="7132" y="9706"/>
                    <a:pt x="7155" y="9714"/>
                  </a:cubicBezTo>
                  <a:lnTo>
                    <a:pt x="10847" y="10887"/>
                  </a:lnTo>
                  <a:cubicBezTo>
                    <a:pt x="10875" y="10901"/>
                    <a:pt x="10904" y="10907"/>
                    <a:pt x="10931" y="10907"/>
                  </a:cubicBezTo>
                  <a:cubicBezTo>
                    <a:pt x="11069" y="10907"/>
                    <a:pt x="11181" y="10744"/>
                    <a:pt x="11133" y="10601"/>
                  </a:cubicBezTo>
                  <a:lnTo>
                    <a:pt x="9845" y="6937"/>
                  </a:lnTo>
                  <a:cubicBezTo>
                    <a:pt x="9817" y="6880"/>
                    <a:pt x="9817" y="6794"/>
                    <a:pt x="9874" y="6709"/>
                  </a:cubicBezTo>
                  <a:lnTo>
                    <a:pt x="12135" y="3560"/>
                  </a:lnTo>
                  <a:cubicBezTo>
                    <a:pt x="12249" y="3417"/>
                    <a:pt x="12135" y="3188"/>
                    <a:pt x="11934" y="3188"/>
                  </a:cubicBezTo>
                  <a:lnTo>
                    <a:pt x="8042" y="3303"/>
                  </a:lnTo>
                  <a:cubicBezTo>
                    <a:pt x="7985" y="3303"/>
                    <a:pt x="7899" y="3274"/>
                    <a:pt x="7842" y="3217"/>
                  </a:cubicBezTo>
                  <a:lnTo>
                    <a:pt x="5552" y="69"/>
                  </a:lnTo>
                  <a:cubicBezTo>
                    <a:pt x="5507" y="23"/>
                    <a:pt x="5442" y="0"/>
                    <a:pt x="53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14"/>
            <p:cNvSpPr/>
            <p:nvPr/>
          </p:nvSpPr>
          <p:spPr>
            <a:xfrm>
              <a:off x="3518425" y="2951875"/>
              <a:ext cx="144550" cy="143750"/>
            </a:xfrm>
            <a:custGeom>
              <a:avLst/>
              <a:gdLst/>
              <a:ahLst/>
              <a:cxnLst/>
              <a:rect l="l" t="t" r="r" b="b"/>
              <a:pathLst>
                <a:path w="5782" h="5750" extrusionOk="0">
                  <a:moveTo>
                    <a:pt x="2538" y="0"/>
                  </a:moveTo>
                  <a:cubicBezTo>
                    <a:pt x="2490" y="0"/>
                    <a:pt x="2451" y="25"/>
                    <a:pt x="2433" y="60"/>
                  </a:cubicBezTo>
                  <a:lnTo>
                    <a:pt x="1918" y="1834"/>
                  </a:lnTo>
                  <a:cubicBezTo>
                    <a:pt x="1889" y="1863"/>
                    <a:pt x="1860" y="1892"/>
                    <a:pt x="1832" y="1892"/>
                  </a:cubicBezTo>
                  <a:lnTo>
                    <a:pt x="86" y="2464"/>
                  </a:lnTo>
                  <a:cubicBezTo>
                    <a:pt x="0" y="2493"/>
                    <a:pt x="0" y="2607"/>
                    <a:pt x="57" y="2664"/>
                  </a:cubicBezTo>
                  <a:lnTo>
                    <a:pt x="1574" y="3723"/>
                  </a:lnTo>
                  <a:cubicBezTo>
                    <a:pt x="1603" y="3723"/>
                    <a:pt x="1631" y="3752"/>
                    <a:pt x="1631" y="3809"/>
                  </a:cubicBezTo>
                  <a:lnTo>
                    <a:pt x="1631" y="5641"/>
                  </a:lnTo>
                  <a:cubicBezTo>
                    <a:pt x="1631" y="5703"/>
                    <a:pt x="1691" y="5750"/>
                    <a:pt x="1746" y="5750"/>
                  </a:cubicBezTo>
                  <a:cubicBezTo>
                    <a:pt x="1767" y="5750"/>
                    <a:pt x="1787" y="5743"/>
                    <a:pt x="1803" y="5727"/>
                  </a:cubicBezTo>
                  <a:lnTo>
                    <a:pt x="3263" y="4610"/>
                  </a:lnTo>
                  <a:cubicBezTo>
                    <a:pt x="3291" y="4582"/>
                    <a:pt x="3349" y="4582"/>
                    <a:pt x="3377" y="4582"/>
                  </a:cubicBezTo>
                  <a:lnTo>
                    <a:pt x="5123" y="5154"/>
                  </a:lnTo>
                  <a:cubicBezTo>
                    <a:pt x="5135" y="5158"/>
                    <a:pt x="5146" y="5160"/>
                    <a:pt x="5157" y="5160"/>
                  </a:cubicBezTo>
                  <a:cubicBezTo>
                    <a:pt x="5230" y="5160"/>
                    <a:pt x="5291" y="5085"/>
                    <a:pt x="5266" y="5011"/>
                  </a:cubicBezTo>
                  <a:lnTo>
                    <a:pt x="4636" y="3265"/>
                  </a:lnTo>
                  <a:cubicBezTo>
                    <a:pt x="4636" y="3237"/>
                    <a:pt x="4636" y="3208"/>
                    <a:pt x="4636" y="3179"/>
                  </a:cubicBezTo>
                  <a:lnTo>
                    <a:pt x="5724" y="1691"/>
                  </a:lnTo>
                  <a:cubicBezTo>
                    <a:pt x="5781" y="1605"/>
                    <a:pt x="5724" y="1491"/>
                    <a:pt x="5610" y="1491"/>
                  </a:cubicBezTo>
                  <a:lnTo>
                    <a:pt x="3778" y="1548"/>
                  </a:lnTo>
                  <a:cubicBezTo>
                    <a:pt x="3749" y="1548"/>
                    <a:pt x="3721" y="1548"/>
                    <a:pt x="3692" y="1520"/>
                  </a:cubicBezTo>
                  <a:lnTo>
                    <a:pt x="2633" y="31"/>
                  </a:lnTo>
                  <a:cubicBezTo>
                    <a:pt x="2600" y="9"/>
                    <a:pt x="2568" y="0"/>
                    <a:pt x="2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3">
  <p:cSld name="CUSTOM_14_1_1">
    <p:spTree>
      <p:nvGrpSpPr>
        <p:cNvPr id="165" name="Shape 165"/>
        <p:cNvGrpSpPr/>
        <p:nvPr/>
      </p:nvGrpSpPr>
      <p:grpSpPr>
        <a:xfrm>
          <a:off x="0" y="0"/>
          <a:ext cx="0" cy="0"/>
          <a:chOff x="0" y="0"/>
          <a:chExt cx="0" cy="0"/>
        </a:xfrm>
      </p:grpSpPr>
      <p:sp>
        <p:nvSpPr>
          <p:cNvPr id="166" name="Google Shape;166;p15"/>
          <p:cNvSpPr/>
          <p:nvPr/>
        </p:nvSpPr>
        <p:spPr>
          <a:xfrm rot="419604" flipH="1">
            <a:off x="1115306" y="-1073155"/>
            <a:ext cx="11662079" cy="9684522"/>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15"/>
          <p:cNvSpPr txBox="1"/>
          <p:nvPr>
            <p:ph type="title"/>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p:txBody>
      </p:sp>
      <p:sp>
        <p:nvSpPr>
          <p:cNvPr id="168" name="Google Shape;168;p15"/>
          <p:cNvSpPr/>
          <p:nvPr/>
        </p:nvSpPr>
        <p:spPr>
          <a:xfrm>
            <a:off x="906550" y="259875"/>
            <a:ext cx="184600" cy="137950"/>
          </a:xfrm>
          <a:custGeom>
            <a:avLst/>
            <a:gdLst/>
            <a:ahLst/>
            <a:cxnLst/>
            <a:rect l="l" t="t" r="r" b="b"/>
            <a:pathLst>
              <a:path w="7384" h="5518" extrusionOk="0">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15"/>
          <p:cNvSpPr txBox="1"/>
          <p:nvPr>
            <p:ph type="ctrTitle" idx="2"/>
          </p:nvPr>
        </p:nvSpPr>
        <p:spPr>
          <a:xfrm>
            <a:off x="714307" y="1584975"/>
            <a:ext cx="22959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None/>
              <a:defRPr sz="2400">
                <a:solidFill>
                  <a:schemeClr val="lt2"/>
                </a:solidFill>
              </a:defRPr>
            </a:lvl1pPr>
            <a:lvl2pPr lvl="1" rtl="0">
              <a:spcBef>
                <a:spcPts val="0"/>
              </a:spcBef>
              <a:spcAft>
                <a:spcPts val="0"/>
              </a:spcAft>
              <a:buClr>
                <a:schemeClr val="dk1"/>
              </a:buClr>
              <a:buSzPts val="1200"/>
              <a:buNone/>
              <a:defRPr sz="1200">
                <a:solidFill>
                  <a:schemeClr val="dk1"/>
                </a:solidFill>
              </a:defRPr>
            </a:lvl2pPr>
            <a:lvl3pPr lvl="2" rtl="0">
              <a:spcBef>
                <a:spcPts val="0"/>
              </a:spcBef>
              <a:spcAft>
                <a:spcPts val="0"/>
              </a:spcAft>
              <a:buClr>
                <a:schemeClr val="dk1"/>
              </a:buClr>
              <a:buSzPts val="1200"/>
              <a:buNone/>
              <a:defRPr sz="1200">
                <a:solidFill>
                  <a:schemeClr val="dk1"/>
                </a:solidFill>
              </a:defRPr>
            </a:lvl3pPr>
            <a:lvl4pPr lvl="3" rtl="0">
              <a:spcBef>
                <a:spcPts val="0"/>
              </a:spcBef>
              <a:spcAft>
                <a:spcPts val="0"/>
              </a:spcAft>
              <a:buClr>
                <a:schemeClr val="dk1"/>
              </a:buClr>
              <a:buSzPts val="1200"/>
              <a:buNone/>
              <a:defRPr sz="1200">
                <a:solidFill>
                  <a:schemeClr val="dk1"/>
                </a:solidFill>
              </a:defRPr>
            </a:lvl4pPr>
            <a:lvl5pPr lvl="4" rtl="0">
              <a:spcBef>
                <a:spcPts val="0"/>
              </a:spcBef>
              <a:spcAft>
                <a:spcPts val="0"/>
              </a:spcAft>
              <a:buClr>
                <a:schemeClr val="dk1"/>
              </a:buClr>
              <a:buSzPts val="1200"/>
              <a:buNone/>
              <a:defRPr sz="1200">
                <a:solidFill>
                  <a:schemeClr val="dk1"/>
                </a:solidFill>
              </a:defRPr>
            </a:lvl5pPr>
            <a:lvl6pPr lvl="5" rtl="0">
              <a:spcBef>
                <a:spcPts val="0"/>
              </a:spcBef>
              <a:spcAft>
                <a:spcPts val="0"/>
              </a:spcAft>
              <a:buClr>
                <a:schemeClr val="dk1"/>
              </a:buClr>
              <a:buSzPts val="1200"/>
              <a:buNone/>
              <a:defRPr sz="1200">
                <a:solidFill>
                  <a:schemeClr val="dk1"/>
                </a:solidFill>
              </a:defRPr>
            </a:lvl6pPr>
            <a:lvl7pPr lvl="6" rtl="0">
              <a:spcBef>
                <a:spcPts val="0"/>
              </a:spcBef>
              <a:spcAft>
                <a:spcPts val="0"/>
              </a:spcAft>
              <a:buClr>
                <a:schemeClr val="dk1"/>
              </a:buClr>
              <a:buSzPts val="1200"/>
              <a:buNone/>
              <a:defRPr sz="1200">
                <a:solidFill>
                  <a:schemeClr val="dk1"/>
                </a:solidFill>
              </a:defRPr>
            </a:lvl7pPr>
            <a:lvl8pPr lvl="7" rtl="0">
              <a:spcBef>
                <a:spcPts val="0"/>
              </a:spcBef>
              <a:spcAft>
                <a:spcPts val="0"/>
              </a:spcAft>
              <a:buClr>
                <a:schemeClr val="dk1"/>
              </a:buClr>
              <a:buSzPts val="1200"/>
              <a:buNone/>
              <a:defRPr sz="1200">
                <a:solidFill>
                  <a:schemeClr val="dk1"/>
                </a:solidFill>
              </a:defRPr>
            </a:lvl8pPr>
            <a:lvl9pPr lvl="8" rtl="0">
              <a:spcBef>
                <a:spcPts val="0"/>
              </a:spcBef>
              <a:spcAft>
                <a:spcPts val="0"/>
              </a:spcAft>
              <a:buClr>
                <a:schemeClr val="dk1"/>
              </a:buClr>
              <a:buSzPts val="1200"/>
              <a:buNone/>
              <a:defRPr sz="1200">
                <a:solidFill>
                  <a:schemeClr val="dk1"/>
                </a:solidFill>
              </a:defRPr>
            </a:lvl9pPr>
          </a:lstStyle>
          <a:p/>
        </p:txBody>
      </p:sp>
      <p:sp>
        <p:nvSpPr>
          <p:cNvPr id="170" name="Google Shape;170;p15"/>
          <p:cNvSpPr txBox="1"/>
          <p:nvPr>
            <p:ph type="subTitle" idx="1"/>
          </p:nvPr>
        </p:nvSpPr>
        <p:spPr>
          <a:xfrm>
            <a:off x="714301" y="2010654"/>
            <a:ext cx="22959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171" name="Google Shape;171;p15"/>
          <p:cNvSpPr/>
          <p:nvPr/>
        </p:nvSpPr>
        <p:spPr>
          <a:xfrm>
            <a:off x="7936950" y="4516250"/>
            <a:ext cx="184600" cy="137950"/>
          </a:xfrm>
          <a:custGeom>
            <a:avLst/>
            <a:gdLst/>
            <a:ahLst/>
            <a:cxnLst/>
            <a:rect l="l" t="t" r="r" b="b"/>
            <a:pathLst>
              <a:path w="7384" h="5518" extrusionOk="0">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2" name="Google Shape;172;p15"/>
          <p:cNvGrpSpPr/>
          <p:nvPr/>
        </p:nvGrpSpPr>
        <p:grpSpPr>
          <a:xfrm>
            <a:off x="8279675" y="133463"/>
            <a:ext cx="306250" cy="304225"/>
            <a:chOff x="3437575" y="2857925"/>
            <a:chExt cx="306250" cy="304225"/>
          </a:xfrm>
        </p:grpSpPr>
        <p:sp>
          <p:nvSpPr>
            <p:cNvPr id="173" name="Google Shape;173;p15"/>
            <p:cNvSpPr/>
            <p:nvPr/>
          </p:nvSpPr>
          <p:spPr>
            <a:xfrm>
              <a:off x="3437575" y="2857925"/>
              <a:ext cx="306250" cy="304225"/>
            </a:xfrm>
            <a:custGeom>
              <a:avLst/>
              <a:gdLst/>
              <a:ahLst/>
              <a:cxnLst/>
              <a:rect l="l" t="t" r="r" b="b"/>
              <a:pathLst>
                <a:path w="12250" h="12169" extrusionOk="0">
                  <a:moveTo>
                    <a:pt x="5378" y="0"/>
                  </a:moveTo>
                  <a:cubicBezTo>
                    <a:pt x="5282" y="0"/>
                    <a:pt x="5186" y="52"/>
                    <a:pt x="5152" y="155"/>
                  </a:cubicBezTo>
                  <a:lnTo>
                    <a:pt x="4064" y="3875"/>
                  </a:lnTo>
                  <a:cubicBezTo>
                    <a:pt x="4036" y="3961"/>
                    <a:pt x="3978" y="4018"/>
                    <a:pt x="3921" y="4047"/>
                  </a:cubicBezTo>
                  <a:lnTo>
                    <a:pt x="229" y="5249"/>
                  </a:lnTo>
                  <a:cubicBezTo>
                    <a:pt x="29" y="5306"/>
                    <a:pt x="0" y="5564"/>
                    <a:pt x="172" y="5678"/>
                  </a:cubicBezTo>
                  <a:lnTo>
                    <a:pt x="3377" y="7853"/>
                  </a:lnTo>
                  <a:cubicBezTo>
                    <a:pt x="3435" y="7911"/>
                    <a:pt x="3463" y="7968"/>
                    <a:pt x="3463" y="8054"/>
                  </a:cubicBezTo>
                  <a:lnTo>
                    <a:pt x="3463" y="11946"/>
                  </a:lnTo>
                  <a:cubicBezTo>
                    <a:pt x="3483" y="12085"/>
                    <a:pt x="3586" y="12169"/>
                    <a:pt x="3704" y="12169"/>
                  </a:cubicBezTo>
                  <a:cubicBezTo>
                    <a:pt x="3756" y="12169"/>
                    <a:pt x="3811" y="12153"/>
                    <a:pt x="3864" y="12118"/>
                  </a:cubicBezTo>
                  <a:lnTo>
                    <a:pt x="6926" y="9771"/>
                  </a:lnTo>
                  <a:cubicBezTo>
                    <a:pt x="6968" y="9729"/>
                    <a:pt x="7025" y="9702"/>
                    <a:pt x="7087" y="9702"/>
                  </a:cubicBezTo>
                  <a:cubicBezTo>
                    <a:pt x="7109" y="9702"/>
                    <a:pt x="7132" y="9706"/>
                    <a:pt x="7155" y="9714"/>
                  </a:cubicBezTo>
                  <a:lnTo>
                    <a:pt x="10847" y="10887"/>
                  </a:lnTo>
                  <a:cubicBezTo>
                    <a:pt x="10875" y="10901"/>
                    <a:pt x="10904" y="10907"/>
                    <a:pt x="10931" y="10907"/>
                  </a:cubicBezTo>
                  <a:cubicBezTo>
                    <a:pt x="11069" y="10907"/>
                    <a:pt x="11181" y="10744"/>
                    <a:pt x="11133" y="10601"/>
                  </a:cubicBezTo>
                  <a:lnTo>
                    <a:pt x="9845" y="6937"/>
                  </a:lnTo>
                  <a:cubicBezTo>
                    <a:pt x="9817" y="6880"/>
                    <a:pt x="9817" y="6794"/>
                    <a:pt x="9874" y="6709"/>
                  </a:cubicBezTo>
                  <a:lnTo>
                    <a:pt x="12135" y="3560"/>
                  </a:lnTo>
                  <a:cubicBezTo>
                    <a:pt x="12249" y="3417"/>
                    <a:pt x="12135" y="3188"/>
                    <a:pt x="11934" y="3188"/>
                  </a:cubicBezTo>
                  <a:lnTo>
                    <a:pt x="8042" y="3303"/>
                  </a:lnTo>
                  <a:cubicBezTo>
                    <a:pt x="7985" y="3303"/>
                    <a:pt x="7899" y="3274"/>
                    <a:pt x="7842" y="3217"/>
                  </a:cubicBezTo>
                  <a:lnTo>
                    <a:pt x="5552" y="69"/>
                  </a:lnTo>
                  <a:cubicBezTo>
                    <a:pt x="5507" y="23"/>
                    <a:pt x="5442" y="0"/>
                    <a:pt x="53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15"/>
            <p:cNvSpPr/>
            <p:nvPr/>
          </p:nvSpPr>
          <p:spPr>
            <a:xfrm>
              <a:off x="3518425" y="2951875"/>
              <a:ext cx="144550" cy="143750"/>
            </a:xfrm>
            <a:custGeom>
              <a:avLst/>
              <a:gdLst/>
              <a:ahLst/>
              <a:cxnLst/>
              <a:rect l="l" t="t" r="r" b="b"/>
              <a:pathLst>
                <a:path w="5782" h="5750" extrusionOk="0">
                  <a:moveTo>
                    <a:pt x="2538" y="0"/>
                  </a:moveTo>
                  <a:cubicBezTo>
                    <a:pt x="2490" y="0"/>
                    <a:pt x="2451" y="25"/>
                    <a:pt x="2433" y="60"/>
                  </a:cubicBezTo>
                  <a:lnTo>
                    <a:pt x="1918" y="1834"/>
                  </a:lnTo>
                  <a:cubicBezTo>
                    <a:pt x="1889" y="1863"/>
                    <a:pt x="1860" y="1892"/>
                    <a:pt x="1832" y="1892"/>
                  </a:cubicBezTo>
                  <a:lnTo>
                    <a:pt x="86" y="2464"/>
                  </a:lnTo>
                  <a:cubicBezTo>
                    <a:pt x="0" y="2493"/>
                    <a:pt x="0" y="2607"/>
                    <a:pt x="57" y="2664"/>
                  </a:cubicBezTo>
                  <a:lnTo>
                    <a:pt x="1574" y="3723"/>
                  </a:lnTo>
                  <a:cubicBezTo>
                    <a:pt x="1603" y="3723"/>
                    <a:pt x="1631" y="3752"/>
                    <a:pt x="1631" y="3809"/>
                  </a:cubicBezTo>
                  <a:lnTo>
                    <a:pt x="1631" y="5641"/>
                  </a:lnTo>
                  <a:cubicBezTo>
                    <a:pt x="1631" y="5703"/>
                    <a:pt x="1691" y="5750"/>
                    <a:pt x="1746" y="5750"/>
                  </a:cubicBezTo>
                  <a:cubicBezTo>
                    <a:pt x="1767" y="5750"/>
                    <a:pt x="1787" y="5743"/>
                    <a:pt x="1803" y="5727"/>
                  </a:cubicBezTo>
                  <a:lnTo>
                    <a:pt x="3263" y="4610"/>
                  </a:lnTo>
                  <a:cubicBezTo>
                    <a:pt x="3291" y="4582"/>
                    <a:pt x="3349" y="4582"/>
                    <a:pt x="3377" y="4582"/>
                  </a:cubicBezTo>
                  <a:lnTo>
                    <a:pt x="5123" y="5154"/>
                  </a:lnTo>
                  <a:cubicBezTo>
                    <a:pt x="5135" y="5158"/>
                    <a:pt x="5146" y="5160"/>
                    <a:pt x="5157" y="5160"/>
                  </a:cubicBezTo>
                  <a:cubicBezTo>
                    <a:pt x="5230" y="5160"/>
                    <a:pt x="5291" y="5085"/>
                    <a:pt x="5266" y="5011"/>
                  </a:cubicBezTo>
                  <a:lnTo>
                    <a:pt x="4636" y="3265"/>
                  </a:lnTo>
                  <a:cubicBezTo>
                    <a:pt x="4636" y="3237"/>
                    <a:pt x="4636" y="3208"/>
                    <a:pt x="4636" y="3179"/>
                  </a:cubicBezTo>
                  <a:lnTo>
                    <a:pt x="5724" y="1691"/>
                  </a:lnTo>
                  <a:cubicBezTo>
                    <a:pt x="5781" y="1605"/>
                    <a:pt x="5724" y="1491"/>
                    <a:pt x="5610" y="1491"/>
                  </a:cubicBezTo>
                  <a:lnTo>
                    <a:pt x="3778" y="1548"/>
                  </a:lnTo>
                  <a:cubicBezTo>
                    <a:pt x="3749" y="1548"/>
                    <a:pt x="3721" y="1548"/>
                    <a:pt x="3692" y="1520"/>
                  </a:cubicBezTo>
                  <a:lnTo>
                    <a:pt x="2633" y="31"/>
                  </a:lnTo>
                  <a:cubicBezTo>
                    <a:pt x="2600" y="9"/>
                    <a:pt x="2568" y="0"/>
                    <a:pt x="2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5" name="Google Shape;175;p15"/>
          <p:cNvSpPr/>
          <p:nvPr/>
        </p:nvSpPr>
        <p:spPr>
          <a:xfrm>
            <a:off x="237575" y="621125"/>
            <a:ext cx="282475" cy="281225"/>
          </a:xfrm>
          <a:custGeom>
            <a:avLst/>
            <a:gdLst/>
            <a:ahLst/>
            <a:cxnLst/>
            <a:rect l="l" t="t" r="r" b="b"/>
            <a:pathLst>
              <a:path w="11299" h="11249" extrusionOk="0">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15"/>
          <p:cNvSpPr txBox="1"/>
          <p:nvPr>
            <p:ph type="title" idx="3" hasCustomPrompt="1"/>
          </p:nvPr>
        </p:nvSpPr>
        <p:spPr>
          <a:xfrm>
            <a:off x="714300" y="1092125"/>
            <a:ext cx="11616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2800"/>
              <a:buNone/>
              <a:defRPr sz="3900">
                <a:solidFill>
                  <a:schemeClr val="accent1"/>
                </a:solidFill>
              </a:defRPr>
            </a:lvl1pPr>
            <a:lvl2pPr lvl="1"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177" name="Google Shape;177;p15"/>
          <p:cNvSpPr txBox="1"/>
          <p:nvPr>
            <p:ph type="ctrTitle" idx="4"/>
          </p:nvPr>
        </p:nvSpPr>
        <p:spPr>
          <a:xfrm>
            <a:off x="3424057" y="1584975"/>
            <a:ext cx="22959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None/>
              <a:defRPr sz="2400">
                <a:solidFill>
                  <a:schemeClr val="lt2"/>
                </a:solidFill>
              </a:defRPr>
            </a:lvl1pPr>
            <a:lvl2pPr lvl="1" rtl="0">
              <a:spcBef>
                <a:spcPts val="0"/>
              </a:spcBef>
              <a:spcAft>
                <a:spcPts val="0"/>
              </a:spcAft>
              <a:buClr>
                <a:schemeClr val="dk1"/>
              </a:buClr>
              <a:buSzPts val="1200"/>
              <a:buNone/>
              <a:defRPr sz="1200">
                <a:solidFill>
                  <a:schemeClr val="dk1"/>
                </a:solidFill>
              </a:defRPr>
            </a:lvl2pPr>
            <a:lvl3pPr lvl="2" rtl="0">
              <a:spcBef>
                <a:spcPts val="0"/>
              </a:spcBef>
              <a:spcAft>
                <a:spcPts val="0"/>
              </a:spcAft>
              <a:buClr>
                <a:schemeClr val="dk1"/>
              </a:buClr>
              <a:buSzPts val="1200"/>
              <a:buNone/>
              <a:defRPr sz="1200">
                <a:solidFill>
                  <a:schemeClr val="dk1"/>
                </a:solidFill>
              </a:defRPr>
            </a:lvl3pPr>
            <a:lvl4pPr lvl="3" rtl="0">
              <a:spcBef>
                <a:spcPts val="0"/>
              </a:spcBef>
              <a:spcAft>
                <a:spcPts val="0"/>
              </a:spcAft>
              <a:buClr>
                <a:schemeClr val="dk1"/>
              </a:buClr>
              <a:buSzPts val="1200"/>
              <a:buNone/>
              <a:defRPr sz="1200">
                <a:solidFill>
                  <a:schemeClr val="dk1"/>
                </a:solidFill>
              </a:defRPr>
            </a:lvl4pPr>
            <a:lvl5pPr lvl="4" rtl="0">
              <a:spcBef>
                <a:spcPts val="0"/>
              </a:spcBef>
              <a:spcAft>
                <a:spcPts val="0"/>
              </a:spcAft>
              <a:buClr>
                <a:schemeClr val="dk1"/>
              </a:buClr>
              <a:buSzPts val="1200"/>
              <a:buNone/>
              <a:defRPr sz="1200">
                <a:solidFill>
                  <a:schemeClr val="dk1"/>
                </a:solidFill>
              </a:defRPr>
            </a:lvl5pPr>
            <a:lvl6pPr lvl="5" rtl="0">
              <a:spcBef>
                <a:spcPts val="0"/>
              </a:spcBef>
              <a:spcAft>
                <a:spcPts val="0"/>
              </a:spcAft>
              <a:buClr>
                <a:schemeClr val="dk1"/>
              </a:buClr>
              <a:buSzPts val="1200"/>
              <a:buNone/>
              <a:defRPr sz="1200">
                <a:solidFill>
                  <a:schemeClr val="dk1"/>
                </a:solidFill>
              </a:defRPr>
            </a:lvl6pPr>
            <a:lvl7pPr lvl="6" rtl="0">
              <a:spcBef>
                <a:spcPts val="0"/>
              </a:spcBef>
              <a:spcAft>
                <a:spcPts val="0"/>
              </a:spcAft>
              <a:buClr>
                <a:schemeClr val="dk1"/>
              </a:buClr>
              <a:buSzPts val="1200"/>
              <a:buNone/>
              <a:defRPr sz="1200">
                <a:solidFill>
                  <a:schemeClr val="dk1"/>
                </a:solidFill>
              </a:defRPr>
            </a:lvl7pPr>
            <a:lvl8pPr lvl="7" rtl="0">
              <a:spcBef>
                <a:spcPts val="0"/>
              </a:spcBef>
              <a:spcAft>
                <a:spcPts val="0"/>
              </a:spcAft>
              <a:buClr>
                <a:schemeClr val="dk1"/>
              </a:buClr>
              <a:buSzPts val="1200"/>
              <a:buNone/>
              <a:defRPr sz="1200">
                <a:solidFill>
                  <a:schemeClr val="dk1"/>
                </a:solidFill>
              </a:defRPr>
            </a:lvl8pPr>
            <a:lvl9pPr lvl="8" rtl="0">
              <a:spcBef>
                <a:spcPts val="0"/>
              </a:spcBef>
              <a:spcAft>
                <a:spcPts val="0"/>
              </a:spcAft>
              <a:buClr>
                <a:schemeClr val="dk1"/>
              </a:buClr>
              <a:buSzPts val="1200"/>
              <a:buNone/>
              <a:defRPr sz="1200">
                <a:solidFill>
                  <a:schemeClr val="dk1"/>
                </a:solidFill>
              </a:defRPr>
            </a:lvl9pPr>
          </a:lstStyle>
          <a:p/>
        </p:txBody>
      </p:sp>
      <p:sp>
        <p:nvSpPr>
          <p:cNvPr id="178" name="Google Shape;178;p15"/>
          <p:cNvSpPr txBox="1"/>
          <p:nvPr>
            <p:ph type="subTitle" idx="5"/>
          </p:nvPr>
        </p:nvSpPr>
        <p:spPr>
          <a:xfrm>
            <a:off x="3424051" y="2010654"/>
            <a:ext cx="22959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179" name="Google Shape;179;p15"/>
          <p:cNvSpPr txBox="1"/>
          <p:nvPr>
            <p:ph type="title" idx="6" hasCustomPrompt="1"/>
          </p:nvPr>
        </p:nvSpPr>
        <p:spPr>
          <a:xfrm>
            <a:off x="3424050" y="1092125"/>
            <a:ext cx="11616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2800"/>
              <a:buNone/>
              <a:defRPr sz="3900">
                <a:solidFill>
                  <a:schemeClr val="accent2"/>
                </a:solidFill>
              </a:defRPr>
            </a:lvl1pPr>
            <a:lvl2pPr lvl="1"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180" name="Google Shape;180;p15"/>
          <p:cNvSpPr txBox="1"/>
          <p:nvPr>
            <p:ph type="ctrTitle" idx="7"/>
          </p:nvPr>
        </p:nvSpPr>
        <p:spPr>
          <a:xfrm>
            <a:off x="6133807" y="1584975"/>
            <a:ext cx="22959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None/>
              <a:defRPr sz="2400">
                <a:solidFill>
                  <a:schemeClr val="lt2"/>
                </a:solidFill>
              </a:defRPr>
            </a:lvl1pPr>
            <a:lvl2pPr lvl="1" rtl="0">
              <a:spcBef>
                <a:spcPts val="0"/>
              </a:spcBef>
              <a:spcAft>
                <a:spcPts val="0"/>
              </a:spcAft>
              <a:buClr>
                <a:schemeClr val="dk1"/>
              </a:buClr>
              <a:buSzPts val="1200"/>
              <a:buNone/>
              <a:defRPr sz="1200">
                <a:solidFill>
                  <a:schemeClr val="dk1"/>
                </a:solidFill>
              </a:defRPr>
            </a:lvl2pPr>
            <a:lvl3pPr lvl="2" rtl="0">
              <a:spcBef>
                <a:spcPts val="0"/>
              </a:spcBef>
              <a:spcAft>
                <a:spcPts val="0"/>
              </a:spcAft>
              <a:buClr>
                <a:schemeClr val="dk1"/>
              </a:buClr>
              <a:buSzPts val="1200"/>
              <a:buNone/>
              <a:defRPr sz="1200">
                <a:solidFill>
                  <a:schemeClr val="dk1"/>
                </a:solidFill>
              </a:defRPr>
            </a:lvl3pPr>
            <a:lvl4pPr lvl="3" rtl="0">
              <a:spcBef>
                <a:spcPts val="0"/>
              </a:spcBef>
              <a:spcAft>
                <a:spcPts val="0"/>
              </a:spcAft>
              <a:buClr>
                <a:schemeClr val="dk1"/>
              </a:buClr>
              <a:buSzPts val="1200"/>
              <a:buNone/>
              <a:defRPr sz="1200">
                <a:solidFill>
                  <a:schemeClr val="dk1"/>
                </a:solidFill>
              </a:defRPr>
            </a:lvl4pPr>
            <a:lvl5pPr lvl="4" rtl="0">
              <a:spcBef>
                <a:spcPts val="0"/>
              </a:spcBef>
              <a:spcAft>
                <a:spcPts val="0"/>
              </a:spcAft>
              <a:buClr>
                <a:schemeClr val="dk1"/>
              </a:buClr>
              <a:buSzPts val="1200"/>
              <a:buNone/>
              <a:defRPr sz="1200">
                <a:solidFill>
                  <a:schemeClr val="dk1"/>
                </a:solidFill>
              </a:defRPr>
            </a:lvl5pPr>
            <a:lvl6pPr lvl="5" rtl="0">
              <a:spcBef>
                <a:spcPts val="0"/>
              </a:spcBef>
              <a:spcAft>
                <a:spcPts val="0"/>
              </a:spcAft>
              <a:buClr>
                <a:schemeClr val="dk1"/>
              </a:buClr>
              <a:buSzPts val="1200"/>
              <a:buNone/>
              <a:defRPr sz="1200">
                <a:solidFill>
                  <a:schemeClr val="dk1"/>
                </a:solidFill>
              </a:defRPr>
            </a:lvl6pPr>
            <a:lvl7pPr lvl="6" rtl="0">
              <a:spcBef>
                <a:spcPts val="0"/>
              </a:spcBef>
              <a:spcAft>
                <a:spcPts val="0"/>
              </a:spcAft>
              <a:buClr>
                <a:schemeClr val="dk1"/>
              </a:buClr>
              <a:buSzPts val="1200"/>
              <a:buNone/>
              <a:defRPr sz="1200">
                <a:solidFill>
                  <a:schemeClr val="dk1"/>
                </a:solidFill>
              </a:defRPr>
            </a:lvl7pPr>
            <a:lvl8pPr lvl="7" rtl="0">
              <a:spcBef>
                <a:spcPts val="0"/>
              </a:spcBef>
              <a:spcAft>
                <a:spcPts val="0"/>
              </a:spcAft>
              <a:buClr>
                <a:schemeClr val="dk1"/>
              </a:buClr>
              <a:buSzPts val="1200"/>
              <a:buNone/>
              <a:defRPr sz="1200">
                <a:solidFill>
                  <a:schemeClr val="dk1"/>
                </a:solidFill>
              </a:defRPr>
            </a:lvl8pPr>
            <a:lvl9pPr lvl="8" rtl="0">
              <a:spcBef>
                <a:spcPts val="0"/>
              </a:spcBef>
              <a:spcAft>
                <a:spcPts val="0"/>
              </a:spcAft>
              <a:buClr>
                <a:schemeClr val="dk1"/>
              </a:buClr>
              <a:buSzPts val="1200"/>
              <a:buNone/>
              <a:defRPr sz="1200">
                <a:solidFill>
                  <a:schemeClr val="dk1"/>
                </a:solidFill>
              </a:defRPr>
            </a:lvl9pPr>
          </a:lstStyle>
          <a:p/>
        </p:txBody>
      </p:sp>
      <p:sp>
        <p:nvSpPr>
          <p:cNvPr id="181" name="Google Shape;181;p15"/>
          <p:cNvSpPr txBox="1"/>
          <p:nvPr>
            <p:ph type="subTitle" idx="8"/>
          </p:nvPr>
        </p:nvSpPr>
        <p:spPr>
          <a:xfrm>
            <a:off x="6133801" y="2010654"/>
            <a:ext cx="22959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182" name="Google Shape;182;p15"/>
          <p:cNvSpPr txBox="1"/>
          <p:nvPr>
            <p:ph type="title" idx="9" hasCustomPrompt="1"/>
          </p:nvPr>
        </p:nvSpPr>
        <p:spPr>
          <a:xfrm>
            <a:off x="6133800" y="1092125"/>
            <a:ext cx="11616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2800"/>
              <a:buNone/>
              <a:defRPr sz="3900">
                <a:solidFill>
                  <a:schemeClr val="accent1"/>
                </a:solidFill>
              </a:defRPr>
            </a:lvl1pPr>
            <a:lvl2pPr lvl="1"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183" name="Google Shape;183;p15"/>
          <p:cNvSpPr txBox="1"/>
          <p:nvPr>
            <p:ph type="ctrTitle" idx="13"/>
          </p:nvPr>
        </p:nvSpPr>
        <p:spPr>
          <a:xfrm>
            <a:off x="3424057" y="3516488"/>
            <a:ext cx="22959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None/>
              <a:defRPr sz="2400">
                <a:solidFill>
                  <a:schemeClr val="lt2"/>
                </a:solidFill>
              </a:defRPr>
            </a:lvl1pPr>
            <a:lvl2pPr lvl="1" rtl="0">
              <a:spcBef>
                <a:spcPts val="0"/>
              </a:spcBef>
              <a:spcAft>
                <a:spcPts val="0"/>
              </a:spcAft>
              <a:buClr>
                <a:schemeClr val="dk1"/>
              </a:buClr>
              <a:buSzPts val="1200"/>
              <a:buNone/>
              <a:defRPr sz="1200">
                <a:solidFill>
                  <a:schemeClr val="dk1"/>
                </a:solidFill>
              </a:defRPr>
            </a:lvl2pPr>
            <a:lvl3pPr lvl="2" rtl="0">
              <a:spcBef>
                <a:spcPts val="0"/>
              </a:spcBef>
              <a:spcAft>
                <a:spcPts val="0"/>
              </a:spcAft>
              <a:buClr>
                <a:schemeClr val="dk1"/>
              </a:buClr>
              <a:buSzPts val="1200"/>
              <a:buNone/>
              <a:defRPr sz="1200">
                <a:solidFill>
                  <a:schemeClr val="dk1"/>
                </a:solidFill>
              </a:defRPr>
            </a:lvl3pPr>
            <a:lvl4pPr lvl="3" rtl="0">
              <a:spcBef>
                <a:spcPts val="0"/>
              </a:spcBef>
              <a:spcAft>
                <a:spcPts val="0"/>
              </a:spcAft>
              <a:buClr>
                <a:schemeClr val="dk1"/>
              </a:buClr>
              <a:buSzPts val="1200"/>
              <a:buNone/>
              <a:defRPr sz="1200">
                <a:solidFill>
                  <a:schemeClr val="dk1"/>
                </a:solidFill>
              </a:defRPr>
            </a:lvl4pPr>
            <a:lvl5pPr lvl="4" rtl="0">
              <a:spcBef>
                <a:spcPts val="0"/>
              </a:spcBef>
              <a:spcAft>
                <a:spcPts val="0"/>
              </a:spcAft>
              <a:buClr>
                <a:schemeClr val="dk1"/>
              </a:buClr>
              <a:buSzPts val="1200"/>
              <a:buNone/>
              <a:defRPr sz="1200">
                <a:solidFill>
                  <a:schemeClr val="dk1"/>
                </a:solidFill>
              </a:defRPr>
            </a:lvl5pPr>
            <a:lvl6pPr lvl="5" rtl="0">
              <a:spcBef>
                <a:spcPts val="0"/>
              </a:spcBef>
              <a:spcAft>
                <a:spcPts val="0"/>
              </a:spcAft>
              <a:buClr>
                <a:schemeClr val="dk1"/>
              </a:buClr>
              <a:buSzPts val="1200"/>
              <a:buNone/>
              <a:defRPr sz="1200">
                <a:solidFill>
                  <a:schemeClr val="dk1"/>
                </a:solidFill>
              </a:defRPr>
            </a:lvl6pPr>
            <a:lvl7pPr lvl="6" rtl="0">
              <a:spcBef>
                <a:spcPts val="0"/>
              </a:spcBef>
              <a:spcAft>
                <a:spcPts val="0"/>
              </a:spcAft>
              <a:buClr>
                <a:schemeClr val="dk1"/>
              </a:buClr>
              <a:buSzPts val="1200"/>
              <a:buNone/>
              <a:defRPr sz="1200">
                <a:solidFill>
                  <a:schemeClr val="dk1"/>
                </a:solidFill>
              </a:defRPr>
            </a:lvl7pPr>
            <a:lvl8pPr lvl="7" rtl="0">
              <a:spcBef>
                <a:spcPts val="0"/>
              </a:spcBef>
              <a:spcAft>
                <a:spcPts val="0"/>
              </a:spcAft>
              <a:buClr>
                <a:schemeClr val="dk1"/>
              </a:buClr>
              <a:buSzPts val="1200"/>
              <a:buNone/>
              <a:defRPr sz="1200">
                <a:solidFill>
                  <a:schemeClr val="dk1"/>
                </a:solidFill>
              </a:defRPr>
            </a:lvl8pPr>
            <a:lvl9pPr lvl="8" rtl="0">
              <a:spcBef>
                <a:spcPts val="0"/>
              </a:spcBef>
              <a:spcAft>
                <a:spcPts val="0"/>
              </a:spcAft>
              <a:buClr>
                <a:schemeClr val="dk1"/>
              </a:buClr>
              <a:buSzPts val="1200"/>
              <a:buNone/>
              <a:defRPr sz="1200">
                <a:solidFill>
                  <a:schemeClr val="dk1"/>
                </a:solidFill>
              </a:defRPr>
            </a:lvl9pPr>
          </a:lstStyle>
          <a:p/>
        </p:txBody>
      </p:sp>
      <p:sp>
        <p:nvSpPr>
          <p:cNvPr id="184" name="Google Shape;184;p15"/>
          <p:cNvSpPr txBox="1"/>
          <p:nvPr>
            <p:ph type="subTitle" idx="14"/>
          </p:nvPr>
        </p:nvSpPr>
        <p:spPr>
          <a:xfrm>
            <a:off x="3424051" y="3942166"/>
            <a:ext cx="22959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185" name="Google Shape;185;p15"/>
          <p:cNvSpPr txBox="1"/>
          <p:nvPr>
            <p:ph type="title" idx="15" hasCustomPrompt="1"/>
          </p:nvPr>
        </p:nvSpPr>
        <p:spPr>
          <a:xfrm>
            <a:off x="3424050" y="3023628"/>
            <a:ext cx="11616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2800"/>
              <a:buNone/>
              <a:defRPr sz="3900">
                <a:solidFill>
                  <a:schemeClr val="accent1"/>
                </a:solidFill>
              </a:defRPr>
            </a:lvl1pPr>
            <a:lvl2pPr lvl="1"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186" name="Google Shape;186;p15"/>
          <p:cNvSpPr txBox="1"/>
          <p:nvPr>
            <p:ph type="ctrTitle" idx="16"/>
          </p:nvPr>
        </p:nvSpPr>
        <p:spPr>
          <a:xfrm>
            <a:off x="6133807" y="3516488"/>
            <a:ext cx="22959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None/>
              <a:defRPr sz="2400">
                <a:solidFill>
                  <a:schemeClr val="lt2"/>
                </a:solidFill>
              </a:defRPr>
            </a:lvl1pPr>
            <a:lvl2pPr lvl="1" rtl="0">
              <a:spcBef>
                <a:spcPts val="0"/>
              </a:spcBef>
              <a:spcAft>
                <a:spcPts val="0"/>
              </a:spcAft>
              <a:buClr>
                <a:schemeClr val="dk1"/>
              </a:buClr>
              <a:buSzPts val="1200"/>
              <a:buNone/>
              <a:defRPr sz="1200">
                <a:solidFill>
                  <a:schemeClr val="dk1"/>
                </a:solidFill>
              </a:defRPr>
            </a:lvl2pPr>
            <a:lvl3pPr lvl="2" rtl="0">
              <a:spcBef>
                <a:spcPts val="0"/>
              </a:spcBef>
              <a:spcAft>
                <a:spcPts val="0"/>
              </a:spcAft>
              <a:buClr>
                <a:schemeClr val="dk1"/>
              </a:buClr>
              <a:buSzPts val="1200"/>
              <a:buNone/>
              <a:defRPr sz="1200">
                <a:solidFill>
                  <a:schemeClr val="dk1"/>
                </a:solidFill>
              </a:defRPr>
            </a:lvl3pPr>
            <a:lvl4pPr lvl="3" rtl="0">
              <a:spcBef>
                <a:spcPts val="0"/>
              </a:spcBef>
              <a:spcAft>
                <a:spcPts val="0"/>
              </a:spcAft>
              <a:buClr>
                <a:schemeClr val="dk1"/>
              </a:buClr>
              <a:buSzPts val="1200"/>
              <a:buNone/>
              <a:defRPr sz="1200">
                <a:solidFill>
                  <a:schemeClr val="dk1"/>
                </a:solidFill>
              </a:defRPr>
            </a:lvl4pPr>
            <a:lvl5pPr lvl="4" rtl="0">
              <a:spcBef>
                <a:spcPts val="0"/>
              </a:spcBef>
              <a:spcAft>
                <a:spcPts val="0"/>
              </a:spcAft>
              <a:buClr>
                <a:schemeClr val="dk1"/>
              </a:buClr>
              <a:buSzPts val="1200"/>
              <a:buNone/>
              <a:defRPr sz="1200">
                <a:solidFill>
                  <a:schemeClr val="dk1"/>
                </a:solidFill>
              </a:defRPr>
            </a:lvl5pPr>
            <a:lvl6pPr lvl="5" rtl="0">
              <a:spcBef>
                <a:spcPts val="0"/>
              </a:spcBef>
              <a:spcAft>
                <a:spcPts val="0"/>
              </a:spcAft>
              <a:buClr>
                <a:schemeClr val="dk1"/>
              </a:buClr>
              <a:buSzPts val="1200"/>
              <a:buNone/>
              <a:defRPr sz="1200">
                <a:solidFill>
                  <a:schemeClr val="dk1"/>
                </a:solidFill>
              </a:defRPr>
            </a:lvl6pPr>
            <a:lvl7pPr lvl="6" rtl="0">
              <a:spcBef>
                <a:spcPts val="0"/>
              </a:spcBef>
              <a:spcAft>
                <a:spcPts val="0"/>
              </a:spcAft>
              <a:buClr>
                <a:schemeClr val="dk1"/>
              </a:buClr>
              <a:buSzPts val="1200"/>
              <a:buNone/>
              <a:defRPr sz="1200">
                <a:solidFill>
                  <a:schemeClr val="dk1"/>
                </a:solidFill>
              </a:defRPr>
            </a:lvl7pPr>
            <a:lvl8pPr lvl="7" rtl="0">
              <a:spcBef>
                <a:spcPts val="0"/>
              </a:spcBef>
              <a:spcAft>
                <a:spcPts val="0"/>
              </a:spcAft>
              <a:buClr>
                <a:schemeClr val="dk1"/>
              </a:buClr>
              <a:buSzPts val="1200"/>
              <a:buNone/>
              <a:defRPr sz="1200">
                <a:solidFill>
                  <a:schemeClr val="dk1"/>
                </a:solidFill>
              </a:defRPr>
            </a:lvl8pPr>
            <a:lvl9pPr lvl="8" rtl="0">
              <a:spcBef>
                <a:spcPts val="0"/>
              </a:spcBef>
              <a:spcAft>
                <a:spcPts val="0"/>
              </a:spcAft>
              <a:buClr>
                <a:schemeClr val="dk1"/>
              </a:buClr>
              <a:buSzPts val="1200"/>
              <a:buNone/>
              <a:defRPr sz="1200">
                <a:solidFill>
                  <a:schemeClr val="dk1"/>
                </a:solidFill>
              </a:defRPr>
            </a:lvl9pPr>
          </a:lstStyle>
          <a:p/>
        </p:txBody>
      </p:sp>
      <p:sp>
        <p:nvSpPr>
          <p:cNvPr id="187" name="Google Shape;187;p15"/>
          <p:cNvSpPr txBox="1"/>
          <p:nvPr>
            <p:ph type="subTitle" idx="17"/>
          </p:nvPr>
        </p:nvSpPr>
        <p:spPr>
          <a:xfrm>
            <a:off x="6133801" y="3942166"/>
            <a:ext cx="22959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188" name="Google Shape;188;p15"/>
          <p:cNvSpPr txBox="1"/>
          <p:nvPr>
            <p:ph type="title" idx="18" hasCustomPrompt="1"/>
          </p:nvPr>
        </p:nvSpPr>
        <p:spPr>
          <a:xfrm>
            <a:off x="6133800" y="3023628"/>
            <a:ext cx="11616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2800"/>
              <a:buNone/>
              <a:defRPr sz="3900">
                <a:solidFill>
                  <a:schemeClr val="accent2"/>
                </a:solidFill>
              </a:defRPr>
            </a:lvl1pPr>
            <a:lvl2pPr lvl="1"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
  <p:cSld name="CUSTOM_15_1">
    <p:spTree>
      <p:nvGrpSpPr>
        <p:cNvPr id="189" name="Shape 189"/>
        <p:cNvGrpSpPr/>
        <p:nvPr/>
      </p:nvGrpSpPr>
      <p:grpSpPr>
        <a:xfrm>
          <a:off x="0" y="0"/>
          <a:ext cx="0" cy="0"/>
          <a:chOff x="0" y="0"/>
          <a:chExt cx="0" cy="0"/>
        </a:xfrm>
      </p:grpSpPr>
      <p:sp>
        <p:nvSpPr>
          <p:cNvPr id="190" name="Google Shape;190;p16"/>
          <p:cNvSpPr/>
          <p:nvPr/>
        </p:nvSpPr>
        <p:spPr>
          <a:xfrm>
            <a:off x="6584163" y="-877011"/>
            <a:ext cx="3508236" cy="3416786"/>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16"/>
          <p:cNvSpPr/>
          <p:nvPr/>
        </p:nvSpPr>
        <p:spPr>
          <a:xfrm rot="-1967968">
            <a:off x="-6987280" y="1491838"/>
            <a:ext cx="11572898" cy="8278527"/>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16"/>
          <p:cNvSpPr/>
          <p:nvPr/>
        </p:nvSpPr>
        <p:spPr>
          <a:xfrm>
            <a:off x="8245988" y="1196200"/>
            <a:ext cx="184600" cy="137950"/>
          </a:xfrm>
          <a:custGeom>
            <a:avLst/>
            <a:gdLst/>
            <a:ahLst/>
            <a:cxnLst/>
            <a:rect l="l" t="t" r="r" b="b"/>
            <a:pathLst>
              <a:path w="7384" h="5518" extrusionOk="0">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6"/>
          <p:cNvSpPr/>
          <p:nvPr/>
        </p:nvSpPr>
        <p:spPr>
          <a:xfrm>
            <a:off x="6469850" y="399375"/>
            <a:ext cx="282475" cy="281225"/>
          </a:xfrm>
          <a:custGeom>
            <a:avLst/>
            <a:gdLst/>
            <a:ahLst/>
            <a:cxnLst/>
            <a:rect l="l" t="t" r="r" b="b"/>
            <a:pathLst>
              <a:path w="11299" h="11249" extrusionOk="0">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16"/>
          <p:cNvSpPr txBox="1"/>
          <p:nvPr>
            <p:ph type="subTitle" idx="1"/>
          </p:nvPr>
        </p:nvSpPr>
        <p:spPr>
          <a:xfrm>
            <a:off x="5549325" y="2699800"/>
            <a:ext cx="28836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p:txBody>
      </p:sp>
      <p:sp>
        <p:nvSpPr>
          <p:cNvPr id="195" name="Google Shape;195;p16"/>
          <p:cNvSpPr txBox="1"/>
          <p:nvPr>
            <p:ph type="ctrTitle"/>
          </p:nvPr>
        </p:nvSpPr>
        <p:spPr>
          <a:xfrm>
            <a:off x="5066200" y="1388175"/>
            <a:ext cx="3366600" cy="1311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600"/>
              <a:buFont typeface="Fira Sans Condensed Medium" panose="020B0603050000020004"/>
              <a:buNone/>
              <a:defRPr/>
            </a:lvl1pPr>
            <a:lvl2pPr lvl="1"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TITLE_ONLY_2_1_1_1">
    <p:spTree>
      <p:nvGrpSpPr>
        <p:cNvPr id="196" name="Shape 196"/>
        <p:cNvGrpSpPr/>
        <p:nvPr/>
      </p:nvGrpSpPr>
      <p:grpSpPr>
        <a:xfrm>
          <a:off x="0" y="0"/>
          <a:ext cx="0" cy="0"/>
          <a:chOff x="0" y="0"/>
          <a:chExt cx="0" cy="0"/>
        </a:xfrm>
      </p:grpSpPr>
      <p:sp>
        <p:nvSpPr>
          <p:cNvPr id="197" name="Google Shape;197;p17"/>
          <p:cNvSpPr/>
          <p:nvPr/>
        </p:nvSpPr>
        <p:spPr>
          <a:xfrm rot="10800000">
            <a:off x="-64287" y="2209089"/>
            <a:ext cx="3508236" cy="3416786"/>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17"/>
          <p:cNvSpPr/>
          <p:nvPr/>
        </p:nvSpPr>
        <p:spPr>
          <a:xfrm rot="-9535098">
            <a:off x="5501834" y="-426528"/>
            <a:ext cx="8322168" cy="6910965"/>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17"/>
          <p:cNvSpPr txBox="1"/>
          <p:nvPr>
            <p:ph type="subTitle" idx="1"/>
          </p:nvPr>
        </p:nvSpPr>
        <p:spPr>
          <a:xfrm>
            <a:off x="2145650" y="2320600"/>
            <a:ext cx="2055000" cy="81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p:txBody>
      </p:sp>
      <p:sp>
        <p:nvSpPr>
          <p:cNvPr id="200" name="Google Shape;200;p17"/>
          <p:cNvSpPr txBox="1"/>
          <p:nvPr>
            <p:ph type="subTitle" idx="2"/>
          </p:nvPr>
        </p:nvSpPr>
        <p:spPr>
          <a:xfrm>
            <a:off x="4896525" y="2320600"/>
            <a:ext cx="2148600" cy="81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p:txBody>
      </p:sp>
      <p:sp>
        <p:nvSpPr>
          <p:cNvPr id="201" name="Google Shape;201;p17"/>
          <p:cNvSpPr txBox="1"/>
          <p:nvPr>
            <p:ph type="ctrTitle"/>
          </p:nvPr>
        </p:nvSpPr>
        <p:spPr>
          <a:xfrm>
            <a:off x="1863475" y="2012000"/>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panose="020B0603050000020004"/>
              <a:buNone/>
              <a:defRPr sz="2400">
                <a:solidFill>
                  <a:schemeClr val="lt2"/>
                </a:solidFill>
              </a:defRPr>
            </a:lvl1pPr>
            <a:lvl2pPr lvl="1"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202" name="Google Shape;202;p17"/>
          <p:cNvSpPr txBox="1"/>
          <p:nvPr>
            <p:ph type="ctrTitle" idx="3"/>
          </p:nvPr>
        </p:nvSpPr>
        <p:spPr>
          <a:xfrm>
            <a:off x="4661225" y="2012000"/>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panose="020B0603050000020004"/>
              <a:buNone/>
              <a:defRPr sz="2400">
                <a:solidFill>
                  <a:schemeClr val="lt2"/>
                </a:solidFill>
              </a:defRPr>
            </a:lvl1pPr>
            <a:lvl2pPr lvl="1"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203" name="Google Shape;203;p17"/>
          <p:cNvSpPr txBox="1"/>
          <p:nvPr>
            <p:ph type="subTitle" idx="4"/>
          </p:nvPr>
        </p:nvSpPr>
        <p:spPr>
          <a:xfrm>
            <a:off x="2145575" y="4060675"/>
            <a:ext cx="2055000" cy="9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p:txBody>
      </p:sp>
      <p:sp>
        <p:nvSpPr>
          <p:cNvPr id="204" name="Google Shape;204;p17"/>
          <p:cNvSpPr txBox="1"/>
          <p:nvPr>
            <p:ph type="subTitle" idx="5"/>
          </p:nvPr>
        </p:nvSpPr>
        <p:spPr>
          <a:xfrm>
            <a:off x="4896525" y="4060675"/>
            <a:ext cx="2148600" cy="9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p:txBody>
      </p:sp>
      <p:sp>
        <p:nvSpPr>
          <p:cNvPr id="205" name="Google Shape;205;p17"/>
          <p:cNvSpPr txBox="1"/>
          <p:nvPr>
            <p:ph type="ctrTitle" idx="6"/>
          </p:nvPr>
        </p:nvSpPr>
        <p:spPr>
          <a:xfrm>
            <a:off x="1863475" y="3752075"/>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panose="020B0603050000020004"/>
              <a:buNone/>
              <a:defRPr sz="2400">
                <a:solidFill>
                  <a:schemeClr val="lt2"/>
                </a:solidFill>
              </a:defRPr>
            </a:lvl1pPr>
            <a:lvl2pPr lvl="1"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206" name="Google Shape;206;p17"/>
          <p:cNvSpPr txBox="1"/>
          <p:nvPr>
            <p:ph type="ctrTitle" idx="7"/>
          </p:nvPr>
        </p:nvSpPr>
        <p:spPr>
          <a:xfrm>
            <a:off x="4661225" y="3752075"/>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panose="020B0603050000020004"/>
              <a:buNone/>
              <a:defRPr sz="2400">
                <a:solidFill>
                  <a:schemeClr val="lt2"/>
                </a:solidFill>
              </a:defRPr>
            </a:lvl1pPr>
            <a:lvl2pPr lvl="1"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207" name="Google Shape;207;p17"/>
          <p:cNvSpPr txBox="1"/>
          <p:nvPr>
            <p:ph type="title" idx="8"/>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p:txBody>
      </p:sp>
      <p:sp>
        <p:nvSpPr>
          <p:cNvPr id="208" name="Google Shape;208;p17"/>
          <p:cNvSpPr/>
          <p:nvPr/>
        </p:nvSpPr>
        <p:spPr>
          <a:xfrm>
            <a:off x="8424000" y="3878325"/>
            <a:ext cx="132400" cy="132400"/>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17"/>
          <p:cNvSpPr/>
          <p:nvPr/>
        </p:nvSpPr>
        <p:spPr>
          <a:xfrm>
            <a:off x="8268050" y="3181750"/>
            <a:ext cx="183900" cy="137750"/>
          </a:xfrm>
          <a:custGeom>
            <a:avLst/>
            <a:gdLst/>
            <a:ahLst/>
            <a:cxnLst/>
            <a:rect l="l" t="t" r="r" b="b"/>
            <a:pathLst>
              <a:path w="7356" h="5510" extrusionOk="0">
                <a:moveTo>
                  <a:pt x="3678" y="1"/>
                </a:moveTo>
                <a:cubicBezTo>
                  <a:pt x="2969" y="1"/>
                  <a:pt x="2261" y="273"/>
                  <a:pt x="1717" y="816"/>
                </a:cubicBezTo>
                <a:cubicBezTo>
                  <a:pt x="0" y="2533"/>
                  <a:pt x="1231" y="5510"/>
                  <a:pt x="3663" y="5510"/>
                </a:cubicBezTo>
                <a:cubicBezTo>
                  <a:pt x="6125" y="5510"/>
                  <a:pt x="7355" y="2533"/>
                  <a:pt x="5638" y="816"/>
                </a:cubicBezTo>
                <a:cubicBezTo>
                  <a:pt x="5094" y="273"/>
                  <a:pt x="4386" y="1"/>
                  <a:pt x="36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10" name="Google Shape;210;p17"/>
          <p:cNvGrpSpPr/>
          <p:nvPr/>
        </p:nvGrpSpPr>
        <p:grpSpPr>
          <a:xfrm>
            <a:off x="7936950" y="4260975"/>
            <a:ext cx="276775" cy="287175"/>
            <a:chOff x="939975" y="2736700"/>
            <a:chExt cx="276775" cy="287175"/>
          </a:xfrm>
        </p:grpSpPr>
        <p:sp>
          <p:nvSpPr>
            <p:cNvPr id="211" name="Google Shape;211;p17"/>
            <p:cNvSpPr/>
            <p:nvPr/>
          </p:nvSpPr>
          <p:spPr>
            <a:xfrm>
              <a:off x="939975" y="2736700"/>
              <a:ext cx="276775" cy="287175"/>
            </a:xfrm>
            <a:custGeom>
              <a:avLst/>
              <a:gdLst/>
              <a:ahLst/>
              <a:cxnLst/>
              <a:rect l="l" t="t" r="r" b="b"/>
              <a:pathLst>
                <a:path w="11071" h="11487" extrusionOk="0">
                  <a:moveTo>
                    <a:pt x="6852" y="0"/>
                  </a:moveTo>
                  <a:cubicBezTo>
                    <a:pt x="6803" y="0"/>
                    <a:pt x="6756" y="17"/>
                    <a:pt x="6720" y="53"/>
                  </a:cubicBezTo>
                  <a:lnTo>
                    <a:pt x="4173" y="2628"/>
                  </a:lnTo>
                  <a:cubicBezTo>
                    <a:pt x="4131" y="2670"/>
                    <a:pt x="4074" y="2697"/>
                    <a:pt x="4024" y="2697"/>
                  </a:cubicBezTo>
                  <a:cubicBezTo>
                    <a:pt x="4005" y="2697"/>
                    <a:pt x="3988" y="2693"/>
                    <a:pt x="3973" y="2686"/>
                  </a:cubicBezTo>
                  <a:lnTo>
                    <a:pt x="395" y="2056"/>
                  </a:lnTo>
                  <a:cubicBezTo>
                    <a:pt x="375" y="2049"/>
                    <a:pt x="355" y="2046"/>
                    <a:pt x="336" y="2046"/>
                  </a:cubicBezTo>
                  <a:cubicBezTo>
                    <a:pt x="193" y="2046"/>
                    <a:pt x="91" y="2219"/>
                    <a:pt x="166" y="2371"/>
                  </a:cubicBezTo>
                  <a:lnTo>
                    <a:pt x="1826" y="5576"/>
                  </a:lnTo>
                  <a:cubicBezTo>
                    <a:pt x="1855" y="5662"/>
                    <a:pt x="1855" y="5719"/>
                    <a:pt x="1826" y="5805"/>
                  </a:cubicBezTo>
                  <a:lnTo>
                    <a:pt x="80" y="8982"/>
                  </a:lnTo>
                  <a:cubicBezTo>
                    <a:pt x="1" y="9141"/>
                    <a:pt x="118" y="9300"/>
                    <a:pt x="272" y="9300"/>
                  </a:cubicBezTo>
                  <a:cubicBezTo>
                    <a:pt x="284" y="9300"/>
                    <a:pt x="297" y="9299"/>
                    <a:pt x="309" y="9297"/>
                  </a:cubicBezTo>
                  <a:lnTo>
                    <a:pt x="3887" y="8724"/>
                  </a:lnTo>
                  <a:cubicBezTo>
                    <a:pt x="3973" y="8724"/>
                    <a:pt x="4030" y="8753"/>
                    <a:pt x="4087" y="8810"/>
                  </a:cubicBezTo>
                  <a:lnTo>
                    <a:pt x="6577" y="11414"/>
                  </a:lnTo>
                  <a:cubicBezTo>
                    <a:pt x="6627" y="11465"/>
                    <a:pt x="6688" y="11487"/>
                    <a:pt x="6747" y="11487"/>
                  </a:cubicBezTo>
                  <a:cubicBezTo>
                    <a:pt x="6856" y="11487"/>
                    <a:pt x="6959" y="11411"/>
                    <a:pt x="6978" y="11300"/>
                  </a:cubicBezTo>
                  <a:lnTo>
                    <a:pt x="7521" y="7723"/>
                  </a:lnTo>
                  <a:cubicBezTo>
                    <a:pt x="7550" y="7637"/>
                    <a:pt x="7579" y="7579"/>
                    <a:pt x="7665" y="7551"/>
                  </a:cubicBezTo>
                  <a:lnTo>
                    <a:pt x="10899" y="5977"/>
                  </a:lnTo>
                  <a:cubicBezTo>
                    <a:pt x="11070" y="5891"/>
                    <a:pt x="11070" y="5662"/>
                    <a:pt x="10899" y="5576"/>
                  </a:cubicBezTo>
                  <a:lnTo>
                    <a:pt x="7693" y="3945"/>
                  </a:lnTo>
                  <a:cubicBezTo>
                    <a:pt x="7607" y="3916"/>
                    <a:pt x="7579" y="3859"/>
                    <a:pt x="7579" y="3773"/>
                  </a:cubicBezTo>
                  <a:lnTo>
                    <a:pt x="7092" y="196"/>
                  </a:lnTo>
                  <a:cubicBezTo>
                    <a:pt x="7073" y="78"/>
                    <a:pt x="6959" y="0"/>
                    <a:pt x="68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17"/>
            <p:cNvSpPr/>
            <p:nvPr/>
          </p:nvSpPr>
          <p:spPr>
            <a:xfrm>
              <a:off x="1010025" y="2818575"/>
              <a:ext cx="127300" cy="131975"/>
            </a:xfrm>
            <a:custGeom>
              <a:avLst/>
              <a:gdLst/>
              <a:ahLst/>
              <a:cxnLst/>
              <a:rect l="l" t="t" r="r" b="b"/>
              <a:pathLst>
                <a:path w="5092" h="5279" extrusionOk="0">
                  <a:moveTo>
                    <a:pt x="3135" y="1"/>
                  </a:moveTo>
                  <a:cubicBezTo>
                    <a:pt x="3119" y="1"/>
                    <a:pt x="3102" y="4"/>
                    <a:pt x="3088" y="12"/>
                  </a:cubicBezTo>
                  <a:lnTo>
                    <a:pt x="1915" y="1214"/>
                  </a:lnTo>
                  <a:cubicBezTo>
                    <a:pt x="1886" y="1214"/>
                    <a:pt x="1858" y="1242"/>
                    <a:pt x="1829" y="1242"/>
                  </a:cubicBezTo>
                  <a:lnTo>
                    <a:pt x="198" y="927"/>
                  </a:lnTo>
                  <a:cubicBezTo>
                    <a:pt x="112" y="927"/>
                    <a:pt x="55" y="1013"/>
                    <a:pt x="83" y="1099"/>
                  </a:cubicBezTo>
                  <a:lnTo>
                    <a:pt x="827" y="2559"/>
                  </a:lnTo>
                  <a:cubicBezTo>
                    <a:pt x="827" y="2587"/>
                    <a:pt x="827" y="2616"/>
                    <a:pt x="827" y="2673"/>
                  </a:cubicBezTo>
                  <a:lnTo>
                    <a:pt x="26" y="4133"/>
                  </a:lnTo>
                  <a:cubicBezTo>
                    <a:pt x="0" y="4184"/>
                    <a:pt x="43" y="4280"/>
                    <a:pt x="114" y="4280"/>
                  </a:cubicBezTo>
                  <a:cubicBezTo>
                    <a:pt x="122" y="4280"/>
                    <a:pt x="131" y="4279"/>
                    <a:pt x="140" y="4276"/>
                  </a:cubicBezTo>
                  <a:lnTo>
                    <a:pt x="1772" y="4018"/>
                  </a:lnTo>
                  <a:cubicBezTo>
                    <a:pt x="1788" y="4010"/>
                    <a:pt x="1803" y="4006"/>
                    <a:pt x="1815" y="4006"/>
                  </a:cubicBezTo>
                  <a:cubicBezTo>
                    <a:pt x="1846" y="4006"/>
                    <a:pt x="1866" y="4027"/>
                    <a:pt x="1886" y="4047"/>
                  </a:cubicBezTo>
                  <a:lnTo>
                    <a:pt x="3031" y="5249"/>
                  </a:lnTo>
                  <a:cubicBezTo>
                    <a:pt x="3051" y="5269"/>
                    <a:pt x="3075" y="5279"/>
                    <a:pt x="3099" y="5279"/>
                  </a:cubicBezTo>
                  <a:cubicBezTo>
                    <a:pt x="3142" y="5279"/>
                    <a:pt x="3184" y="5247"/>
                    <a:pt x="3203" y="5192"/>
                  </a:cubicBezTo>
                  <a:lnTo>
                    <a:pt x="3460" y="3532"/>
                  </a:lnTo>
                  <a:cubicBezTo>
                    <a:pt x="3460" y="3503"/>
                    <a:pt x="3489" y="3474"/>
                    <a:pt x="3517" y="3446"/>
                  </a:cubicBezTo>
                  <a:lnTo>
                    <a:pt x="5006" y="2730"/>
                  </a:lnTo>
                  <a:cubicBezTo>
                    <a:pt x="5092" y="2702"/>
                    <a:pt x="5092" y="2587"/>
                    <a:pt x="5006" y="2559"/>
                  </a:cubicBezTo>
                  <a:lnTo>
                    <a:pt x="3517" y="1815"/>
                  </a:lnTo>
                  <a:cubicBezTo>
                    <a:pt x="3489" y="1786"/>
                    <a:pt x="3460" y="1757"/>
                    <a:pt x="3460" y="1729"/>
                  </a:cubicBezTo>
                  <a:lnTo>
                    <a:pt x="3260" y="97"/>
                  </a:lnTo>
                  <a:cubicBezTo>
                    <a:pt x="3238" y="33"/>
                    <a:pt x="3185" y="1"/>
                    <a:pt x="3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3" name="Google Shape;213;p17"/>
          <p:cNvSpPr/>
          <p:nvPr/>
        </p:nvSpPr>
        <p:spPr>
          <a:xfrm>
            <a:off x="825250" y="851400"/>
            <a:ext cx="325575" cy="323375"/>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17"/>
          <p:cNvSpPr/>
          <p:nvPr/>
        </p:nvSpPr>
        <p:spPr>
          <a:xfrm>
            <a:off x="442275" y="927175"/>
            <a:ext cx="132400" cy="132400"/>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17"/>
          <p:cNvSpPr/>
          <p:nvPr/>
        </p:nvSpPr>
        <p:spPr>
          <a:xfrm>
            <a:off x="953700" y="536363"/>
            <a:ext cx="132411" cy="131517"/>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1">
  <p:cSld name="TITLE_ONLY_2_1_2">
    <p:spTree>
      <p:nvGrpSpPr>
        <p:cNvPr id="216" name="Shape 216"/>
        <p:cNvGrpSpPr/>
        <p:nvPr/>
      </p:nvGrpSpPr>
      <p:grpSpPr>
        <a:xfrm>
          <a:off x="0" y="0"/>
          <a:ext cx="0" cy="0"/>
          <a:chOff x="0" y="0"/>
          <a:chExt cx="0" cy="0"/>
        </a:xfrm>
      </p:grpSpPr>
      <p:sp>
        <p:nvSpPr>
          <p:cNvPr id="217" name="Google Shape;217;p18"/>
          <p:cNvSpPr/>
          <p:nvPr/>
        </p:nvSpPr>
        <p:spPr>
          <a:xfrm rot="-9535098">
            <a:off x="5501834" y="-426528"/>
            <a:ext cx="8322168" cy="6910965"/>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18"/>
          <p:cNvSpPr/>
          <p:nvPr/>
        </p:nvSpPr>
        <p:spPr>
          <a:xfrm rot="10800000">
            <a:off x="-85922" y="3018145"/>
            <a:ext cx="2226775" cy="2168729"/>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18"/>
          <p:cNvSpPr txBox="1"/>
          <p:nvPr>
            <p:ph type="subTitle" idx="1"/>
          </p:nvPr>
        </p:nvSpPr>
        <p:spPr>
          <a:xfrm>
            <a:off x="710100" y="3282050"/>
            <a:ext cx="2299800" cy="14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p:txBody>
      </p:sp>
      <p:sp>
        <p:nvSpPr>
          <p:cNvPr id="220" name="Google Shape;220;p18"/>
          <p:cNvSpPr txBox="1"/>
          <p:nvPr>
            <p:ph type="subTitle" idx="2"/>
          </p:nvPr>
        </p:nvSpPr>
        <p:spPr>
          <a:xfrm>
            <a:off x="3422100" y="3282050"/>
            <a:ext cx="2299800" cy="14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p:txBody>
      </p:sp>
      <p:sp>
        <p:nvSpPr>
          <p:cNvPr id="221" name="Google Shape;221;p18"/>
          <p:cNvSpPr txBox="1"/>
          <p:nvPr>
            <p:ph type="ctrTitle"/>
          </p:nvPr>
        </p:nvSpPr>
        <p:spPr>
          <a:xfrm>
            <a:off x="550325" y="2973450"/>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panose="020B0603050000020004"/>
              <a:buNone/>
              <a:defRPr sz="2400">
                <a:solidFill>
                  <a:schemeClr val="lt2"/>
                </a:solidFill>
              </a:defRPr>
            </a:lvl1pPr>
            <a:lvl2pPr lvl="1"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222" name="Google Shape;222;p18"/>
          <p:cNvSpPr txBox="1"/>
          <p:nvPr>
            <p:ph type="ctrTitle" idx="3"/>
          </p:nvPr>
        </p:nvSpPr>
        <p:spPr>
          <a:xfrm>
            <a:off x="3262350" y="2973450"/>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panose="020B0603050000020004"/>
              <a:buNone/>
              <a:defRPr sz="2400">
                <a:solidFill>
                  <a:schemeClr val="lt2"/>
                </a:solidFill>
              </a:defRPr>
            </a:lvl1pPr>
            <a:lvl2pPr lvl="1"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223" name="Google Shape;223;p18"/>
          <p:cNvSpPr txBox="1"/>
          <p:nvPr>
            <p:ph type="subTitle" idx="4"/>
          </p:nvPr>
        </p:nvSpPr>
        <p:spPr>
          <a:xfrm>
            <a:off x="6134125" y="3282050"/>
            <a:ext cx="2299800" cy="14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p:txBody>
      </p:sp>
      <p:sp>
        <p:nvSpPr>
          <p:cNvPr id="224" name="Google Shape;224;p18"/>
          <p:cNvSpPr txBox="1"/>
          <p:nvPr>
            <p:ph type="ctrTitle" idx="5"/>
          </p:nvPr>
        </p:nvSpPr>
        <p:spPr>
          <a:xfrm>
            <a:off x="5974375" y="2973450"/>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panose="020B0603050000020004"/>
              <a:buNone/>
              <a:defRPr sz="2400">
                <a:solidFill>
                  <a:schemeClr val="lt2"/>
                </a:solidFill>
              </a:defRPr>
            </a:lvl1pPr>
            <a:lvl2pPr lvl="1"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225" name="Google Shape;225;p18"/>
          <p:cNvSpPr txBox="1"/>
          <p:nvPr>
            <p:ph type="title" idx="6"/>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p:txBody>
      </p:sp>
      <p:sp>
        <p:nvSpPr>
          <p:cNvPr id="226" name="Google Shape;226;p18"/>
          <p:cNvSpPr/>
          <p:nvPr/>
        </p:nvSpPr>
        <p:spPr>
          <a:xfrm>
            <a:off x="8433925" y="4423538"/>
            <a:ext cx="325575" cy="323375"/>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18"/>
          <p:cNvSpPr/>
          <p:nvPr/>
        </p:nvSpPr>
        <p:spPr>
          <a:xfrm>
            <a:off x="442275" y="927175"/>
            <a:ext cx="132400" cy="132400"/>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18"/>
          <p:cNvSpPr/>
          <p:nvPr/>
        </p:nvSpPr>
        <p:spPr>
          <a:xfrm>
            <a:off x="953700" y="536363"/>
            <a:ext cx="132411" cy="131517"/>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18"/>
          <p:cNvSpPr/>
          <p:nvPr/>
        </p:nvSpPr>
        <p:spPr>
          <a:xfrm>
            <a:off x="8846151" y="4431758"/>
            <a:ext cx="112243" cy="105832"/>
          </a:xfrm>
          <a:custGeom>
            <a:avLst/>
            <a:gdLst/>
            <a:ahLst/>
            <a:cxnLst/>
            <a:rect l="l" t="t" r="r" b="b"/>
            <a:pathLst>
              <a:path w="2941" h="2773" extrusionOk="0">
                <a:moveTo>
                  <a:pt x="1461" y="1"/>
                </a:moveTo>
                <a:lnTo>
                  <a:pt x="1124" y="1049"/>
                </a:lnTo>
                <a:lnTo>
                  <a:pt x="1" y="1049"/>
                </a:lnTo>
                <a:lnTo>
                  <a:pt x="918" y="1724"/>
                </a:lnTo>
                <a:lnTo>
                  <a:pt x="562" y="2772"/>
                </a:lnTo>
                <a:lnTo>
                  <a:pt x="1461" y="2117"/>
                </a:lnTo>
                <a:lnTo>
                  <a:pt x="2379" y="2772"/>
                </a:lnTo>
                <a:lnTo>
                  <a:pt x="2023" y="1724"/>
                </a:lnTo>
                <a:lnTo>
                  <a:pt x="2941" y="1049"/>
                </a:lnTo>
                <a:lnTo>
                  <a:pt x="1817" y="1049"/>
                </a:lnTo>
                <a:lnTo>
                  <a:pt x="14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8"/>
          <p:cNvSpPr/>
          <p:nvPr/>
        </p:nvSpPr>
        <p:spPr>
          <a:xfrm>
            <a:off x="799913" y="106275"/>
            <a:ext cx="235699" cy="223727"/>
          </a:xfrm>
          <a:custGeom>
            <a:avLst/>
            <a:gdLst/>
            <a:ahLst/>
            <a:cxnLst/>
            <a:rect l="l" t="t" r="r" b="b"/>
            <a:pathLst>
              <a:path w="2941" h="2791" extrusionOk="0">
                <a:moveTo>
                  <a:pt x="1461" y="0"/>
                </a:moveTo>
                <a:lnTo>
                  <a:pt x="1124" y="1068"/>
                </a:lnTo>
                <a:lnTo>
                  <a:pt x="0" y="1068"/>
                </a:lnTo>
                <a:lnTo>
                  <a:pt x="918" y="1723"/>
                </a:lnTo>
                <a:lnTo>
                  <a:pt x="562" y="2791"/>
                </a:lnTo>
                <a:lnTo>
                  <a:pt x="562" y="2791"/>
                </a:lnTo>
                <a:lnTo>
                  <a:pt x="1461" y="2135"/>
                </a:lnTo>
                <a:lnTo>
                  <a:pt x="2379" y="2791"/>
                </a:lnTo>
                <a:lnTo>
                  <a:pt x="2023" y="1723"/>
                </a:lnTo>
                <a:lnTo>
                  <a:pt x="2941" y="1068"/>
                </a:lnTo>
                <a:lnTo>
                  <a:pt x="1817" y="1068"/>
                </a:lnTo>
                <a:lnTo>
                  <a:pt x="14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18"/>
          <p:cNvSpPr/>
          <p:nvPr/>
        </p:nvSpPr>
        <p:spPr>
          <a:xfrm>
            <a:off x="799932" y="459206"/>
            <a:ext cx="90795" cy="77170"/>
          </a:xfrm>
          <a:custGeom>
            <a:avLst/>
            <a:gdLst/>
            <a:ahLst/>
            <a:cxnLst/>
            <a:rect l="l" t="t" r="r" b="b"/>
            <a:pathLst>
              <a:path w="2379" h="2022" extrusionOk="0">
                <a:moveTo>
                  <a:pt x="1368" y="0"/>
                </a:moveTo>
                <a:cubicBezTo>
                  <a:pt x="469" y="0"/>
                  <a:pt x="1" y="1086"/>
                  <a:pt x="637" y="1723"/>
                </a:cubicBezTo>
                <a:cubicBezTo>
                  <a:pt x="850" y="1929"/>
                  <a:pt x="1107" y="2022"/>
                  <a:pt x="1358" y="2022"/>
                </a:cubicBezTo>
                <a:cubicBezTo>
                  <a:pt x="1882" y="2022"/>
                  <a:pt x="2379" y="1619"/>
                  <a:pt x="2379" y="1012"/>
                </a:cubicBezTo>
                <a:cubicBezTo>
                  <a:pt x="2379" y="450"/>
                  <a:pt x="1929" y="0"/>
                  <a:pt x="1368" y="0"/>
                </a:cubicBezTo>
                <a:close/>
              </a:path>
            </a:pathLst>
          </a:custGeom>
          <a:solidFill>
            <a:srgbClr val="78CB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18"/>
          <p:cNvSpPr/>
          <p:nvPr/>
        </p:nvSpPr>
        <p:spPr>
          <a:xfrm>
            <a:off x="8593673" y="4129489"/>
            <a:ext cx="235676" cy="200309"/>
          </a:xfrm>
          <a:custGeom>
            <a:avLst/>
            <a:gdLst/>
            <a:ahLst/>
            <a:cxnLst/>
            <a:rect l="l" t="t" r="r" b="b"/>
            <a:pathLst>
              <a:path w="2379" h="2022" extrusionOk="0">
                <a:moveTo>
                  <a:pt x="1368" y="0"/>
                </a:moveTo>
                <a:cubicBezTo>
                  <a:pt x="469" y="0"/>
                  <a:pt x="1" y="1086"/>
                  <a:pt x="637" y="1723"/>
                </a:cubicBezTo>
                <a:cubicBezTo>
                  <a:pt x="850" y="1929"/>
                  <a:pt x="1107" y="2022"/>
                  <a:pt x="1358" y="2022"/>
                </a:cubicBezTo>
                <a:cubicBezTo>
                  <a:pt x="1882" y="2022"/>
                  <a:pt x="2379" y="1619"/>
                  <a:pt x="2379" y="1012"/>
                </a:cubicBezTo>
                <a:cubicBezTo>
                  <a:pt x="2379" y="450"/>
                  <a:pt x="1929" y="0"/>
                  <a:pt x="1368" y="0"/>
                </a:cubicBezTo>
                <a:close/>
              </a:path>
            </a:pathLst>
          </a:custGeom>
          <a:solidFill>
            <a:srgbClr val="78CB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233" name="Shape 233"/>
        <p:cNvGrpSpPr/>
        <p:nvPr/>
      </p:nvGrpSpPr>
      <p:grpSpPr>
        <a:xfrm>
          <a:off x="0" y="0"/>
          <a:ext cx="0" cy="0"/>
          <a:chOff x="0" y="0"/>
          <a:chExt cx="0" cy="0"/>
        </a:xfrm>
      </p:grpSpPr>
      <p:sp>
        <p:nvSpPr>
          <p:cNvPr id="234" name="Google Shape;234;p19"/>
          <p:cNvSpPr txBox="1"/>
          <p:nvPr>
            <p:ph type="title"/>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p:txBody>
      </p:sp>
      <p:sp>
        <p:nvSpPr>
          <p:cNvPr id="235" name="Google Shape;235;p19"/>
          <p:cNvSpPr/>
          <p:nvPr/>
        </p:nvSpPr>
        <p:spPr>
          <a:xfrm>
            <a:off x="7600813" y="-200425"/>
            <a:ext cx="1857323" cy="1808908"/>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19"/>
          <p:cNvSpPr/>
          <p:nvPr/>
        </p:nvSpPr>
        <p:spPr>
          <a:xfrm>
            <a:off x="906550" y="259875"/>
            <a:ext cx="184600" cy="137950"/>
          </a:xfrm>
          <a:custGeom>
            <a:avLst/>
            <a:gdLst/>
            <a:ahLst/>
            <a:cxnLst/>
            <a:rect l="l" t="t" r="r" b="b"/>
            <a:pathLst>
              <a:path w="7384" h="5518" extrusionOk="0">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7" name="Google Shape;237;p19"/>
          <p:cNvGrpSpPr/>
          <p:nvPr/>
        </p:nvGrpSpPr>
        <p:grpSpPr>
          <a:xfrm>
            <a:off x="465150" y="515888"/>
            <a:ext cx="306250" cy="304225"/>
            <a:chOff x="3437575" y="2857925"/>
            <a:chExt cx="306250" cy="304225"/>
          </a:xfrm>
        </p:grpSpPr>
        <p:sp>
          <p:nvSpPr>
            <p:cNvPr id="238" name="Google Shape;238;p19"/>
            <p:cNvSpPr/>
            <p:nvPr/>
          </p:nvSpPr>
          <p:spPr>
            <a:xfrm>
              <a:off x="3437575" y="2857925"/>
              <a:ext cx="306250" cy="304225"/>
            </a:xfrm>
            <a:custGeom>
              <a:avLst/>
              <a:gdLst/>
              <a:ahLst/>
              <a:cxnLst/>
              <a:rect l="l" t="t" r="r" b="b"/>
              <a:pathLst>
                <a:path w="12250" h="12169" extrusionOk="0">
                  <a:moveTo>
                    <a:pt x="5378" y="0"/>
                  </a:moveTo>
                  <a:cubicBezTo>
                    <a:pt x="5282" y="0"/>
                    <a:pt x="5186" y="52"/>
                    <a:pt x="5152" y="155"/>
                  </a:cubicBezTo>
                  <a:lnTo>
                    <a:pt x="4064" y="3875"/>
                  </a:lnTo>
                  <a:cubicBezTo>
                    <a:pt x="4036" y="3961"/>
                    <a:pt x="3978" y="4018"/>
                    <a:pt x="3921" y="4047"/>
                  </a:cubicBezTo>
                  <a:lnTo>
                    <a:pt x="229" y="5249"/>
                  </a:lnTo>
                  <a:cubicBezTo>
                    <a:pt x="29" y="5306"/>
                    <a:pt x="0" y="5564"/>
                    <a:pt x="172" y="5678"/>
                  </a:cubicBezTo>
                  <a:lnTo>
                    <a:pt x="3377" y="7853"/>
                  </a:lnTo>
                  <a:cubicBezTo>
                    <a:pt x="3435" y="7911"/>
                    <a:pt x="3463" y="7968"/>
                    <a:pt x="3463" y="8054"/>
                  </a:cubicBezTo>
                  <a:lnTo>
                    <a:pt x="3463" y="11946"/>
                  </a:lnTo>
                  <a:cubicBezTo>
                    <a:pt x="3483" y="12085"/>
                    <a:pt x="3586" y="12169"/>
                    <a:pt x="3704" y="12169"/>
                  </a:cubicBezTo>
                  <a:cubicBezTo>
                    <a:pt x="3756" y="12169"/>
                    <a:pt x="3811" y="12153"/>
                    <a:pt x="3864" y="12118"/>
                  </a:cubicBezTo>
                  <a:lnTo>
                    <a:pt x="6926" y="9771"/>
                  </a:lnTo>
                  <a:cubicBezTo>
                    <a:pt x="6968" y="9729"/>
                    <a:pt x="7025" y="9702"/>
                    <a:pt x="7087" y="9702"/>
                  </a:cubicBezTo>
                  <a:cubicBezTo>
                    <a:pt x="7109" y="9702"/>
                    <a:pt x="7132" y="9706"/>
                    <a:pt x="7155" y="9714"/>
                  </a:cubicBezTo>
                  <a:lnTo>
                    <a:pt x="10847" y="10887"/>
                  </a:lnTo>
                  <a:cubicBezTo>
                    <a:pt x="10875" y="10901"/>
                    <a:pt x="10904" y="10907"/>
                    <a:pt x="10931" y="10907"/>
                  </a:cubicBezTo>
                  <a:cubicBezTo>
                    <a:pt x="11069" y="10907"/>
                    <a:pt x="11181" y="10744"/>
                    <a:pt x="11133" y="10601"/>
                  </a:cubicBezTo>
                  <a:lnTo>
                    <a:pt x="9845" y="6937"/>
                  </a:lnTo>
                  <a:cubicBezTo>
                    <a:pt x="9817" y="6880"/>
                    <a:pt x="9817" y="6794"/>
                    <a:pt x="9874" y="6709"/>
                  </a:cubicBezTo>
                  <a:lnTo>
                    <a:pt x="12135" y="3560"/>
                  </a:lnTo>
                  <a:cubicBezTo>
                    <a:pt x="12249" y="3417"/>
                    <a:pt x="12135" y="3188"/>
                    <a:pt x="11934" y="3188"/>
                  </a:cubicBezTo>
                  <a:lnTo>
                    <a:pt x="8042" y="3303"/>
                  </a:lnTo>
                  <a:cubicBezTo>
                    <a:pt x="7985" y="3303"/>
                    <a:pt x="7899" y="3274"/>
                    <a:pt x="7842" y="3217"/>
                  </a:cubicBezTo>
                  <a:lnTo>
                    <a:pt x="5552" y="69"/>
                  </a:lnTo>
                  <a:cubicBezTo>
                    <a:pt x="5507" y="23"/>
                    <a:pt x="5442" y="0"/>
                    <a:pt x="53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19"/>
            <p:cNvSpPr/>
            <p:nvPr/>
          </p:nvSpPr>
          <p:spPr>
            <a:xfrm>
              <a:off x="3518425" y="2951875"/>
              <a:ext cx="144550" cy="143750"/>
            </a:xfrm>
            <a:custGeom>
              <a:avLst/>
              <a:gdLst/>
              <a:ahLst/>
              <a:cxnLst/>
              <a:rect l="l" t="t" r="r" b="b"/>
              <a:pathLst>
                <a:path w="5782" h="5750" extrusionOk="0">
                  <a:moveTo>
                    <a:pt x="2538" y="0"/>
                  </a:moveTo>
                  <a:cubicBezTo>
                    <a:pt x="2490" y="0"/>
                    <a:pt x="2451" y="25"/>
                    <a:pt x="2433" y="60"/>
                  </a:cubicBezTo>
                  <a:lnTo>
                    <a:pt x="1918" y="1834"/>
                  </a:lnTo>
                  <a:cubicBezTo>
                    <a:pt x="1889" y="1863"/>
                    <a:pt x="1860" y="1892"/>
                    <a:pt x="1832" y="1892"/>
                  </a:cubicBezTo>
                  <a:lnTo>
                    <a:pt x="86" y="2464"/>
                  </a:lnTo>
                  <a:cubicBezTo>
                    <a:pt x="0" y="2493"/>
                    <a:pt x="0" y="2607"/>
                    <a:pt x="57" y="2664"/>
                  </a:cubicBezTo>
                  <a:lnTo>
                    <a:pt x="1574" y="3723"/>
                  </a:lnTo>
                  <a:cubicBezTo>
                    <a:pt x="1603" y="3723"/>
                    <a:pt x="1631" y="3752"/>
                    <a:pt x="1631" y="3809"/>
                  </a:cubicBezTo>
                  <a:lnTo>
                    <a:pt x="1631" y="5641"/>
                  </a:lnTo>
                  <a:cubicBezTo>
                    <a:pt x="1631" y="5703"/>
                    <a:pt x="1691" y="5750"/>
                    <a:pt x="1746" y="5750"/>
                  </a:cubicBezTo>
                  <a:cubicBezTo>
                    <a:pt x="1767" y="5750"/>
                    <a:pt x="1787" y="5743"/>
                    <a:pt x="1803" y="5727"/>
                  </a:cubicBezTo>
                  <a:lnTo>
                    <a:pt x="3263" y="4610"/>
                  </a:lnTo>
                  <a:cubicBezTo>
                    <a:pt x="3291" y="4582"/>
                    <a:pt x="3349" y="4582"/>
                    <a:pt x="3377" y="4582"/>
                  </a:cubicBezTo>
                  <a:lnTo>
                    <a:pt x="5123" y="5154"/>
                  </a:lnTo>
                  <a:cubicBezTo>
                    <a:pt x="5135" y="5158"/>
                    <a:pt x="5146" y="5160"/>
                    <a:pt x="5157" y="5160"/>
                  </a:cubicBezTo>
                  <a:cubicBezTo>
                    <a:pt x="5230" y="5160"/>
                    <a:pt x="5291" y="5085"/>
                    <a:pt x="5266" y="5011"/>
                  </a:cubicBezTo>
                  <a:lnTo>
                    <a:pt x="4636" y="3265"/>
                  </a:lnTo>
                  <a:cubicBezTo>
                    <a:pt x="4636" y="3237"/>
                    <a:pt x="4636" y="3208"/>
                    <a:pt x="4636" y="3179"/>
                  </a:cubicBezTo>
                  <a:lnTo>
                    <a:pt x="5724" y="1691"/>
                  </a:lnTo>
                  <a:cubicBezTo>
                    <a:pt x="5781" y="1605"/>
                    <a:pt x="5724" y="1491"/>
                    <a:pt x="5610" y="1491"/>
                  </a:cubicBezTo>
                  <a:lnTo>
                    <a:pt x="3778" y="1548"/>
                  </a:lnTo>
                  <a:cubicBezTo>
                    <a:pt x="3749" y="1548"/>
                    <a:pt x="3721" y="1548"/>
                    <a:pt x="3692" y="1520"/>
                  </a:cubicBezTo>
                  <a:lnTo>
                    <a:pt x="2633" y="31"/>
                  </a:lnTo>
                  <a:cubicBezTo>
                    <a:pt x="2600" y="9"/>
                    <a:pt x="2568" y="0"/>
                    <a:pt x="2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Quote">
  <p:cSld name="CAPTION_ONLY_1">
    <p:spTree>
      <p:nvGrpSpPr>
        <p:cNvPr id="240" name="Shape 240"/>
        <p:cNvGrpSpPr/>
        <p:nvPr/>
      </p:nvGrpSpPr>
      <p:grpSpPr>
        <a:xfrm>
          <a:off x="0" y="0"/>
          <a:ext cx="0" cy="0"/>
          <a:chOff x="0" y="0"/>
          <a:chExt cx="0" cy="0"/>
        </a:xfrm>
      </p:grpSpPr>
      <p:sp>
        <p:nvSpPr>
          <p:cNvPr id="241" name="Google Shape;241;p20"/>
          <p:cNvSpPr/>
          <p:nvPr/>
        </p:nvSpPr>
        <p:spPr>
          <a:xfrm rot="781549">
            <a:off x="-4184293" y="63807"/>
            <a:ext cx="8322474" cy="6911218"/>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20"/>
          <p:cNvSpPr txBox="1"/>
          <p:nvPr>
            <p:ph type="ctrTitle"/>
          </p:nvPr>
        </p:nvSpPr>
        <p:spPr>
          <a:xfrm>
            <a:off x="2272350" y="917050"/>
            <a:ext cx="4599300" cy="1442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Karla" panose="020B0004030503030003"/>
              <a:buNone/>
              <a:defRPr sz="2000">
                <a:latin typeface="Karla" panose="020B0004030503030003"/>
                <a:ea typeface="Karla" panose="020B0004030503030003"/>
                <a:cs typeface="Karla" panose="020B0004030503030003"/>
                <a:sym typeface="Karla" panose="020B0004030503030003"/>
              </a:defRPr>
            </a:lvl1pPr>
            <a:lvl2pPr lvl="1" algn="r" rtl="0">
              <a:spcBef>
                <a:spcPts val="0"/>
              </a:spcBef>
              <a:spcAft>
                <a:spcPts val="0"/>
              </a:spcAft>
              <a:buClr>
                <a:schemeClr val="dk1"/>
              </a:buClr>
              <a:buSzPts val="1600"/>
              <a:buFont typeface="Karla" panose="020B0004030503030003"/>
              <a:buNone/>
              <a:defRPr sz="1600">
                <a:solidFill>
                  <a:schemeClr val="dk1"/>
                </a:solidFill>
                <a:latin typeface="Karla" panose="020B0004030503030003"/>
                <a:ea typeface="Karla" panose="020B0004030503030003"/>
                <a:cs typeface="Karla" panose="020B0004030503030003"/>
                <a:sym typeface="Karla" panose="020B0004030503030003"/>
              </a:defRPr>
            </a:lvl2pPr>
            <a:lvl3pPr lvl="2" algn="r" rtl="0">
              <a:spcBef>
                <a:spcPts val="0"/>
              </a:spcBef>
              <a:spcAft>
                <a:spcPts val="0"/>
              </a:spcAft>
              <a:buClr>
                <a:schemeClr val="dk1"/>
              </a:buClr>
              <a:buSzPts val="1600"/>
              <a:buFont typeface="Karla" panose="020B0004030503030003"/>
              <a:buNone/>
              <a:defRPr sz="1600">
                <a:solidFill>
                  <a:schemeClr val="dk1"/>
                </a:solidFill>
                <a:latin typeface="Karla" panose="020B0004030503030003"/>
                <a:ea typeface="Karla" panose="020B0004030503030003"/>
                <a:cs typeface="Karla" panose="020B0004030503030003"/>
                <a:sym typeface="Karla" panose="020B0004030503030003"/>
              </a:defRPr>
            </a:lvl3pPr>
            <a:lvl4pPr lvl="3" algn="r" rtl="0">
              <a:spcBef>
                <a:spcPts val="0"/>
              </a:spcBef>
              <a:spcAft>
                <a:spcPts val="0"/>
              </a:spcAft>
              <a:buClr>
                <a:schemeClr val="dk1"/>
              </a:buClr>
              <a:buSzPts val="1600"/>
              <a:buFont typeface="Karla" panose="020B0004030503030003"/>
              <a:buNone/>
              <a:defRPr sz="1600">
                <a:solidFill>
                  <a:schemeClr val="dk1"/>
                </a:solidFill>
                <a:latin typeface="Karla" panose="020B0004030503030003"/>
                <a:ea typeface="Karla" panose="020B0004030503030003"/>
                <a:cs typeface="Karla" panose="020B0004030503030003"/>
                <a:sym typeface="Karla" panose="020B0004030503030003"/>
              </a:defRPr>
            </a:lvl4pPr>
            <a:lvl5pPr lvl="4" algn="r" rtl="0">
              <a:spcBef>
                <a:spcPts val="0"/>
              </a:spcBef>
              <a:spcAft>
                <a:spcPts val="0"/>
              </a:spcAft>
              <a:buClr>
                <a:schemeClr val="dk1"/>
              </a:buClr>
              <a:buSzPts val="1600"/>
              <a:buFont typeface="Karla" panose="020B0004030503030003"/>
              <a:buNone/>
              <a:defRPr sz="1600">
                <a:solidFill>
                  <a:schemeClr val="dk1"/>
                </a:solidFill>
                <a:latin typeface="Karla" panose="020B0004030503030003"/>
                <a:ea typeface="Karla" panose="020B0004030503030003"/>
                <a:cs typeface="Karla" panose="020B0004030503030003"/>
                <a:sym typeface="Karla" panose="020B0004030503030003"/>
              </a:defRPr>
            </a:lvl5pPr>
            <a:lvl6pPr lvl="5" algn="r" rtl="0">
              <a:spcBef>
                <a:spcPts val="0"/>
              </a:spcBef>
              <a:spcAft>
                <a:spcPts val="0"/>
              </a:spcAft>
              <a:buClr>
                <a:schemeClr val="dk1"/>
              </a:buClr>
              <a:buSzPts val="1600"/>
              <a:buFont typeface="Karla" panose="020B0004030503030003"/>
              <a:buNone/>
              <a:defRPr sz="1600">
                <a:solidFill>
                  <a:schemeClr val="dk1"/>
                </a:solidFill>
                <a:latin typeface="Karla" panose="020B0004030503030003"/>
                <a:ea typeface="Karla" panose="020B0004030503030003"/>
                <a:cs typeface="Karla" panose="020B0004030503030003"/>
                <a:sym typeface="Karla" panose="020B0004030503030003"/>
              </a:defRPr>
            </a:lvl6pPr>
            <a:lvl7pPr lvl="6" algn="r" rtl="0">
              <a:spcBef>
                <a:spcPts val="0"/>
              </a:spcBef>
              <a:spcAft>
                <a:spcPts val="0"/>
              </a:spcAft>
              <a:buClr>
                <a:schemeClr val="dk1"/>
              </a:buClr>
              <a:buSzPts val="1600"/>
              <a:buFont typeface="Karla" panose="020B0004030503030003"/>
              <a:buNone/>
              <a:defRPr sz="1600">
                <a:solidFill>
                  <a:schemeClr val="dk1"/>
                </a:solidFill>
                <a:latin typeface="Karla" panose="020B0004030503030003"/>
                <a:ea typeface="Karla" panose="020B0004030503030003"/>
                <a:cs typeface="Karla" panose="020B0004030503030003"/>
                <a:sym typeface="Karla" panose="020B0004030503030003"/>
              </a:defRPr>
            </a:lvl7pPr>
            <a:lvl8pPr lvl="7" algn="r" rtl="0">
              <a:spcBef>
                <a:spcPts val="0"/>
              </a:spcBef>
              <a:spcAft>
                <a:spcPts val="0"/>
              </a:spcAft>
              <a:buClr>
                <a:schemeClr val="dk1"/>
              </a:buClr>
              <a:buSzPts val="1600"/>
              <a:buFont typeface="Karla" panose="020B0004030503030003"/>
              <a:buNone/>
              <a:defRPr sz="1600">
                <a:solidFill>
                  <a:schemeClr val="dk1"/>
                </a:solidFill>
                <a:latin typeface="Karla" panose="020B0004030503030003"/>
                <a:ea typeface="Karla" panose="020B0004030503030003"/>
                <a:cs typeface="Karla" panose="020B0004030503030003"/>
                <a:sym typeface="Karla" panose="020B0004030503030003"/>
              </a:defRPr>
            </a:lvl8pPr>
            <a:lvl9pPr lvl="8" algn="r" rtl="0">
              <a:spcBef>
                <a:spcPts val="0"/>
              </a:spcBef>
              <a:spcAft>
                <a:spcPts val="0"/>
              </a:spcAft>
              <a:buClr>
                <a:schemeClr val="dk1"/>
              </a:buClr>
              <a:buSzPts val="1600"/>
              <a:buFont typeface="Karla" panose="020B0004030503030003"/>
              <a:buNone/>
              <a:defRPr sz="1600">
                <a:solidFill>
                  <a:schemeClr val="dk1"/>
                </a:solidFill>
                <a:latin typeface="Karla" panose="020B0004030503030003"/>
                <a:ea typeface="Karla" panose="020B0004030503030003"/>
                <a:cs typeface="Karla" panose="020B0004030503030003"/>
                <a:sym typeface="Karla" panose="020B0004030503030003"/>
              </a:defRPr>
            </a:lvl9pPr>
          </a:lstStyle>
          <a:p/>
        </p:txBody>
      </p:sp>
      <p:sp>
        <p:nvSpPr>
          <p:cNvPr id="243" name="Google Shape;243;p20"/>
          <p:cNvSpPr txBox="1"/>
          <p:nvPr>
            <p:ph type="title" idx="2"/>
          </p:nvPr>
        </p:nvSpPr>
        <p:spPr>
          <a:xfrm>
            <a:off x="4138475" y="2876550"/>
            <a:ext cx="2884200" cy="6501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800"/>
            </a:lvl1pPr>
            <a:lvl2pPr lvl="1" algn="r" rtl="0">
              <a:spcBef>
                <a:spcPts val="0"/>
              </a:spcBef>
              <a:spcAft>
                <a:spcPts val="0"/>
              </a:spcAft>
              <a:buNone/>
              <a:defRPr sz="1800"/>
            </a:lvl2pPr>
            <a:lvl3pPr lvl="2" algn="r" rtl="0">
              <a:spcBef>
                <a:spcPts val="0"/>
              </a:spcBef>
              <a:spcAft>
                <a:spcPts val="0"/>
              </a:spcAft>
              <a:buNone/>
              <a:defRPr sz="1800"/>
            </a:lvl3pPr>
            <a:lvl4pPr lvl="3" algn="r" rtl="0">
              <a:spcBef>
                <a:spcPts val="0"/>
              </a:spcBef>
              <a:spcAft>
                <a:spcPts val="0"/>
              </a:spcAft>
              <a:buNone/>
              <a:defRPr sz="1800"/>
            </a:lvl4pPr>
            <a:lvl5pPr lvl="4" algn="r" rtl="0">
              <a:spcBef>
                <a:spcPts val="0"/>
              </a:spcBef>
              <a:spcAft>
                <a:spcPts val="0"/>
              </a:spcAft>
              <a:buNone/>
              <a:defRPr sz="1800"/>
            </a:lvl5pPr>
            <a:lvl6pPr lvl="5" algn="r" rtl="0">
              <a:spcBef>
                <a:spcPts val="0"/>
              </a:spcBef>
              <a:spcAft>
                <a:spcPts val="0"/>
              </a:spcAft>
              <a:buNone/>
              <a:defRPr sz="1800"/>
            </a:lvl6pPr>
            <a:lvl7pPr lvl="6" algn="r" rtl="0">
              <a:spcBef>
                <a:spcPts val="0"/>
              </a:spcBef>
              <a:spcAft>
                <a:spcPts val="0"/>
              </a:spcAft>
              <a:buNone/>
              <a:defRPr sz="1800"/>
            </a:lvl7pPr>
            <a:lvl8pPr lvl="7" algn="r" rtl="0">
              <a:spcBef>
                <a:spcPts val="0"/>
              </a:spcBef>
              <a:spcAft>
                <a:spcPts val="0"/>
              </a:spcAft>
              <a:buNone/>
              <a:defRPr sz="1800"/>
            </a:lvl8pPr>
            <a:lvl9pPr lvl="8" algn="r" rtl="0">
              <a:spcBef>
                <a:spcPts val="0"/>
              </a:spcBef>
              <a:spcAft>
                <a:spcPts val="0"/>
              </a:spcAft>
              <a:buNone/>
              <a:defRPr sz="1800"/>
            </a:lvl9pPr>
          </a:lstStyle>
          <a:p/>
        </p:txBody>
      </p:sp>
      <p:sp>
        <p:nvSpPr>
          <p:cNvPr id="244" name="Google Shape;244;p20"/>
          <p:cNvSpPr/>
          <p:nvPr/>
        </p:nvSpPr>
        <p:spPr>
          <a:xfrm>
            <a:off x="8098425" y="4207875"/>
            <a:ext cx="325575" cy="323375"/>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20"/>
          <p:cNvSpPr/>
          <p:nvPr/>
        </p:nvSpPr>
        <p:spPr>
          <a:xfrm>
            <a:off x="8226875" y="3892838"/>
            <a:ext cx="132411" cy="131517"/>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20"/>
          <p:cNvSpPr/>
          <p:nvPr/>
        </p:nvSpPr>
        <p:spPr>
          <a:xfrm>
            <a:off x="7847825" y="578800"/>
            <a:ext cx="132400" cy="132400"/>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20"/>
          <p:cNvSpPr/>
          <p:nvPr/>
        </p:nvSpPr>
        <p:spPr>
          <a:xfrm>
            <a:off x="7715425" y="4274875"/>
            <a:ext cx="132400" cy="132400"/>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20"/>
          <p:cNvSpPr/>
          <p:nvPr/>
        </p:nvSpPr>
        <p:spPr>
          <a:xfrm>
            <a:off x="1041150" y="402250"/>
            <a:ext cx="183900" cy="137750"/>
          </a:xfrm>
          <a:custGeom>
            <a:avLst/>
            <a:gdLst/>
            <a:ahLst/>
            <a:cxnLst/>
            <a:rect l="l" t="t" r="r" b="b"/>
            <a:pathLst>
              <a:path w="7356" h="5510" extrusionOk="0">
                <a:moveTo>
                  <a:pt x="3678" y="1"/>
                </a:moveTo>
                <a:cubicBezTo>
                  <a:pt x="2970" y="1"/>
                  <a:pt x="2262" y="273"/>
                  <a:pt x="1718" y="816"/>
                </a:cubicBezTo>
                <a:cubicBezTo>
                  <a:pt x="1" y="2562"/>
                  <a:pt x="1231" y="5510"/>
                  <a:pt x="3693" y="5510"/>
                </a:cubicBezTo>
                <a:cubicBezTo>
                  <a:pt x="6125" y="5510"/>
                  <a:pt x="7356" y="2562"/>
                  <a:pt x="5639" y="816"/>
                </a:cubicBezTo>
                <a:cubicBezTo>
                  <a:pt x="5095" y="273"/>
                  <a:pt x="4387" y="1"/>
                  <a:pt x="36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20"/>
          <p:cNvSpPr/>
          <p:nvPr/>
        </p:nvSpPr>
        <p:spPr>
          <a:xfrm>
            <a:off x="396138" y="1185875"/>
            <a:ext cx="184625" cy="137750"/>
          </a:xfrm>
          <a:custGeom>
            <a:avLst/>
            <a:gdLst/>
            <a:ahLst/>
            <a:cxnLst/>
            <a:rect l="l" t="t" r="r" b="b"/>
            <a:pathLst>
              <a:path w="7385" h="5510" extrusionOk="0">
                <a:moveTo>
                  <a:pt x="3692" y="0"/>
                </a:moveTo>
                <a:cubicBezTo>
                  <a:pt x="2984" y="0"/>
                  <a:pt x="2276" y="272"/>
                  <a:pt x="1746" y="816"/>
                </a:cubicBezTo>
                <a:cubicBezTo>
                  <a:pt x="0" y="2562"/>
                  <a:pt x="1231" y="5510"/>
                  <a:pt x="3692" y="5510"/>
                </a:cubicBezTo>
                <a:cubicBezTo>
                  <a:pt x="6153" y="5510"/>
                  <a:pt x="7384" y="2562"/>
                  <a:pt x="5638" y="816"/>
                </a:cubicBezTo>
                <a:cubicBezTo>
                  <a:pt x="5109" y="272"/>
                  <a:pt x="4401" y="0"/>
                  <a:pt x="36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20"/>
          <p:cNvSpPr/>
          <p:nvPr/>
        </p:nvSpPr>
        <p:spPr>
          <a:xfrm>
            <a:off x="904625" y="917050"/>
            <a:ext cx="309100" cy="291325"/>
          </a:xfrm>
          <a:custGeom>
            <a:avLst/>
            <a:gdLst/>
            <a:ahLst/>
            <a:cxnLst/>
            <a:rect l="l" t="t" r="r" b="b"/>
            <a:pathLst>
              <a:path w="12364" h="11653" extrusionOk="0">
                <a:moveTo>
                  <a:pt x="6182" y="0"/>
                </a:moveTo>
                <a:cubicBezTo>
                  <a:pt x="6089" y="0"/>
                  <a:pt x="5996" y="50"/>
                  <a:pt x="5953" y="151"/>
                </a:cubicBezTo>
                <a:lnTo>
                  <a:pt x="4264" y="3614"/>
                </a:lnTo>
                <a:cubicBezTo>
                  <a:pt x="4207" y="3671"/>
                  <a:pt x="4150" y="3728"/>
                  <a:pt x="4064" y="3728"/>
                </a:cubicBezTo>
                <a:lnTo>
                  <a:pt x="286" y="4272"/>
                </a:lnTo>
                <a:cubicBezTo>
                  <a:pt x="86" y="4300"/>
                  <a:pt x="0" y="4558"/>
                  <a:pt x="143" y="4701"/>
                </a:cubicBezTo>
                <a:lnTo>
                  <a:pt x="2891" y="7363"/>
                </a:lnTo>
                <a:cubicBezTo>
                  <a:pt x="2948" y="7420"/>
                  <a:pt x="2976" y="7506"/>
                  <a:pt x="2976" y="7592"/>
                </a:cubicBezTo>
                <a:lnTo>
                  <a:pt x="2318" y="11369"/>
                </a:lnTo>
                <a:cubicBezTo>
                  <a:pt x="2273" y="11529"/>
                  <a:pt x="2409" y="11652"/>
                  <a:pt x="2553" y="11652"/>
                </a:cubicBezTo>
                <a:cubicBezTo>
                  <a:pt x="2590" y="11652"/>
                  <a:pt x="2627" y="11644"/>
                  <a:pt x="2662" y="11627"/>
                </a:cubicBezTo>
                <a:lnTo>
                  <a:pt x="6067" y="9824"/>
                </a:lnTo>
                <a:cubicBezTo>
                  <a:pt x="6096" y="9810"/>
                  <a:pt x="6132" y="9802"/>
                  <a:pt x="6171" y="9802"/>
                </a:cubicBezTo>
                <a:cubicBezTo>
                  <a:pt x="6210" y="9802"/>
                  <a:pt x="6253" y="9810"/>
                  <a:pt x="6296" y="9824"/>
                </a:cubicBezTo>
                <a:lnTo>
                  <a:pt x="9702" y="11627"/>
                </a:lnTo>
                <a:cubicBezTo>
                  <a:pt x="9737" y="11644"/>
                  <a:pt x="9773" y="11652"/>
                  <a:pt x="9808" y="11652"/>
                </a:cubicBezTo>
                <a:cubicBezTo>
                  <a:pt x="9946" y="11652"/>
                  <a:pt x="10068" y="11529"/>
                  <a:pt x="10045" y="11369"/>
                </a:cubicBezTo>
                <a:lnTo>
                  <a:pt x="9387" y="7592"/>
                </a:lnTo>
                <a:cubicBezTo>
                  <a:pt x="9387" y="7506"/>
                  <a:pt x="9416" y="7420"/>
                  <a:pt x="9473" y="7363"/>
                </a:cubicBezTo>
                <a:lnTo>
                  <a:pt x="12220" y="4701"/>
                </a:lnTo>
                <a:cubicBezTo>
                  <a:pt x="12364" y="4558"/>
                  <a:pt x="12278" y="4300"/>
                  <a:pt x="12077" y="4272"/>
                </a:cubicBezTo>
                <a:lnTo>
                  <a:pt x="8271" y="3728"/>
                </a:lnTo>
                <a:cubicBezTo>
                  <a:pt x="8214" y="3728"/>
                  <a:pt x="8128" y="3671"/>
                  <a:pt x="8099" y="3614"/>
                </a:cubicBezTo>
                <a:lnTo>
                  <a:pt x="6411" y="151"/>
                </a:lnTo>
                <a:cubicBezTo>
                  <a:pt x="6368" y="50"/>
                  <a:pt x="6275" y="0"/>
                  <a:pt x="61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1" name="Google Shape;251;p20"/>
          <p:cNvGrpSpPr/>
          <p:nvPr/>
        </p:nvGrpSpPr>
        <p:grpSpPr>
          <a:xfrm>
            <a:off x="8013450" y="673525"/>
            <a:ext cx="696829" cy="650104"/>
            <a:chOff x="7599075" y="1453950"/>
            <a:chExt cx="696829" cy="650104"/>
          </a:xfrm>
        </p:grpSpPr>
        <p:sp>
          <p:nvSpPr>
            <p:cNvPr id="252" name="Google Shape;252;p20"/>
            <p:cNvSpPr/>
            <p:nvPr/>
          </p:nvSpPr>
          <p:spPr>
            <a:xfrm>
              <a:off x="7599075" y="1453950"/>
              <a:ext cx="696829" cy="650104"/>
            </a:xfrm>
            <a:custGeom>
              <a:avLst/>
              <a:gdLst/>
              <a:ahLst/>
              <a:cxnLst/>
              <a:rect l="l" t="t" r="r" b="b"/>
              <a:pathLst>
                <a:path w="10991" h="10254" extrusionOk="0">
                  <a:moveTo>
                    <a:pt x="5502" y="1"/>
                  </a:moveTo>
                  <a:cubicBezTo>
                    <a:pt x="3015" y="1"/>
                    <a:pt x="844" y="1789"/>
                    <a:pt x="430" y="4326"/>
                  </a:cubicBezTo>
                  <a:cubicBezTo>
                    <a:pt x="0" y="7102"/>
                    <a:pt x="1889" y="9735"/>
                    <a:pt x="4694" y="10193"/>
                  </a:cubicBezTo>
                  <a:cubicBezTo>
                    <a:pt x="4959" y="10234"/>
                    <a:pt x="5222" y="10254"/>
                    <a:pt x="5482" y="10254"/>
                  </a:cubicBezTo>
                  <a:cubicBezTo>
                    <a:pt x="7952" y="10254"/>
                    <a:pt x="10144" y="8466"/>
                    <a:pt x="10532" y="5929"/>
                  </a:cubicBezTo>
                  <a:cubicBezTo>
                    <a:pt x="10990" y="3153"/>
                    <a:pt x="9073" y="520"/>
                    <a:pt x="6297" y="62"/>
                  </a:cubicBezTo>
                  <a:cubicBezTo>
                    <a:pt x="6029" y="21"/>
                    <a:pt x="5764" y="1"/>
                    <a:pt x="55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20"/>
            <p:cNvSpPr/>
            <p:nvPr/>
          </p:nvSpPr>
          <p:spPr>
            <a:xfrm>
              <a:off x="7872644" y="1908969"/>
              <a:ext cx="167376" cy="141128"/>
            </a:xfrm>
            <a:custGeom>
              <a:avLst/>
              <a:gdLst/>
              <a:ahLst/>
              <a:cxnLst/>
              <a:rect l="l" t="t" r="r" b="b"/>
              <a:pathLst>
                <a:path w="2640" h="2226" extrusionOk="0">
                  <a:moveTo>
                    <a:pt x="1406" y="0"/>
                  </a:moveTo>
                  <a:cubicBezTo>
                    <a:pt x="1036" y="0"/>
                    <a:pt x="662" y="179"/>
                    <a:pt x="436" y="555"/>
                  </a:cubicBezTo>
                  <a:cubicBezTo>
                    <a:pt x="0" y="1298"/>
                    <a:pt x="575" y="2225"/>
                    <a:pt x="1399" y="2225"/>
                  </a:cubicBezTo>
                  <a:cubicBezTo>
                    <a:pt x="1495" y="2225"/>
                    <a:pt x="1594" y="2213"/>
                    <a:pt x="1695" y="2186"/>
                  </a:cubicBezTo>
                  <a:cubicBezTo>
                    <a:pt x="2268" y="2043"/>
                    <a:pt x="2640" y="1442"/>
                    <a:pt x="2497" y="841"/>
                  </a:cubicBezTo>
                  <a:cubicBezTo>
                    <a:pt x="2352" y="294"/>
                    <a:pt x="1882" y="0"/>
                    <a:pt x="1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20"/>
            <p:cNvSpPr/>
            <p:nvPr/>
          </p:nvSpPr>
          <p:spPr>
            <a:xfrm>
              <a:off x="7899906" y="1728978"/>
              <a:ext cx="67584" cy="56743"/>
            </a:xfrm>
            <a:custGeom>
              <a:avLst/>
              <a:gdLst/>
              <a:ahLst/>
              <a:cxnLst/>
              <a:rect l="l" t="t" r="r" b="b"/>
              <a:pathLst>
                <a:path w="1066" h="895" extrusionOk="0">
                  <a:moveTo>
                    <a:pt x="555" y="1"/>
                  </a:moveTo>
                  <a:cubicBezTo>
                    <a:pt x="409" y="1"/>
                    <a:pt x="264" y="69"/>
                    <a:pt x="178" y="217"/>
                  </a:cubicBezTo>
                  <a:cubicBezTo>
                    <a:pt x="0" y="522"/>
                    <a:pt x="228" y="894"/>
                    <a:pt x="542" y="894"/>
                  </a:cubicBezTo>
                  <a:cubicBezTo>
                    <a:pt x="581" y="894"/>
                    <a:pt x="623" y="888"/>
                    <a:pt x="664" y="875"/>
                  </a:cubicBezTo>
                  <a:cubicBezTo>
                    <a:pt x="922" y="818"/>
                    <a:pt x="1065" y="589"/>
                    <a:pt x="1008" y="331"/>
                  </a:cubicBezTo>
                  <a:cubicBezTo>
                    <a:pt x="943" y="120"/>
                    <a:pt x="748" y="1"/>
                    <a:pt x="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20"/>
            <p:cNvSpPr/>
            <p:nvPr/>
          </p:nvSpPr>
          <p:spPr>
            <a:xfrm>
              <a:off x="7738174" y="1926151"/>
              <a:ext cx="67838" cy="56870"/>
            </a:xfrm>
            <a:custGeom>
              <a:avLst/>
              <a:gdLst/>
              <a:ahLst/>
              <a:cxnLst/>
              <a:rect l="l" t="t" r="r" b="b"/>
              <a:pathLst>
                <a:path w="1070" h="897" extrusionOk="0">
                  <a:moveTo>
                    <a:pt x="592" y="1"/>
                  </a:moveTo>
                  <a:cubicBezTo>
                    <a:pt x="441" y="1"/>
                    <a:pt x="283" y="75"/>
                    <a:pt x="182" y="226"/>
                  </a:cubicBezTo>
                  <a:cubicBezTo>
                    <a:pt x="0" y="538"/>
                    <a:pt x="242" y="897"/>
                    <a:pt x="588" y="897"/>
                  </a:cubicBezTo>
                  <a:cubicBezTo>
                    <a:pt x="623" y="897"/>
                    <a:pt x="660" y="893"/>
                    <a:pt x="697" y="885"/>
                  </a:cubicBezTo>
                  <a:cubicBezTo>
                    <a:pt x="926" y="799"/>
                    <a:pt x="1069" y="570"/>
                    <a:pt x="1012" y="341"/>
                  </a:cubicBezTo>
                  <a:cubicBezTo>
                    <a:pt x="964" y="118"/>
                    <a:pt x="783" y="1"/>
                    <a:pt x="5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2" name="Shape 32"/>
        <p:cNvGrpSpPr/>
        <p:nvPr/>
      </p:nvGrpSpPr>
      <p:grpSpPr>
        <a:xfrm>
          <a:off x="0" y="0"/>
          <a:ext cx="0" cy="0"/>
          <a:chOff x="0" y="0"/>
          <a:chExt cx="0" cy="0"/>
        </a:xfrm>
      </p:grpSpPr>
      <p:sp>
        <p:nvSpPr>
          <p:cNvPr id="33" name="Google Shape;33;p3"/>
          <p:cNvSpPr/>
          <p:nvPr/>
        </p:nvSpPr>
        <p:spPr>
          <a:xfrm rot="10018376" flipH="1">
            <a:off x="1426271" y="-1403148"/>
            <a:ext cx="8749080" cy="7265484"/>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flipH="1">
            <a:off x="-1504962" y="-877011"/>
            <a:ext cx="3508236" cy="3416786"/>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txBox="1"/>
          <p:nvPr>
            <p:ph type="ctrTitle"/>
          </p:nvPr>
        </p:nvSpPr>
        <p:spPr>
          <a:xfrm>
            <a:off x="2826000" y="2359450"/>
            <a:ext cx="34920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2800"/>
              <a:buNone/>
              <a:defRPr sz="3600"/>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sp>
        <p:nvSpPr>
          <p:cNvPr id="36" name="Google Shape;36;p3"/>
          <p:cNvSpPr txBox="1"/>
          <p:nvPr>
            <p:ph type="subTitle" idx="1"/>
          </p:nvPr>
        </p:nvSpPr>
        <p:spPr>
          <a:xfrm>
            <a:off x="3134625" y="3168950"/>
            <a:ext cx="2874900" cy="63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37" name="Google Shape;37;p3"/>
          <p:cNvSpPr txBox="1"/>
          <p:nvPr>
            <p:ph type="title" idx="2" hasCustomPrompt="1"/>
          </p:nvPr>
        </p:nvSpPr>
        <p:spPr>
          <a:xfrm>
            <a:off x="3482450" y="1366325"/>
            <a:ext cx="21792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9600">
                <a:solidFill>
                  <a:schemeClr val="accent1"/>
                </a:solidFill>
              </a:defRPr>
            </a:lvl1pPr>
            <a:lvl2pPr lvl="1" algn="r"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38" name="Google Shape;38;p3"/>
          <p:cNvSpPr/>
          <p:nvPr/>
        </p:nvSpPr>
        <p:spPr>
          <a:xfrm>
            <a:off x="1578325" y="2359450"/>
            <a:ext cx="184600" cy="137950"/>
          </a:xfrm>
          <a:custGeom>
            <a:avLst/>
            <a:gdLst/>
            <a:ahLst/>
            <a:cxnLst/>
            <a:rect l="l" t="t" r="r" b="b"/>
            <a:pathLst>
              <a:path w="7384" h="5518" extrusionOk="0">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3"/>
          <p:cNvSpPr/>
          <p:nvPr/>
        </p:nvSpPr>
        <p:spPr>
          <a:xfrm>
            <a:off x="930425" y="471038"/>
            <a:ext cx="151120" cy="137952"/>
          </a:xfrm>
          <a:custGeom>
            <a:avLst/>
            <a:gdLst/>
            <a:ahLst/>
            <a:cxnLst/>
            <a:rect l="l" t="t" r="r" b="b"/>
            <a:pathLst>
              <a:path w="9445" h="8622" extrusionOk="0">
                <a:moveTo>
                  <a:pt x="4702" y="1"/>
                </a:moveTo>
                <a:cubicBezTo>
                  <a:pt x="2732" y="1"/>
                  <a:pt x="961" y="1367"/>
                  <a:pt x="516" y="3396"/>
                </a:cubicBezTo>
                <a:cubicBezTo>
                  <a:pt x="0" y="5714"/>
                  <a:pt x="1460" y="8003"/>
                  <a:pt x="3778" y="8518"/>
                </a:cubicBezTo>
                <a:cubicBezTo>
                  <a:pt x="4093" y="8588"/>
                  <a:pt x="4407" y="8622"/>
                  <a:pt x="4717" y="8622"/>
                </a:cubicBezTo>
                <a:cubicBezTo>
                  <a:pt x="6692" y="8622"/>
                  <a:pt x="8484" y="7260"/>
                  <a:pt x="8930" y="5256"/>
                </a:cubicBezTo>
                <a:cubicBezTo>
                  <a:pt x="9445" y="2938"/>
                  <a:pt x="7957" y="619"/>
                  <a:pt x="5638" y="104"/>
                </a:cubicBezTo>
                <a:cubicBezTo>
                  <a:pt x="5324" y="35"/>
                  <a:pt x="5011" y="1"/>
                  <a:pt x="47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3"/>
          <p:cNvSpPr/>
          <p:nvPr/>
        </p:nvSpPr>
        <p:spPr>
          <a:xfrm>
            <a:off x="1421400" y="399375"/>
            <a:ext cx="282475" cy="281225"/>
          </a:xfrm>
          <a:custGeom>
            <a:avLst/>
            <a:gdLst/>
            <a:ahLst/>
            <a:cxnLst/>
            <a:rect l="l" t="t" r="r" b="b"/>
            <a:pathLst>
              <a:path w="11299" h="11249" extrusionOk="0">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3"/>
          <p:cNvSpPr/>
          <p:nvPr/>
        </p:nvSpPr>
        <p:spPr>
          <a:xfrm>
            <a:off x="641488" y="882725"/>
            <a:ext cx="325575" cy="323375"/>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3"/>
          <p:cNvSpPr/>
          <p:nvPr/>
        </p:nvSpPr>
        <p:spPr>
          <a:xfrm>
            <a:off x="6727550" y="4327275"/>
            <a:ext cx="184600" cy="137950"/>
          </a:xfrm>
          <a:custGeom>
            <a:avLst/>
            <a:gdLst/>
            <a:ahLst/>
            <a:cxnLst/>
            <a:rect l="l" t="t" r="r" b="b"/>
            <a:pathLst>
              <a:path w="7384" h="5518" extrusionOk="0">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3"/>
          <p:cNvSpPr/>
          <p:nvPr/>
        </p:nvSpPr>
        <p:spPr>
          <a:xfrm>
            <a:off x="8356163" y="882725"/>
            <a:ext cx="325575" cy="323375"/>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Quote 1">
  <p:cSld name="CUSTOM_14_1_1_2">
    <p:spTree>
      <p:nvGrpSpPr>
        <p:cNvPr id="256" name="Shape 256"/>
        <p:cNvGrpSpPr/>
        <p:nvPr/>
      </p:nvGrpSpPr>
      <p:grpSpPr>
        <a:xfrm>
          <a:off x="0" y="0"/>
          <a:ext cx="0" cy="0"/>
          <a:chOff x="0" y="0"/>
          <a:chExt cx="0" cy="0"/>
        </a:xfrm>
      </p:grpSpPr>
      <p:sp>
        <p:nvSpPr>
          <p:cNvPr id="257" name="Google Shape;257;p21"/>
          <p:cNvSpPr/>
          <p:nvPr/>
        </p:nvSpPr>
        <p:spPr>
          <a:xfrm rot="419604" flipH="1">
            <a:off x="1115306" y="-1073155"/>
            <a:ext cx="11662079" cy="9684522"/>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21"/>
          <p:cNvSpPr/>
          <p:nvPr/>
        </p:nvSpPr>
        <p:spPr>
          <a:xfrm>
            <a:off x="906550" y="259875"/>
            <a:ext cx="184600" cy="137950"/>
          </a:xfrm>
          <a:custGeom>
            <a:avLst/>
            <a:gdLst/>
            <a:ahLst/>
            <a:cxnLst/>
            <a:rect l="l" t="t" r="r" b="b"/>
            <a:pathLst>
              <a:path w="7384" h="5518" extrusionOk="0">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21"/>
          <p:cNvSpPr txBox="1"/>
          <p:nvPr>
            <p:ph type="ctrTitle"/>
          </p:nvPr>
        </p:nvSpPr>
        <p:spPr>
          <a:xfrm>
            <a:off x="3062248" y="3032775"/>
            <a:ext cx="3019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400">
                <a:solidFill>
                  <a:schemeClr val="lt2"/>
                </a:solidFill>
              </a:defRPr>
            </a:lvl1pPr>
            <a:lvl2pPr lvl="1" rtl="0">
              <a:spcBef>
                <a:spcPts val="0"/>
              </a:spcBef>
              <a:spcAft>
                <a:spcPts val="0"/>
              </a:spcAft>
              <a:buClr>
                <a:schemeClr val="dk1"/>
              </a:buClr>
              <a:buSzPts val="1200"/>
              <a:buNone/>
              <a:defRPr sz="1200">
                <a:solidFill>
                  <a:schemeClr val="dk1"/>
                </a:solidFill>
              </a:defRPr>
            </a:lvl2pPr>
            <a:lvl3pPr lvl="2" rtl="0">
              <a:spcBef>
                <a:spcPts val="0"/>
              </a:spcBef>
              <a:spcAft>
                <a:spcPts val="0"/>
              </a:spcAft>
              <a:buClr>
                <a:schemeClr val="dk1"/>
              </a:buClr>
              <a:buSzPts val="1200"/>
              <a:buNone/>
              <a:defRPr sz="1200">
                <a:solidFill>
                  <a:schemeClr val="dk1"/>
                </a:solidFill>
              </a:defRPr>
            </a:lvl3pPr>
            <a:lvl4pPr lvl="3" rtl="0">
              <a:spcBef>
                <a:spcPts val="0"/>
              </a:spcBef>
              <a:spcAft>
                <a:spcPts val="0"/>
              </a:spcAft>
              <a:buClr>
                <a:schemeClr val="dk1"/>
              </a:buClr>
              <a:buSzPts val="1200"/>
              <a:buNone/>
              <a:defRPr sz="1200">
                <a:solidFill>
                  <a:schemeClr val="dk1"/>
                </a:solidFill>
              </a:defRPr>
            </a:lvl4pPr>
            <a:lvl5pPr lvl="4" rtl="0">
              <a:spcBef>
                <a:spcPts val="0"/>
              </a:spcBef>
              <a:spcAft>
                <a:spcPts val="0"/>
              </a:spcAft>
              <a:buClr>
                <a:schemeClr val="dk1"/>
              </a:buClr>
              <a:buSzPts val="1200"/>
              <a:buNone/>
              <a:defRPr sz="1200">
                <a:solidFill>
                  <a:schemeClr val="dk1"/>
                </a:solidFill>
              </a:defRPr>
            </a:lvl5pPr>
            <a:lvl6pPr lvl="5" rtl="0">
              <a:spcBef>
                <a:spcPts val="0"/>
              </a:spcBef>
              <a:spcAft>
                <a:spcPts val="0"/>
              </a:spcAft>
              <a:buClr>
                <a:schemeClr val="dk1"/>
              </a:buClr>
              <a:buSzPts val="1200"/>
              <a:buNone/>
              <a:defRPr sz="1200">
                <a:solidFill>
                  <a:schemeClr val="dk1"/>
                </a:solidFill>
              </a:defRPr>
            </a:lvl6pPr>
            <a:lvl7pPr lvl="6" rtl="0">
              <a:spcBef>
                <a:spcPts val="0"/>
              </a:spcBef>
              <a:spcAft>
                <a:spcPts val="0"/>
              </a:spcAft>
              <a:buClr>
                <a:schemeClr val="dk1"/>
              </a:buClr>
              <a:buSzPts val="1200"/>
              <a:buNone/>
              <a:defRPr sz="1200">
                <a:solidFill>
                  <a:schemeClr val="dk1"/>
                </a:solidFill>
              </a:defRPr>
            </a:lvl7pPr>
            <a:lvl8pPr lvl="7" rtl="0">
              <a:spcBef>
                <a:spcPts val="0"/>
              </a:spcBef>
              <a:spcAft>
                <a:spcPts val="0"/>
              </a:spcAft>
              <a:buClr>
                <a:schemeClr val="dk1"/>
              </a:buClr>
              <a:buSzPts val="1200"/>
              <a:buNone/>
              <a:defRPr sz="1200">
                <a:solidFill>
                  <a:schemeClr val="dk1"/>
                </a:solidFill>
              </a:defRPr>
            </a:lvl8pPr>
            <a:lvl9pPr lvl="8" rtl="0">
              <a:spcBef>
                <a:spcPts val="0"/>
              </a:spcBef>
              <a:spcAft>
                <a:spcPts val="0"/>
              </a:spcAft>
              <a:buClr>
                <a:schemeClr val="dk1"/>
              </a:buClr>
              <a:buSzPts val="1200"/>
              <a:buNone/>
              <a:defRPr sz="1200">
                <a:solidFill>
                  <a:schemeClr val="dk1"/>
                </a:solidFill>
              </a:defRPr>
            </a:lvl9pPr>
          </a:lstStyle>
          <a:p/>
        </p:txBody>
      </p:sp>
      <p:sp>
        <p:nvSpPr>
          <p:cNvPr id="260" name="Google Shape;260;p21"/>
          <p:cNvSpPr txBox="1"/>
          <p:nvPr>
            <p:ph type="subTitle" idx="1"/>
          </p:nvPr>
        </p:nvSpPr>
        <p:spPr>
          <a:xfrm>
            <a:off x="2438400" y="1267700"/>
            <a:ext cx="4267200" cy="124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2300"/>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261" name="Google Shape;261;p21"/>
          <p:cNvSpPr/>
          <p:nvPr/>
        </p:nvSpPr>
        <p:spPr>
          <a:xfrm>
            <a:off x="7936950" y="4516250"/>
            <a:ext cx="184600" cy="137950"/>
          </a:xfrm>
          <a:custGeom>
            <a:avLst/>
            <a:gdLst/>
            <a:ahLst/>
            <a:cxnLst/>
            <a:rect l="l" t="t" r="r" b="b"/>
            <a:pathLst>
              <a:path w="7384" h="5518" extrusionOk="0">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62" name="Google Shape;262;p21"/>
          <p:cNvGrpSpPr/>
          <p:nvPr/>
        </p:nvGrpSpPr>
        <p:grpSpPr>
          <a:xfrm>
            <a:off x="8279675" y="133463"/>
            <a:ext cx="306250" cy="304225"/>
            <a:chOff x="3437575" y="2857925"/>
            <a:chExt cx="306250" cy="304225"/>
          </a:xfrm>
        </p:grpSpPr>
        <p:sp>
          <p:nvSpPr>
            <p:cNvPr id="263" name="Google Shape;263;p21"/>
            <p:cNvSpPr/>
            <p:nvPr/>
          </p:nvSpPr>
          <p:spPr>
            <a:xfrm>
              <a:off x="3437575" y="2857925"/>
              <a:ext cx="306250" cy="304225"/>
            </a:xfrm>
            <a:custGeom>
              <a:avLst/>
              <a:gdLst/>
              <a:ahLst/>
              <a:cxnLst/>
              <a:rect l="l" t="t" r="r" b="b"/>
              <a:pathLst>
                <a:path w="12250" h="12169" extrusionOk="0">
                  <a:moveTo>
                    <a:pt x="5378" y="0"/>
                  </a:moveTo>
                  <a:cubicBezTo>
                    <a:pt x="5282" y="0"/>
                    <a:pt x="5186" y="52"/>
                    <a:pt x="5152" y="155"/>
                  </a:cubicBezTo>
                  <a:lnTo>
                    <a:pt x="4064" y="3875"/>
                  </a:lnTo>
                  <a:cubicBezTo>
                    <a:pt x="4036" y="3961"/>
                    <a:pt x="3978" y="4018"/>
                    <a:pt x="3921" y="4047"/>
                  </a:cubicBezTo>
                  <a:lnTo>
                    <a:pt x="229" y="5249"/>
                  </a:lnTo>
                  <a:cubicBezTo>
                    <a:pt x="29" y="5306"/>
                    <a:pt x="0" y="5564"/>
                    <a:pt x="172" y="5678"/>
                  </a:cubicBezTo>
                  <a:lnTo>
                    <a:pt x="3377" y="7853"/>
                  </a:lnTo>
                  <a:cubicBezTo>
                    <a:pt x="3435" y="7911"/>
                    <a:pt x="3463" y="7968"/>
                    <a:pt x="3463" y="8054"/>
                  </a:cubicBezTo>
                  <a:lnTo>
                    <a:pt x="3463" y="11946"/>
                  </a:lnTo>
                  <a:cubicBezTo>
                    <a:pt x="3483" y="12085"/>
                    <a:pt x="3586" y="12169"/>
                    <a:pt x="3704" y="12169"/>
                  </a:cubicBezTo>
                  <a:cubicBezTo>
                    <a:pt x="3756" y="12169"/>
                    <a:pt x="3811" y="12153"/>
                    <a:pt x="3864" y="12118"/>
                  </a:cubicBezTo>
                  <a:lnTo>
                    <a:pt x="6926" y="9771"/>
                  </a:lnTo>
                  <a:cubicBezTo>
                    <a:pt x="6968" y="9729"/>
                    <a:pt x="7025" y="9702"/>
                    <a:pt x="7087" y="9702"/>
                  </a:cubicBezTo>
                  <a:cubicBezTo>
                    <a:pt x="7109" y="9702"/>
                    <a:pt x="7132" y="9706"/>
                    <a:pt x="7155" y="9714"/>
                  </a:cubicBezTo>
                  <a:lnTo>
                    <a:pt x="10847" y="10887"/>
                  </a:lnTo>
                  <a:cubicBezTo>
                    <a:pt x="10875" y="10901"/>
                    <a:pt x="10904" y="10907"/>
                    <a:pt x="10931" y="10907"/>
                  </a:cubicBezTo>
                  <a:cubicBezTo>
                    <a:pt x="11069" y="10907"/>
                    <a:pt x="11181" y="10744"/>
                    <a:pt x="11133" y="10601"/>
                  </a:cubicBezTo>
                  <a:lnTo>
                    <a:pt x="9845" y="6937"/>
                  </a:lnTo>
                  <a:cubicBezTo>
                    <a:pt x="9817" y="6880"/>
                    <a:pt x="9817" y="6794"/>
                    <a:pt x="9874" y="6709"/>
                  </a:cubicBezTo>
                  <a:lnTo>
                    <a:pt x="12135" y="3560"/>
                  </a:lnTo>
                  <a:cubicBezTo>
                    <a:pt x="12249" y="3417"/>
                    <a:pt x="12135" y="3188"/>
                    <a:pt x="11934" y="3188"/>
                  </a:cubicBezTo>
                  <a:lnTo>
                    <a:pt x="8042" y="3303"/>
                  </a:lnTo>
                  <a:cubicBezTo>
                    <a:pt x="7985" y="3303"/>
                    <a:pt x="7899" y="3274"/>
                    <a:pt x="7842" y="3217"/>
                  </a:cubicBezTo>
                  <a:lnTo>
                    <a:pt x="5552" y="69"/>
                  </a:lnTo>
                  <a:cubicBezTo>
                    <a:pt x="5507" y="23"/>
                    <a:pt x="5442" y="0"/>
                    <a:pt x="53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21"/>
            <p:cNvSpPr/>
            <p:nvPr/>
          </p:nvSpPr>
          <p:spPr>
            <a:xfrm>
              <a:off x="3518425" y="2951875"/>
              <a:ext cx="144550" cy="143750"/>
            </a:xfrm>
            <a:custGeom>
              <a:avLst/>
              <a:gdLst/>
              <a:ahLst/>
              <a:cxnLst/>
              <a:rect l="l" t="t" r="r" b="b"/>
              <a:pathLst>
                <a:path w="5782" h="5750" extrusionOk="0">
                  <a:moveTo>
                    <a:pt x="2538" y="0"/>
                  </a:moveTo>
                  <a:cubicBezTo>
                    <a:pt x="2490" y="0"/>
                    <a:pt x="2451" y="25"/>
                    <a:pt x="2433" y="60"/>
                  </a:cubicBezTo>
                  <a:lnTo>
                    <a:pt x="1918" y="1834"/>
                  </a:lnTo>
                  <a:cubicBezTo>
                    <a:pt x="1889" y="1863"/>
                    <a:pt x="1860" y="1892"/>
                    <a:pt x="1832" y="1892"/>
                  </a:cubicBezTo>
                  <a:lnTo>
                    <a:pt x="86" y="2464"/>
                  </a:lnTo>
                  <a:cubicBezTo>
                    <a:pt x="0" y="2493"/>
                    <a:pt x="0" y="2607"/>
                    <a:pt x="57" y="2664"/>
                  </a:cubicBezTo>
                  <a:lnTo>
                    <a:pt x="1574" y="3723"/>
                  </a:lnTo>
                  <a:cubicBezTo>
                    <a:pt x="1603" y="3723"/>
                    <a:pt x="1631" y="3752"/>
                    <a:pt x="1631" y="3809"/>
                  </a:cubicBezTo>
                  <a:lnTo>
                    <a:pt x="1631" y="5641"/>
                  </a:lnTo>
                  <a:cubicBezTo>
                    <a:pt x="1631" y="5703"/>
                    <a:pt x="1691" y="5750"/>
                    <a:pt x="1746" y="5750"/>
                  </a:cubicBezTo>
                  <a:cubicBezTo>
                    <a:pt x="1767" y="5750"/>
                    <a:pt x="1787" y="5743"/>
                    <a:pt x="1803" y="5727"/>
                  </a:cubicBezTo>
                  <a:lnTo>
                    <a:pt x="3263" y="4610"/>
                  </a:lnTo>
                  <a:cubicBezTo>
                    <a:pt x="3291" y="4582"/>
                    <a:pt x="3349" y="4582"/>
                    <a:pt x="3377" y="4582"/>
                  </a:cubicBezTo>
                  <a:lnTo>
                    <a:pt x="5123" y="5154"/>
                  </a:lnTo>
                  <a:cubicBezTo>
                    <a:pt x="5135" y="5158"/>
                    <a:pt x="5146" y="5160"/>
                    <a:pt x="5157" y="5160"/>
                  </a:cubicBezTo>
                  <a:cubicBezTo>
                    <a:pt x="5230" y="5160"/>
                    <a:pt x="5291" y="5085"/>
                    <a:pt x="5266" y="5011"/>
                  </a:cubicBezTo>
                  <a:lnTo>
                    <a:pt x="4636" y="3265"/>
                  </a:lnTo>
                  <a:cubicBezTo>
                    <a:pt x="4636" y="3237"/>
                    <a:pt x="4636" y="3208"/>
                    <a:pt x="4636" y="3179"/>
                  </a:cubicBezTo>
                  <a:lnTo>
                    <a:pt x="5724" y="1691"/>
                  </a:lnTo>
                  <a:cubicBezTo>
                    <a:pt x="5781" y="1605"/>
                    <a:pt x="5724" y="1491"/>
                    <a:pt x="5610" y="1491"/>
                  </a:cubicBezTo>
                  <a:lnTo>
                    <a:pt x="3778" y="1548"/>
                  </a:lnTo>
                  <a:cubicBezTo>
                    <a:pt x="3749" y="1548"/>
                    <a:pt x="3721" y="1548"/>
                    <a:pt x="3692" y="1520"/>
                  </a:cubicBezTo>
                  <a:lnTo>
                    <a:pt x="2633" y="31"/>
                  </a:lnTo>
                  <a:cubicBezTo>
                    <a:pt x="2600" y="9"/>
                    <a:pt x="2568" y="0"/>
                    <a:pt x="2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5" name="Google Shape;265;p21"/>
          <p:cNvSpPr/>
          <p:nvPr/>
        </p:nvSpPr>
        <p:spPr>
          <a:xfrm>
            <a:off x="237575" y="621125"/>
            <a:ext cx="282475" cy="281225"/>
          </a:xfrm>
          <a:custGeom>
            <a:avLst/>
            <a:gdLst/>
            <a:ahLst/>
            <a:cxnLst/>
            <a:rect l="l" t="t" r="r" b="b"/>
            <a:pathLst>
              <a:path w="11299" h="11249" extrusionOk="0">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2">
  <p:cSld name="CUSTOM_14_1_1_2_1">
    <p:spTree>
      <p:nvGrpSpPr>
        <p:cNvPr id="266" name="Shape 266"/>
        <p:cNvGrpSpPr/>
        <p:nvPr/>
      </p:nvGrpSpPr>
      <p:grpSpPr>
        <a:xfrm>
          <a:off x="0" y="0"/>
          <a:ext cx="0" cy="0"/>
          <a:chOff x="0" y="0"/>
          <a:chExt cx="0" cy="0"/>
        </a:xfrm>
      </p:grpSpPr>
      <p:sp>
        <p:nvSpPr>
          <p:cNvPr id="267" name="Google Shape;267;p22"/>
          <p:cNvSpPr/>
          <p:nvPr/>
        </p:nvSpPr>
        <p:spPr>
          <a:xfrm rot="10018376" flipH="1">
            <a:off x="1426271" y="-1403148"/>
            <a:ext cx="8749080" cy="7265484"/>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22"/>
          <p:cNvSpPr txBox="1"/>
          <p:nvPr>
            <p:ph type="ctrTitle"/>
          </p:nvPr>
        </p:nvSpPr>
        <p:spPr>
          <a:xfrm>
            <a:off x="5457898" y="2670825"/>
            <a:ext cx="3019500" cy="577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000000"/>
              </a:buClr>
              <a:buSzPts val="1200"/>
              <a:buNone/>
              <a:defRPr sz="2400">
                <a:solidFill>
                  <a:schemeClr val="lt2"/>
                </a:solidFill>
              </a:defRPr>
            </a:lvl1pPr>
            <a:lvl2pPr lvl="1" rtl="0">
              <a:spcBef>
                <a:spcPts val="0"/>
              </a:spcBef>
              <a:spcAft>
                <a:spcPts val="0"/>
              </a:spcAft>
              <a:buClr>
                <a:schemeClr val="dk1"/>
              </a:buClr>
              <a:buSzPts val="1200"/>
              <a:buNone/>
              <a:defRPr sz="1200">
                <a:solidFill>
                  <a:schemeClr val="dk1"/>
                </a:solidFill>
              </a:defRPr>
            </a:lvl2pPr>
            <a:lvl3pPr lvl="2" rtl="0">
              <a:spcBef>
                <a:spcPts val="0"/>
              </a:spcBef>
              <a:spcAft>
                <a:spcPts val="0"/>
              </a:spcAft>
              <a:buClr>
                <a:schemeClr val="dk1"/>
              </a:buClr>
              <a:buSzPts val="1200"/>
              <a:buNone/>
              <a:defRPr sz="1200">
                <a:solidFill>
                  <a:schemeClr val="dk1"/>
                </a:solidFill>
              </a:defRPr>
            </a:lvl3pPr>
            <a:lvl4pPr lvl="3" rtl="0">
              <a:spcBef>
                <a:spcPts val="0"/>
              </a:spcBef>
              <a:spcAft>
                <a:spcPts val="0"/>
              </a:spcAft>
              <a:buClr>
                <a:schemeClr val="dk1"/>
              </a:buClr>
              <a:buSzPts val="1200"/>
              <a:buNone/>
              <a:defRPr sz="1200">
                <a:solidFill>
                  <a:schemeClr val="dk1"/>
                </a:solidFill>
              </a:defRPr>
            </a:lvl4pPr>
            <a:lvl5pPr lvl="4" rtl="0">
              <a:spcBef>
                <a:spcPts val="0"/>
              </a:spcBef>
              <a:spcAft>
                <a:spcPts val="0"/>
              </a:spcAft>
              <a:buClr>
                <a:schemeClr val="dk1"/>
              </a:buClr>
              <a:buSzPts val="1200"/>
              <a:buNone/>
              <a:defRPr sz="1200">
                <a:solidFill>
                  <a:schemeClr val="dk1"/>
                </a:solidFill>
              </a:defRPr>
            </a:lvl5pPr>
            <a:lvl6pPr lvl="5" rtl="0">
              <a:spcBef>
                <a:spcPts val="0"/>
              </a:spcBef>
              <a:spcAft>
                <a:spcPts val="0"/>
              </a:spcAft>
              <a:buClr>
                <a:schemeClr val="dk1"/>
              </a:buClr>
              <a:buSzPts val="1200"/>
              <a:buNone/>
              <a:defRPr sz="1200">
                <a:solidFill>
                  <a:schemeClr val="dk1"/>
                </a:solidFill>
              </a:defRPr>
            </a:lvl6pPr>
            <a:lvl7pPr lvl="6" rtl="0">
              <a:spcBef>
                <a:spcPts val="0"/>
              </a:spcBef>
              <a:spcAft>
                <a:spcPts val="0"/>
              </a:spcAft>
              <a:buClr>
                <a:schemeClr val="dk1"/>
              </a:buClr>
              <a:buSzPts val="1200"/>
              <a:buNone/>
              <a:defRPr sz="1200">
                <a:solidFill>
                  <a:schemeClr val="dk1"/>
                </a:solidFill>
              </a:defRPr>
            </a:lvl7pPr>
            <a:lvl8pPr lvl="7" rtl="0">
              <a:spcBef>
                <a:spcPts val="0"/>
              </a:spcBef>
              <a:spcAft>
                <a:spcPts val="0"/>
              </a:spcAft>
              <a:buClr>
                <a:schemeClr val="dk1"/>
              </a:buClr>
              <a:buSzPts val="1200"/>
              <a:buNone/>
              <a:defRPr sz="1200">
                <a:solidFill>
                  <a:schemeClr val="dk1"/>
                </a:solidFill>
              </a:defRPr>
            </a:lvl8pPr>
            <a:lvl9pPr lvl="8" rtl="0">
              <a:spcBef>
                <a:spcPts val="0"/>
              </a:spcBef>
              <a:spcAft>
                <a:spcPts val="0"/>
              </a:spcAft>
              <a:buClr>
                <a:schemeClr val="dk1"/>
              </a:buClr>
              <a:buSzPts val="1200"/>
              <a:buNone/>
              <a:defRPr sz="1200">
                <a:solidFill>
                  <a:schemeClr val="dk1"/>
                </a:solidFill>
              </a:defRPr>
            </a:lvl9pPr>
          </a:lstStyle>
          <a:p/>
        </p:txBody>
      </p:sp>
      <p:sp>
        <p:nvSpPr>
          <p:cNvPr id="269" name="Google Shape;269;p22"/>
          <p:cNvSpPr txBox="1"/>
          <p:nvPr>
            <p:ph type="subTitle" idx="1"/>
          </p:nvPr>
        </p:nvSpPr>
        <p:spPr>
          <a:xfrm>
            <a:off x="4572000" y="1086725"/>
            <a:ext cx="3905400" cy="124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2000"/>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270" name="Google Shape;270;p22"/>
          <p:cNvSpPr/>
          <p:nvPr/>
        </p:nvSpPr>
        <p:spPr>
          <a:xfrm>
            <a:off x="7936950" y="4516250"/>
            <a:ext cx="184600" cy="137950"/>
          </a:xfrm>
          <a:custGeom>
            <a:avLst/>
            <a:gdLst/>
            <a:ahLst/>
            <a:cxnLst/>
            <a:rect l="l" t="t" r="r" b="b"/>
            <a:pathLst>
              <a:path w="7384" h="5518" extrusionOk="0">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71" name="Google Shape;271;p22"/>
          <p:cNvGrpSpPr/>
          <p:nvPr/>
        </p:nvGrpSpPr>
        <p:grpSpPr>
          <a:xfrm>
            <a:off x="8279675" y="4212013"/>
            <a:ext cx="306250" cy="304225"/>
            <a:chOff x="3437575" y="2857925"/>
            <a:chExt cx="306250" cy="304225"/>
          </a:xfrm>
        </p:grpSpPr>
        <p:sp>
          <p:nvSpPr>
            <p:cNvPr id="272" name="Google Shape;272;p22"/>
            <p:cNvSpPr/>
            <p:nvPr/>
          </p:nvSpPr>
          <p:spPr>
            <a:xfrm>
              <a:off x="3437575" y="2857925"/>
              <a:ext cx="306250" cy="304225"/>
            </a:xfrm>
            <a:custGeom>
              <a:avLst/>
              <a:gdLst/>
              <a:ahLst/>
              <a:cxnLst/>
              <a:rect l="l" t="t" r="r" b="b"/>
              <a:pathLst>
                <a:path w="12250" h="12169" extrusionOk="0">
                  <a:moveTo>
                    <a:pt x="5378" y="0"/>
                  </a:moveTo>
                  <a:cubicBezTo>
                    <a:pt x="5282" y="0"/>
                    <a:pt x="5186" y="52"/>
                    <a:pt x="5152" y="155"/>
                  </a:cubicBezTo>
                  <a:lnTo>
                    <a:pt x="4064" y="3875"/>
                  </a:lnTo>
                  <a:cubicBezTo>
                    <a:pt x="4036" y="3961"/>
                    <a:pt x="3978" y="4018"/>
                    <a:pt x="3921" y="4047"/>
                  </a:cubicBezTo>
                  <a:lnTo>
                    <a:pt x="229" y="5249"/>
                  </a:lnTo>
                  <a:cubicBezTo>
                    <a:pt x="29" y="5306"/>
                    <a:pt x="0" y="5564"/>
                    <a:pt x="172" y="5678"/>
                  </a:cubicBezTo>
                  <a:lnTo>
                    <a:pt x="3377" y="7853"/>
                  </a:lnTo>
                  <a:cubicBezTo>
                    <a:pt x="3435" y="7911"/>
                    <a:pt x="3463" y="7968"/>
                    <a:pt x="3463" y="8054"/>
                  </a:cubicBezTo>
                  <a:lnTo>
                    <a:pt x="3463" y="11946"/>
                  </a:lnTo>
                  <a:cubicBezTo>
                    <a:pt x="3483" y="12085"/>
                    <a:pt x="3586" y="12169"/>
                    <a:pt x="3704" y="12169"/>
                  </a:cubicBezTo>
                  <a:cubicBezTo>
                    <a:pt x="3756" y="12169"/>
                    <a:pt x="3811" y="12153"/>
                    <a:pt x="3864" y="12118"/>
                  </a:cubicBezTo>
                  <a:lnTo>
                    <a:pt x="6926" y="9771"/>
                  </a:lnTo>
                  <a:cubicBezTo>
                    <a:pt x="6968" y="9729"/>
                    <a:pt x="7025" y="9702"/>
                    <a:pt x="7087" y="9702"/>
                  </a:cubicBezTo>
                  <a:cubicBezTo>
                    <a:pt x="7109" y="9702"/>
                    <a:pt x="7132" y="9706"/>
                    <a:pt x="7155" y="9714"/>
                  </a:cubicBezTo>
                  <a:lnTo>
                    <a:pt x="10847" y="10887"/>
                  </a:lnTo>
                  <a:cubicBezTo>
                    <a:pt x="10875" y="10901"/>
                    <a:pt x="10904" y="10907"/>
                    <a:pt x="10931" y="10907"/>
                  </a:cubicBezTo>
                  <a:cubicBezTo>
                    <a:pt x="11069" y="10907"/>
                    <a:pt x="11181" y="10744"/>
                    <a:pt x="11133" y="10601"/>
                  </a:cubicBezTo>
                  <a:lnTo>
                    <a:pt x="9845" y="6937"/>
                  </a:lnTo>
                  <a:cubicBezTo>
                    <a:pt x="9817" y="6880"/>
                    <a:pt x="9817" y="6794"/>
                    <a:pt x="9874" y="6709"/>
                  </a:cubicBezTo>
                  <a:lnTo>
                    <a:pt x="12135" y="3560"/>
                  </a:lnTo>
                  <a:cubicBezTo>
                    <a:pt x="12249" y="3417"/>
                    <a:pt x="12135" y="3188"/>
                    <a:pt x="11934" y="3188"/>
                  </a:cubicBezTo>
                  <a:lnTo>
                    <a:pt x="8042" y="3303"/>
                  </a:lnTo>
                  <a:cubicBezTo>
                    <a:pt x="7985" y="3303"/>
                    <a:pt x="7899" y="3274"/>
                    <a:pt x="7842" y="3217"/>
                  </a:cubicBezTo>
                  <a:lnTo>
                    <a:pt x="5552" y="69"/>
                  </a:lnTo>
                  <a:cubicBezTo>
                    <a:pt x="5507" y="23"/>
                    <a:pt x="5442" y="0"/>
                    <a:pt x="53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22"/>
            <p:cNvSpPr/>
            <p:nvPr/>
          </p:nvSpPr>
          <p:spPr>
            <a:xfrm>
              <a:off x="3518425" y="2951875"/>
              <a:ext cx="144550" cy="143750"/>
            </a:xfrm>
            <a:custGeom>
              <a:avLst/>
              <a:gdLst/>
              <a:ahLst/>
              <a:cxnLst/>
              <a:rect l="l" t="t" r="r" b="b"/>
              <a:pathLst>
                <a:path w="5782" h="5750" extrusionOk="0">
                  <a:moveTo>
                    <a:pt x="2538" y="0"/>
                  </a:moveTo>
                  <a:cubicBezTo>
                    <a:pt x="2490" y="0"/>
                    <a:pt x="2451" y="25"/>
                    <a:pt x="2433" y="60"/>
                  </a:cubicBezTo>
                  <a:lnTo>
                    <a:pt x="1918" y="1834"/>
                  </a:lnTo>
                  <a:cubicBezTo>
                    <a:pt x="1889" y="1863"/>
                    <a:pt x="1860" y="1892"/>
                    <a:pt x="1832" y="1892"/>
                  </a:cubicBezTo>
                  <a:lnTo>
                    <a:pt x="86" y="2464"/>
                  </a:lnTo>
                  <a:cubicBezTo>
                    <a:pt x="0" y="2493"/>
                    <a:pt x="0" y="2607"/>
                    <a:pt x="57" y="2664"/>
                  </a:cubicBezTo>
                  <a:lnTo>
                    <a:pt x="1574" y="3723"/>
                  </a:lnTo>
                  <a:cubicBezTo>
                    <a:pt x="1603" y="3723"/>
                    <a:pt x="1631" y="3752"/>
                    <a:pt x="1631" y="3809"/>
                  </a:cubicBezTo>
                  <a:lnTo>
                    <a:pt x="1631" y="5641"/>
                  </a:lnTo>
                  <a:cubicBezTo>
                    <a:pt x="1631" y="5703"/>
                    <a:pt x="1691" y="5750"/>
                    <a:pt x="1746" y="5750"/>
                  </a:cubicBezTo>
                  <a:cubicBezTo>
                    <a:pt x="1767" y="5750"/>
                    <a:pt x="1787" y="5743"/>
                    <a:pt x="1803" y="5727"/>
                  </a:cubicBezTo>
                  <a:lnTo>
                    <a:pt x="3263" y="4610"/>
                  </a:lnTo>
                  <a:cubicBezTo>
                    <a:pt x="3291" y="4582"/>
                    <a:pt x="3349" y="4582"/>
                    <a:pt x="3377" y="4582"/>
                  </a:cubicBezTo>
                  <a:lnTo>
                    <a:pt x="5123" y="5154"/>
                  </a:lnTo>
                  <a:cubicBezTo>
                    <a:pt x="5135" y="5158"/>
                    <a:pt x="5146" y="5160"/>
                    <a:pt x="5157" y="5160"/>
                  </a:cubicBezTo>
                  <a:cubicBezTo>
                    <a:pt x="5230" y="5160"/>
                    <a:pt x="5291" y="5085"/>
                    <a:pt x="5266" y="5011"/>
                  </a:cubicBezTo>
                  <a:lnTo>
                    <a:pt x="4636" y="3265"/>
                  </a:lnTo>
                  <a:cubicBezTo>
                    <a:pt x="4636" y="3237"/>
                    <a:pt x="4636" y="3208"/>
                    <a:pt x="4636" y="3179"/>
                  </a:cubicBezTo>
                  <a:lnTo>
                    <a:pt x="5724" y="1691"/>
                  </a:lnTo>
                  <a:cubicBezTo>
                    <a:pt x="5781" y="1605"/>
                    <a:pt x="5724" y="1491"/>
                    <a:pt x="5610" y="1491"/>
                  </a:cubicBezTo>
                  <a:lnTo>
                    <a:pt x="3778" y="1548"/>
                  </a:lnTo>
                  <a:cubicBezTo>
                    <a:pt x="3749" y="1548"/>
                    <a:pt x="3721" y="1548"/>
                    <a:pt x="3692" y="1520"/>
                  </a:cubicBezTo>
                  <a:lnTo>
                    <a:pt x="2633" y="31"/>
                  </a:lnTo>
                  <a:cubicBezTo>
                    <a:pt x="2600" y="9"/>
                    <a:pt x="2568" y="0"/>
                    <a:pt x="2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74" name="Google Shape;274;p22"/>
          <p:cNvSpPr/>
          <p:nvPr/>
        </p:nvSpPr>
        <p:spPr>
          <a:xfrm>
            <a:off x="237575" y="621125"/>
            <a:ext cx="282475" cy="281225"/>
          </a:xfrm>
          <a:custGeom>
            <a:avLst/>
            <a:gdLst/>
            <a:ahLst/>
            <a:cxnLst/>
            <a:rect l="l" t="t" r="r" b="b"/>
            <a:pathLst>
              <a:path w="11299" h="11249" extrusionOk="0">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22"/>
          <p:cNvSpPr/>
          <p:nvPr/>
        </p:nvSpPr>
        <p:spPr>
          <a:xfrm>
            <a:off x="714300" y="549588"/>
            <a:ext cx="151120" cy="137952"/>
          </a:xfrm>
          <a:custGeom>
            <a:avLst/>
            <a:gdLst/>
            <a:ahLst/>
            <a:cxnLst/>
            <a:rect l="l" t="t" r="r" b="b"/>
            <a:pathLst>
              <a:path w="9445" h="8622" extrusionOk="0">
                <a:moveTo>
                  <a:pt x="4702" y="1"/>
                </a:moveTo>
                <a:cubicBezTo>
                  <a:pt x="2732" y="1"/>
                  <a:pt x="961" y="1367"/>
                  <a:pt x="516" y="3396"/>
                </a:cubicBezTo>
                <a:cubicBezTo>
                  <a:pt x="0" y="5714"/>
                  <a:pt x="1460" y="8003"/>
                  <a:pt x="3778" y="8518"/>
                </a:cubicBezTo>
                <a:cubicBezTo>
                  <a:pt x="4093" y="8588"/>
                  <a:pt x="4407" y="8622"/>
                  <a:pt x="4717" y="8622"/>
                </a:cubicBezTo>
                <a:cubicBezTo>
                  <a:pt x="6692" y="8622"/>
                  <a:pt x="8484" y="7260"/>
                  <a:pt x="8930" y="5256"/>
                </a:cubicBezTo>
                <a:cubicBezTo>
                  <a:pt x="9445" y="2938"/>
                  <a:pt x="7957" y="619"/>
                  <a:pt x="5638" y="104"/>
                </a:cubicBezTo>
                <a:cubicBezTo>
                  <a:pt x="5324" y="35"/>
                  <a:pt x="5011" y="1"/>
                  <a:pt x="47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22"/>
          <p:cNvSpPr/>
          <p:nvPr/>
        </p:nvSpPr>
        <p:spPr>
          <a:xfrm>
            <a:off x="1421400" y="399375"/>
            <a:ext cx="282475" cy="281225"/>
          </a:xfrm>
          <a:custGeom>
            <a:avLst/>
            <a:gdLst/>
            <a:ahLst/>
            <a:cxnLst/>
            <a:rect l="l" t="t" r="r" b="b"/>
            <a:pathLst>
              <a:path w="11299" h="11249" extrusionOk="0">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22"/>
          <p:cNvSpPr/>
          <p:nvPr/>
        </p:nvSpPr>
        <p:spPr>
          <a:xfrm>
            <a:off x="394413" y="123900"/>
            <a:ext cx="325575" cy="323375"/>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22"/>
          <p:cNvSpPr/>
          <p:nvPr/>
        </p:nvSpPr>
        <p:spPr>
          <a:xfrm>
            <a:off x="8322000" y="4724400"/>
            <a:ext cx="110797" cy="82798"/>
          </a:xfrm>
          <a:custGeom>
            <a:avLst/>
            <a:gdLst/>
            <a:ahLst/>
            <a:cxnLst/>
            <a:rect l="l" t="t" r="r" b="b"/>
            <a:pathLst>
              <a:path w="7384" h="5518" extrusionOk="0">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2">
  <p:cSld name="TITLE_ONLY_2_1_2_2">
    <p:spTree>
      <p:nvGrpSpPr>
        <p:cNvPr id="279" name="Shape 279"/>
        <p:cNvGrpSpPr/>
        <p:nvPr/>
      </p:nvGrpSpPr>
      <p:grpSpPr>
        <a:xfrm>
          <a:off x="0" y="0"/>
          <a:ext cx="0" cy="0"/>
          <a:chOff x="0" y="0"/>
          <a:chExt cx="0" cy="0"/>
        </a:xfrm>
      </p:grpSpPr>
      <p:sp>
        <p:nvSpPr>
          <p:cNvPr id="280" name="Google Shape;280;p23"/>
          <p:cNvSpPr/>
          <p:nvPr/>
        </p:nvSpPr>
        <p:spPr>
          <a:xfrm rot="-10567539">
            <a:off x="1486508" y="-502588"/>
            <a:ext cx="8321913" cy="6910753"/>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23"/>
          <p:cNvSpPr/>
          <p:nvPr/>
        </p:nvSpPr>
        <p:spPr>
          <a:xfrm rot="10800000">
            <a:off x="-85922" y="3018145"/>
            <a:ext cx="2226775" cy="2168729"/>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23"/>
          <p:cNvSpPr txBox="1"/>
          <p:nvPr>
            <p:ph type="subTitle" idx="1"/>
          </p:nvPr>
        </p:nvSpPr>
        <p:spPr>
          <a:xfrm>
            <a:off x="710100" y="3805925"/>
            <a:ext cx="2299800" cy="105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p:txBody>
      </p:sp>
      <p:sp>
        <p:nvSpPr>
          <p:cNvPr id="283" name="Google Shape;283;p23"/>
          <p:cNvSpPr txBox="1"/>
          <p:nvPr>
            <p:ph type="ctrTitle"/>
          </p:nvPr>
        </p:nvSpPr>
        <p:spPr>
          <a:xfrm>
            <a:off x="710350" y="3497325"/>
            <a:ext cx="22998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panose="020B0603050000020004"/>
              <a:buNone/>
              <a:defRPr sz="2400">
                <a:solidFill>
                  <a:schemeClr val="lt2"/>
                </a:solidFill>
              </a:defRPr>
            </a:lvl1pPr>
            <a:lvl2pPr lvl="1"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284" name="Google Shape;284;p23"/>
          <p:cNvSpPr txBox="1"/>
          <p:nvPr>
            <p:ph type="title" idx="2"/>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p:txBody>
      </p:sp>
      <p:sp>
        <p:nvSpPr>
          <p:cNvPr id="285" name="Google Shape;285;p23"/>
          <p:cNvSpPr/>
          <p:nvPr/>
        </p:nvSpPr>
        <p:spPr>
          <a:xfrm>
            <a:off x="8433925" y="4423538"/>
            <a:ext cx="325575" cy="323375"/>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23"/>
          <p:cNvSpPr/>
          <p:nvPr/>
        </p:nvSpPr>
        <p:spPr>
          <a:xfrm>
            <a:off x="442275" y="927175"/>
            <a:ext cx="132400" cy="132400"/>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23"/>
          <p:cNvSpPr/>
          <p:nvPr/>
        </p:nvSpPr>
        <p:spPr>
          <a:xfrm>
            <a:off x="953700" y="536363"/>
            <a:ext cx="132411" cy="131517"/>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23"/>
          <p:cNvSpPr/>
          <p:nvPr/>
        </p:nvSpPr>
        <p:spPr>
          <a:xfrm>
            <a:off x="8846151" y="4431758"/>
            <a:ext cx="112243" cy="105832"/>
          </a:xfrm>
          <a:custGeom>
            <a:avLst/>
            <a:gdLst/>
            <a:ahLst/>
            <a:cxnLst/>
            <a:rect l="l" t="t" r="r" b="b"/>
            <a:pathLst>
              <a:path w="2941" h="2773" extrusionOk="0">
                <a:moveTo>
                  <a:pt x="1461" y="1"/>
                </a:moveTo>
                <a:lnTo>
                  <a:pt x="1124" y="1049"/>
                </a:lnTo>
                <a:lnTo>
                  <a:pt x="1" y="1049"/>
                </a:lnTo>
                <a:lnTo>
                  <a:pt x="918" y="1724"/>
                </a:lnTo>
                <a:lnTo>
                  <a:pt x="562" y="2772"/>
                </a:lnTo>
                <a:lnTo>
                  <a:pt x="1461" y="2117"/>
                </a:lnTo>
                <a:lnTo>
                  <a:pt x="2379" y="2772"/>
                </a:lnTo>
                <a:lnTo>
                  <a:pt x="2023" y="1724"/>
                </a:lnTo>
                <a:lnTo>
                  <a:pt x="2941" y="1049"/>
                </a:lnTo>
                <a:lnTo>
                  <a:pt x="1817" y="1049"/>
                </a:lnTo>
                <a:lnTo>
                  <a:pt x="14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23"/>
          <p:cNvSpPr/>
          <p:nvPr/>
        </p:nvSpPr>
        <p:spPr>
          <a:xfrm>
            <a:off x="799913" y="106275"/>
            <a:ext cx="235699" cy="223727"/>
          </a:xfrm>
          <a:custGeom>
            <a:avLst/>
            <a:gdLst/>
            <a:ahLst/>
            <a:cxnLst/>
            <a:rect l="l" t="t" r="r" b="b"/>
            <a:pathLst>
              <a:path w="2941" h="2791" extrusionOk="0">
                <a:moveTo>
                  <a:pt x="1461" y="0"/>
                </a:moveTo>
                <a:lnTo>
                  <a:pt x="1124" y="1068"/>
                </a:lnTo>
                <a:lnTo>
                  <a:pt x="0" y="1068"/>
                </a:lnTo>
                <a:lnTo>
                  <a:pt x="918" y="1723"/>
                </a:lnTo>
                <a:lnTo>
                  <a:pt x="562" y="2791"/>
                </a:lnTo>
                <a:lnTo>
                  <a:pt x="562" y="2791"/>
                </a:lnTo>
                <a:lnTo>
                  <a:pt x="1461" y="2135"/>
                </a:lnTo>
                <a:lnTo>
                  <a:pt x="2379" y="2791"/>
                </a:lnTo>
                <a:lnTo>
                  <a:pt x="2023" y="1723"/>
                </a:lnTo>
                <a:lnTo>
                  <a:pt x="2941" y="1068"/>
                </a:lnTo>
                <a:lnTo>
                  <a:pt x="1817" y="1068"/>
                </a:lnTo>
                <a:lnTo>
                  <a:pt x="14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23"/>
          <p:cNvSpPr/>
          <p:nvPr/>
        </p:nvSpPr>
        <p:spPr>
          <a:xfrm>
            <a:off x="799932" y="459206"/>
            <a:ext cx="90795" cy="77170"/>
          </a:xfrm>
          <a:custGeom>
            <a:avLst/>
            <a:gdLst/>
            <a:ahLst/>
            <a:cxnLst/>
            <a:rect l="l" t="t" r="r" b="b"/>
            <a:pathLst>
              <a:path w="2379" h="2022" extrusionOk="0">
                <a:moveTo>
                  <a:pt x="1368" y="0"/>
                </a:moveTo>
                <a:cubicBezTo>
                  <a:pt x="469" y="0"/>
                  <a:pt x="1" y="1086"/>
                  <a:pt x="637" y="1723"/>
                </a:cubicBezTo>
                <a:cubicBezTo>
                  <a:pt x="850" y="1929"/>
                  <a:pt x="1107" y="2022"/>
                  <a:pt x="1358" y="2022"/>
                </a:cubicBezTo>
                <a:cubicBezTo>
                  <a:pt x="1882" y="2022"/>
                  <a:pt x="2379" y="1619"/>
                  <a:pt x="2379" y="1012"/>
                </a:cubicBezTo>
                <a:cubicBezTo>
                  <a:pt x="2379" y="450"/>
                  <a:pt x="1929" y="0"/>
                  <a:pt x="1368" y="0"/>
                </a:cubicBezTo>
                <a:close/>
              </a:path>
            </a:pathLst>
          </a:custGeom>
          <a:solidFill>
            <a:srgbClr val="78CB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23"/>
          <p:cNvSpPr/>
          <p:nvPr/>
        </p:nvSpPr>
        <p:spPr>
          <a:xfrm>
            <a:off x="8593673" y="4129489"/>
            <a:ext cx="235676" cy="200309"/>
          </a:xfrm>
          <a:custGeom>
            <a:avLst/>
            <a:gdLst/>
            <a:ahLst/>
            <a:cxnLst/>
            <a:rect l="l" t="t" r="r" b="b"/>
            <a:pathLst>
              <a:path w="2379" h="2022" extrusionOk="0">
                <a:moveTo>
                  <a:pt x="1368" y="0"/>
                </a:moveTo>
                <a:cubicBezTo>
                  <a:pt x="469" y="0"/>
                  <a:pt x="1" y="1086"/>
                  <a:pt x="637" y="1723"/>
                </a:cubicBezTo>
                <a:cubicBezTo>
                  <a:pt x="850" y="1929"/>
                  <a:pt x="1107" y="2022"/>
                  <a:pt x="1358" y="2022"/>
                </a:cubicBezTo>
                <a:cubicBezTo>
                  <a:pt x="1882" y="2022"/>
                  <a:pt x="2379" y="1619"/>
                  <a:pt x="2379" y="1012"/>
                </a:cubicBezTo>
                <a:cubicBezTo>
                  <a:pt x="2379" y="450"/>
                  <a:pt x="1929" y="0"/>
                  <a:pt x="1368" y="0"/>
                </a:cubicBezTo>
                <a:close/>
              </a:path>
            </a:pathLst>
          </a:custGeom>
          <a:solidFill>
            <a:srgbClr val="78CB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23"/>
          <p:cNvSpPr txBox="1"/>
          <p:nvPr>
            <p:ph type="title" idx="3" hasCustomPrompt="1"/>
          </p:nvPr>
        </p:nvSpPr>
        <p:spPr>
          <a:xfrm>
            <a:off x="710100" y="1357725"/>
            <a:ext cx="2299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4300">
                <a:solidFill>
                  <a:schemeClr val="accent2"/>
                </a:solidFill>
              </a:defRPr>
            </a:lvl1pPr>
            <a:lvl2pPr lvl="1" algn="ctr" rtl="0">
              <a:spcBef>
                <a:spcPts val="0"/>
              </a:spcBef>
              <a:spcAft>
                <a:spcPts val="0"/>
              </a:spcAft>
              <a:buSzPts val="2800"/>
              <a:buFont typeface="Fira Sans Extra Condensed Medium"/>
              <a:buNone/>
              <a:defRPr>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2800"/>
              <a:buFont typeface="Fira Sans Extra Condensed Medium"/>
              <a:buNone/>
              <a:defRPr>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2800"/>
              <a:buFont typeface="Fira Sans Extra Condensed Medium"/>
              <a:buNone/>
              <a:defRPr>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2800"/>
              <a:buFont typeface="Fira Sans Extra Condensed Medium"/>
              <a:buNone/>
              <a:defRPr>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2800"/>
              <a:buFont typeface="Fira Sans Extra Condensed Medium"/>
              <a:buNone/>
              <a:defRPr>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2800"/>
              <a:buFont typeface="Fira Sans Extra Condensed Medium"/>
              <a:buNone/>
              <a:defRPr>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2800"/>
              <a:buFont typeface="Fira Sans Extra Condensed Medium"/>
              <a:buNone/>
              <a:defRPr>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2800"/>
              <a:buFont typeface="Fira Sans Extra Condensed Medium"/>
              <a:buNone/>
              <a:defRPr>
                <a:latin typeface="Fira Sans Extra Condensed Medium"/>
                <a:ea typeface="Fira Sans Extra Condensed Medium"/>
                <a:cs typeface="Fira Sans Extra Condensed Medium"/>
                <a:sym typeface="Fira Sans Extra Condensed Medium"/>
              </a:defRPr>
            </a:lvl9pPr>
          </a:lstStyle>
          <a:p>
            <a:r>
              <a:t>xx%</a:t>
            </a:r>
          </a:p>
        </p:txBody>
      </p:sp>
      <p:sp>
        <p:nvSpPr>
          <p:cNvPr id="293" name="Google Shape;293;p23"/>
          <p:cNvSpPr txBox="1"/>
          <p:nvPr>
            <p:ph type="subTitle" idx="4"/>
          </p:nvPr>
        </p:nvSpPr>
        <p:spPr>
          <a:xfrm>
            <a:off x="3421975" y="3805925"/>
            <a:ext cx="2299800" cy="105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p:txBody>
      </p:sp>
      <p:sp>
        <p:nvSpPr>
          <p:cNvPr id="294" name="Google Shape;294;p23"/>
          <p:cNvSpPr txBox="1"/>
          <p:nvPr>
            <p:ph type="ctrTitle" idx="5"/>
          </p:nvPr>
        </p:nvSpPr>
        <p:spPr>
          <a:xfrm>
            <a:off x="3422225" y="3497325"/>
            <a:ext cx="22998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panose="020B0603050000020004"/>
              <a:buNone/>
              <a:defRPr sz="2400">
                <a:solidFill>
                  <a:schemeClr val="lt2"/>
                </a:solidFill>
              </a:defRPr>
            </a:lvl1pPr>
            <a:lvl2pPr lvl="1"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295" name="Google Shape;295;p23"/>
          <p:cNvSpPr txBox="1"/>
          <p:nvPr>
            <p:ph type="title" idx="6" hasCustomPrompt="1"/>
          </p:nvPr>
        </p:nvSpPr>
        <p:spPr>
          <a:xfrm>
            <a:off x="3421975" y="1357725"/>
            <a:ext cx="2299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4300">
                <a:solidFill>
                  <a:schemeClr val="accent2"/>
                </a:solidFill>
              </a:defRPr>
            </a:lvl1pPr>
            <a:lvl2pPr lvl="1" algn="ctr" rtl="0">
              <a:spcBef>
                <a:spcPts val="0"/>
              </a:spcBef>
              <a:spcAft>
                <a:spcPts val="0"/>
              </a:spcAft>
              <a:buSzPts val="2800"/>
              <a:buFont typeface="Fira Sans Extra Condensed Medium"/>
              <a:buNone/>
              <a:defRPr>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2800"/>
              <a:buFont typeface="Fira Sans Extra Condensed Medium"/>
              <a:buNone/>
              <a:defRPr>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2800"/>
              <a:buFont typeface="Fira Sans Extra Condensed Medium"/>
              <a:buNone/>
              <a:defRPr>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2800"/>
              <a:buFont typeface="Fira Sans Extra Condensed Medium"/>
              <a:buNone/>
              <a:defRPr>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2800"/>
              <a:buFont typeface="Fira Sans Extra Condensed Medium"/>
              <a:buNone/>
              <a:defRPr>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2800"/>
              <a:buFont typeface="Fira Sans Extra Condensed Medium"/>
              <a:buNone/>
              <a:defRPr>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2800"/>
              <a:buFont typeface="Fira Sans Extra Condensed Medium"/>
              <a:buNone/>
              <a:defRPr>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2800"/>
              <a:buFont typeface="Fira Sans Extra Condensed Medium"/>
              <a:buNone/>
              <a:defRPr>
                <a:latin typeface="Fira Sans Extra Condensed Medium"/>
                <a:ea typeface="Fira Sans Extra Condensed Medium"/>
                <a:cs typeface="Fira Sans Extra Condensed Medium"/>
                <a:sym typeface="Fira Sans Extra Condensed Medium"/>
              </a:defRPr>
            </a:lvl9pPr>
          </a:lstStyle>
          <a:p>
            <a:r>
              <a:t>xx%</a:t>
            </a:r>
          </a:p>
        </p:txBody>
      </p:sp>
      <p:sp>
        <p:nvSpPr>
          <p:cNvPr id="296" name="Google Shape;296;p23"/>
          <p:cNvSpPr txBox="1"/>
          <p:nvPr>
            <p:ph type="subTitle" idx="7"/>
          </p:nvPr>
        </p:nvSpPr>
        <p:spPr>
          <a:xfrm>
            <a:off x="6134063" y="3805925"/>
            <a:ext cx="2299800" cy="105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p:txBody>
      </p:sp>
      <p:sp>
        <p:nvSpPr>
          <p:cNvPr id="297" name="Google Shape;297;p23"/>
          <p:cNvSpPr txBox="1"/>
          <p:nvPr>
            <p:ph type="ctrTitle" idx="8"/>
          </p:nvPr>
        </p:nvSpPr>
        <p:spPr>
          <a:xfrm>
            <a:off x="6134313" y="3497325"/>
            <a:ext cx="22998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panose="020B0603050000020004"/>
              <a:buNone/>
              <a:defRPr sz="2400">
                <a:solidFill>
                  <a:schemeClr val="lt2"/>
                </a:solidFill>
              </a:defRPr>
            </a:lvl1pPr>
            <a:lvl2pPr lvl="1"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298" name="Google Shape;298;p23"/>
          <p:cNvSpPr txBox="1"/>
          <p:nvPr>
            <p:ph type="title" idx="9" hasCustomPrompt="1"/>
          </p:nvPr>
        </p:nvSpPr>
        <p:spPr>
          <a:xfrm>
            <a:off x="6134063" y="1357725"/>
            <a:ext cx="2299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4300">
                <a:solidFill>
                  <a:schemeClr val="accent2"/>
                </a:solidFill>
              </a:defRPr>
            </a:lvl1pPr>
            <a:lvl2pPr lvl="1" algn="ctr" rtl="0">
              <a:spcBef>
                <a:spcPts val="0"/>
              </a:spcBef>
              <a:spcAft>
                <a:spcPts val="0"/>
              </a:spcAft>
              <a:buSzPts val="2800"/>
              <a:buFont typeface="Fira Sans Extra Condensed Medium"/>
              <a:buNone/>
              <a:defRPr>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2800"/>
              <a:buFont typeface="Fira Sans Extra Condensed Medium"/>
              <a:buNone/>
              <a:defRPr>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2800"/>
              <a:buFont typeface="Fira Sans Extra Condensed Medium"/>
              <a:buNone/>
              <a:defRPr>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2800"/>
              <a:buFont typeface="Fira Sans Extra Condensed Medium"/>
              <a:buNone/>
              <a:defRPr>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2800"/>
              <a:buFont typeface="Fira Sans Extra Condensed Medium"/>
              <a:buNone/>
              <a:defRPr>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2800"/>
              <a:buFont typeface="Fira Sans Extra Condensed Medium"/>
              <a:buNone/>
              <a:defRPr>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2800"/>
              <a:buFont typeface="Fira Sans Extra Condensed Medium"/>
              <a:buNone/>
              <a:defRPr>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2800"/>
              <a:buFont typeface="Fira Sans Extra Condensed Medium"/>
              <a:buNone/>
              <a:defRPr>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ive columns">
  <p:cSld name="CUSTOM_14_1_1_1">
    <p:spTree>
      <p:nvGrpSpPr>
        <p:cNvPr id="299" name="Shape 299"/>
        <p:cNvGrpSpPr/>
        <p:nvPr/>
      </p:nvGrpSpPr>
      <p:grpSpPr>
        <a:xfrm>
          <a:off x="0" y="0"/>
          <a:ext cx="0" cy="0"/>
          <a:chOff x="0" y="0"/>
          <a:chExt cx="0" cy="0"/>
        </a:xfrm>
      </p:grpSpPr>
      <p:sp>
        <p:nvSpPr>
          <p:cNvPr id="300" name="Google Shape;300;p24"/>
          <p:cNvSpPr/>
          <p:nvPr/>
        </p:nvSpPr>
        <p:spPr>
          <a:xfrm rot="419604" flipH="1">
            <a:off x="1115306" y="-1073155"/>
            <a:ext cx="11662079" cy="9684522"/>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24"/>
          <p:cNvSpPr txBox="1"/>
          <p:nvPr>
            <p:ph type="title"/>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p:txBody>
      </p:sp>
      <p:sp>
        <p:nvSpPr>
          <p:cNvPr id="302" name="Google Shape;302;p24"/>
          <p:cNvSpPr/>
          <p:nvPr/>
        </p:nvSpPr>
        <p:spPr>
          <a:xfrm>
            <a:off x="906550" y="259875"/>
            <a:ext cx="184600" cy="137950"/>
          </a:xfrm>
          <a:custGeom>
            <a:avLst/>
            <a:gdLst/>
            <a:ahLst/>
            <a:cxnLst/>
            <a:rect l="l" t="t" r="r" b="b"/>
            <a:pathLst>
              <a:path w="7384" h="5518" extrusionOk="0">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24"/>
          <p:cNvSpPr txBox="1"/>
          <p:nvPr>
            <p:ph type="ctrTitle" idx="2"/>
          </p:nvPr>
        </p:nvSpPr>
        <p:spPr>
          <a:xfrm>
            <a:off x="714307" y="1432575"/>
            <a:ext cx="22959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400">
                <a:solidFill>
                  <a:schemeClr val="lt2"/>
                </a:solidFill>
              </a:defRPr>
            </a:lvl1pPr>
            <a:lvl2pPr lvl="1" rtl="0">
              <a:spcBef>
                <a:spcPts val="0"/>
              </a:spcBef>
              <a:spcAft>
                <a:spcPts val="0"/>
              </a:spcAft>
              <a:buClr>
                <a:schemeClr val="dk1"/>
              </a:buClr>
              <a:buSzPts val="1200"/>
              <a:buNone/>
              <a:defRPr sz="1200">
                <a:solidFill>
                  <a:schemeClr val="dk1"/>
                </a:solidFill>
              </a:defRPr>
            </a:lvl2pPr>
            <a:lvl3pPr lvl="2" rtl="0">
              <a:spcBef>
                <a:spcPts val="0"/>
              </a:spcBef>
              <a:spcAft>
                <a:spcPts val="0"/>
              </a:spcAft>
              <a:buClr>
                <a:schemeClr val="dk1"/>
              </a:buClr>
              <a:buSzPts val="1200"/>
              <a:buNone/>
              <a:defRPr sz="1200">
                <a:solidFill>
                  <a:schemeClr val="dk1"/>
                </a:solidFill>
              </a:defRPr>
            </a:lvl3pPr>
            <a:lvl4pPr lvl="3" rtl="0">
              <a:spcBef>
                <a:spcPts val="0"/>
              </a:spcBef>
              <a:spcAft>
                <a:spcPts val="0"/>
              </a:spcAft>
              <a:buClr>
                <a:schemeClr val="dk1"/>
              </a:buClr>
              <a:buSzPts val="1200"/>
              <a:buNone/>
              <a:defRPr sz="1200">
                <a:solidFill>
                  <a:schemeClr val="dk1"/>
                </a:solidFill>
              </a:defRPr>
            </a:lvl4pPr>
            <a:lvl5pPr lvl="4" rtl="0">
              <a:spcBef>
                <a:spcPts val="0"/>
              </a:spcBef>
              <a:spcAft>
                <a:spcPts val="0"/>
              </a:spcAft>
              <a:buClr>
                <a:schemeClr val="dk1"/>
              </a:buClr>
              <a:buSzPts val="1200"/>
              <a:buNone/>
              <a:defRPr sz="1200">
                <a:solidFill>
                  <a:schemeClr val="dk1"/>
                </a:solidFill>
              </a:defRPr>
            </a:lvl5pPr>
            <a:lvl6pPr lvl="5" rtl="0">
              <a:spcBef>
                <a:spcPts val="0"/>
              </a:spcBef>
              <a:spcAft>
                <a:spcPts val="0"/>
              </a:spcAft>
              <a:buClr>
                <a:schemeClr val="dk1"/>
              </a:buClr>
              <a:buSzPts val="1200"/>
              <a:buNone/>
              <a:defRPr sz="1200">
                <a:solidFill>
                  <a:schemeClr val="dk1"/>
                </a:solidFill>
              </a:defRPr>
            </a:lvl6pPr>
            <a:lvl7pPr lvl="6" rtl="0">
              <a:spcBef>
                <a:spcPts val="0"/>
              </a:spcBef>
              <a:spcAft>
                <a:spcPts val="0"/>
              </a:spcAft>
              <a:buClr>
                <a:schemeClr val="dk1"/>
              </a:buClr>
              <a:buSzPts val="1200"/>
              <a:buNone/>
              <a:defRPr sz="1200">
                <a:solidFill>
                  <a:schemeClr val="dk1"/>
                </a:solidFill>
              </a:defRPr>
            </a:lvl7pPr>
            <a:lvl8pPr lvl="7" rtl="0">
              <a:spcBef>
                <a:spcPts val="0"/>
              </a:spcBef>
              <a:spcAft>
                <a:spcPts val="0"/>
              </a:spcAft>
              <a:buClr>
                <a:schemeClr val="dk1"/>
              </a:buClr>
              <a:buSzPts val="1200"/>
              <a:buNone/>
              <a:defRPr sz="1200">
                <a:solidFill>
                  <a:schemeClr val="dk1"/>
                </a:solidFill>
              </a:defRPr>
            </a:lvl8pPr>
            <a:lvl9pPr lvl="8" rtl="0">
              <a:spcBef>
                <a:spcPts val="0"/>
              </a:spcBef>
              <a:spcAft>
                <a:spcPts val="0"/>
              </a:spcAft>
              <a:buClr>
                <a:schemeClr val="dk1"/>
              </a:buClr>
              <a:buSzPts val="1200"/>
              <a:buNone/>
              <a:defRPr sz="1200">
                <a:solidFill>
                  <a:schemeClr val="dk1"/>
                </a:solidFill>
              </a:defRPr>
            </a:lvl9pPr>
          </a:lstStyle>
          <a:p/>
        </p:txBody>
      </p:sp>
      <p:sp>
        <p:nvSpPr>
          <p:cNvPr id="304" name="Google Shape;304;p24"/>
          <p:cNvSpPr txBox="1"/>
          <p:nvPr>
            <p:ph type="subTitle" idx="1"/>
          </p:nvPr>
        </p:nvSpPr>
        <p:spPr>
          <a:xfrm>
            <a:off x="714300" y="1858248"/>
            <a:ext cx="2295900" cy="80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305" name="Google Shape;305;p24"/>
          <p:cNvSpPr/>
          <p:nvPr/>
        </p:nvSpPr>
        <p:spPr>
          <a:xfrm>
            <a:off x="8429700" y="3763775"/>
            <a:ext cx="184600" cy="137950"/>
          </a:xfrm>
          <a:custGeom>
            <a:avLst/>
            <a:gdLst/>
            <a:ahLst/>
            <a:cxnLst/>
            <a:rect l="l" t="t" r="r" b="b"/>
            <a:pathLst>
              <a:path w="7384" h="5518" extrusionOk="0">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06" name="Google Shape;306;p24"/>
          <p:cNvGrpSpPr/>
          <p:nvPr/>
        </p:nvGrpSpPr>
        <p:grpSpPr>
          <a:xfrm>
            <a:off x="8279675" y="133463"/>
            <a:ext cx="306250" cy="304225"/>
            <a:chOff x="3437575" y="2857925"/>
            <a:chExt cx="306250" cy="304225"/>
          </a:xfrm>
        </p:grpSpPr>
        <p:sp>
          <p:nvSpPr>
            <p:cNvPr id="307" name="Google Shape;307;p24"/>
            <p:cNvSpPr/>
            <p:nvPr/>
          </p:nvSpPr>
          <p:spPr>
            <a:xfrm>
              <a:off x="3437575" y="2857925"/>
              <a:ext cx="306250" cy="304225"/>
            </a:xfrm>
            <a:custGeom>
              <a:avLst/>
              <a:gdLst/>
              <a:ahLst/>
              <a:cxnLst/>
              <a:rect l="l" t="t" r="r" b="b"/>
              <a:pathLst>
                <a:path w="12250" h="12169" extrusionOk="0">
                  <a:moveTo>
                    <a:pt x="5378" y="0"/>
                  </a:moveTo>
                  <a:cubicBezTo>
                    <a:pt x="5282" y="0"/>
                    <a:pt x="5186" y="52"/>
                    <a:pt x="5152" y="155"/>
                  </a:cubicBezTo>
                  <a:lnTo>
                    <a:pt x="4064" y="3875"/>
                  </a:lnTo>
                  <a:cubicBezTo>
                    <a:pt x="4036" y="3961"/>
                    <a:pt x="3978" y="4018"/>
                    <a:pt x="3921" y="4047"/>
                  </a:cubicBezTo>
                  <a:lnTo>
                    <a:pt x="229" y="5249"/>
                  </a:lnTo>
                  <a:cubicBezTo>
                    <a:pt x="29" y="5306"/>
                    <a:pt x="0" y="5564"/>
                    <a:pt x="172" y="5678"/>
                  </a:cubicBezTo>
                  <a:lnTo>
                    <a:pt x="3377" y="7853"/>
                  </a:lnTo>
                  <a:cubicBezTo>
                    <a:pt x="3435" y="7911"/>
                    <a:pt x="3463" y="7968"/>
                    <a:pt x="3463" y="8054"/>
                  </a:cubicBezTo>
                  <a:lnTo>
                    <a:pt x="3463" y="11946"/>
                  </a:lnTo>
                  <a:cubicBezTo>
                    <a:pt x="3483" y="12085"/>
                    <a:pt x="3586" y="12169"/>
                    <a:pt x="3704" y="12169"/>
                  </a:cubicBezTo>
                  <a:cubicBezTo>
                    <a:pt x="3756" y="12169"/>
                    <a:pt x="3811" y="12153"/>
                    <a:pt x="3864" y="12118"/>
                  </a:cubicBezTo>
                  <a:lnTo>
                    <a:pt x="6926" y="9771"/>
                  </a:lnTo>
                  <a:cubicBezTo>
                    <a:pt x="6968" y="9729"/>
                    <a:pt x="7025" y="9702"/>
                    <a:pt x="7087" y="9702"/>
                  </a:cubicBezTo>
                  <a:cubicBezTo>
                    <a:pt x="7109" y="9702"/>
                    <a:pt x="7132" y="9706"/>
                    <a:pt x="7155" y="9714"/>
                  </a:cubicBezTo>
                  <a:lnTo>
                    <a:pt x="10847" y="10887"/>
                  </a:lnTo>
                  <a:cubicBezTo>
                    <a:pt x="10875" y="10901"/>
                    <a:pt x="10904" y="10907"/>
                    <a:pt x="10931" y="10907"/>
                  </a:cubicBezTo>
                  <a:cubicBezTo>
                    <a:pt x="11069" y="10907"/>
                    <a:pt x="11181" y="10744"/>
                    <a:pt x="11133" y="10601"/>
                  </a:cubicBezTo>
                  <a:lnTo>
                    <a:pt x="9845" y="6937"/>
                  </a:lnTo>
                  <a:cubicBezTo>
                    <a:pt x="9817" y="6880"/>
                    <a:pt x="9817" y="6794"/>
                    <a:pt x="9874" y="6709"/>
                  </a:cubicBezTo>
                  <a:lnTo>
                    <a:pt x="12135" y="3560"/>
                  </a:lnTo>
                  <a:cubicBezTo>
                    <a:pt x="12249" y="3417"/>
                    <a:pt x="12135" y="3188"/>
                    <a:pt x="11934" y="3188"/>
                  </a:cubicBezTo>
                  <a:lnTo>
                    <a:pt x="8042" y="3303"/>
                  </a:lnTo>
                  <a:cubicBezTo>
                    <a:pt x="7985" y="3303"/>
                    <a:pt x="7899" y="3274"/>
                    <a:pt x="7842" y="3217"/>
                  </a:cubicBezTo>
                  <a:lnTo>
                    <a:pt x="5552" y="69"/>
                  </a:lnTo>
                  <a:cubicBezTo>
                    <a:pt x="5507" y="23"/>
                    <a:pt x="5442" y="0"/>
                    <a:pt x="53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24"/>
            <p:cNvSpPr/>
            <p:nvPr/>
          </p:nvSpPr>
          <p:spPr>
            <a:xfrm>
              <a:off x="3518425" y="2951875"/>
              <a:ext cx="144550" cy="143750"/>
            </a:xfrm>
            <a:custGeom>
              <a:avLst/>
              <a:gdLst/>
              <a:ahLst/>
              <a:cxnLst/>
              <a:rect l="l" t="t" r="r" b="b"/>
              <a:pathLst>
                <a:path w="5782" h="5750" extrusionOk="0">
                  <a:moveTo>
                    <a:pt x="2538" y="0"/>
                  </a:moveTo>
                  <a:cubicBezTo>
                    <a:pt x="2490" y="0"/>
                    <a:pt x="2451" y="25"/>
                    <a:pt x="2433" y="60"/>
                  </a:cubicBezTo>
                  <a:lnTo>
                    <a:pt x="1918" y="1834"/>
                  </a:lnTo>
                  <a:cubicBezTo>
                    <a:pt x="1889" y="1863"/>
                    <a:pt x="1860" y="1892"/>
                    <a:pt x="1832" y="1892"/>
                  </a:cubicBezTo>
                  <a:lnTo>
                    <a:pt x="86" y="2464"/>
                  </a:lnTo>
                  <a:cubicBezTo>
                    <a:pt x="0" y="2493"/>
                    <a:pt x="0" y="2607"/>
                    <a:pt x="57" y="2664"/>
                  </a:cubicBezTo>
                  <a:lnTo>
                    <a:pt x="1574" y="3723"/>
                  </a:lnTo>
                  <a:cubicBezTo>
                    <a:pt x="1603" y="3723"/>
                    <a:pt x="1631" y="3752"/>
                    <a:pt x="1631" y="3809"/>
                  </a:cubicBezTo>
                  <a:lnTo>
                    <a:pt x="1631" y="5641"/>
                  </a:lnTo>
                  <a:cubicBezTo>
                    <a:pt x="1631" y="5703"/>
                    <a:pt x="1691" y="5750"/>
                    <a:pt x="1746" y="5750"/>
                  </a:cubicBezTo>
                  <a:cubicBezTo>
                    <a:pt x="1767" y="5750"/>
                    <a:pt x="1787" y="5743"/>
                    <a:pt x="1803" y="5727"/>
                  </a:cubicBezTo>
                  <a:lnTo>
                    <a:pt x="3263" y="4610"/>
                  </a:lnTo>
                  <a:cubicBezTo>
                    <a:pt x="3291" y="4582"/>
                    <a:pt x="3349" y="4582"/>
                    <a:pt x="3377" y="4582"/>
                  </a:cubicBezTo>
                  <a:lnTo>
                    <a:pt x="5123" y="5154"/>
                  </a:lnTo>
                  <a:cubicBezTo>
                    <a:pt x="5135" y="5158"/>
                    <a:pt x="5146" y="5160"/>
                    <a:pt x="5157" y="5160"/>
                  </a:cubicBezTo>
                  <a:cubicBezTo>
                    <a:pt x="5230" y="5160"/>
                    <a:pt x="5291" y="5085"/>
                    <a:pt x="5266" y="5011"/>
                  </a:cubicBezTo>
                  <a:lnTo>
                    <a:pt x="4636" y="3265"/>
                  </a:lnTo>
                  <a:cubicBezTo>
                    <a:pt x="4636" y="3237"/>
                    <a:pt x="4636" y="3208"/>
                    <a:pt x="4636" y="3179"/>
                  </a:cubicBezTo>
                  <a:lnTo>
                    <a:pt x="5724" y="1691"/>
                  </a:lnTo>
                  <a:cubicBezTo>
                    <a:pt x="5781" y="1605"/>
                    <a:pt x="5724" y="1491"/>
                    <a:pt x="5610" y="1491"/>
                  </a:cubicBezTo>
                  <a:lnTo>
                    <a:pt x="3778" y="1548"/>
                  </a:lnTo>
                  <a:cubicBezTo>
                    <a:pt x="3749" y="1548"/>
                    <a:pt x="3721" y="1548"/>
                    <a:pt x="3692" y="1520"/>
                  </a:cubicBezTo>
                  <a:lnTo>
                    <a:pt x="2633" y="31"/>
                  </a:lnTo>
                  <a:cubicBezTo>
                    <a:pt x="2600" y="9"/>
                    <a:pt x="2568" y="0"/>
                    <a:pt x="2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09" name="Google Shape;309;p24"/>
          <p:cNvSpPr/>
          <p:nvPr/>
        </p:nvSpPr>
        <p:spPr>
          <a:xfrm>
            <a:off x="237575" y="621125"/>
            <a:ext cx="282475" cy="281225"/>
          </a:xfrm>
          <a:custGeom>
            <a:avLst/>
            <a:gdLst/>
            <a:ahLst/>
            <a:cxnLst/>
            <a:rect l="l" t="t" r="r" b="b"/>
            <a:pathLst>
              <a:path w="11299" h="11249" extrusionOk="0">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24"/>
          <p:cNvSpPr txBox="1"/>
          <p:nvPr>
            <p:ph type="ctrTitle" idx="3"/>
          </p:nvPr>
        </p:nvSpPr>
        <p:spPr>
          <a:xfrm>
            <a:off x="3424057" y="1432575"/>
            <a:ext cx="22959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400">
                <a:solidFill>
                  <a:schemeClr val="lt2"/>
                </a:solidFill>
              </a:defRPr>
            </a:lvl1pPr>
            <a:lvl2pPr lvl="1" rtl="0">
              <a:spcBef>
                <a:spcPts val="0"/>
              </a:spcBef>
              <a:spcAft>
                <a:spcPts val="0"/>
              </a:spcAft>
              <a:buClr>
                <a:schemeClr val="dk1"/>
              </a:buClr>
              <a:buSzPts val="1200"/>
              <a:buNone/>
              <a:defRPr sz="1200">
                <a:solidFill>
                  <a:schemeClr val="dk1"/>
                </a:solidFill>
              </a:defRPr>
            </a:lvl2pPr>
            <a:lvl3pPr lvl="2" rtl="0">
              <a:spcBef>
                <a:spcPts val="0"/>
              </a:spcBef>
              <a:spcAft>
                <a:spcPts val="0"/>
              </a:spcAft>
              <a:buClr>
                <a:schemeClr val="dk1"/>
              </a:buClr>
              <a:buSzPts val="1200"/>
              <a:buNone/>
              <a:defRPr sz="1200">
                <a:solidFill>
                  <a:schemeClr val="dk1"/>
                </a:solidFill>
              </a:defRPr>
            </a:lvl3pPr>
            <a:lvl4pPr lvl="3" rtl="0">
              <a:spcBef>
                <a:spcPts val="0"/>
              </a:spcBef>
              <a:spcAft>
                <a:spcPts val="0"/>
              </a:spcAft>
              <a:buClr>
                <a:schemeClr val="dk1"/>
              </a:buClr>
              <a:buSzPts val="1200"/>
              <a:buNone/>
              <a:defRPr sz="1200">
                <a:solidFill>
                  <a:schemeClr val="dk1"/>
                </a:solidFill>
              </a:defRPr>
            </a:lvl4pPr>
            <a:lvl5pPr lvl="4" rtl="0">
              <a:spcBef>
                <a:spcPts val="0"/>
              </a:spcBef>
              <a:spcAft>
                <a:spcPts val="0"/>
              </a:spcAft>
              <a:buClr>
                <a:schemeClr val="dk1"/>
              </a:buClr>
              <a:buSzPts val="1200"/>
              <a:buNone/>
              <a:defRPr sz="1200">
                <a:solidFill>
                  <a:schemeClr val="dk1"/>
                </a:solidFill>
              </a:defRPr>
            </a:lvl5pPr>
            <a:lvl6pPr lvl="5" rtl="0">
              <a:spcBef>
                <a:spcPts val="0"/>
              </a:spcBef>
              <a:spcAft>
                <a:spcPts val="0"/>
              </a:spcAft>
              <a:buClr>
                <a:schemeClr val="dk1"/>
              </a:buClr>
              <a:buSzPts val="1200"/>
              <a:buNone/>
              <a:defRPr sz="1200">
                <a:solidFill>
                  <a:schemeClr val="dk1"/>
                </a:solidFill>
              </a:defRPr>
            </a:lvl6pPr>
            <a:lvl7pPr lvl="6" rtl="0">
              <a:spcBef>
                <a:spcPts val="0"/>
              </a:spcBef>
              <a:spcAft>
                <a:spcPts val="0"/>
              </a:spcAft>
              <a:buClr>
                <a:schemeClr val="dk1"/>
              </a:buClr>
              <a:buSzPts val="1200"/>
              <a:buNone/>
              <a:defRPr sz="1200">
                <a:solidFill>
                  <a:schemeClr val="dk1"/>
                </a:solidFill>
              </a:defRPr>
            </a:lvl7pPr>
            <a:lvl8pPr lvl="7" rtl="0">
              <a:spcBef>
                <a:spcPts val="0"/>
              </a:spcBef>
              <a:spcAft>
                <a:spcPts val="0"/>
              </a:spcAft>
              <a:buClr>
                <a:schemeClr val="dk1"/>
              </a:buClr>
              <a:buSzPts val="1200"/>
              <a:buNone/>
              <a:defRPr sz="1200">
                <a:solidFill>
                  <a:schemeClr val="dk1"/>
                </a:solidFill>
              </a:defRPr>
            </a:lvl8pPr>
            <a:lvl9pPr lvl="8" rtl="0">
              <a:spcBef>
                <a:spcPts val="0"/>
              </a:spcBef>
              <a:spcAft>
                <a:spcPts val="0"/>
              </a:spcAft>
              <a:buClr>
                <a:schemeClr val="dk1"/>
              </a:buClr>
              <a:buSzPts val="1200"/>
              <a:buNone/>
              <a:defRPr sz="1200">
                <a:solidFill>
                  <a:schemeClr val="dk1"/>
                </a:solidFill>
              </a:defRPr>
            </a:lvl9pPr>
          </a:lstStyle>
          <a:p/>
        </p:txBody>
      </p:sp>
      <p:sp>
        <p:nvSpPr>
          <p:cNvPr id="311" name="Google Shape;311;p24"/>
          <p:cNvSpPr txBox="1"/>
          <p:nvPr>
            <p:ph type="subTitle" idx="4"/>
          </p:nvPr>
        </p:nvSpPr>
        <p:spPr>
          <a:xfrm>
            <a:off x="3424050" y="1858248"/>
            <a:ext cx="2295900" cy="80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312" name="Google Shape;312;p24"/>
          <p:cNvSpPr txBox="1"/>
          <p:nvPr>
            <p:ph type="ctrTitle" idx="5"/>
          </p:nvPr>
        </p:nvSpPr>
        <p:spPr>
          <a:xfrm>
            <a:off x="6133807" y="1432575"/>
            <a:ext cx="22959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400">
                <a:solidFill>
                  <a:schemeClr val="lt2"/>
                </a:solidFill>
              </a:defRPr>
            </a:lvl1pPr>
            <a:lvl2pPr lvl="1" rtl="0">
              <a:spcBef>
                <a:spcPts val="0"/>
              </a:spcBef>
              <a:spcAft>
                <a:spcPts val="0"/>
              </a:spcAft>
              <a:buClr>
                <a:schemeClr val="dk1"/>
              </a:buClr>
              <a:buSzPts val="1200"/>
              <a:buNone/>
              <a:defRPr sz="1200">
                <a:solidFill>
                  <a:schemeClr val="dk1"/>
                </a:solidFill>
              </a:defRPr>
            </a:lvl2pPr>
            <a:lvl3pPr lvl="2" rtl="0">
              <a:spcBef>
                <a:spcPts val="0"/>
              </a:spcBef>
              <a:spcAft>
                <a:spcPts val="0"/>
              </a:spcAft>
              <a:buClr>
                <a:schemeClr val="dk1"/>
              </a:buClr>
              <a:buSzPts val="1200"/>
              <a:buNone/>
              <a:defRPr sz="1200">
                <a:solidFill>
                  <a:schemeClr val="dk1"/>
                </a:solidFill>
              </a:defRPr>
            </a:lvl3pPr>
            <a:lvl4pPr lvl="3" rtl="0">
              <a:spcBef>
                <a:spcPts val="0"/>
              </a:spcBef>
              <a:spcAft>
                <a:spcPts val="0"/>
              </a:spcAft>
              <a:buClr>
                <a:schemeClr val="dk1"/>
              </a:buClr>
              <a:buSzPts val="1200"/>
              <a:buNone/>
              <a:defRPr sz="1200">
                <a:solidFill>
                  <a:schemeClr val="dk1"/>
                </a:solidFill>
              </a:defRPr>
            </a:lvl4pPr>
            <a:lvl5pPr lvl="4" rtl="0">
              <a:spcBef>
                <a:spcPts val="0"/>
              </a:spcBef>
              <a:spcAft>
                <a:spcPts val="0"/>
              </a:spcAft>
              <a:buClr>
                <a:schemeClr val="dk1"/>
              </a:buClr>
              <a:buSzPts val="1200"/>
              <a:buNone/>
              <a:defRPr sz="1200">
                <a:solidFill>
                  <a:schemeClr val="dk1"/>
                </a:solidFill>
              </a:defRPr>
            </a:lvl5pPr>
            <a:lvl6pPr lvl="5" rtl="0">
              <a:spcBef>
                <a:spcPts val="0"/>
              </a:spcBef>
              <a:spcAft>
                <a:spcPts val="0"/>
              </a:spcAft>
              <a:buClr>
                <a:schemeClr val="dk1"/>
              </a:buClr>
              <a:buSzPts val="1200"/>
              <a:buNone/>
              <a:defRPr sz="1200">
                <a:solidFill>
                  <a:schemeClr val="dk1"/>
                </a:solidFill>
              </a:defRPr>
            </a:lvl6pPr>
            <a:lvl7pPr lvl="6" rtl="0">
              <a:spcBef>
                <a:spcPts val="0"/>
              </a:spcBef>
              <a:spcAft>
                <a:spcPts val="0"/>
              </a:spcAft>
              <a:buClr>
                <a:schemeClr val="dk1"/>
              </a:buClr>
              <a:buSzPts val="1200"/>
              <a:buNone/>
              <a:defRPr sz="1200">
                <a:solidFill>
                  <a:schemeClr val="dk1"/>
                </a:solidFill>
              </a:defRPr>
            </a:lvl7pPr>
            <a:lvl8pPr lvl="7" rtl="0">
              <a:spcBef>
                <a:spcPts val="0"/>
              </a:spcBef>
              <a:spcAft>
                <a:spcPts val="0"/>
              </a:spcAft>
              <a:buClr>
                <a:schemeClr val="dk1"/>
              </a:buClr>
              <a:buSzPts val="1200"/>
              <a:buNone/>
              <a:defRPr sz="1200">
                <a:solidFill>
                  <a:schemeClr val="dk1"/>
                </a:solidFill>
              </a:defRPr>
            </a:lvl8pPr>
            <a:lvl9pPr lvl="8" rtl="0">
              <a:spcBef>
                <a:spcPts val="0"/>
              </a:spcBef>
              <a:spcAft>
                <a:spcPts val="0"/>
              </a:spcAft>
              <a:buClr>
                <a:schemeClr val="dk1"/>
              </a:buClr>
              <a:buSzPts val="1200"/>
              <a:buNone/>
              <a:defRPr sz="1200">
                <a:solidFill>
                  <a:schemeClr val="dk1"/>
                </a:solidFill>
              </a:defRPr>
            </a:lvl9pPr>
          </a:lstStyle>
          <a:p/>
        </p:txBody>
      </p:sp>
      <p:sp>
        <p:nvSpPr>
          <p:cNvPr id="313" name="Google Shape;313;p24"/>
          <p:cNvSpPr txBox="1"/>
          <p:nvPr>
            <p:ph type="subTitle" idx="6"/>
          </p:nvPr>
        </p:nvSpPr>
        <p:spPr>
          <a:xfrm>
            <a:off x="6133800" y="1858248"/>
            <a:ext cx="2295900" cy="80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314" name="Google Shape;314;p24"/>
          <p:cNvSpPr txBox="1"/>
          <p:nvPr>
            <p:ph type="ctrTitle" idx="7"/>
          </p:nvPr>
        </p:nvSpPr>
        <p:spPr>
          <a:xfrm>
            <a:off x="3424057" y="3145013"/>
            <a:ext cx="22959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400">
                <a:solidFill>
                  <a:schemeClr val="lt2"/>
                </a:solidFill>
              </a:defRPr>
            </a:lvl1pPr>
            <a:lvl2pPr lvl="1" rtl="0">
              <a:spcBef>
                <a:spcPts val="0"/>
              </a:spcBef>
              <a:spcAft>
                <a:spcPts val="0"/>
              </a:spcAft>
              <a:buClr>
                <a:schemeClr val="dk1"/>
              </a:buClr>
              <a:buSzPts val="1200"/>
              <a:buNone/>
              <a:defRPr sz="1200">
                <a:solidFill>
                  <a:schemeClr val="dk1"/>
                </a:solidFill>
              </a:defRPr>
            </a:lvl2pPr>
            <a:lvl3pPr lvl="2" rtl="0">
              <a:spcBef>
                <a:spcPts val="0"/>
              </a:spcBef>
              <a:spcAft>
                <a:spcPts val="0"/>
              </a:spcAft>
              <a:buClr>
                <a:schemeClr val="dk1"/>
              </a:buClr>
              <a:buSzPts val="1200"/>
              <a:buNone/>
              <a:defRPr sz="1200">
                <a:solidFill>
                  <a:schemeClr val="dk1"/>
                </a:solidFill>
              </a:defRPr>
            </a:lvl3pPr>
            <a:lvl4pPr lvl="3" rtl="0">
              <a:spcBef>
                <a:spcPts val="0"/>
              </a:spcBef>
              <a:spcAft>
                <a:spcPts val="0"/>
              </a:spcAft>
              <a:buClr>
                <a:schemeClr val="dk1"/>
              </a:buClr>
              <a:buSzPts val="1200"/>
              <a:buNone/>
              <a:defRPr sz="1200">
                <a:solidFill>
                  <a:schemeClr val="dk1"/>
                </a:solidFill>
              </a:defRPr>
            </a:lvl4pPr>
            <a:lvl5pPr lvl="4" rtl="0">
              <a:spcBef>
                <a:spcPts val="0"/>
              </a:spcBef>
              <a:spcAft>
                <a:spcPts val="0"/>
              </a:spcAft>
              <a:buClr>
                <a:schemeClr val="dk1"/>
              </a:buClr>
              <a:buSzPts val="1200"/>
              <a:buNone/>
              <a:defRPr sz="1200">
                <a:solidFill>
                  <a:schemeClr val="dk1"/>
                </a:solidFill>
              </a:defRPr>
            </a:lvl5pPr>
            <a:lvl6pPr lvl="5" rtl="0">
              <a:spcBef>
                <a:spcPts val="0"/>
              </a:spcBef>
              <a:spcAft>
                <a:spcPts val="0"/>
              </a:spcAft>
              <a:buClr>
                <a:schemeClr val="dk1"/>
              </a:buClr>
              <a:buSzPts val="1200"/>
              <a:buNone/>
              <a:defRPr sz="1200">
                <a:solidFill>
                  <a:schemeClr val="dk1"/>
                </a:solidFill>
              </a:defRPr>
            </a:lvl6pPr>
            <a:lvl7pPr lvl="6" rtl="0">
              <a:spcBef>
                <a:spcPts val="0"/>
              </a:spcBef>
              <a:spcAft>
                <a:spcPts val="0"/>
              </a:spcAft>
              <a:buClr>
                <a:schemeClr val="dk1"/>
              </a:buClr>
              <a:buSzPts val="1200"/>
              <a:buNone/>
              <a:defRPr sz="1200">
                <a:solidFill>
                  <a:schemeClr val="dk1"/>
                </a:solidFill>
              </a:defRPr>
            </a:lvl7pPr>
            <a:lvl8pPr lvl="7" rtl="0">
              <a:spcBef>
                <a:spcPts val="0"/>
              </a:spcBef>
              <a:spcAft>
                <a:spcPts val="0"/>
              </a:spcAft>
              <a:buClr>
                <a:schemeClr val="dk1"/>
              </a:buClr>
              <a:buSzPts val="1200"/>
              <a:buNone/>
              <a:defRPr sz="1200">
                <a:solidFill>
                  <a:schemeClr val="dk1"/>
                </a:solidFill>
              </a:defRPr>
            </a:lvl8pPr>
            <a:lvl9pPr lvl="8" rtl="0">
              <a:spcBef>
                <a:spcPts val="0"/>
              </a:spcBef>
              <a:spcAft>
                <a:spcPts val="0"/>
              </a:spcAft>
              <a:buClr>
                <a:schemeClr val="dk1"/>
              </a:buClr>
              <a:buSzPts val="1200"/>
              <a:buNone/>
              <a:defRPr sz="1200">
                <a:solidFill>
                  <a:schemeClr val="dk1"/>
                </a:solidFill>
              </a:defRPr>
            </a:lvl9pPr>
          </a:lstStyle>
          <a:p/>
        </p:txBody>
      </p:sp>
      <p:sp>
        <p:nvSpPr>
          <p:cNvPr id="315" name="Google Shape;315;p24"/>
          <p:cNvSpPr txBox="1"/>
          <p:nvPr>
            <p:ph type="subTitle" idx="8"/>
          </p:nvPr>
        </p:nvSpPr>
        <p:spPr>
          <a:xfrm>
            <a:off x="3424050" y="3570700"/>
            <a:ext cx="2295900" cy="80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316" name="Google Shape;316;p24"/>
          <p:cNvSpPr txBox="1"/>
          <p:nvPr>
            <p:ph type="ctrTitle" idx="9"/>
          </p:nvPr>
        </p:nvSpPr>
        <p:spPr>
          <a:xfrm>
            <a:off x="714307" y="3145013"/>
            <a:ext cx="22959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400">
                <a:solidFill>
                  <a:schemeClr val="lt2"/>
                </a:solidFill>
              </a:defRPr>
            </a:lvl1pPr>
            <a:lvl2pPr lvl="1" rtl="0">
              <a:spcBef>
                <a:spcPts val="0"/>
              </a:spcBef>
              <a:spcAft>
                <a:spcPts val="0"/>
              </a:spcAft>
              <a:buClr>
                <a:schemeClr val="dk1"/>
              </a:buClr>
              <a:buSzPts val="1200"/>
              <a:buNone/>
              <a:defRPr sz="1200">
                <a:solidFill>
                  <a:schemeClr val="dk1"/>
                </a:solidFill>
              </a:defRPr>
            </a:lvl2pPr>
            <a:lvl3pPr lvl="2" rtl="0">
              <a:spcBef>
                <a:spcPts val="0"/>
              </a:spcBef>
              <a:spcAft>
                <a:spcPts val="0"/>
              </a:spcAft>
              <a:buClr>
                <a:schemeClr val="dk1"/>
              </a:buClr>
              <a:buSzPts val="1200"/>
              <a:buNone/>
              <a:defRPr sz="1200">
                <a:solidFill>
                  <a:schemeClr val="dk1"/>
                </a:solidFill>
              </a:defRPr>
            </a:lvl3pPr>
            <a:lvl4pPr lvl="3" rtl="0">
              <a:spcBef>
                <a:spcPts val="0"/>
              </a:spcBef>
              <a:spcAft>
                <a:spcPts val="0"/>
              </a:spcAft>
              <a:buClr>
                <a:schemeClr val="dk1"/>
              </a:buClr>
              <a:buSzPts val="1200"/>
              <a:buNone/>
              <a:defRPr sz="1200">
                <a:solidFill>
                  <a:schemeClr val="dk1"/>
                </a:solidFill>
              </a:defRPr>
            </a:lvl4pPr>
            <a:lvl5pPr lvl="4" rtl="0">
              <a:spcBef>
                <a:spcPts val="0"/>
              </a:spcBef>
              <a:spcAft>
                <a:spcPts val="0"/>
              </a:spcAft>
              <a:buClr>
                <a:schemeClr val="dk1"/>
              </a:buClr>
              <a:buSzPts val="1200"/>
              <a:buNone/>
              <a:defRPr sz="1200">
                <a:solidFill>
                  <a:schemeClr val="dk1"/>
                </a:solidFill>
              </a:defRPr>
            </a:lvl5pPr>
            <a:lvl6pPr lvl="5" rtl="0">
              <a:spcBef>
                <a:spcPts val="0"/>
              </a:spcBef>
              <a:spcAft>
                <a:spcPts val="0"/>
              </a:spcAft>
              <a:buClr>
                <a:schemeClr val="dk1"/>
              </a:buClr>
              <a:buSzPts val="1200"/>
              <a:buNone/>
              <a:defRPr sz="1200">
                <a:solidFill>
                  <a:schemeClr val="dk1"/>
                </a:solidFill>
              </a:defRPr>
            </a:lvl6pPr>
            <a:lvl7pPr lvl="6" rtl="0">
              <a:spcBef>
                <a:spcPts val="0"/>
              </a:spcBef>
              <a:spcAft>
                <a:spcPts val="0"/>
              </a:spcAft>
              <a:buClr>
                <a:schemeClr val="dk1"/>
              </a:buClr>
              <a:buSzPts val="1200"/>
              <a:buNone/>
              <a:defRPr sz="1200">
                <a:solidFill>
                  <a:schemeClr val="dk1"/>
                </a:solidFill>
              </a:defRPr>
            </a:lvl7pPr>
            <a:lvl8pPr lvl="7" rtl="0">
              <a:spcBef>
                <a:spcPts val="0"/>
              </a:spcBef>
              <a:spcAft>
                <a:spcPts val="0"/>
              </a:spcAft>
              <a:buClr>
                <a:schemeClr val="dk1"/>
              </a:buClr>
              <a:buSzPts val="1200"/>
              <a:buNone/>
              <a:defRPr sz="1200">
                <a:solidFill>
                  <a:schemeClr val="dk1"/>
                </a:solidFill>
              </a:defRPr>
            </a:lvl8pPr>
            <a:lvl9pPr lvl="8" rtl="0">
              <a:spcBef>
                <a:spcPts val="0"/>
              </a:spcBef>
              <a:spcAft>
                <a:spcPts val="0"/>
              </a:spcAft>
              <a:buClr>
                <a:schemeClr val="dk1"/>
              </a:buClr>
              <a:buSzPts val="1200"/>
              <a:buNone/>
              <a:defRPr sz="1200">
                <a:solidFill>
                  <a:schemeClr val="dk1"/>
                </a:solidFill>
              </a:defRPr>
            </a:lvl9pPr>
          </a:lstStyle>
          <a:p/>
        </p:txBody>
      </p:sp>
      <p:sp>
        <p:nvSpPr>
          <p:cNvPr id="317" name="Google Shape;317;p24"/>
          <p:cNvSpPr txBox="1"/>
          <p:nvPr>
            <p:ph type="subTitle" idx="13"/>
          </p:nvPr>
        </p:nvSpPr>
        <p:spPr>
          <a:xfrm>
            <a:off x="714300" y="3570700"/>
            <a:ext cx="2295900" cy="80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1">
  <p:cSld name="CUSTOM_15_2">
    <p:spTree>
      <p:nvGrpSpPr>
        <p:cNvPr id="318" name="Shape 318"/>
        <p:cNvGrpSpPr/>
        <p:nvPr/>
      </p:nvGrpSpPr>
      <p:grpSpPr>
        <a:xfrm>
          <a:off x="0" y="0"/>
          <a:ext cx="0" cy="0"/>
          <a:chOff x="0" y="0"/>
          <a:chExt cx="0" cy="0"/>
        </a:xfrm>
      </p:grpSpPr>
      <p:sp>
        <p:nvSpPr>
          <p:cNvPr id="319" name="Google Shape;319;p25"/>
          <p:cNvSpPr/>
          <p:nvPr/>
        </p:nvSpPr>
        <p:spPr>
          <a:xfrm>
            <a:off x="6584163" y="-877011"/>
            <a:ext cx="3508236" cy="3416786"/>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25"/>
          <p:cNvSpPr/>
          <p:nvPr/>
        </p:nvSpPr>
        <p:spPr>
          <a:xfrm rot="-1967923">
            <a:off x="-9852307" y="1163166"/>
            <a:ext cx="9968983" cy="8278527"/>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1" name="Google Shape;321;p25"/>
          <p:cNvGrpSpPr/>
          <p:nvPr/>
        </p:nvGrpSpPr>
        <p:grpSpPr>
          <a:xfrm>
            <a:off x="7059225" y="521838"/>
            <a:ext cx="1280025" cy="619100"/>
            <a:chOff x="444000" y="4112950"/>
            <a:chExt cx="1280025" cy="619100"/>
          </a:xfrm>
        </p:grpSpPr>
        <p:sp>
          <p:nvSpPr>
            <p:cNvPr id="322" name="Google Shape;322;p25"/>
            <p:cNvSpPr/>
            <p:nvPr/>
          </p:nvSpPr>
          <p:spPr>
            <a:xfrm>
              <a:off x="755225" y="4127825"/>
              <a:ext cx="649700" cy="589825"/>
            </a:xfrm>
            <a:custGeom>
              <a:avLst/>
              <a:gdLst/>
              <a:ahLst/>
              <a:cxnLst/>
              <a:rect l="l" t="t" r="r" b="b"/>
              <a:pathLst>
                <a:path w="25988" h="23593" extrusionOk="0">
                  <a:moveTo>
                    <a:pt x="12997" y="0"/>
                  </a:moveTo>
                  <a:cubicBezTo>
                    <a:pt x="7676" y="0"/>
                    <a:pt x="2836" y="3609"/>
                    <a:pt x="1518" y="9030"/>
                  </a:cubicBezTo>
                  <a:cubicBezTo>
                    <a:pt x="1" y="15355"/>
                    <a:pt x="3893" y="21708"/>
                    <a:pt x="10218" y="23254"/>
                  </a:cubicBezTo>
                  <a:cubicBezTo>
                    <a:pt x="11155" y="23483"/>
                    <a:pt x="12093" y="23592"/>
                    <a:pt x="13017" y="23592"/>
                  </a:cubicBezTo>
                  <a:cubicBezTo>
                    <a:pt x="18327" y="23592"/>
                    <a:pt x="23150" y="19970"/>
                    <a:pt x="24442" y="14582"/>
                  </a:cubicBezTo>
                  <a:cubicBezTo>
                    <a:pt x="25987" y="8257"/>
                    <a:pt x="22095" y="1875"/>
                    <a:pt x="15770" y="330"/>
                  </a:cubicBezTo>
                  <a:cubicBezTo>
                    <a:pt x="14842" y="107"/>
                    <a:pt x="13913" y="0"/>
                    <a:pt x="129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25"/>
            <p:cNvSpPr/>
            <p:nvPr/>
          </p:nvSpPr>
          <p:spPr>
            <a:xfrm>
              <a:off x="444000" y="4112950"/>
              <a:ext cx="1280025" cy="619100"/>
            </a:xfrm>
            <a:custGeom>
              <a:avLst/>
              <a:gdLst/>
              <a:ahLst/>
              <a:cxnLst/>
              <a:rect l="l" t="t" r="r" b="b"/>
              <a:pathLst>
                <a:path w="51201" h="24764" extrusionOk="0">
                  <a:moveTo>
                    <a:pt x="46130" y="0"/>
                  </a:moveTo>
                  <a:cubicBezTo>
                    <a:pt x="42996" y="0"/>
                    <a:pt x="38174" y="1059"/>
                    <a:pt x="32569" y="2985"/>
                  </a:cubicBezTo>
                  <a:cubicBezTo>
                    <a:pt x="33027" y="3357"/>
                    <a:pt x="33456" y="3729"/>
                    <a:pt x="33886" y="4159"/>
                  </a:cubicBezTo>
                  <a:cubicBezTo>
                    <a:pt x="37580" y="3019"/>
                    <a:pt x="40728" y="2408"/>
                    <a:pt x="42899" y="2408"/>
                  </a:cubicBezTo>
                  <a:cubicBezTo>
                    <a:pt x="44545" y="2408"/>
                    <a:pt x="45630" y="2760"/>
                    <a:pt x="45963" y="3500"/>
                  </a:cubicBezTo>
                  <a:cubicBezTo>
                    <a:pt x="47136" y="6047"/>
                    <a:pt x="39008" y="12201"/>
                    <a:pt x="27818" y="17295"/>
                  </a:cubicBezTo>
                  <a:cubicBezTo>
                    <a:pt x="19906" y="20886"/>
                    <a:pt x="12570" y="22966"/>
                    <a:pt x="8561" y="22966"/>
                  </a:cubicBezTo>
                  <a:cubicBezTo>
                    <a:pt x="6914" y="22966"/>
                    <a:pt x="5829" y="22615"/>
                    <a:pt x="5495" y="21874"/>
                  </a:cubicBezTo>
                  <a:cubicBezTo>
                    <a:pt x="4723" y="20185"/>
                    <a:pt x="8071" y="16865"/>
                    <a:pt x="13680" y="13374"/>
                  </a:cubicBezTo>
                  <a:cubicBezTo>
                    <a:pt x="13652" y="13031"/>
                    <a:pt x="13652" y="12716"/>
                    <a:pt x="13652" y="12372"/>
                  </a:cubicBezTo>
                  <a:cubicBezTo>
                    <a:pt x="13652" y="12057"/>
                    <a:pt x="13652" y="11828"/>
                    <a:pt x="13680" y="11542"/>
                  </a:cubicBezTo>
                  <a:lnTo>
                    <a:pt x="13680" y="11542"/>
                  </a:lnTo>
                  <a:cubicBezTo>
                    <a:pt x="5295" y="16379"/>
                    <a:pt x="1" y="21158"/>
                    <a:pt x="1059" y="23448"/>
                  </a:cubicBezTo>
                  <a:cubicBezTo>
                    <a:pt x="1460" y="24341"/>
                    <a:pt x="2767" y="24764"/>
                    <a:pt x="4753" y="24764"/>
                  </a:cubicBezTo>
                  <a:cubicBezTo>
                    <a:pt x="9579" y="24764"/>
                    <a:pt x="18411" y="22264"/>
                    <a:pt x="27961" y="17924"/>
                  </a:cubicBezTo>
                  <a:cubicBezTo>
                    <a:pt x="41441" y="11828"/>
                    <a:pt x="51200" y="4387"/>
                    <a:pt x="49827" y="1325"/>
                  </a:cubicBezTo>
                  <a:cubicBezTo>
                    <a:pt x="49427" y="426"/>
                    <a:pt x="48118" y="0"/>
                    <a:pt x="461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25"/>
            <p:cNvSpPr/>
            <p:nvPr/>
          </p:nvSpPr>
          <p:spPr>
            <a:xfrm>
              <a:off x="577800" y="4176875"/>
              <a:ext cx="1013850" cy="491225"/>
            </a:xfrm>
            <a:custGeom>
              <a:avLst/>
              <a:gdLst/>
              <a:ahLst/>
              <a:cxnLst/>
              <a:rect l="l" t="t" r="r" b="b"/>
              <a:pathLst>
                <a:path w="40554" h="19649" extrusionOk="0">
                  <a:moveTo>
                    <a:pt x="36544" y="0"/>
                  </a:moveTo>
                  <a:cubicBezTo>
                    <a:pt x="34566" y="0"/>
                    <a:pt x="31737" y="527"/>
                    <a:pt x="28419" y="1516"/>
                  </a:cubicBezTo>
                  <a:cubicBezTo>
                    <a:pt x="28763" y="1830"/>
                    <a:pt x="29077" y="2203"/>
                    <a:pt x="29392" y="2575"/>
                  </a:cubicBezTo>
                  <a:cubicBezTo>
                    <a:pt x="31216" y="2136"/>
                    <a:pt x="32783" y="1901"/>
                    <a:pt x="33978" y="1901"/>
                  </a:cubicBezTo>
                  <a:cubicBezTo>
                    <a:pt x="35277" y="1901"/>
                    <a:pt x="36136" y="2179"/>
                    <a:pt x="36404" y="2775"/>
                  </a:cubicBezTo>
                  <a:cubicBezTo>
                    <a:pt x="37320" y="4778"/>
                    <a:pt x="30852" y="9701"/>
                    <a:pt x="21980" y="13707"/>
                  </a:cubicBezTo>
                  <a:cubicBezTo>
                    <a:pt x="15698" y="16564"/>
                    <a:pt x="9891" y="18216"/>
                    <a:pt x="6709" y="18216"/>
                  </a:cubicBezTo>
                  <a:cubicBezTo>
                    <a:pt x="5397" y="18216"/>
                    <a:pt x="4532" y="17935"/>
                    <a:pt x="4265" y="17342"/>
                  </a:cubicBezTo>
                  <a:cubicBezTo>
                    <a:pt x="3749" y="16255"/>
                    <a:pt x="5438" y="14308"/>
                    <a:pt x="8529" y="12105"/>
                  </a:cubicBezTo>
                  <a:cubicBezTo>
                    <a:pt x="8414" y="11618"/>
                    <a:pt x="8357" y="11103"/>
                    <a:pt x="8328" y="10617"/>
                  </a:cubicBezTo>
                  <a:cubicBezTo>
                    <a:pt x="3091" y="13936"/>
                    <a:pt x="0" y="17027"/>
                    <a:pt x="716" y="18601"/>
                  </a:cubicBezTo>
                  <a:cubicBezTo>
                    <a:pt x="1042" y="19312"/>
                    <a:pt x="2087" y="19649"/>
                    <a:pt x="3671" y="19649"/>
                  </a:cubicBezTo>
                  <a:cubicBezTo>
                    <a:pt x="7512" y="19649"/>
                    <a:pt x="14516" y="17667"/>
                    <a:pt x="22094" y="14223"/>
                  </a:cubicBezTo>
                  <a:cubicBezTo>
                    <a:pt x="32798" y="9386"/>
                    <a:pt x="40554" y="3462"/>
                    <a:pt x="39466" y="1029"/>
                  </a:cubicBezTo>
                  <a:cubicBezTo>
                    <a:pt x="39149" y="332"/>
                    <a:pt x="38115" y="0"/>
                    <a:pt x="365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25"/>
            <p:cNvSpPr/>
            <p:nvPr/>
          </p:nvSpPr>
          <p:spPr>
            <a:xfrm>
              <a:off x="871850" y="4249825"/>
              <a:ext cx="39375" cy="40075"/>
            </a:xfrm>
            <a:custGeom>
              <a:avLst/>
              <a:gdLst/>
              <a:ahLst/>
              <a:cxnLst/>
              <a:rect l="l" t="t" r="r" b="b"/>
              <a:pathLst>
                <a:path w="1575" h="1603" extrusionOk="0">
                  <a:moveTo>
                    <a:pt x="774" y="0"/>
                  </a:moveTo>
                  <a:cubicBezTo>
                    <a:pt x="344" y="0"/>
                    <a:pt x="1" y="372"/>
                    <a:pt x="1" y="801"/>
                  </a:cubicBezTo>
                  <a:cubicBezTo>
                    <a:pt x="1" y="1231"/>
                    <a:pt x="344" y="1603"/>
                    <a:pt x="774" y="1603"/>
                  </a:cubicBezTo>
                  <a:cubicBezTo>
                    <a:pt x="1231" y="1603"/>
                    <a:pt x="1575" y="1231"/>
                    <a:pt x="1575" y="801"/>
                  </a:cubicBezTo>
                  <a:cubicBezTo>
                    <a:pt x="1575" y="372"/>
                    <a:pt x="1231" y="0"/>
                    <a:pt x="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25"/>
            <p:cNvSpPr/>
            <p:nvPr/>
          </p:nvSpPr>
          <p:spPr>
            <a:xfrm>
              <a:off x="956275" y="4242300"/>
              <a:ext cx="17200" cy="16125"/>
            </a:xfrm>
            <a:custGeom>
              <a:avLst/>
              <a:gdLst/>
              <a:ahLst/>
              <a:cxnLst/>
              <a:rect l="l" t="t" r="r" b="b"/>
              <a:pathLst>
                <a:path w="688" h="645" extrusionOk="0">
                  <a:moveTo>
                    <a:pt x="344" y="1"/>
                  </a:moveTo>
                  <a:cubicBezTo>
                    <a:pt x="194" y="1"/>
                    <a:pt x="44" y="101"/>
                    <a:pt x="29" y="301"/>
                  </a:cubicBezTo>
                  <a:cubicBezTo>
                    <a:pt x="1" y="530"/>
                    <a:pt x="173" y="644"/>
                    <a:pt x="344" y="644"/>
                  </a:cubicBezTo>
                  <a:cubicBezTo>
                    <a:pt x="516" y="644"/>
                    <a:pt x="688" y="530"/>
                    <a:pt x="659" y="301"/>
                  </a:cubicBezTo>
                  <a:cubicBezTo>
                    <a:pt x="645" y="101"/>
                    <a:pt x="495"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25"/>
            <p:cNvSpPr/>
            <p:nvPr/>
          </p:nvSpPr>
          <p:spPr>
            <a:xfrm>
              <a:off x="1163775" y="4440125"/>
              <a:ext cx="18625" cy="15975"/>
            </a:xfrm>
            <a:custGeom>
              <a:avLst/>
              <a:gdLst/>
              <a:ahLst/>
              <a:cxnLst/>
              <a:rect l="l" t="t" r="r" b="b"/>
              <a:pathLst>
                <a:path w="745" h="639" extrusionOk="0">
                  <a:moveTo>
                    <a:pt x="430" y="1"/>
                  </a:moveTo>
                  <a:cubicBezTo>
                    <a:pt x="144" y="1"/>
                    <a:pt x="0" y="344"/>
                    <a:pt x="201" y="545"/>
                  </a:cubicBezTo>
                  <a:cubicBezTo>
                    <a:pt x="266" y="610"/>
                    <a:pt x="347" y="639"/>
                    <a:pt x="426" y="639"/>
                  </a:cubicBezTo>
                  <a:cubicBezTo>
                    <a:pt x="589" y="639"/>
                    <a:pt x="745" y="517"/>
                    <a:pt x="745" y="344"/>
                  </a:cubicBezTo>
                  <a:cubicBezTo>
                    <a:pt x="745" y="144"/>
                    <a:pt x="601" y="1"/>
                    <a:pt x="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25"/>
            <p:cNvSpPr/>
            <p:nvPr/>
          </p:nvSpPr>
          <p:spPr>
            <a:xfrm>
              <a:off x="883300" y="4388625"/>
              <a:ext cx="16475" cy="15750"/>
            </a:xfrm>
            <a:custGeom>
              <a:avLst/>
              <a:gdLst/>
              <a:ahLst/>
              <a:cxnLst/>
              <a:rect l="l" t="t" r="r" b="b"/>
              <a:pathLst>
                <a:path w="659" h="630" extrusionOk="0">
                  <a:moveTo>
                    <a:pt x="316" y="0"/>
                  </a:moveTo>
                  <a:cubicBezTo>
                    <a:pt x="144" y="0"/>
                    <a:pt x="1" y="143"/>
                    <a:pt x="1" y="315"/>
                  </a:cubicBezTo>
                  <a:cubicBezTo>
                    <a:pt x="1" y="515"/>
                    <a:pt x="144" y="630"/>
                    <a:pt x="316" y="630"/>
                  </a:cubicBezTo>
                  <a:cubicBezTo>
                    <a:pt x="516" y="630"/>
                    <a:pt x="659" y="515"/>
                    <a:pt x="659" y="315"/>
                  </a:cubicBezTo>
                  <a:cubicBezTo>
                    <a:pt x="659" y="143"/>
                    <a:pt x="516"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9" name="Google Shape;329;p25"/>
          <p:cNvSpPr/>
          <p:nvPr/>
        </p:nvSpPr>
        <p:spPr>
          <a:xfrm>
            <a:off x="8245988" y="1196200"/>
            <a:ext cx="184600" cy="137950"/>
          </a:xfrm>
          <a:custGeom>
            <a:avLst/>
            <a:gdLst/>
            <a:ahLst/>
            <a:cxnLst/>
            <a:rect l="l" t="t" r="r" b="b"/>
            <a:pathLst>
              <a:path w="7384" h="5518" extrusionOk="0">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25"/>
          <p:cNvSpPr/>
          <p:nvPr/>
        </p:nvSpPr>
        <p:spPr>
          <a:xfrm>
            <a:off x="6469850" y="399375"/>
            <a:ext cx="282475" cy="281225"/>
          </a:xfrm>
          <a:custGeom>
            <a:avLst/>
            <a:gdLst/>
            <a:ahLst/>
            <a:cxnLst/>
            <a:rect l="l" t="t" r="r" b="b"/>
            <a:pathLst>
              <a:path w="11299" h="11249" extrusionOk="0">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25"/>
          <p:cNvSpPr/>
          <p:nvPr/>
        </p:nvSpPr>
        <p:spPr>
          <a:xfrm>
            <a:off x="382263" y="4018200"/>
            <a:ext cx="184600" cy="137950"/>
          </a:xfrm>
          <a:custGeom>
            <a:avLst/>
            <a:gdLst/>
            <a:ahLst/>
            <a:cxnLst/>
            <a:rect l="l" t="t" r="r" b="b"/>
            <a:pathLst>
              <a:path w="7384" h="5518" extrusionOk="0">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2" name="Google Shape;332;p25"/>
          <p:cNvGrpSpPr/>
          <p:nvPr/>
        </p:nvGrpSpPr>
        <p:grpSpPr>
          <a:xfrm>
            <a:off x="719993" y="4296904"/>
            <a:ext cx="379474" cy="376965"/>
            <a:chOff x="3437575" y="2857925"/>
            <a:chExt cx="306250" cy="304225"/>
          </a:xfrm>
        </p:grpSpPr>
        <p:sp>
          <p:nvSpPr>
            <p:cNvPr id="333" name="Google Shape;333;p25"/>
            <p:cNvSpPr/>
            <p:nvPr/>
          </p:nvSpPr>
          <p:spPr>
            <a:xfrm>
              <a:off x="3437575" y="2857925"/>
              <a:ext cx="306250" cy="304225"/>
            </a:xfrm>
            <a:custGeom>
              <a:avLst/>
              <a:gdLst/>
              <a:ahLst/>
              <a:cxnLst/>
              <a:rect l="l" t="t" r="r" b="b"/>
              <a:pathLst>
                <a:path w="12250" h="12169" extrusionOk="0">
                  <a:moveTo>
                    <a:pt x="5378" y="0"/>
                  </a:moveTo>
                  <a:cubicBezTo>
                    <a:pt x="5282" y="0"/>
                    <a:pt x="5186" y="52"/>
                    <a:pt x="5152" y="155"/>
                  </a:cubicBezTo>
                  <a:lnTo>
                    <a:pt x="4064" y="3875"/>
                  </a:lnTo>
                  <a:cubicBezTo>
                    <a:pt x="4036" y="3961"/>
                    <a:pt x="3978" y="4018"/>
                    <a:pt x="3921" y="4047"/>
                  </a:cubicBezTo>
                  <a:lnTo>
                    <a:pt x="229" y="5249"/>
                  </a:lnTo>
                  <a:cubicBezTo>
                    <a:pt x="29" y="5306"/>
                    <a:pt x="0" y="5564"/>
                    <a:pt x="172" y="5678"/>
                  </a:cubicBezTo>
                  <a:lnTo>
                    <a:pt x="3377" y="7853"/>
                  </a:lnTo>
                  <a:cubicBezTo>
                    <a:pt x="3435" y="7911"/>
                    <a:pt x="3463" y="7968"/>
                    <a:pt x="3463" y="8054"/>
                  </a:cubicBezTo>
                  <a:lnTo>
                    <a:pt x="3463" y="11946"/>
                  </a:lnTo>
                  <a:cubicBezTo>
                    <a:pt x="3483" y="12085"/>
                    <a:pt x="3586" y="12169"/>
                    <a:pt x="3704" y="12169"/>
                  </a:cubicBezTo>
                  <a:cubicBezTo>
                    <a:pt x="3756" y="12169"/>
                    <a:pt x="3811" y="12153"/>
                    <a:pt x="3864" y="12118"/>
                  </a:cubicBezTo>
                  <a:lnTo>
                    <a:pt x="6926" y="9771"/>
                  </a:lnTo>
                  <a:cubicBezTo>
                    <a:pt x="6968" y="9729"/>
                    <a:pt x="7025" y="9702"/>
                    <a:pt x="7087" y="9702"/>
                  </a:cubicBezTo>
                  <a:cubicBezTo>
                    <a:pt x="7109" y="9702"/>
                    <a:pt x="7132" y="9706"/>
                    <a:pt x="7155" y="9714"/>
                  </a:cubicBezTo>
                  <a:lnTo>
                    <a:pt x="10847" y="10887"/>
                  </a:lnTo>
                  <a:cubicBezTo>
                    <a:pt x="10875" y="10901"/>
                    <a:pt x="10904" y="10907"/>
                    <a:pt x="10931" y="10907"/>
                  </a:cubicBezTo>
                  <a:cubicBezTo>
                    <a:pt x="11069" y="10907"/>
                    <a:pt x="11181" y="10744"/>
                    <a:pt x="11133" y="10601"/>
                  </a:cubicBezTo>
                  <a:lnTo>
                    <a:pt x="9845" y="6937"/>
                  </a:lnTo>
                  <a:cubicBezTo>
                    <a:pt x="9817" y="6880"/>
                    <a:pt x="9817" y="6794"/>
                    <a:pt x="9874" y="6709"/>
                  </a:cubicBezTo>
                  <a:lnTo>
                    <a:pt x="12135" y="3560"/>
                  </a:lnTo>
                  <a:cubicBezTo>
                    <a:pt x="12249" y="3417"/>
                    <a:pt x="12135" y="3188"/>
                    <a:pt x="11934" y="3188"/>
                  </a:cubicBezTo>
                  <a:lnTo>
                    <a:pt x="8042" y="3303"/>
                  </a:lnTo>
                  <a:cubicBezTo>
                    <a:pt x="7985" y="3303"/>
                    <a:pt x="7899" y="3274"/>
                    <a:pt x="7842" y="3217"/>
                  </a:cubicBezTo>
                  <a:lnTo>
                    <a:pt x="5552" y="69"/>
                  </a:lnTo>
                  <a:cubicBezTo>
                    <a:pt x="5507" y="23"/>
                    <a:pt x="5442" y="0"/>
                    <a:pt x="53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25"/>
            <p:cNvSpPr/>
            <p:nvPr/>
          </p:nvSpPr>
          <p:spPr>
            <a:xfrm>
              <a:off x="3518425" y="2951875"/>
              <a:ext cx="144550" cy="143750"/>
            </a:xfrm>
            <a:custGeom>
              <a:avLst/>
              <a:gdLst/>
              <a:ahLst/>
              <a:cxnLst/>
              <a:rect l="l" t="t" r="r" b="b"/>
              <a:pathLst>
                <a:path w="5782" h="5750" extrusionOk="0">
                  <a:moveTo>
                    <a:pt x="2538" y="0"/>
                  </a:moveTo>
                  <a:cubicBezTo>
                    <a:pt x="2490" y="0"/>
                    <a:pt x="2451" y="25"/>
                    <a:pt x="2433" y="60"/>
                  </a:cubicBezTo>
                  <a:lnTo>
                    <a:pt x="1918" y="1834"/>
                  </a:lnTo>
                  <a:cubicBezTo>
                    <a:pt x="1889" y="1863"/>
                    <a:pt x="1860" y="1892"/>
                    <a:pt x="1832" y="1892"/>
                  </a:cubicBezTo>
                  <a:lnTo>
                    <a:pt x="86" y="2464"/>
                  </a:lnTo>
                  <a:cubicBezTo>
                    <a:pt x="0" y="2493"/>
                    <a:pt x="0" y="2607"/>
                    <a:pt x="57" y="2664"/>
                  </a:cubicBezTo>
                  <a:lnTo>
                    <a:pt x="1574" y="3723"/>
                  </a:lnTo>
                  <a:cubicBezTo>
                    <a:pt x="1603" y="3723"/>
                    <a:pt x="1631" y="3752"/>
                    <a:pt x="1631" y="3809"/>
                  </a:cubicBezTo>
                  <a:lnTo>
                    <a:pt x="1631" y="5641"/>
                  </a:lnTo>
                  <a:cubicBezTo>
                    <a:pt x="1631" y="5703"/>
                    <a:pt x="1691" y="5750"/>
                    <a:pt x="1746" y="5750"/>
                  </a:cubicBezTo>
                  <a:cubicBezTo>
                    <a:pt x="1767" y="5750"/>
                    <a:pt x="1787" y="5743"/>
                    <a:pt x="1803" y="5727"/>
                  </a:cubicBezTo>
                  <a:lnTo>
                    <a:pt x="3263" y="4610"/>
                  </a:lnTo>
                  <a:cubicBezTo>
                    <a:pt x="3291" y="4582"/>
                    <a:pt x="3349" y="4582"/>
                    <a:pt x="3377" y="4582"/>
                  </a:cubicBezTo>
                  <a:lnTo>
                    <a:pt x="5123" y="5154"/>
                  </a:lnTo>
                  <a:cubicBezTo>
                    <a:pt x="5135" y="5158"/>
                    <a:pt x="5146" y="5160"/>
                    <a:pt x="5157" y="5160"/>
                  </a:cubicBezTo>
                  <a:cubicBezTo>
                    <a:pt x="5230" y="5160"/>
                    <a:pt x="5291" y="5085"/>
                    <a:pt x="5266" y="5011"/>
                  </a:cubicBezTo>
                  <a:lnTo>
                    <a:pt x="4636" y="3265"/>
                  </a:lnTo>
                  <a:cubicBezTo>
                    <a:pt x="4636" y="3237"/>
                    <a:pt x="4636" y="3208"/>
                    <a:pt x="4636" y="3179"/>
                  </a:cubicBezTo>
                  <a:lnTo>
                    <a:pt x="5724" y="1691"/>
                  </a:lnTo>
                  <a:cubicBezTo>
                    <a:pt x="5781" y="1605"/>
                    <a:pt x="5724" y="1491"/>
                    <a:pt x="5610" y="1491"/>
                  </a:cubicBezTo>
                  <a:lnTo>
                    <a:pt x="3778" y="1548"/>
                  </a:lnTo>
                  <a:cubicBezTo>
                    <a:pt x="3749" y="1548"/>
                    <a:pt x="3721" y="1548"/>
                    <a:pt x="3692" y="1520"/>
                  </a:cubicBezTo>
                  <a:lnTo>
                    <a:pt x="2633" y="31"/>
                  </a:lnTo>
                  <a:cubicBezTo>
                    <a:pt x="2600" y="9"/>
                    <a:pt x="2568" y="0"/>
                    <a:pt x="2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35" name="Google Shape;335;p25"/>
          <p:cNvSpPr txBox="1"/>
          <p:nvPr>
            <p:ph type="subTitle" idx="1"/>
          </p:nvPr>
        </p:nvSpPr>
        <p:spPr>
          <a:xfrm>
            <a:off x="5066125" y="2699800"/>
            <a:ext cx="27036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p:txBody>
      </p:sp>
      <p:sp>
        <p:nvSpPr>
          <p:cNvPr id="336" name="Google Shape;336;p25"/>
          <p:cNvSpPr txBox="1"/>
          <p:nvPr>
            <p:ph type="ctrTitle"/>
          </p:nvPr>
        </p:nvSpPr>
        <p:spPr>
          <a:xfrm>
            <a:off x="4734450" y="1388175"/>
            <a:ext cx="3366600" cy="1311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panose="020B0603050000020004"/>
              <a:buNone/>
              <a:defRPr sz="2400"/>
            </a:lvl1pPr>
            <a:lvl2pPr lvl="1"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337" name="Google Shape;337;p25"/>
          <p:cNvSpPr/>
          <p:nvPr/>
        </p:nvSpPr>
        <p:spPr>
          <a:xfrm>
            <a:off x="720000" y="3642825"/>
            <a:ext cx="282475" cy="281225"/>
          </a:xfrm>
          <a:custGeom>
            <a:avLst/>
            <a:gdLst/>
            <a:ahLst/>
            <a:cxnLst/>
            <a:rect l="l" t="t" r="r" b="b"/>
            <a:pathLst>
              <a:path w="11299" h="11249" extrusionOk="0">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2">
  <p:cSld name="CUSTOM_15_1_1">
    <p:spTree>
      <p:nvGrpSpPr>
        <p:cNvPr id="338" name="Shape 338"/>
        <p:cNvGrpSpPr/>
        <p:nvPr/>
      </p:nvGrpSpPr>
      <p:grpSpPr>
        <a:xfrm>
          <a:off x="0" y="0"/>
          <a:ext cx="0" cy="0"/>
          <a:chOff x="0" y="0"/>
          <a:chExt cx="0" cy="0"/>
        </a:xfrm>
      </p:grpSpPr>
      <p:sp>
        <p:nvSpPr>
          <p:cNvPr id="339" name="Google Shape;339;p26"/>
          <p:cNvSpPr/>
          <p:nvPr/>
        </p:nvSpPr>
        <p:spPr>
          <a:xfrm>
            <a:off x="6584163" y="-877011"/>
            <a:ext cx="3508236" cy="3416786"/>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26"/>
          <p:cNvSpPr/>
          <p:nvPr/>
        </p:nvSpPr>
        <p:spPr>
          <a:xfrm rot="1233297">
            <a:off x="-2615309" y="-98873"/>
            <a:ext cx="11572852" cy="8278573"/>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26"/>
          <p:cNvSpPr/>
          <p:nvPr/>
        </p:nvSpPr>
        <p:spPr>
          <a:xfrm>
            <a:off x="864113" y="261425"/>
            <a:ext cx="184600" cy="137950"/>
          </a:xfrm>
          <a:custGeom>
            <a:avLst/>
            <a:gdLst/>
            <a:ahLst/>
            <a:cxnLst/>
            <a:rect l="l" t="t" r="r" b="b"/>
            <a:pathLst>
              <a:path w="7384" h="5518" extrusionOk="0">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26"/>
          <p:cNvSpPr/>
          <p:nvPr/>
        </p:nvSpPr>
        <p:spPr>
          <a:xfrm>
            <a:off x="1154900" y="408988"/>
            <a:ext cx="282475" cy="281225"/>
          </a:xfrm>
          <a:custGeom>
            <a:avLst/>
            <a:gdLst/>
            <a:ahLst/>
            <a:cxnLst/>
            <a:rect l="l" t="t" r="r" b="b"/>
            <a:pathLst>
              <a:path w="11299" h="11249" extrusionOk="0">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26"/>
          <p:cNvSpPr txBox="1"/>
          <p:nvPr>
            <p:ph type="subTitle" idx="1"/>
          </p:nvPr>
        </p:nvSpPr>
        <p:spPr>
          <a:xfrm>
            <a:off x="714290" y="2890300"/>
            <a:ext cx="25944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p:txBody>
      </p:sp>
      <p:sp>
        <p:nvSpPr>
          <p:cNvPr id="344" name="Google Shape;344;p26"/>
          <p:cNvSpPr txBox="1"/>
          <p:nvPr>
            <p:ph type="ctrTitle"/>
          </p:nvPr>
        </p:nvSpPr>
        <p:spPr>
          <a:xfrm>
            <a:off x="714300" y="1578675"/>
            <a:ext cx="3372000" cy="1311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600"/>
              <a:buFont typeface="Fira Sans Condensed Medium" panose="020B0603050000020004"/>
              <a:buNone/>
              <a:defRPr>
                <a:solidFill>
                  <a:schemeClr val="lt2"/>
                </a:solidFill>
              </a:defRPr>
            </a:lvl1pPr>
            <a:lvl2pPr lvl="1"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345" name="Google Shape;345;p26"/>
          <p:cNvSpPr/>
          <p:nvPr/>
        </p:nvSpPr>
        <p:spPr>
          <a:xfrm>
            <a:off x="504613" y="4305600"/>
            <a:ext cx="184600" cy="137950"/>
          </a:xfrm>
          <a:custGeom>
            <a:avLst/>
            <a:gdLst/>
            <a:ahLst/>
            <a:cxnLst/>
            <a:rect l="l" t="t" r="r" b="b"/>
            <a:pathLst>
              <a:path w="7384" h="5518" extrusionOk="0">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6" name="Google Shape;346;p26"/>
          <p:cNvGrpSpPr/>
          <p:nvPr/>
        </p:nvGrpSpPr>
        <p:grpSpPr>
          <a:xfrm>
            <a:off x="842343" y="4584304"/>
            <a:ext cx="379474" cy="376965"/>
            <a:chOff x="3437575" y="2857925"/>
            <a:chExt cx="306250" cy="304225"/>
          </a:xfrm>
        </p:grpSpPr>
        <p:sp>
          <p:nvSpPr>
            <p:cNvPr id="347" name="Google Shape;347;p26"/>
            <p:cNvSpPr/>
            <p:nvPr/>
          </p:nvSpPr>
          <p:spPr>
            <a:xfrm>
              <a:off x="3437575" y="2857925"/>
              <a:ext cx="306250" cy="304225"/>
            </a:xfrm>
            <a:custGeom>
              <a:avLst/>
              <a:gdLst/>
              <a:ahLst/>
              <a:cxnLst/>
              <a:rect l="l" t="t" r="r" b="b"/>
              <a:pathLst>
                <a:path w="12250" h="12169" extrusionOk="0">
                  <a:moveTo>
                    <a:pt x="5378" y="0"/>
                  </a:moveTo>
                  <a:cubicBezTo>
                    <a:pt x="5282" y="0"/>
                    <a:pt x="5186" y="52"/>
                    <a:pt x="5152" y="155"/>
                  </a:cubicBezTo>
                  <a:lnTo>
                    <a:pt x="4064" y="3875"/>
                  </a:lnTo>
                  <a:cubicBezTo>
                    <a:pt x="4036" y="3961"/>
                    <a:pt x="3978" y="4018"/>
                    <a:pt x="3921" y="4047"/>
                  </a:cubicBezTo>
                  <a:lnTo>
                    <a:pt x="229" y="5249"/>
                  </a:lnTo>
                  <a:cubicBezTo>
                    <a:pt x="29" y="5306"/>
                    <a:pt x="0" y="5564"/>
                    <a:pt x="172" y="5678"/>
                  </a:cubicBezTo>
                  <a:lnTo>
                    <a:pt x="3377" y="7853"/>
                  </a:lnTo>
                  <a:cubicBezTo>
                    <a:pt x="3435" y="7911"/>
                    <a:pt x="3463" y="7968"/>
                    <a:pt x="3463" y="8054"/>
                  </a:cubicBezTo>
                  <a:lnTo>
                    <a:pt x="3463" y="11946"/>
                  </a:lnTo>
                  <a:cubicBezTo>
                    <a:pt x="3483" y="12085"/>
                    <a:pt x="3586" y="12169"/>
                    <a:pt x="3704" y="12169"/>
                  </a:cubicBezTo>
                  <a:cubicBezTo>
                    <a:pt x="3756" y="12169"/>
                    <a:pt x="3811" y="12153"/>
                    <a:pt x="3864" y="12118"/>
                  </a:cubicBezTo>
                  <a:lnTo>
                    <a:pt x="6926" y="9771"/>
                  </a:lnTo>
                  <a:cubicBezTo>
                    <a:pt x="6968" y="9729"/>
                    <a:pt x="7025" y="9702"/>
                    <a:pt x="7087" y="9702"/>
                  </a:cubicBezTo>
                  <a:cubicBezTo>
                    <a:pt x="7109" y="9702"/>
                    <a:pt x="7132" y="9706"/>
                    <a:pt x="7155" y="9714"/>
                  </a:cubicBezTo>
                  <a:lnTo>
                    <a:pt x="10847" y="10887"/>
                  </a:lnTo>
                  <a:cubicBezTo>
                    <a:pt x="10875" y="10901"/>
                    <a:pt x="10904" y="10907"/>
                    <a:pt x="10931" y="10907"/>
                  </a:cubicBezTo>
                  <a:cubicBezTo>
                    <a:pt x="11069" y="10907"/>
                    <a:pt x="11181" y="10744"/>
                    <a:pt x="11133" y="10601"/>
                  </a:cubicBezTo>
                  <a:lnTo>
                    <a:pt x="9845" y="6937"/>
                  </a:lnTo>
                  <a:cubicBezTo>
                    <a:pt x="9817" y="6880"/>
                    <a:pt x="9817" y="6794"/>
                    <a:pt x="9874" y="6709"/>
                  </a:cubicBezTo>
                  <a:lnTo>
                    <a:pt x="12135" y="3560"/>
                  </a:lnTo>
                  <a:cubicBezTo>
                    <a:pt x="12249" y="3417"/>
                    <a:pt x="12135" y="3188"/>
                    <a:pt x="11934" y="3188"/>
                  </a:cubicBezTo>
                  <a:lnTo>
                    <a:pt x="8042" y="3303"/>
                  </a:lnTo>
                  <a:cubicBezTo>
                    <a:pt x="7985" y="3303"/>
                    <a:pt x="7899" y="3274"/>
                    <a:pt x="7842" y="3217"/>
                  </a:cubicBezTo>
                  <a:lnTo>
                    <a:pt x="5552" y="69"/>
                  </a:lnTo>
                  <a:cubicBezTo>
                    <a:pt x="5507" y="23"/>
                    <a:pt x="5442" y="0"/>
                    <a:pt x="53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26"/>
            <p:cNvSpPr/>
            <p:nvPr/>
          </p:nvSpPr>
          <p:spPr>
            <a:xfrm>
              <a:off x="3518425" y="2951875"/>
              <a:ext cx="144550" cy="143750"/>
            </a:xfrm>
            <a:custGeom>
              <a:avLst/>
              <a:gdLst/>
              <a:ahLst/>
              <a:cxnLst/>
              <a:rect l="l" t="t" r="r" b="b"/>
              <a:pathLst>
                <a:path w="5782" h="5750" extrusionOk="0">
                  <a:moveTo>
                    <a:pt x="2538" y="0"/>
                  </a:moveTo>
                  <a:cubicBezTo>
                    <a:pt x="2490" y="0"/>
                    <a:pt x="2451" y="25"/>
                    <a:pt x="2433" y="60"/>
                  </a:cubicBezTo>
                  <a:lnTo>
                    <a:pt x="1918" y="1834"/>
                  </a:lnTo>
                  <a:cubicBezTo>
                    <a:pt x="1889" y="1863"/>
                    <a:pt x="1860" y="1892"/>
                    <a:pt x="1832" y="1892"/>
                  </a:cubicBezTo>
                  <a:lnTo>
                    <a:pt x="86" y="2464"/>
                  </a:lnTo>
                  <a:cubicBezTo>
                    <a:pt x="0" y="2493"/>
                    <a:pt x="0" y="2607"/>
                    <a:pt x="57" y="2664"/>
                  </a:cubicBezTo>
                  <a:lnTo>
                    <a:pt x="1574" y="3723"/>
                  </a:lnTo>
                  <a:cubicBezTo>
                    <a:pt x="1603" y="3723"/>
                    <a:pt x="1631" y="3752"/>
                    <a:pt x="1631" y="3809"/>
                  </a:cubicBezTo>
                  <a:lnTo>
                    <a:pt x="1631" y="5641"/>
                  </a:lnTo>
                  <a:cubicBezTo>
                    <a:pt x="1631" y="5703"/>
                    <a:pt x="1691" y="5750"/>
                    <a:pt x="1746" y="5750"/>
                  </a:cubicBezTo>
                  <a:cubicBezTo>
                    <a:pt x="1767" y="5750"/>
                    <a:pt x="1787" y="5743"/>
                    <a:pt x="1803" y="5727"/>
                  </a:cubicBezTo>
                  <a:lnTo>
                    <a:pt x="3263" y="4610"/>
                  </a:lnTo>
                  <a:cubicBezTo>
                    <a:pt x="3291" y="4582"/>
                    <a:pt x="3349" y="4582"/>
                    <a:pt x="3377" y="4582"/>
                  </a:cubicBezTo>
                  <a:lnTo>
                    <a:pt x="5123" y="5154"/>
                  </a:lnTo>
                  <a:cubicBezTo>
                    <a:pt x="5135" y="5158"/>
                    <a:pt x="5146" y="5160"/>
                    <a:pt x="5157" y="5160"/>
                  </a:cubicBezTo>
                  <a:cubicBezTo>
                    <a:pt x="5230" y="5160"/>
                    <a:pt x="5291" y="5085"/>
                    <a:pt x="5266" y="5011"/>
                  </a:cubicBezTo>
                  <a:lnTo>
                    <a:pt x="4636" y="3265"/>
                  </a:lnTo>
                  <a:cubicBezTo>
                    <a:pt x="4636" y="3237"/>
                    <a:pt x="4636" y="3208"/>
                    <a:pt x="4636" y="3179"/>
                  </a:cubicBezTo>
                  <a:lnTo>
                    <a:pt x="5724" y="1691"/>
                  </a:lnTo>
                  <a:cubicBezTo>
                    <a:pt x="5781" y="1605"/>
                    <a:pt x="5724" y="1491"/>
                    <a:pt x="5610" y="1491"/>
                  </a:cubicBezTo>
                  <a:lnTo>
                    <a:pt x="3778" y="1548"/>
                  </a:lnTo>
                  <a:cubicBezTo>
                    <a:pt x="3749" y="1548"/>
                    <a:pt x="3721" y="1548"/>
                    <a:pt x="3692" y="1520"/>
                  </a:cubicBezTo>
                  <a:lnTo>
                    <a:pt x="2633" y="31"/>
                  </a:lnTo>
                  <a:cubicBezTo>
                    <a:pt x="2600" y="9"/>
                    <a:pt x="2568" y="0"/>
                    <a:pt x="2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49" name="Google Shape;349;p26"/>
          <p:cNvSpPr/>
          <p:nvPr/>
        </p:nvSpPr>
        <p:spPr>
          <a:xfrm>
            <a:off x="939350" y="4069575"/>
            <a:ext cx="282475" cy="281225"/>
          </a:xfrm>
          <a:custGeom>
            <a:avLst/>
            <a:gdLst/>
            <a:ahLst/>
            <a:cxnLst/>
            <a:rect l="l" t="t" r="r" b="b"/>
            <a:pathLst>
              <a:path w="11299" h="11249" extrusionOk="0">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3">
  <p:cSld name="CUSTOM_15_1_1_1">
    <p:spTree>
      <p:nvGrpSpPr>
        <p:cNvPr id="350" name="Shape 350"/>
        <p:cNvGrpSpPr/>
        <p:nvPr/>
      </p:nvGrpSpPr>
      <p:grpSpPr>
        <a:xfrm>
          <a:off x="0" y="0"/>
          <a:ext cx="0" cy="0"/>
          <a:chOff x="0" y="0"/>
          <a:chExt cx="0" cy="0"/>
        </a:xfrm>
      </p:grpSpPr>
      <p:sp>
        <p:nvSpPr>
          <p:cNvPr id="351" name="Google Shape;351;p27"/>
          <p:cNvSpPr/>
          <p:nvPr/>
        </p:nvSpPr>
        <p:spPr>
          <a:xfrm rot="10800000" flipH="1">
            <a:off x="6098388" y="2209089"/>
            <a:ext cx="3508236" cy="3416786"/>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27"/>
          <p:cNvSpPr/>
          <p:nvPr/>
        </p:nvSpPr>
        <p:spPr>
          <a:xfrm rot="5989619">
            <a:off x="-3913912" y="-5273939"/>
            <a:ext cx="11662049" cy="9684497"/>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27"/>
          <p:cNvSpPr txBox="1"/>
          <p:nvPr>
            <p:ph type="ctrTitle"/>
          </p:nvPr>
        </p:nvSpPr>
        <p:spPr>
          <a:xfrm>
            <a:off x="2638350" y="1534349"/>
            <a:ext cx="3867300" cy="790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354" name="Google Shape;354;p27"/>
          <p:cNvSpPr txBox="1"/>
          <p:nvPr>
            <p:ph type="subTitle" idx="1"/>
          </p:nvPr>
        </p:nvSpPr>
        <p:spPr>
          <a:xfrm>
            <a:off x="2682600" y="2208400"/>
            <a:ext cx="3778800" cy="17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1">
  <p:cSld name="TITLE_ONLY_1_1_1">
    <p:spTree>
      <p:nvGrpSpPr>
        <p:cNvPr id="355" name="Shape 355"/>
        <p:cNvGrpSpPr/>
        <p:nvPr/>
      </p:nvGrpSpPr>
      <p:grpSpPr>
        <a:xfrm>
          <a:off x="0" y="0"/>
          <a:ext cx="0" cy="0"/>
          <a:chOff x="0" y="0"/>
          <a:chExt cx="0" cy="0"/>
        </a:xfrm>
      </p:grpSpPr>
      <p:sp>
        <p:nvSpPr>
          <p:cNvPr id="356" name="Google Shape;356;p28"/>
          <p:cNvSpPr/>
          <p:nvPr/>
        </p:nvSpPr>
        <p:spPr>
          <a:xfrm flipH="1">
            <a:off x="-267537" y="-364450"/>
            <a:ext cx="1857323" cy="1808908"/>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28"/>
          <p:cNvSpPr/>
          <p:nvPr/>
        </p:nvSpPr>
        <p:spPr>
          <a:xfrm rot="419604" flipH="1">
            <a:off x="1115306" y="-1663705"/>
            <a:ext cx="11662079" cy="9684522"/>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58" name="Google Shape;358;p28"/>
          <p:cNvGrpSpPr/>
          <p:nvPr/>
        </p:nvGrpSpPr>
        <p:grpSpPr>
          <a:xfrm>
            <a:off x="8063213" y="4136797"/>
            <a:ext cx="739162" cy="647688"/>
            <a:chOff x="3899525" y="3203450"/>
            <a:chExt cx="431300" cy="377925"/>
          </a:xfrm>
        </p:grpSpPr>
        <p:sp>
          <p:nvSpPr>
            <p:cNvPr id="359" name="Google Shape;359;p28"/>
            <p:cNvSpPr/>
            <p:nvPr/>
          </p:nvSpPr>
          <p:spPr>
            <a:xfrm>
              <a:off x="3899525" y="3203450"/>
              <a:ext cx="431300" cy="377925"/>
            </a:xfrm>
            <a:custGeom>
              <a:avLst/>
              <a:gdLst/>
              <a:ahLst/>
              <a:cxnLst/>
              <a:rect l="l" t="t" r="r" b="b"/>
              <a:pathLst>
                <a:path w="17252" h="15117" extrusionOk="0">
                  <a:moveTo>
                    <a:pt x="8640" y="1"/>
                  </a:moveTo>
                  <a:cubicBezTo>
                    <a:pt x="7308" y="1"/>
                    <a:pt x="5959" y="354"/>
                    <a:pt x="4732" y="1097"/>
                  </a:cubicBezTo>
                  <a:cubicBezTo>
                    <a:pt x="1150" y="3233"/>
                    <a:pt x="0" y="7899"/>
                    <a:pt x="2169" y="11448"/>
                  </a:cubicBezTo>
                  <a:cubicBezTo>
                    <a:pt x="3579" y="13812"/>
                    <a:pt x="6090" y="15117"/>
                    <a:pt x="8665" y="15117"/>
                  </a:cubicBezTo>
                  <a:cubicBezTo>
                    <a:pt x="9992" y="15117"/>
                    <a:pt x="11335" y="14770"/>
                    <a:pt x="12553" y="14044"/>
                  </a:cubicBezTo>
                  <a:cubicBezTo>
                    <a:pt x="16102" y="11875"/>
                    <a:pt x="17252" y="7209"/>
                    <a:pt x="15116" y="3660"/>
                  </a:cubicBezTo>
                  <a:cubicBezTo>
                    <a:pt x="13690" y="1305"/>
                    <a:pt x="11198" y="1"/>
                    <a:pt x="86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28"/>
            <p:cNvSpPr/>
            <p:nvPr/>
          </p:nvSpPr>
          <p:spPr>
            <a:xfrm>
              <a:off x="3964425" y="3437450"/>
              <a:ext cx="225425" cy="143650"/>
            </a:xfrm>
            <a:custGeom>
              <a:avLst/>
              <a:gdLst/>
              <a:ahLst/>
              <a:cxnLst/>
              <a:rect l="l" t="t" r="r" b="b"/>
              <a:pathLst>
                <a:path w="9017" h="5746" extrusionOk="0">
                  <a:moveTo>
                    <a:pt x="4358" y="0"/>
                  </a:moveTo>
                  <a:cubicBezTo>
                    <a:pt x="3649" y="0"/>
                    <a:pt x="2446" y="622"/>
                    <a:pt x="0" y="2745"/>
                  </a:cubicBezTo>
                  <a:cubicBezTo>
                    <a:pt x="1432" y="4643"/>
                    <a:pt x="3659" y="5746"/>
                    <a:pt x="5984" y="5746"/>
                  </a:cubicBezTo>
                  <a:cubicBezTo>
                    <a:pt x="6114" y="5746"/>
                    <a:pt x="6244" y="5742"/>
                    <a:pt x="6375" y="5735"/>
                  </a:cubicBezTo>
                  <a:cubicBezTo>
                    <a:pt x="7655" y="3741"/>
                    <a:pt x="9017" y="1044"/>
                    <a:pt x="7697" y="1044"/>
                  </a:cubicBezTo>
                  <a:cubicBezTo>
                    <a:pt x="7560" y="1044"/>
                    <a:pt x="7394" y="1073"/>
                    <a:pt x="7197" y="1135"/>
                  </a:cubicBezTo>
                  <a:cubicBezTo>
                    <a:pt x="6938" y="1213"/>
                    <a:pt x="6719" y="1246"/>
                    <a:pt x="6530" y="1246"/>
                  </a:cubicBezTo>
                  <a:cubicBezTo>
                    <a:pt x="5378" y="1246"/>
                    <a:pt x="5362" y="0"/>
                    <a:pt x="43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28"/>
            <p:cNvSpPr/>
            <p:nvPr/>
          </p:nvSpPr>
          <p:spPr>
            <a:xfrm>
              <a:off x="3923350" y="3306225"/>
              <a:ext cx="85300" cy="148925"/>
            </a:xfrm>
            <a:custGeom>
              <a:avLst/>
              <a:gdLst/>
              <a:ahLst/>
              <a:cxnLst/>
              <a:rect l="l" t="t" r="r" b="b"/>
              <a:pathLst>
                <a:path w="3412" h="5957" extrusionOk="0">
                  <a:moveTo>
                    <a:pt x="2973" y="0"/>
                  </a:moveTo>
                  <a:cubicBezTo>
                    <a:pt x="2488" y="0"/>
                    <a:pt x="1462" y="701"/>
                    <a:pt x="427" y="1356"/>
                  </a:cubicBezTo>
                  <a:cubicBezTo>
                    <a:pt x="329" y="1652"/>
                    <a:pt x="263" y="1915"/>
                    <a:pt x="230" y="2178"/>
                  </a:cubicBezTo>
                  <a:cubicBezTo>
                    <a:pt x="0" y="3459"/>
                    <a:pt x="132" y="4741"/>
                    <a:pt x="559" y="5957"/>
                  </a:cubicBezTo>
                  <a:cubicBezTo>
                    <a:pt x="1150" y="5004"/>
                    <a:pt x="1808" y="3821"/>
                    <a:pt x="2563" y="2277"/>
                  </a:cubicBezTo>
                  <a:cubicBezTo>
                    <a:pt x="3406" y="575"/>
                    <a:pt x="3411" y="0"/>
                    <a:pt x="29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28"/>
            <p:cNvSpPr/>
            <p:nvPr/>
          </p:nvSpPr>
          <p:spPr>
            <a:xfrm>
              <a:off x="4047050" y="3207050"/>
              <a:ext cx="249275" cy="191825"/>
            </a:xfrm>
            <a:custGeom>
              <a:avLst/>
              <a:gdLst/>
              <a:ahLst/>
              <a:cxnLst/>
              <a:rect l="l" t="t" r="r" b="b"/>
              <a:pathLst>
                <a:path w="9971" h="7673" extrusionOk="0">
                  <a:moveTo>
                    <a:pt x="4155" y="0"/>
                  </a:moveTo>
                  <a:cubicBezTo>
                    <a:pt x="2906" y="1709"/>
                    <a:pt x="1789" y="3483"/>
                    <a:pt x="868" y="5389"/>
                  </a:cubicBezTo>
                  <a:cubicBezTo>
                    <a:pt x="7" y="7095"/>
                    <a:pt x="1" y="7672"/>
                    <a:pt x="449" y="7672"/>
                  </a:cubicBezTo>
                  <a:cubicBezTo>
                    <a:pt x="1388" y="7672"/>
                    <a:pt x="4323" y="5134"/>
                    <a:pt x="5548" y="5134"/>
                  </a:cubicBezTo>
                  <a:cubicBezTo>
                    <a:pt x="5877" y="5134"/>
                    <a:pt x="6083" y="5318"/>
                    <a:pt x="6093" y="5783"/>
                  </a:cubicBezTo>
                  <a:cubicBezTo>
                    <a:pt x="6105" y="6454"/>
                    <a:pt x="6412" y="6713"/>
                    <a:pt x="6878" y="6713"/>
                  </a:cubicBezTo>
                  <a:cubicBezTo>
                    <a:pt x="7668" y="6713"/>
                    <a:pt x="8917" y="5969"/>
                    <a:pt x="9971" y="5225"/>
                  </a:cubicBezTo>
                  <a:cubicBezTo>
                    <a:pt x="9149" y="2530"/>
                    <a:pt x="6915" y="526"/>
                    <a:pt x="4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3" name="Google Shape;363;p28"/>
          <p:cNvGrpSpPr/>
          <p:nvPr/>
        </p:nvGrpSpPr>
        <p:grpSpPr>
          <a:xfrm>
            <a:off x="864888" y="184150"/>
            <a:ext cx="276775" cy="287175"/>
            <a:chOff x="939975" y="2736700"/>
            <a:chExt cx="276775" cy="287175"/>
          </a:xfrm>
        </p:grpSpPr>
        <p:sp>
          <p:nvSpPr>
            <p:cNvPr id="364" name="Google Shape;364;p28"/>
            <p:cNvSpPr/>
            <p:nvPr/>
          </p:nvSpPr>
          <p:spPr>
            <a:xfrm>
              <a:off x="939975" y="2736700"/>
              <a:ext cx="276775" cy="287175"/>
            </a:xfrm>
            <a:custGeom>
              <a:avLst/>
              <a:gdLst/>
              <a:ahLst/>
              <a:cxnLst/>
              <a:rect l="l" t="t" r="r" b="b"/>
              <a:pathLst>
                <a:path w="11071" h="11487" extrusionOk="0">
                  <a:moveTo>
                    <a:pt x="6852" y="0"/>
                  </a:moveTo>
                  <a:cubicBezTo>
                    <a:pt x="6803" y="0"/>
                    <a:pt x="6756" y="17"/>
                    <a:pt x="6720" y="53"/>
                  </a:cubicBezTo>
                  <a:lnTo>
                    <a:pt x="4173" y="2628"/>
                  </a:lnTo>
                  <a:cubicBezTo>
                    <a:pt x="4131" y="2670"/>
                    <a:pt x="4074" y="2697"/>
                    <a:pt x="4024" y="2697"/>
                  </a:cubicBezTo>
                  <a:cubicBezTo>
                    <a:pt x="4005" y="2697"/>
                    <a:pt x="3988" y="2693"/>
                    <a:pt x="3973" y="2686"/>
                  </a:cubicBezTo>
                  <a:lnTo>
                    <a:pt x="395" y="2056"/>
                  </a:lnTo>
                  <a:cubicBezTo>
                    <a:pt x="375" y="2049"/>
                    <a:pt x="355" y="2046"/>
                    <a:pt x="336" y="2046"/>
                  </a:cubicBezTo>
                  <a:cubicBezTo>
                    <a:pt x="193" y="2046"/>
                    <a:pt x="91" y="2219"/>
                    <a:pt x="166" y="2371"/>
                  </a:cubicBezTo>
                  <a:lnTo>
                    <a:pt x="1826" y="5576"/>
                  </a:lnTo>
                  <a:cubicBezTo>
                    <a:pt x="1855" y="5662"/>
                    <a:pt x="1855" y="5719"/>
                    <a:pt x="1826" y="5805"/>
                  </a:cubicBezTo>
                  <a:lnTo>
                    <a:pt x="80" y="8982"/>
                  </a:lnTo>
                  <a:cubicBezTo>
                    <a:pt x="1" y="9141"/>
                    <a:pt x="118" y="9300"/>
                    <a:pt x="272" y="9300"/>
                  </a:cubicBezTo>
                  <a:cubicBezTo>
                    <a:pt x="284" y="9300"/>
                    <a:pt x="297" y="9299"/>
                    <a:pt x="309" y="9297"/>
                  </a:cubicBezTo>
                  <a:lnTo>
                    <a:pt x="3887" y="8724"/>
                  </a:lnTo>
                  <a:cubicBezTo>
                    <a:pt x="3973" y="8724"/>
                    <a:pt x="4030" y="8753"/>
                    <a:pt x="4087" y="8810"/>
                  </a:cubicBezTo>
                  <a:lnTo>
                    <a:pt x="6577" y="11414"/>
                  </a:lnTo>
                  <a:cubicBezTo>
                    <a:pt x="6627" y="11465"/>
                    <a:pt x="6688" y="11487"/>
                    <a:pt x="6747" y="11487"/>
                  </a:cubicBezTo>
                  <a:cubicBezTo>
                    <a:pt x="6856" y="11487"/>
                    <a:pt x="6959" y="11411"/>
                    <a:pt x="6978" y="11300"/>
                  </a:cubicBezTo>
                  <a:lnTo>
                    <a:pt x="7521" y="7723"/>
                  </a:lnTo>
                  <a:cubicBezTo>
                    <a:pt x="7550" y="7637"/>
                    <a:pt x="7579" y="7579"/>
                    <a:pt x="7665" y="7551"/>
                  </a:cubicBezTo>
                  <a:lnTo>
                    <a:pt x="10899" y="5977"/>
                  </a:lnTo>
                  <a:cubicBezTo>
                    <a:pt x="11070" y="5891"/>
                    <a:pt x="11070" y="5662"/>
                    <a:pt x="10899" y="5576"/>
                  </a:cubicBezTo>
                  <a:lnTo>
                    <a:pt x="7693" y="3945"/>
                  </a:lnTo>
                  <a:cubicBezTo>
                    <a:pt x="7607" y="3916"/>
                    <a:pt x="7579" y="3859"/>
                    <a:pt x="7579" y="3773"/>
                  </a:cubicBezTo>
                  <a:lnTo>
                    <a:pt x="7092" y="196"/>
                  </a:lnTo>
                  <a:cubicBezTo>
                    <a:pt x="7073" y="78"/>
                    <a:pt x="6959" y="0"/>
                    <a:pt x="68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28"/>
            <p:cNvSpPr/>
            <p:nvPr/>
          </p:nvSpPr>
          <p:spPr>
            <a:xfrm>
              <a:off x="1010025" y="2818575"/>
              <a:ext cx="127300" cy="131975"/>
            </a:xfrm>
            <a:custGeom>
              <a:avLst/>
              <a:gdLst/>
              <a:ahLst/>
              <a:cxnLst/>
              <a:rect l="l" t="t" r="r" b="b"/>
              <a:pathLst>
                <a:path w="5092" h="5279" extrusionOk="0">
                  <a:moveTo>
                    <a:pt x="3135" y="1"/>
                  </a:moveTo>
                  <a:cubicBezTo>
                    <a:pt x="3119" y="1"/>
                    <a:pt x="3102" y="4"/>
                    <a:pt x="3088" y="12"/>
                  </a:cubicBezTo>
                  <a:lnTo>
                    <a:pt x="1915" y="1214"/>
                  </a:lnTo>
                  <a:cubicBezTo>
                    <a:pt x="1886" y="1214"/>
                    <a:pt x="1858" y="1242"/>
                    <a:pt x="1829" y="1242"/>
                  </a:cubicBezTo>
                  <a:lnTo>
                    <a:pt x="198" y="927"/>
                  </a:lnTo>
                  <a:cubicBezTo>
                    <a:pt x="112" y="927"/>
                    <a:pt x="55" y="1013"/>
                    <a:pt x="83" y="1099"/>
                  </a:cubicBezTo>
                  <a:lnTo>
                    <a:pt x="827" y="2559"/>
                  </a:lnTo>
                  <a:cubicBezTo>
                    <a:pt x="827" y="2587"/>
                    <a:pt x="827" y="2616"/>
                    <a:pt x="827" y="2673"/>
                  </a:cubicBezTo>
                  <a:lnTo>
                    <a:pt x="26" y="4133"/>
                  </a:lnTo>
                  <a:cubicBezTo>
                    <a:pt x="0" y="4184"/>
                    <a:pt x="43" y="4280"/>
                    <a:pt x="114" y="4280"/>
                  </a:cubicBezTo>
                  <a:cubicBezTo>
                    <a:pt x="122" y="4280"/>
                    <a:pt x="131" y="4279"/>
                    <a:pt x="140" y="4276"/>
                  </a:cubicBezTo>
                  <a:lnTo>
                    <a:pt x="1772" y="4018"/>
                  </a:lnTo>
                  <a:cubicBezTo>
                    <a:pt x="1788" y="4010"/>
                    <a:pt x="1803" y="4006"/>
                    <a:pt x="1815" y="4006"/>
                  </a:cubicBezTo>
                  <a:cubicBezTo>
                    <a:pt x="1846" y="4006"/>
                    <a:pt x="1866" y="4027"/>
                    <a:pt x="1886" y="4047"/>
                  </a:cubicBezTo>
                  <a:lnTo>
                    <a:pt x="3031" y="5249"/>
                  </a:lnTo>
                  <a:cubicBezTo>
                    <a:pt x="3051" y="5269"/>
                    <a:pt x="3075" y="5279"/>
                    <a:pt x="3099" y="5279"/>
                  </a:cubicBezTo>
                  <a:cubicBezTo>
                    <a:pt x="3142" y="5279"/>
                    <a:pt x="3184" y="5247"/>
                    <a:pt x="3203" y="5192"/>
                  </a:cubicBezTo>
                  <a:lnTo>
                    <a:pt x="3460" y="3532"/>
                  </a:lnTo>
                  <a:cubicBezTo>
                    <a:pt x="3460" y="3503"/>
                    <a:pt x="3489" y="3474"/>
                    <a:pt x="3517" y="3446"/>
                  </a:cubicBezTo>
                  <a:lnTo>
                    <a:pt x="5006" y="2730"/>
                  </a:lnTo>
                  <a:cubicBezTo>
                    <a:pt x="5092" y="2702"/>
                    <a:pt x="5092" y="2587"/>
                    <a:pt x="5006" y="2559"/>
                  </a:cubicBezTo>
                  <a:lnTo>
                    <a:pt x="3517" y="1815"/>
                  </a:lnTo>
                  <a:cubicBezTo>
                    <a:pt x="3489" y="1786"/>
                    <a:pt x="3460" y="1757"/>
                    <a:pt x="3460" y="1729"/>
                  </a:cubicBezTo>
                  <a:lnTo>
                    <a:pt x="3260" y="97"/>
                  </a:lnTo>
                  <a:cubicBezTo>
                    <a:pt x="3238" y="33"/>
                    <a:pt x="3185" y="1"/>
                    <a:pt x="3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6" name="Google Shape;366;p28"/>
          <p:cNvSpPr/>
          <p:nvPr/>
        </p:nvSpPr>
        <p:spPr>
          <a:xfrm>
            <a:off x="522735" y="471325"/>
            <a:ext cx="276771" cy="274901"/>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28"/>
          <p:cNvSpPr txBox="1"/>
          <p:nvPr>
            <p:ph type="ctrTitle"/>
          </p:nvPr>
        </p:nvSpPr>
        <p:spPr>
          <a:xfrm>
            <a:off x="714300" y="2359450"/>
            <a:ext cx="3492000" cy="9462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2800"/>
              <a:buNone/>
              <a:defRPr sz="3600"/>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sp>
        <p:nvSpPr>
          <p:cNvPr id="368" name="Google Shape;368;p28"/>
          <p:cNvSpPr txBox="1"/>
          <p:nvPr>
            <p:ph type="subTitle" idx="1"/>
          </p:nvPr>
        </p:nvSpPr>
        <p:spPr>
          <a:xfrm>
            <a:off x="714300" y="3168950"/>
            <a:ext cx="2874900" cy="63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369" name="Google Shape;369;p28"/>
          <p:cNvSpPr txBox="1"/>
          <p:nvPr>
            <p:ph type="title" idx="2" hasCustomPrompt="1"/>
          </p:nvPr>
        </p:nvSpPr>
        <p:spPr>
          <a:xfrm>
            <a:off x="714300" y="1366325"/>
            <a:ext cx="21792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6000"/>
              <a:buNone/>
              <a:defRPr sz="9600">
                <a:solidFill>
                  <a:schemeClr val="accent1"/>
                </a:solidFill>
              </a:defRPr>
            </a:lvl1pPr>
            <a:lvl2pPr lvl="1"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2">
  <p:cSld name="TITLE_ONLY_1_1_1_1">
    <p:spTree>
      <p:nvGrpSpPr>
        <p:cNvPr id="370" name="Shape 370"/>
        <p:cNvGrpSpPr/>
        <p:nvPr/>
      </p:nvGrpSpPr>
      <p:grpSpPr>
        <a:xfrm>
          <a:off x="0" y="0"/>
          <a:ext cx="0" cy="0"/>
          <a:chOff x="0" y="0"/>
          <a:chExt cx="0" cy="0"/>
        </a:xfrm>
      </p:grpSpPr>
      <p:sp>
        <p:nvSpPr>
          <p:cNvPr id="371" name="Google Shape;371;p29"/>
          <p:cNvSpPr/>
          <p:nvPr/>
        </p:nvSpPr>
        <p:spPr>
          <a:xfrm rot="-5989619" flipH="1">
            <a:off x="-655887" y="-3287489"/>
            <a:ext cx="11662049" cy="9684497"/>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29"/>
          <p:cNvSpPr/>
          <p:nvPr/>
        </p:nvSpPr>
        <p:spPr>
          <a:xfrm rot="-5400000" flipH="1">
            <a:off x="-24200" y="3329850"/>
            <a:ext cx="1857323" cy="1808908"/>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73" name="Google Shape;373;p29"/>
          <p:cNvGrpSpPr/>
          <p:nvPr/>
        </p:nvGrpSpPr>
        <p:grpSpPr>
          <a:xfrm>
            <a:off x="188613" y="4632850"/>
            <a:ext cx="276775" cy="287175"/>
            <a:chOff x="939975" y="2736700"/>
            <a:chExt cx="276775" cy="287175"/>
          </a:xfrm>
        </p:grpSpPr>
        <p:sp>
          <p:nvSpPr>
            <p:cNvPr id="374" name="Google Shape;374;p29"/>
            <p:cNvSpPr/>
            <p:nvPr/>
          </p:nvSpPr>
          <p:spPr>
            <a:xfrm>
              <a:off x="939975" y="2736700"/>
              <a:ext cx="276775" cy="287175"/>
            </a:xfrm>
            <a:custGeom>
              <a:avLst/>
              <a:gdLst/>
              <a:ahLst/>
              <a:cxnLst/>
              <a:rect l="l" t="t" r="r" b="b"/>
              <a:pathLst>
                <a:path w="11071" h="11487" extrusionOk="0">
                  <a:moveTo>
                    <a:pt x="6852" y="0"/>
                  </a:moveTo>
                  <a:cubicBezTo>
                    <a:pt x="6803" y="0"/>
                    <a:pt x="6756" y="17"/>
                    <a:pt x="6720" y="53"/>
                  </a:cubicBezTo>
                  <a:lnTo>
                    <a:pt x="4173" y="2628"/>
                  </a:lnTo>
                  <a:cubicBezTo>
                    <a:pt x="4131" y="2670"/>
                    <a:pt x="4074" y="2697"/>
                    <a:pt x="4024" y="2697"/>
                  </a:cubicBezTo>
                  <a:cubicBezTo>
                    <a:pt x="4005" y="2697"/>
                    <a:pt x="3988" y="2693"/>
                    <a:pt x="3973" y="2686"/>
                  </a:cubicBezTo>
                  <a:lnTo>
                    <a:pt x="395" y="2056"/>
                  </a:lnTo>
                  <a:cubicBezTo>
                    <a:pt x="375" y="2049"/>
                    <a:pt x="355" y="2046"/>
                    <a:pt x="336" y="2046"/>
                  </a:cubicBezTo>
                  <a:cubicBezTo>
                    <a:pt x="193" y="2046"/>
                    <a:pt x="91" y="2219"/>
                    <a:pt x="166" y="2371"/>
                  </a:cubicBezTo>
                  <a:lnTo>
                    <a:pt x="1826" y="5576"/>
                  </a:lnTo>
                  <a:cubicBezTo>
                    <a:pt x="1855" y="5662"/>
                    <a:pt x="1855" y="5719"/>
                    <a:pt x="1826" y="5805"/>
                  </a:cubicBezTo>
                  <a:lnTo>
                    <a:pt x="80" y="8982"/>
                  </a:lnTo>
                  <a:cubicBezTo>
                    <a:pt x="1" y="9141"/>
                    <a:pt x="118" y="9300"/>
                    <a:pt x="272" y="9300"/>
                  </a:cubicBezTo>
                  <a:cubicBezTo>
                    <a:pt x="284" y="9300"/>
                    <a:pt x="297" y="9299"/>
                    <a:pt x="309" y="9297"/>
                  </a:cubicBezTo>
                  <a:lnTo>
                    <a:pt x="3887" y="8724"/>
                  </a:lnTo>
                  <a:cubicBezTo>
                    <a:pt x="3973" y="8724"/>
                    <a:pt x="4030" y="8753"/>
                    <a:pt x="4087" y="8810"/>
                  </a:cubicBezTo>
                  <a:lnTo>
                    <a:pt x="6577" y="11414"/>
                  </a:lnTo>
                  <a:cubicBezTo>
                    <a:pt x="6627" y="11465"/>
                    <a:pt x="6688" y="11487"/>
                    <a:pt x="6747" y="11487"/>
                  </a:cubicBezTo>
                  <a:cubicBezTo>
                    <a:pt x="6856" y="11487"/>
                    <a:pt x="6959" y="11411"/>
                    <a:pt x="6978" y="11300"/>
                  </a:cubicBezTo>
                  <a:lnTo>
                    <a:pt x="7521" y="7723"/>
                  </a:lnTo>
                  <a:cubicBezTo>
                    <a:pt x="7550" y="7637"/>
                    <a:pt x="7579" y="7579"/>
                    <a:pt x="7665" y="7551"/>
                  </a:cubicBezTo>
                  <a:lnTo>
                    <a:pt x="10899" y="5977"/>
                  </a:lnTo>
                  <a:cubicBezTo>
                    <a:pt x="11070" y="5891"/>
                    <a:pt x="11070" y="5662"/>
                    <a:pt x="10899" y="5576"/>
                  </a:cubicBezTo>
                  <a:lnTo>
                    <a:pt x="7693" y="3945"/>
                  </a:lnTo>
                  <a:cubicBezTo>
                    <a:pt x="7607" y="3916"/>
                    <a:pt x="7579" y="3859"/>
                    <a:pt x="7579" y="3773"/>
                  </a:cubicBezTo>
                  <a:lnTo>
                    <a:pt x="7092" y="196"/>
                  </a:lnTo>
                  <a:cubicBezTo>
                    <a:pt x="7073" y="78"/>
                    <a:pt x="6959" y="0"/>
                    <a:pt x="68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29"/>
            <p:cNvSpPr/>
            <p:nvPr/>
          </p:nvSpPr>
          <p:spPr>
            <a:xfrm>
              <a:off x="1010025" y="2818575"/>
              <a:ext cx="127300" cy="131975"/>
            </a:xfrm>
            <a:custGeom>
              <a:avLst/>
              <a:gdLst/>
              <a:ahLst/>
              <a:cxnLst/>
              <a:rect l="l" t="t" r="r" b="b"/>
              <a:pathLst>
                <a:path w="5092" h="5279" extrusionOk="0">
                  <a:moveTo>
                    <a:pt x="3135" y="1"/>
                  </a:moveTo>
                  <a:cubicBezTo>
                    <a:pt x="3119" y="1"/>
                    <a:pt x="3102" y="4"/>
                    <a:pt x="3088" y="12"/>
                  </a:cubicBezTo>
                  <a:lnTo>
                    <a:pt x="1915" y="1214"/>
                  </a:lnTo>
                  <a:cubicBezTo>
                    <a:pt x="1886" y="1214"/>
                    <a:pt x="1858" y="1242"/>
                    <a:pt x="1829" y="1242"/>
                  </a:cubicBezTo>
                  <a:lnTo>
                    <a:pt x="198" y="927"/>
                  </a:lnTo>
                  <a:cubicBezTo>
                    <a:pt x="112" y="927"/>
                    <a:pt x="55" y="1013"/>
                    <a:pt x="83" y="1099"/>
                  </a:cubicBezTo>
                  <a:lnTo>
                    <a:pt x="827" y="2559"/>
                  </a:lnTo>
                  <a:cubicBezTo>
                    <a:pt x="827" y="2587"/>
                    <a:pt x="827" y="2616"/>
                    <a:pt x="827" y="2673"/>
                  </a:cubicBezTo>
                  <a:lnTo>
                    <a:pt x="26" y="4133"/>
                  </a:lnTo>
                  <a:cubicBezTo>
                    <a:pt x="0" y="4184"/>
                    <a:pt x="43" y="4280"/>
                    <a:pt x="114" y="4280"/>
                  </a:cubicBezTo>
                  <a:cubicBezTo>
                    <a:pt x="122" y="4280"/>
                    <a:pt x="131" y="4279"/>
                    <a:pt x="140" y="4276"/>
                  </a:cubicBezTo>
                  <a:lnTo>
                    <a:pt x="1772" y="4018"/>
                  </a:lnTo>
                  <a:cubicBezTo>
                    <a:pt x="1788" y="4010"/>
                    <a:pt x="1803" y="4006"/>
                    <a:pt x="1815" y="4006"/>
                  </a:cubicBezTo>
                  <a:cubicBezTo>
                    <a:pt x="1846" y="4006"/>
                    <a:pt x="1866" y="4027"/>
                    <a:pt x="1886" y="4047"/>
                  </a:cubicBezTo>
                  <a:lnTo>
                    <a:pt x="3031" y="5249"/>
                  </a:lnTo>
                  <a:cubicBezTo>
                    <a:pt x="3051" y="5269"/>
                    <a:pt x="3075" y="5279"/>
                    <a:pt x="3099" y="5279"/>
                  </a:cubicBezTo>
                  <a:cubicBezTo>
                    <a:pt x="3142" y="5279"/>
                    <a:pt x="3184" y="5247"/>
                    <a:pt x="3203" y="5192"/>
                  </a:cubicBezTo>
                  <a:lnTo>
                    <a:pt x="3460" y="3532"/>
                  </a:lnTo>
                  <a:cubicBezTo>
                    <a:pt x="3460" y="3503"/>
                    <a:pt x="3489" y="3474"/>
                    <a:pt x="3517" y="3446"/>
                  </a:cubicBezTo>
                  <a:lnTo>
                    <a:pt x="5006" y="2730"/>
                  </a:lnTo>
                  <a:cubicBezTo>
                    <a:pt x="5092" y="2702"/>
                    <a:pt x="5092" y="2587"/>
                    <a:pt x="5006" y="2559"/>
                  </a:cubicBezTo>
                  <a:lnTo>
                    <a:pt x="3517" y="1815"/>
                  </a:lnTo>
                  <a:cubicBezTo>
                    <a:pt x="3489" y="1786"/>
                    <a:pt x="3460" y="1757"/>
                    <a:pt x="3460" y="1729"/>
                  </a:cubicBezTo>
                  <a:lnTo>
                    <a:pt x="3260" y="97"/>
                  </a:lnTo>
                  <a:cubicBezTo>
                    <a:pt x="3238" y="33"/>
                    <a:pt x="3185" y="1"/>
                    <a:pt x="3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76" name="Google Shape;376;p29"/>
          <p:cNvSpPr txBox="1"/>
          <p:nvPr>
            <p:ph type="ctrTitle"/>
          </p:nvPr>
        </p:nvSpPr>
        <p:spPr>
          <a:xfrm>
            <a:off x="1920300" y="1924600"/>
            <a:ext cx="3492000" cy="9462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2800"/>
              <a:buNone/>
              <a:defRPr sz="3600"/>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sp>
        <p:nvSpPr>
          <p:cNvPr id="377" name="Google Shape;377;p29"/>
          <p:cNvSpPr txBox="1"/>
          <p:nvPr>
            <p:ph type="subTitle" idx="1"/>
          </p:nvPr>
        </p:nvSpPr>
        <p:spPr>
          <a:xfrm>
            <a:off x="1920300" y="2734100"/>
            <a:ext cx="2874900" cy="63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378" name="Google Shape;378;p29"/>
          <p:cNvSpPr txBox="1"/>
          <p:nvPr>
            <p:ph type="title" idx="2" hasCustomPrompt="1"/>
          </p:nvPr>
        </p:nvSpPr>
        <p:spPr>
          <a:xfrm>
            <a:off x="5044500" y="2333925"/>
            <a:ext cx="2179200" cy="8757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6000"/>
              <a:buNone/>
              <a:defRPr sz="11700">
                <a:solidFill>
                  <a:schemeClr val="accent2"/>
                </a:solidFill>
              </a:defRPr>
            </a:lvl1pPr>
            <a:lvl2pPr lvl="1"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48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379" name="Google Shape;379;p29"/>
          <p:cNvSpPr/>
          <p:nvPr/>
        </p:nvSpPr>
        <p:spPr>
          <a:xfrm>
            <a:off x="8331688" y="402250"/>
            <a:ext cx="184625" cy="137750"/>
          </a:xfrm>
          <a:custGeom>
            <a:avLst/>
            <a:gdLst/>
            <a:ahLst/>
            <a:cxnLst/>
            <a:rect l="l" t="t" r="r" b="b"/>
            <a:pathLst>
              <a:path w="7385" h="5510" extrusionOk="0">
                <a:moveTo>
                  <a:pt x="3692" y="0"/>
                </a:moveTo>
                <a:cubicBezTo>
                  <a:pt x="2984" y="0"/>
                  <a:pt x="2276" y="272"/>
                  <a:pt x="1746" y="816"/>
                </a:cubicBezTo>
                <a:cubicBezTo>
                  <a:pt x="0" y="2562"/>
                  <a:pt x="1231" y="5510"/>
                  <a:pt x="3692" y="5510"/>
                </a:cubicBezTo>
                <a:cubicBezTo>
                  <a:pt x="6153" y="5510"/>
                  <a:pt x="7384" y="2562"/>
                  <a:pt x="5638" y="816"/>
                </a:cubicBezTo>
                <a:cubicBezTo>
                  <a:pt x="5109" y="272"/>
                  <a:pt x="4401" y="0"/>
                  <a:pt x="36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29"/>
          <p:cNvSpPr/>
          <p:nvPr/>
        </p:nvSpPr>
        <p:spPr>
          <a:xfrm>
            <a:off x="312900" y="4198600"/>
            <a:ext cx="309100" cy="291325"/>
          </a:xfrm>
          <a:custGeom>
            <a:avLst/>
            <a:gdLst/>
            <a:ahLst/>
            <a:cxnLst/>
            <a:rect l="l" t="t" r="r" b="b"/>
            <a:pathLst>
              <a:path w="12364" h="11653" extrusionOk="0">
                <a:moveTo>
                  <a:pt x="6182" y="0"/>
                </a:moveTo>
                <a:cubicBezTo>
                  <a:pt x="6089" y="0"/>
                  <a:pt x="5996" y="50"/>
                  <a:pt x="5953" y="151"/>
                </a:cubicBezTo>
                <a:lnTo>
                  <a:pt x="4264" y="3614"/>
                </a:lnTo>
                <a:cubicBezTo>
                  <a:pt x="4207" y="3671"/>
                  <a:pt x="4150" y="3728"/>
                  <a:pt x="4064" y="3728"/>
                </a:cubicBezTo>
                <a:lnTo>
                  <a:pt x="286" y="4272"/>
                </a:lnTo>
                <a:cubicBezTo>
                  <a:pt x="86" y="4300"/>
                  <a:pt x="0" y="4558"/>
                  <a:pt x="143" y="4701"/>
                </a:cubicBezTo>
                <a:lnTo>
                  <a:pt x="2891" y="7363"/>
                </a:lnTo>
                <a:cubicBezTo>
                  <a:pt x="2948" y="7420"/>
                  <a:pt x="2976" y="7506"/>
                  <a:pt x="2976" y="7592"/>
                </a:cubicBezTo>
                <a:lnTo>
                  <a:pt x="2318" y="11369"/>
                </a:lnTo>
                <a:cubicBezTo>
                  <a:pt x="2273" y="11529"/>
                  <a:pt x="2409" y="11652"/>
                  <a:pt x="2553" y="11652"/>
                </a:cubicBezTo>
                <a:cubicBezTo>
                  <a:pt x="2590" y="11652"/>
                  <a:pt x="2627" y="11644"/>
                  <a:pt x="2662" y="11627"/>
                </a:cubicBezTo>
                <a:lnTo>
                  <a:pt x="6067" y="9824"/>
                </a:lnTo>
                <a:cubicBezTo>
                  <a:pt x="6096" y="9810"/>
                  <a:pt x="6132" y="9802"/>
                  <a:pt x="6171" y="9802"/>
                </a:cubicBezTo>
                <a:cubicBezTo>
                  <a:pt x="6210" y="9802"/>
                  <a:pt x="6253" y="9810"/>
                  <a:pt x="6296" y="9824"/>
                </a:cubicBezTo>
                <a:lnTo>
                  <a:pt x="9702" y="11627"/>
                </a:lnTo>
                <a:cubicBezTo>
                  <a:pt x="9737" y="11644"/>
                  <a:pt x="9773" y="11652"/>
                  <a:pt x="9808" y="11652"/>
                </a:cubicBezTo>
                <a:cubicBezTo>
                  <a:pt x="9946" y="11652"/>
                  <a:pt x="10068" y="11529"/>
                  <a:pt x="10045" y="11369"/>
                </a:cubicBezTo>
                <a:lnTo>
                  <a:pt x="9387" y="7592"/>
                </a:lnTo>
                <a:cubicBezTo>
                  <a:pt x="9387" y="7506"/>
                  <a:pt x="9416" y="7420"/>
                  <a:pt x="9473" y="7363"/>
                </a:cubicBezTo>
                <a:lnTo>
                  <a:pt x="12220" y="4701"/>
                </a:lnTo>
                <a:cubicBezTo>
                  <a:pt x="12364" y="4558"/>
                  <a:pt x="12278" y="4300"/>
                  <a:pt x="12077" y="4272"/>
                </a:cubicBezTo>
                <a:lnTo>
                  <a:pt x="8271" y="3728"/>
                </a:lnTo>
                <a:cubicBezTo>
                  <a:pt x="8214" y="3728"/>
                  <a:pt x="8128" y="3671"/>
                  <a:pt x="8099" y="3614"/>
                </a:cubicBezTo>
                <a:lnTo>
                  <a:pt x="6411" y="151"/>
                </a:lnTo>
                <a:cubicBezTo>
                  <a:pt x="6368" y="50"/>
                  <a:pt x="6275" y="0"/>
                  <a:pt x="6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29"/>
          <p:cNvSpPr/>
          <p:nvPr/>
        </p:nvSpPr>
        <p:spPr>
          <a:xfrm>
            <a:off x="621975" y="4632850"/>
            <a:ext cx="184625" cy="137750"/>
          </a:xfrm>
          <a:custGeom>
            <a:avLst/>
            <a:gdLst/>
            <a:ahLst/>
            <a:cxnLst/>
            <a:rect l="l" t="t" r="r" b="b"/>
            <a:pathLst>
              <a:path w="7385" h="5510" extrusionOk="0">
                <a:moveTo>
                  <a:pt x="3692" y="0"/>
                </a:moveTo>
                <a:cubicBezTo>
                  <a:pt x="2984" y="0"/>
                  <a:pt x="2276" y="272"/>
                  <a:pt x="1746" y="816"/>
                </a:cubicBezTo>
                <a:cubicBezTo>
                  <a:pt x="0" y="2562"/>
                  <a:pt x="1231" y="5510"/>
                  <a:pt x="3692" y="5510"/>
                </a:cubicBezTo>
                <a:cubicBezTo>
                  <a:pt x="6153" y="5510"/>
                  <a:pt x="7384" y="2562"/>
                  <a:pt x="5638" y="816"/>
                </a:cubicBezTo>
                <a:cubicBezTo>
                  <a:pt x="5109" y="272"/>
                  <a:pt x="4401" y="0"/>
                  <a:pt x="36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82" name="Google Shape;382;p29"/>
          <p:cNvGrpSpPr/>
          <p:nvPr/>
        </p:nvGrpSpPr>
        <p:grpSpPr>
          <a:xfrm>
            <a:off x="7999100" y="611138"/>
            <a:ext cx="306250" cy="304225"/>
            <a:chOff x="3437575" y="2857925"/>
            <a:chExt cx="306250" cy="304225"/>
          </a:xfrm>
        </p:grpSpPr>
        <p:sp>
          <p:nvSpPr>
            <p:cNvPr id="383" name="Google Shape;383;p29"/>
            <p:cNvSpPr/>
            <p:nvPr/>
          </p:nvSpPr>
          <p:spPr>
            <a:xfrm>
              <a:off x="3437575" y="2857925"/>
              <a:ext cx="306250" cy="304225"/>
            </a:xfrm>
            <a:custGeom>
              <a:avLst/>
              <a:gdLst/>
              <a:ahLst/>
              <a:cxnLst/>
              <a:rect l="l" t="t" r="r" b="b"/>
              <a:pathLst>
                <a:path w="12250" h="12169" extrusionOk="0">
                  <a:moveTo>
                    <a:pt x="5378" y="0"/>
                  </a:moveTo>
                  <a:cubicBezTo>
                    <a:pt x="5282" y="0"/>
                    <a:pt x="5186" y="52"/>
                    <a:pt x="5152" y="155"/>
                  </a:cubicBezTo>
                  <a:lnTo>
                    <a:pt x="4064" y="3875"/>
                  </a:lnTo>
                  <a:cubicBezTo>
                    <a:pt x="4036" y="3961"/>
                    <a:pt x="3978" y="4018"/>
                    <a:pt x="3921" y="4047"/>
                  </a:cubicBezTo>
                  <a:lnTo>
                    <a:pt x="229" y="5249"/>
                  </a:lnTo>
                  <a:cubicBezTo>
                    <a:pt x="29" y="5306"/>
                    <a:pt x="0" y="5564"/>
                    <a:pt x="172" y="5678"/>
                  </a:cubicBezTo>
                  <a:lnTo>
                    <a:pt x="3377" y="7853"/>
                  </a:lnTo>
                  <a:cubicBezTo>
                    <a:pt x="3435" y="7911"/>
                    <a:pt x="3463" y="7968"/>
                    <a:pt x="3463" y="8054"/>
                  </a:cubicBezTo>
                  <a:lnTo>
                    <a:pt x="3463" y="11946"/>
                  </a:lnTo>
                  <a:cubicBezTo>
                    <a:pt x="3483" y="12085"/>
                    <a:pt x="3586" y="12169"/>
                    <a:pt x="3704" y="12169"/>
                  </a:cubicBezTo>
                  <a:cubicBezTo>
                    <a:pt x="3756" y="12169"/>
                    <a:pt x="3811" y="12153"/>
                    <a:pt x="3864" y="12118"/>
                  </a:cubicBezTo>
                  <a:lnTo>
                    <a:pt x="6926" y="9771"/>
                  </a:lnTo>
                  <a:cubicBezTo>
                    <a:pt x="6968" y="9729"/>
                    <a:pt x="7025" y="9702"/>
                    <a:pt x="7087" y="9702"/>
                  </a:cubicBezTo>
                  <a:cubicBezTo>
                    <a:pt x="7109" y="9702"/>
                    <a:pt x="7132" y="9706"/>
                    <a:pt x="7155" y="9714"/>
                  </a:cubicBezTo>
                  <a:lnTo>
                    <a:pt x="10847" y="10887"/>
                  </a:lnTo>
                  <a:cubicBezTo>
                    <a:pt x="10875" y="10901"/>
                    <a:pt x="10904" y="10907"/>
                    <a:pt x="10931" y="10907"/>
                  </a:cubicBezTo>
                  <a:cubicBezTo>
                    <a:pt x="11069" y="10907"/>
                    <a:pt x="11181" y="10744"/>
                    <a:pt x="11133" y="10601"/>
                  </a:cubicBezTo>
                  <a:lnTo>
                    <a:pt x="9845" y="6937"/>
                  </a:lnTo>
                  <a:cubicBezTo>
                    <a:pt x="9817" y="6880"/>
                    <a:pt x="9817" y="6794"/>
                    <a:pt x="9874" y="6709"/>
                  </a:cubicBezTo>
                  <a:lnTo>
                    <a:pt x="12135" y="3560"/>
                  </a:lnTo>
                  <a:cubicBezTo>
                    <a:pt x="12249" y="3417"/>
                    <a:pt x="12135" y="3188"/>
                    <a:pt x="11934" y="3188"/>
                  </a:cubicBezTo>
                  <a:lnTo>
                    <a:pt x="8042" y="3303"/>
                  </a:lnTo>
                  <a:cubicBezTo>
                    <a:pt x="7985" y="3303"/>
                    <a:pt x="7899" y="3274"/>
                    <a:pt x="7842" y="3217"/>
                  </a:cubicBezTo>
                  <a:lnTo>
                    <a:pt x="5552" y="69"/>
                  </a:lnTo>
                  <a:cubicBezTo>
                    <a:pt x="5507" y="23"/>
                    <a:pt x="5442" y="0"/>
                    <a:pt x="53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29"/>
            <p:cNvSpPr/>
            <p:nvPr/>
          </p:nvSpPr>
          <p:spPr>
            <a:xfrm>
              <a:off x="3518425" y="2951875"/>
              <a:ext cx="144550" cy="143750"/>
            </a:xfrm>
            <a:custGeom>
              <a:avLst/>
              <a:gdLst/>
              <a:ahLst/>
              <a:cxnLst/>
              <a:rect l="l" t="t" r="r" b="b"/>
              <a:pathLst>
                <a:path w="5782" h="5750" extrusionOk="0">
                  <a:moveTo>
                    <a:pt x="2538" y="0"/>
                  </a:moveTo>
                  <a:cubicBezTo>
                    <a:pt x="2490" y="0"/>
                    <a:pt x="2451" y="25"/>
                    <a:pt x="2433" y="60"/>
                  </a:cubicBezTo>
                  <a:lnTo>
                    <a:pt x="1918" y="1834"/>
                  </a:lnTo>
                  <a:cubicBezTo>
                    <a:pt x="1889" y="1863"/>
                    <a:pt x="1860" y="1892"/>
                    <a:pt x="1832" y="1892"/>
                  </a:cubicBezTo>
                  <a:lnTo>
                    <a:pt x="86" y="2464"/>
                  </a:lnTo>
                  <a:cubicBezTo>
                    <a:pt x="0" y="2493"/>
                    <a:pt x="0" y="2607"/>
                    <a:pt x="57" y="2664"/>
                  </a:cubicBezTo>
                  <a:lnTo>
                    <a:pt x="1574" y="3723"/>
                  </a:lnTo>
                  <a:cubicBezTo>
                    <a:pt x="1603" y="3723"/>
                    <a:pt x="1631" y="3752"/>
                    <a:pt x="1631" y="3809"/>
                  </a:cubicBezTo>
                  <a:lnTo>
                    <a:pt x="1631" y="5641"/>
                  </a:lnTo>
                  <a:cubicBezTo>
                    <a:pt x="1631" y="5703"/>
                    <a:pt x="1691" y="5750"/>
                    <a:pt x="1746" y="5750"/>
                  </a:cubicBezTo>
                  <a:cubicBezTo>
                    <a:pt x="1767" y="5750"/>
                    <a:pt x="1787" y="5743"/>
                    <a:pt x="1803" y="5727"/>
                  </a:cubicBezTo>
                  <a:lnTo>
                    <a:pt x="3263" y="4610"/>
                  </a:lnTo>
                  <a:cubicBezTo>
                    <a:pt x="3291" y="4582"/>
                    <a:pt x="3349" y="4582"/>
                    <a:pt x="3377" y="4582"/>
                  </a:cubicBezTo>
                  <a:lnTo>
                    <a:pt x="5123" y="5154"/>
                  </a:lnTo>
                  <a:cubicBezTo>
                    <a:pt x="5135" y="5158"/>
                    <a:pt x="5146" y="5160"/>
                    <a:pt x="5157" y="5160"/>
                  </a:cubicBezTo>
                  <a:cubicBezTo>
                    <a:pt x="5230" y="5160"/>
                    <a:pt x="5291" y="5085"/>
                    <a:pt x="5266" y="5011"/>
                  </a:cubicBezTo>
                  <a:lnTo>
                    <a:pt x="4636" y="3265"/>
                  </a:lnTo>
                  <a:cubicBezTo>
                    <a:pt x="4636" y="3237"/>
                    <a:pt x="4636" y="3208"/>
                    <a:pt x="4636" y="3179"/>
                  </a:cubicBezTo>
                  <a:lnTo>
                    <a:pt x="5724" y="1691"/>
                  </a:lnTo>
                  <a:cubicBezTo>
                    <a:pt x="5781" y="1605"/>
                    <a:pt x="5724" y="1491"/>
                    <a:pt x="5610" y="1491"/>
                  </a:cubicBezTo>
                  <a:lnTo>
                    <a:pt x="3778" y="1548"/>
                  </a:lnTo>
                  <a:cubicBezTo>
                    <a:pt x="3749" y="1548"/>
                    <a:pt x="3721" y="1548"/>
                    <a:pt x="3692" y="1520"/>
                  </a:cubicBezTo>
                  <a:lnTo>
                    <a:pt x="2633" y="31"/>
                  </a:lnTo>
                  <a:cubicBezTo>
                    <a:pt x="2600" y="9"/>
                    <a:pt x="2568" y="0"/>
                    <a:pt x="2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85" name="Google Shape;385;p29"/>
          <p:cNvSpPr/>
          <p:nvPr/>
        </p:nvSpPr>
        <p:spPr>
          <a:xfrm>
            <a:off x="7999100" y="264500"/>
            <a:ext cx="136653" cy="137740"/>
          </a:xfrm>
          <a:custGeom>
            <a:avLst/>
            <a:gdLst/>
            <a:ahLst/>
            <a:cxnLst/>
            <a:rect l="l" t="t" r="r" b="b"/>
            <a:pathLst>
              <a:path w="11185" h="11274" extrusionOk="0">
                <a:moveTo>
                  <a:pt x="7496" y="0"/>
                </a:moveTo>
                <a:cubicBezTo>
                  <a:pt x="7445" y="0"/>
                  <a:pt x="7393" y="16"/>
                  <a:pt x="7349" y="51"/>
                </a:cubicBezTo>
                <a:lnTo>
                  <a:pt x="4631" y="2370"/>
                </a:lnTo>
                <a:cubicBezTo>
                  <a:pt x="4573" y="2427"/>
                  <a:pt x="4488" y="2427"/>
                  <a:pt x="4430" y="2427"/>
                </a:cubicBezTo>
                <a:lnTo>
                  <a:pt x="996" y="1482"/>
                </a:lnTo>
                <a:cubicBezTo>
                  <a:pt x="969" y="1475"/>
                  <a:pt x="943" y="1471"/>
                  <a:pt x="919" y="1471"/>
                </a:cubicBezTo>
                <a:cubicBezTo>
                  <a:pt x="761" y="1471"/>
                  <a:pt x="664" y="1620"/>
                  <a:pt x="738" y="1769"/>
                </a:cubicBezTo>
                <a:lnTo>
                  <a:pt x="2084" y="5060"/>
                </a:lnTo>
                <a:cubicBezTo>
                  <a:pt x="2112" y="5117"/>
                  <a:pt x="2112" y="5203"/>
                  <a:pt x="2055" y="5260"/>
                </a:cubicBezTo>
                <a:lnTo>
                  <a:pt x="109" y="8236"/>
                </a:lnTo>
                <a:cubicBezTo>
                  <a:pt x="1" y="8398"/>
                  <a:pt x="96" y="8611"/>
                  <a:pt x="275" y="8611"/>
                </a:cubicBezTo>
                <a:cubicBezTo>
                  <a:pt x="286" y="8611"/>
                  <a:pt x="298" y="8610"/>
                  <a:pt x="309" y="8608"/>
                </a:cubicBezTo>
                <a:lnTo>
                  <a:pt x="3858" y="8322"/>
                </a:lnTo>
                <a:cubicBezTo>
                  <a:pt x="3944" y="8322"/>
                  <a:pt x="4001" y="8351"/>
                  <a:pt x="4058" y="8408"/>
                </a:cubicBezTo>
                <a:lnTo>
                  <a:pt x="6291" y="11184"/>
                </a:lnTo>
                <a:cubicBezTo>
                  <a:pt x="6338" y="11244"/>
                  <a:pt x="6406" y="11274"/>
                  <a:pt x="6473" y="11274"/>
                </a:cubicBezTo>
                <a:cubicBezTo>
                  <a:pt x="6566" y="11274"/>
                  <a:pt x="6658" y="11215"/>
                  <a:pt x="6691" y="11098"/>
                </a:cubicBezTo>
                <a:lnTo>
                  <a:pt x="7521" y="7635"/>
                </a:lnTo>
                <a:cubicBezTo>
                  <a:pt x="7550" y="7578"/>
                  <a:pt x="7578" y="7521"/>
                  <a:pt x="7664" y="7492"/>
                </a:cubicBezTo>
                <a:lnTo>
                  <a:pt x="10984" y="6233"/>
                </a:lnTo>
                <a:cubicBezTo>
                  <a:pt x="11156" y="6176"/>
                  <a:pt x="11184" y="5918"/>
                  <a:pt x="11041" y="5832"/>
                </a:cubicBezTo>
                <a:lnTo>
                  <a:pt x="8008" y="3972"/>
                </a:lnTo>
                <a:cubicBezTo>
                  <a:pt x="7922" y="3915"/>
                  <a:pt x="7893" y="3858"/>
                  <a:pt x="7893" y="3772"/>
                </a:cubicBezTo>
                <a:lnTo>
                  <a:pt x="7721" y="223"/>
                </a:lnTo>
                <a:cubicBezTo>
                  <a:pt x="7721" y="84"/>
                  <a:pt x="7611" y="0"/>
                  <a:pt x="74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
  <p:cSld name="TITLE_ONLY_2_1_2_1">
    <p:spTree>
      <p:nvGrpSpPr>
        <p:cNvPr id="386" name="Shape 386"/>
        <p:cNvGrpSpPr/>
        <p:nvPr/>
      </p:nvGrpSpPr>
      <p:grpSpPr>
        <a:xfrm>
          <a:off x="0" y="0"/>
          <a:ext cx="0" cy="0"/>
          <a:chOff x="0" y="0"/>
          <a:chExt cx="0" cy="0"/>
        </a:xfrm>
      </p:grpSpPr>
      <p:sp>
        <p:nvSpPr>
          <p:cNvPr id="387" name="Google Shape;387;p30"/>
          <p:cNvSpPr/>
          <p:nvPr/>
        </p:nvSpPr>
        <p:spPr>
          <a:xfrm rot="-977017">
            <a:off x="-1389751" y="348558"/>
            <a:ext cx="8322541" cy="6911274"/>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30"/>
          <p:cNvSpPr txBox="1"/>
          <p:nvPr>
            <p:ph type="subTitle" idx="1"/>
          </p:nvPr>
        </p:nvSpPr>
        <p:spPr>
          <a:xfrm>
            <a:off x="1742225" y="3874825"/>
            <a:ext cx="2299800" cy="104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p:txBody>
      </p:sp>
      <p:sp>
        <p:nvSpPr>
          <p:cNvPr id="389" name="Google Shape;389;p30"/>
          <p:cNvSpPr txBox="1"/>
          <p:nvPr>
            <p:ph type="subTitle" idx="2"/>
          </p:nvPr>
        </p:nvSpPr>
        <p:spPr>
          <a:xfrm>
            <a:off x="5121015" y="3874825"/>
            <a:ext cx="2299800" cy="104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p:txBody>
      </p:sp>
      <p:sp>
        <p:nvSpPr>
          <p:cNvPr id="390" name="Google Shape;390;p30"/>
          <p:cNvSpPr txBox="1"/>
          <p:nvPr>
            <p:ph type="ctrTitle"/>
          </p:nvPr>
        </p:nvSpPr>
        <p:spPr>
          <a:xfrm>
            <a:off x="1582487" y="3604213"/>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panose="020B0603050000020004"/>
              <a:buNone/>
              <a:defRPr sz="2400">
                <a:solidFill>
                  <a:schemeClr val="lt2"/>
                </a:solidFill>
              </a:defRPr>
            </a:lvl1pPr>
            <a:lvl2pPr lvl="1"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391" name="Google Shape;391;p30"/>
          <p:cNvSpPr txBox="1"/>
          <p:nvPr>
            <p:ph type="ctrTitle" idx="3"/>
          </p:nvPr>
        </p:nvSpPr>
        <p:spPr>
          <a:xfrm>
            <a:off x="4961263" y="3604213"/>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panose="020B0603050000020004"/>
              <a:buNone/>
              <a:defRPr sz="2400">
                <a:solidFill>
                  <a:schemeClr val="lt2"/>
                </a:solidFill>
              </a:defRPr>
            </a:lvl1pPr>
            <a:lvl2pPr lvl="1"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392" name="Google Shape;392;p30"/>
          <p:cNvSpPr txBox="1"/>
          <p:nvPr>
            <p:ph type="title" idx="4"/>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p:txBody>
      </p:sp>
      <p:sp>
        <p:nvSpPr>
          <p:cNvPr id="393" name="Google Shape;393;p30"/>
          <p:cNvSpPr/>
          <p:nvPr/>
        </p:nvSpPr>
        <p:spPr>
          <a:xfrm>
            <a:off x="359376" y="4260308"/>
            <a:ext cx="112243" cy="105832"/>
          </a:xfrm>
          <a:custGeom>
            <a:avLst/>
            <a:gdLst/>
            <a:ahLst/>
            <a:cxnLst/>
            <a:rect l="l" t="t" r="r" b="b"/>
            <a:pathLst>
              <a:path w="2941" h="2773" extrusionOk="0">
                <a:moveTo>
                  <a:pt x="1461" y="1"/>
                </a:moveTo>
                <a:lnTo>
                  <a:pt x="1124" y="1049"/>
                </a:lnTo>
                <a:lnTo>
                  <a:pt x="1" y="1049"/>
                </a:lnTo>
                <a:lnTo>
                  <a:pt x="918" y="1724"/>
                </a:lnTo>
                <a:lnTo>
                  <a:pt x="562" y="2772"/>
                </a:lnTo>
                <a:lnTo>
                  <a:pt x="1461" y="2117"/>
                </a:lnTo>
                <a:lnTo>
                  <a:pt x="2379" y="2772"/>
                </a:lnTo>
                <a:lnTo>
                  <a:pt x="2023" y="1724"/>
                </a:lnTo>
                <a:lnTo>
                  <a:pt x="2941" y="1049"/>
                </a:lnTo>
                <a:lnTo>
                  <a:pt x="1817" y="1049"/>
                </a:lnTo>
                <a:lnTo>
                  <a:pt x="14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30"/>
          <p:cNvSpPr/>
          <p:nvPr/>
        </p:nvSpPr>
        <p:spPr>
          <a:xfrm>
            <a:off x="550313" y="4473363"/>
            <a:ext cx="235699" cy="223727"/>
          </a:xfrm>
          <a:custGeom>
            <a:avLst/>
            <a:gdLst/>
            <a:ahLst/>
            <a:cxnLst/>
            <a:rect l="l" t="t" r="r" b="b"/>
            <a:pathLst>
              <a:path w="2941" h="2791" extrusionOk="0">
                <a:moveTo>
                  <a:pt x="1461" y="0"/>
                </a:moveTo>
                <a:lnTo>
                  <a:pt x="1124" y="1068"/>
                </a:lnTo>
                <a:lnTo>
                  <a:pt x="0" y="1068"/>
                </a:lnTo>
                <a:lnTo>
                  <a:pt x="918" y="1723"/>
                </a:lnTo>
                <a:lnTo>
                  <a:pt x="562" y="2791"/>
                </a:lnTo>
                <a:lnTo>
                  <a:pt x="562" y="2791"/>
                </a:lnTo>
                <a:lnTo>
                  <a:pt x="1461" y="2135"/>
                </a:lnTo>
                <a:lnTo>
                  <a:pt x="2379" y="2791"/>
                </a:lnTo>
                <a:lnTo>
                  <a:pt x="2023" y="1723"/>
                </a:lnTo>
                <a:lnTo>
                  <a:pt x="2941" y="1068"/>
                </a:lnTo>
                <a:lnTo>
                  <a:pt x="1817" y="1068"/>
                </a:lnTo>
                <a:lnTo>
                  <a:pt x="14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30"/>
          <p:cNvSpPr/>
          <p:nvPr/>
        </p:nvSpPr>
        <p:spPr>
          <a:xfrm>
            <a:off x="8550425" y="408988"/>
            <a:ext cx="282475" cy="281225"/>
          </a:xfrm>
          <a:custGeom>
            <a:avLst/>
            <a:gdLst/>
            <a:ahLst/>
            <a:cxnLst/>
            <a:rect l="l" t="t" r="r" b="b"/>
            <a:pathLst>
              <a:path w="11299" h="11249" extrusionOk="0">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96" name="Google Shape;396;p30"/>
          <p:cNvGrpSpPr/>
          <p:nvPr/>
        </p:nvGrpSpPr>
        <p:grpSpPr>
          <a:xfrm rot="3079198">
            <a:off x="8501923" y="930951"/>
            <a:ext cx="379474" cy="376965"/>
            <a:chOff x="3437575" y="2857925"/>
            <a:chExt cx="306250" cy="304225"/>
          </a:xfrm>
        </p:grpSpPr>
        <p:sp>
          <p:nvSpPr>
            <p:cNvPr id="397" name="Google Shape;397;p30"/>
            <p:cNvSpPr/>
            <p:nvPr/>
          </p:nvSpPr>
          <p:spPr>
            <a:xfrm>
              <a:off x="3437575" y="2857925"/>
              <a:ext cx="306250" cy="304225"/>
            </a:xfrm>
            <a:custGeom>
              <a:avLst/>
              <a:gdLst/>
              <a:ahLst/>
              <a:cxnLst/>
              <a:rect l="l" t="t" r="r" b="b"/>
              <a:pathLst>
                <a:path w="12250" h="12169" extrusionOk="0">
                  <a:moveTo>
                    <a:pt x="5378" y="0"/>
                  </a:moveTo>
                  <a:cubicBezTo>
                    <a:pt x="5282" y="0"/>
                    <a:pt x="5186" y="52"/>
                    <a:pt x="5152" y="155"/>
                  </a:cubicBezTo>
                  <a:lnTo>
                    <a:pt x="4064" y="3875"/>
                  </a:lnTo>
                  <a:cubicBezTo>
                    <a:pt x="4036" y="3961"/>
                    <a:pt x="3978" y="4018"/>
                    <a:pt x="3921" y="4047"/>
                  </a:cubicBezTo>
                  <a:lnTo>
                    <a:pt x="229" y="5249"/>
                  </a:lnTo>
                  <a:cubicBezTo>
                    <a:pt x="29" y="5306"/>
                    <a:pt x="0" y="5564"/>
                    <a:pt x="172" y="5678"/>
                  </a:cubicBezTo>
                  <a:lnTo>
                    <a:pt x="3377" y="7853"/>
                  </a:lnTo>
                  <a:cubicBezTo>
                    <a:pt x="3435" y="7911"/>
                    <a:pt x="3463" y="7968"/>
                    <a:pt x="3463" y="8054"/>
                  </a:cubicBezTo>
                  <a:lnTo>
                    <a:pt x="3463" y="11946"/>
                  </a:lnTo>
                  <a:cubicBezTo>
                    <a:pt x="3483" y="12085"/>
                    <a:pt x="3586" y="12169"/>
                    <a:pt x="3704" y="12169"/>
                  </a:cubicBezTo>
                  <a:cubicBezTo>
                    <a:pt x="3756" y="12169"/>
                    <a:pt x="3811" y="12153"/>
                    <a:pt x="3864" y="12118"/>
                  </a:cubicBezTo>
                  <a:lnTo>
                    <a:pt x="6926" y="9771"/>
                  </a:lnTo>
                  <a:cubicBezTo>
                    <a:pt x="6968" y="9729"/>
                    <a:pt x="7025" y="9702"/>
                    <a:pt x="7087" y="9702"/>
                  </a:cubicBezTo>
                  <a:cubicBezTo>
                    <a:pt x="7109" y="9702"/>
                    <a:pt x="7132" y="9706"/>
                    <a:pt x="7155" y="9714"/>
                  </a:cubicBezTo>
                  <a:lnTo>
                    <a:pt x="10847" y="10887"/>
                  </a:lnTo>
                  <a:cubicBezTo>
                    <a:pt x="10875" y="10901"/>
                    <a:pt x="10904" y="10907"/>
                    <a:pt x="10931" y="10907"/>
                  </a:cubicBezTo>
                  <a:cubicBezTo>
                    <a:pt x="11069" y="10907"/>
                    <a:pt x="11181" y="10744"/>
                    <a:pt x="11133" y="10601"/>
                  </a:cubicBezTo>
                  <a:lnTo>
                    <a:pt x="9845" y="6937"/>
                  </a:lnTo>
                  <a:cubicBezTo>
                    <a:pt x="9817" y="6880"/>
                    <a:pt x="9817" y="6794"/>
                    <a:pt x="9874" y="6709"/>
                  </a:cubicBezTo>
                  <a:lnTo>
                    <a:pt x="12135" y="3560"/>
                  </a:lnTo>
                  <a:cubicBezTo>
                    <a:pt x="12249" y="3417"/>
                    <a:pt x="12135" y="3188"/>
                    <a:pt x="11934" y="3188"/>
                  </a:cubicBezTo>
                  <a:lnTo>
                    <a:pt x="8042" y="3303"/>
                  </a:lnTo>
                  <a:cubicBezTo>
                    <a:pt x="7985" y="3303"/>
                    <a:pt x="7899" y="3274"/>
                    <a:pt x="7842" y="3217"/>
                  </a:cubicBezTo>
                  <a:lnTo>
                    <a:pt x="5552" y="69"/>
                  </a:lnTo>
                  <a:cubicBezTo>
                    <a:pt x="5507" y="23"/>
                    <a:pt x="5442" y="0"/>
                    <a:pt x="53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30"/>
            <p:cNvSpPr/>
            <p:nvPr/>
          </p:nvSpPr>
          <p:spPr>
            <a:xfrm>
              <a:off x="3518425" y="2951875"/>
              <a:ext cx="144550" cy="143750"/>
            </a:xfrm>
            <a:custGeom>
              <a:avLst/>
              <a:gdLst/>
              <a:ahLst/>
              <a:cxnLst/>
              <a:rect l="l" t="t" r="r" b="b"/>
              <a:pathLst>
                <a:path w="5782" h="5750" extrusionOk="0">
                  <a:moveTo>
                    <a:pt x="2538" y="0"/>
                  </a:moveTo>
                  <a:cubicBezTo>
                    <a:pt x="2490" y="0"/>
                    <a:pt x="2451" y="25"/>
                    <a:pt x="2433" y="60"/>
                  </a:cubicBezTo>
                  <a:lnTo>
                    <a:pt x="1918" y="1834"/>
                  </a:lnTo>
                  <a:cubicBezTo>
                    <a:pt x="1889" y="1863"/>
                    <a:pt x="1860" y="1892"/>
                    <a:pt x="1832" y="1892"/>
                  </a:cubicBezTo>
                  <a:lnTo>
                    <a:pt x="86" y="2464"/>
                  </a:lnTo>
                  <a:cubicBezTo>
                    <a:pt x="0" y="2493"/>
                    <a:pt x="0" y="2607"/>
                    <a:pt x="57" y="2664"/>
                  </a:cubicBezTo>
                  <a:lnTo>
                    <a:pt x="1574" y="3723"/>
                  </a:lnTo>
                  <a:cubicBezTo>
                    <a:pt x="1603" y="3723"/>
                    <a:pt x="1631" y="3752"/>
                    <a:pt x="1631" y="3809"/>
                  </a:cubicBezTo>
                  <a:lnTo>
                    <a:pt x="1631" y="5641"/>
                  </a:lnTo>
                  <a:cubicBezTo>
                    <a:pt x="1631" y="5703"/>
                    <a:pt x="1691" y="5750"/>
                    <a:pt x="1746" y="5750"/>
                  </a:cubicBezTo>
                  <a:cubicBezTo>
                    <a:pt x="1767" y="5750"/>
                    <a:pt x="1787" y="5743"/>
                    <a:pt x="1803" y="5727"/>
                  </a:cubicBezTo>
                  <a:lnTo>
                    <a:pt x="3263" y="4610"/>
                  </a:lnTo>
                  <a:cubicBezTo>
                    <a:pt x="3291" y="4582"/>
                    <a:pt x="3349" y="4582"/>
                    <a:pt x="3377" y="4582"/>
                  </a:cubicBezTo>
                  <a:lnTo>
                    <a:pt x="5123" y="5154"/>
                  </a:lnTo>
                  <a:cubicBezTo>
                    <a:pt x="5135" y="5158"/>
                    <a:pt x="5146" y="5160"/>
                    <a:pt x="5157" y="5160"/>
                  </a:cubicBezTo>
                  <a:cubicBezTo>
                    <a:pt x="5230" y="5160"/>
                    <a:pt x="5291" y="5085"/>
                    <a:pt x="5266" y="5011"/>
                  </a:cubicBezTo>
                  <a:lnTo>
                    <a:pt x="4636" y="3265"/>
                  </a:lnTo>
                  <a:cubicBezTo>
                    <a:pt x="4636" y="3237"/>
                    <a:pt x="4636" y="3208"/>
                    <a:pt x="4636" y="3179"/>
                  </a:cubicBezTo>
                  <a:lnTo>
                    <a:pt x="5724" y="1691"/>
                  </a:lnTo>
                  <a:cubicBezTo>
                    <a:pt x="5781" y="1605"/>
                    <a:pt x="5724" y="1491"/>
                    <a:pt x="5610" y="1491"/>
                  </a:cubicBezTo>
                  <a:lnTo>
                    <a:pt x="3778" y="1548"/>
                  </a:lnTo>
                  <a:cubicBezTo>
                    <a:pt x="3749" y="1548"/>
                    <a:pt x="3721" y="1548"/>
                    <a:pt x="3692" y="1520"/>
                  </a:cubicBezTo>
                  <a:lnTo>
                    <a:pt x="2633" y="31"/>
                  </a:lnTo>
                  <a:cubicBezTo>
                    <a:pt x="2600" y="9"/>
                    <a:pt x="2568" y="0"/>
                    <a:pt x="2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9" name="Google Shape;399;p30"/>
          <p:cNvSpPr/>
          <p:nvPr/>
        </p:nvSpPr>
        <p:spPr>
          <a:xfrm>
            <a:off x="8040213" y="690225"/>
            <a:ext cx="282475" cy="281225"/>
          </a:xfrm>
          <a:custGeom>
            <a:avLst/>
            <a:gdLst/>
            <a:ahLst/>
            <a:cxnLst/>
            <a:rect l="l" t="t" r="r" b="b"/>
            <a:pathLst>
              <a:path w="11299" h="11249" extrusionOk="0">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30"/>
          <p:cNvSpPr txBox="1"/>
          <p:nvPr>
            <p:ph type="title" idx="5" hasCustomPrompt="1"/>
          </p:nvPr>
        </p:nvSpPr>
        <p:spPr>
          <a:xfrm>
            <a:off x="2311325" y="1206713"/>
            <a:ext cx="11616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2800"/>
              <a:buNone/>
              <a:defRPr sz="3400">
                <a:solidFill>
                  <a:schemeClr val="accent1"/>
                </a:solidFill>
              </a:defRPr>
            </a:lvl1pPr>
            <a:lvl2pPr lvl="1"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401" name="Google Shape;401;p30"/>
          <p:cNvSpPr txBox="1"/>
          <p:nvPr>
            <p:ph type="title" idx="6" hasCustomPrompt="1"/>
          </p:nvPr>
        </p:nvSpPr>
        <p:spPr>
          <a:xfrm>
            <a:off x="5690125" y="1206713"/>
            <a:ext cx="11616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2800"/>
              <a:buNone/>
              <a:defRPr sz="3400">
                <a:solidFill>
                  <a:schemeClr val="accent2"/>
                </a:solidFill>
              </a:defRPr>
            </a:lvl1pPr>
            <a:lvl2pPr lvl="1"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44" name="Shape 44"/>
        <p:cNvGrpSpPr/>
        <p:nvPr/>
      </p:nvGrpSpPr>
      <p:grpSpPr>
        <a:xfrm>
          <a:off x="0" y="0"/>
          <a:ext cx="0" cy="0"/>
          <a:chOff x="0" y="0"/>
          <a:chExt cx="0" cy="0"/>
        </a:xfrm>
      </p:grpSpPr>
      <p:sp>
        <p:nvSpPr>
          <p:cNvPr id="45" name="Google Shape;45;p4"/>
          <p:cNvSpPr/>
          <p:nvPr/>
        </p:nvSpPr>
        <p:spPr>
          <a:xfrm flipH="1">
            <a:off x="-708275" y="-1380674"/>
            <a:ext cx="3508236" cy="3416786"/>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4"/>
          <p:cNvSpPr/>
          <p:nvPr/>
        </p:nvSpPr>
        <p:spPr>
          <a:xfrm>
            <a:off x="-5376100" y="393775"/>
            <a:ext cx="11662211" cy="9684631"/>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4"/>
          <p:cNvSpPr txBox="1"/>
          <p:nvPr>
            <p:ph type="title"/>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p:txBody>
      </p:sp>
      <p:sp>
        <p:nvSpPr>
          <p:cNvPr id="48" name="Google Shape;48;p4"/>
          <p:cNvSpPr/>
          <p:nvPr/>
        </p:nvSpPr>
        <p:spPr>
          <a:xfrm>
            <a:off x="7893225" y="763800"/>
            <a:ext cx="132400" cy="132400"/>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4"/>
          <p:cNvSpPr/>
          <p:nvPr/>
        </p:nvSpPr>
        <p:spPr>
          <a:xfrm>
            <a:off x="8467100" y="626050"/>
            <a:ext cx="183900" cy="137750"/>
          </a:xfrm>
          <a:custGeom>
            <a:avLst/>
            <a:gdLst/>
            <a:ahLst/>
            <a:cxnLst/>
            <a:rect l="l" t="t" r="r" b="b"/>
            <a:pathLst>
              <a:path w="7356" h="5510" extrusionOk="0">
                <a:moveTo>
                  <a:pt x="3678" y="1"/>
                </a:moveTo>
                <a:cubicBezTo>
                  <a:pt x="2969" y="1"/>
                  <a:pt x="2261" y="273"/>
                  <a:pt x="1717" y="816"/>
                </a:cubicBezTo>
                <a:cubicBezTo>
                  <a:pt x="0" y="2533"/>
                  <a:pt x="1231" y="5510"/>
                  <a:pt x="3663" y="5510"/>
                </a:cubicBezTo>
                <a:cubicBezTo>
                  <a:pt x="6125" y="5510"/>
                  <a:pt x="7355" y="2533"/>
                  <a:pt x="5638" y="816"/>
                </a:cubicBezTo>
                <a:cubicBezTo>
                  <a:pt x="5094" y="273"/>
                  <a:pt x="4386" y="1"/>
                  <a:pt x="36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0" name="Google Shape;50;p4"/>
          <p:cNvGrpSpPr/>
          <p:nvPr/>
        </p:nvGrpSpPr>
        <p:grpSpPr>
          <a:xfrm>
            <a:off x="8374225" y="896200"/>
            <a:ext cx="276775" cy="287175"/>
            <a:chOff x="939975" y="2736700"/>
            <a:chExt cx="276775" cy="287175"/>
          </a:xfrm>
        </p:grpSpPr>
        <p:sp>
          <p:nvSpPr>
            <p:cNvPr id="51" name="Google Shape;51;p4"/>
            <p:cNvSpPr/>
            <p:nvPr/>
          </p:nvSpPr>
          <p:spPr>
            <a:xfrm>
              <a:off x="939975" y="2736700"/>
              <a:ext cx="276775" cy="287175"/>
            </a:xfrm>
            <a:custGeom>
              <a:avLst/>
              <a:gdLst/>
              <a:ahLst/>
              <a:cxnLst/>
              <a:rect l="l" t="t" r="r" b="b"/>
              <a:pathLst>
                <a:path w="11071" h="11487" extrusionOk="0">
                  <a:moveTo>
                    <a:pt x="6852" y="0"/>
                  </a:moveTo>
                  <a:cubicBezTo>
                    <a:pt x="6803" y="0"/>
                    <a:pt x="6756" y="17"/>
                    <a:pt x="6720" y="53"/>
                  </a:cubicBezTo>
                  <a:lnTo>
                    <a:pt x="4173" y="2628"/>
                  </a:lnTo>
                  <a:cubicBezTo>
                    <a:pt x="4131" y="2670"/>
                    <a:pt x="4074" y="2697"/>
                    <a:pt x="4024" y="2697"/>
                  </a:cubicBezTo>
                  <a:cubicBezTo>
                    <a:pt x="4005" y="2697"/>
                    <a:pt x="3988" y="2693"/>
                    <a:pt x="3973" y="2686"/>
                  </a:cubicBezTo>
                  <a:lnTo>
                    <a:pt x="395" y="2056"/>
                  </a:lnTo>
                  <a:cubicBezTo>
                    <a:pt x="375" y="2049"/>
                    <a:pt x="355" y="2046"/>
                    <a:pt x="336" y="2046"/>
                  </a:cubicBezTo>
                  <a:cubicBezTo>
                    <a:pt x="193" y="2046"/>
                    <a:pt x="91" y="2219"/>
                    <a:pt x="166" y="2371"/>
                  </a:cubicBezTo>
                  <a:lnTo>
                    <a:pt x="1826" y="5576"/>
                  </a:lnTo>
                  <a:cubicBezTo>
                    <a:pt x="1855" y="5662"/>
                    <a:pt x="1855" y="5719"/>
                    <a:pt x="1826" y="5805"/>
                  </a:cubicBezTo>
                  <a:lnTo>
                    <a:pt x="80" y="8982"/>
                  </a:lnTo>
                  <a:cubicBezTo>
                    <a:pt x="1" y="9141"/>
                    <a:pt x="118" y="9300"/>
                    <a:pt x="272" y="9300"/>
                  </a:cubicBezTo>
                  <a:cubicBezTo>
                    <a:pt x="284" y="9300"/>
                    <a:pt x="297" y="9299"/>
                    <a:pt x="309" y="9297"/>
                  </a:cubicBezTo>
                  <a:lnTo>
                    <a:pt x="3887" y="8724"/>
                  </a:lnTo>
                  <a:cubicBezTo>
                    <a:pt x="3973" y="8724"/>
                    <a:pt x="4030" y="8753"/>
                    <a:pt x="4087" y="8810"/>
                  </a:cubicBezTo>
                  <a:lnTo>
                    <a:pt x="6577" y="11414"/>
                  </a:lnTo>
                  <a:cubicBezTo>
                    <a:pt x="6627" y="11465"/>
                    <a:pt x="6688" y="11487"/>
                    <a:pt x="6747" y="11487"/>
                  </a:cubicBezTo>
                  <a:cubicBezTo>
                    <a:pt x="6856" y="11487"/>
                    <a:pt x="6959" y="11411"/>
                    <a:pt x="6978" y="11300"/>
                  </a:cubicBezTo>
                  <a:lnTo>
                    <a:pt x="7521" y="7723"/>
                  </a:lnTo>
                  <a:cubicBezTo>
                    <a:pt x="7550" y="7637"/>
                    <a:pt x="7579" y="7579"/>
                    <a:pt x="7665" y="7551"/>
                  </a:cubicBezTo>
                  <a:lnTo>
                    <a:pt x="10899" y="5977"/>
                  </a:lnTo>
                  <a:cubicBezTo>
                    <a:pt x="11070" y="5891"/>
                    <a:pt x="11070" y="5662"/>
                    <a:pt x="10899" y="5576"/>
                  </a:cubicBezTo>
                  <a:lnTo>
                    <a:pt x="7693" y="3945"/>
                  </a:lnTo>
                  <a:cubicBezTo>
                    <a:pt x="7607" y="3916"/>
                    <a:pt x="7579" y="3859"/>
                    <a:pt x="7579" y="3773"/>
                  </a:cubicBezTo>
                  <a:lnTo>
                    <a:pt x="7092" y="196"/>
                  </a:lnTo>
                  <a:cubicBezTo>
                    <a:pt x="7073" y="78"/>
                    <a:pt x="6959" y="0"/>
                    <a:pt x="68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4"/>
            <p:cNvSpPr/>
            <p:nvPr/>
          </p:nvSpPr>
          <p:spPr>
            <a:xfrm>
              <a:off x="1010025" y="2818575"/>
              <a:ext cx="127300" cy="131975"/>
            </a:xfrm>
            <a:custGeom>
              <a:avLst/>
              <a:gdLst/>
              <a:ahLst/>
              <a:cxnLst/>
              <a:rect l="l" t="t" r="r" b="b"/>
              <a:pathLst>
                <a:path w="5092" h="5279" extrusionOk="0">
                  <a:moveTo>
                    <a:pt x="3135" y="1"/>
                  </a:moveTo>
                  <a:cubicBezTo>
                    <a:pt x="3119" y="1"/>
                    <a:pt x="3102" y="4"/>
                    <a:pt x="3088" y="12"/>
                  </a:cubicBezTo>
                  <a:lnTo>
                    <a:pt x="1915" y="1214"/>
                  </a:lnTo>
                  <a:cubicBezTo>
                    <a:pt x="1886" y="1214"/>
                    <a:pt x="1858" y="1242"/>
                    <a:pt x="1829" y="1242"/>
                  </a:cubicBezTo>
                  <a:lnTo>
                    <a:pt x="198" y="927"/>
                  </a:lnTo>
                  <a:cubicBezTo>
                    <a:pt x="112" y="927"/>
                    <a:pt x="55" y="1013"/>
                    <a:pt x="83" y="1099"/>
                  </a:cubicBezTo>
                  <a:lnTo>
                    <a:pt x="827" y="2559"/>
                  </a:lnTo>
                  <a:cubicBezTo>
                    <a:pt x="827" y="2587"/>
                    <a:pt x="827" y="2616"/>
                    <a:pt x="827" y="2673"/>
                  </a:cubicBezTo>
                  <a:lnTo>
                    <a:pt x="26" y="4133"/>
                  </a:lnTo>
                  <a:cubicBezTo>
                    <a:pt x="0" y="4184"/>
                    <a:pt x="43" y="4280"/>
                    <a:pt x="114" y="4280"/>
                  </a:cubicBezTo>
                  <a:cubicBezTo>
                    <a:pt x="122" y="4280"/>
                    <a:pt x="131" y="4279"/>
                    <a:pt x="140" y="4276"/>
                  </a:cubicBezTo>
                  <a:lnTo>
                    <a:pt x="1772" y="4018"/>
                  </a:lnTo>
                  <a:cubicBezTo>
                    <a:pt x="1788" y="4010"/>
                    <a:pt x="1803" y="4006"/>
                    <a:pt x="1815" y="4006"/>
                  </a:cubicBezTo>
                  <a:cubicBezTo>
                    <a:pt x="1846" y="4006"/>
                    <a:pt x="1866" y="4027"/>
                    <a:pt x="1886" y="4047"/>
                  </a:cubicBezTo>
                  <a:lnTo>
                    <a:pt x="3031" y="5249"/>
                  </a:lnTo>
                  <a:cubicBezTo>
                    <a:pt x="3051" y="5269"/>
                    <a:pt x="3075" y="5279"/>
                    <a:pt x="3099" y="5279"/>
                  </a:cubicBezTo>
                  <a:cubicBezTo>
                    <a:pt x="3142" y="5279"/>
                    <a:pt x="3184" y="5247"/>
                    <a:pt x="3203" y="5192"/>
                  </a:cubicBezTo>
                  <a:lnTo>
                    <a:pt x="3460" y="3532"/>
                  </a:lnTo>
                  <a:cubicBezTo>
                    <a:pt x="3460" y="3503"/>
                    <a:pt x="3489" y="3474"/>
                    <a:pt x="3517" y="3446"/>
                  </a:cubicBezTo>
                  <a:lnTo>
                    <a:pt x="5006" y="2730"/>
                  </a:lnTo>
                  <a:cubicBezTo>
                    <a:pt x="5092" y="2702"/>
                    <a:pt x="5092" y="2587"/>
                    <a:pt x="5006" y="2559"/>
                  </a:cubicBezTo>
                  <a:lnTo>
                    <a:pt x="3517" y="1815"/>
                  </a:lnTo>
                  <a:cubicBezTo>
                    <a:pt x="3489" y="1786"/>
                    <a:pt x="3460" y="1757"/>
                    <a:pt x="3460" y="1729"/>
                  </a:cubicBezTo>
                  <a:lnTo>
                    <a:pt x="3260" y="97"/>
                  </a:lnTo>
                  <a:cubicBezTo>
                    <a:pt x="3238" y="33"/>
                    <a:pt x="3185" y="1"/>
                    <a:pt x="3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3" name="Google Shape;53;p4"/>
          <p:cNvSpPr/>
          <p:nvPr/>
        </p:nvSpPr>
        <p:spPr>
          <a:xfrm>
            <a:off x="883050" y="440425"/>
            <a:ext cx="325575" cy="323375"/>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4"/>
          <p:cNvSpPr txBox="1"/>
          <p:nvPr>
            <p:ph type="subTitle" idx="1"/>
          </p:nvPr>
        </p:nvSpPr>
        <p:spPr>
          <a:xfrm>
            <a:off x="727200" y="1226900"/>
            <a:ext cx="7705500" cy="335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300D59"/>
              </a:buClr>
              <a:buSzPts val="1200"/>
              <a:buAutoNum type="arabicPeriod"/>
              <a:defRPr sz="1300"/>
            </a:lvl1pPr>
            <a:lvl2pPr lvl="1" rtl="0">
              <a:spcBef>
                <a:spcPts val="0"/>
              </a:spcBef>
              <a:spcAft>
                <a:spcPts val="0"/>
              </a:spcAft>
              <a:buClr>
                <a:srgbClr val="300D59"/>
              </a:buClr>
              <a:buSzPts val="1200"/>
              <a:buFont typeface="Roboto Condensed Light"/>
              <a:buAutoNum type="alphaLcPeriod"/>
              <a:defRPr sz="1200"/>
            </a:lvl2pPr>
            <a:lvl3pPr lvl="2" rtl="0">
              <a:spcBef>
                <a:spcPts val="0"/>
              </a:spcBef>
              <a:spcAft>
                <a:spcPts val="0"/>
              </a:spcAft>
              <a:buClr>
                <a:srgbClr val="300D59"/>
              </a:buClr>
              <a:buSzPts val="1200"/>
              <a:buFont typeface="Roboto Condensed Light"/>
              <a:buAutoNum type="romanLcPeriod"/>
              <a:defRPr sz="1200"/>
            </a:lvl3pPr>
            <a:lvl4pPr lvl="3" rtl="0">
              <a:spcBef>
                <a:spcPts val="0"/>
              </a:spcBef>
              <a:spcAft>
                <a:spcPts val="0"/>
              </a:spcAft>
              <a:buClr>
                <a:srgbClr val="300D59"/>
              </a:buClr>
              <a:buSzPts val="1200"/>
              <a:buFont typeface="Roboto Condensed Light"/>
              <a:buAutoNum type="arabicPeriod"/>
              <a:defRPr sz="1200"/>
            </a:lvl4pPr>
            <a:lvl5pPr lvl="4" rtl="0">
              <a:spcBef>
                <a:spcPts val="0"/>
              </a:spcBef>
              <a:spcAft>
                <a:spcPts val="0"/>
              </a:spcAft>
              <a:buClr>
                <a:srgbClr val="300D59"/>
              </a:buClr>
              <a:buSzPts val="1200"/>
              <a:buFont typeface="Roboto Condensed Light"/>
              <a:buAutoNum type="alphaLcPeriod"/>
              <a:defRPr sz="1200"/>
            </a:lvl5pPr>
            <a:lvl6pPr lvl="5" rtl="0">
              <a:spcBef>
                <a:spcPts val="0"/>
              </a:spcBef>
              <a:spcAft>
                <a:spcPts val="0"/>
              </a:spcAft>
              <a:buClr>
                <a:srgbClr val="300D59"/>
              </a:buClr>
              <a:buSzPts val="1200"/>
              <a:buFont typeface="Roboto Condensed Light"/>
              <a:buAutoNum type="romanLcPeriod"/>
              <a:defRPr sz="1200"/>
            </a:lvl6pPr>
            <a:lvl7pPr lvl="6" rtl="0">
              <a:spcBef>
                <a:spcPts val="0"/>
              </a:spcBef>
              <a:spcAft>
                <a:spcPts val="0"/>
              </a:spcAft>
              <a:buClr>
                <a:srgbClr val="300D59"/>
              </a:buClr>
              <a:buSzPts val="1200"/>
              <a:buFont typeface="Roboto Condensed Light"/>
              <a:buAutoNum type="arabicPeriod"/>
              <a:defRPr sz="1200"/>
            </a:lvl7pPr>
            <a:lvl8pPr lvl="7" rtl="0">
              <a:spcBef>
                <a:spcPts val="0"/>
              </a:spcBef>
              <a:spcAft>
                <a:spcPts val="0"/>
              </a:spcAft>
              <a:buClr>
                <a:srgbClr val="300D59"/>
              </a:buClr>
              <a:buSzPts val="1200"/>
              <a:buFont typeface="Roboto Condensed Light"/>
              <a:buAutoNum type="alphaLcPeriod"/>
              <a:defRPr sz="1200"/>
            </a:lvl8pPr>
            <a:lvl9pPr lvl="8" rtl="0">
              <a:spcBef>
                <a:spcPts val="0"/>
              </a:spcBef>
              <a:spcAft>
                <a:spcPts val="0"/>
              </a:spcAft>
              <a:buClr>
                <a:srgbClr val="300D59"/>
              </a:buClr>
              <a:buSzPts val="1200"/>
              <a:buFont typeface="Roboto Condensed Light"/>
              <a:buAutoNum type="romanLcPeriod"/>
              <a:defRPr sz="1200"/>
            </a:lvl9pPr>
          </a:lstStyle>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four columns 3">
  <p:cSld name="TITLE_ONLY_2_1_1_1_1_1_2">
    <p:spTree>
      <p:nvGrpSpPr>
        <p:cNvPr id="402" name="Shape 402"/>
        <p:cNvGrpSpPr/>
        <p:nvPr/>
      </p:nvGrpSpPr>
      <p:grpSpPr>
        <a:xfrm>
          <a:off x="0" y="0"/>
          <a:ext cx="0" cy="0"/>
          <a:chOff x="0" y="0"/>
          <a:chExt cx="0" cy="0"/>
        </a:xfrm>
      </p:grpSpPr>
      <p:sp>
        <p:nvSpPr>
          <p:cNvPr id="403" name="Google Shape;403;p31"/>
          <p:cNvSpPr/>
          <p:nvPr/>
        </p:nvSpPr>
        <p:spPr>
          <a:xfrm rot="-5400000">
            <a:off x="-22346" y="22433"/>
            <a:ext cx="1714410" cy="1669720"/>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31"/>
          <p:cNvSpPr/>
          <p:nvPr/>
        </p:nvSpPr>
        <p:spPr>
          <a:xfrm rot="-4323925">
            <a:off x="1804920" y="942230"/>
            <a:ext cx="8322568" cy="6911297"/>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31"/>
          <p:cNvSpPr txBox="1"/>
          <p:nvPr>
            <p:ph type="subTitle" idx="1"/>
          </p:nvPr>
        </p:nvSpPr>
        <p:spPr>
          <a:xfrm>
            <a:off x="1532650" y="2214200"/>
            <a:ext cx="2125800" cy="6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p:txBody>
      </p:sp>
      <p:sp>
        <p:nvSpPr>
          <p:cNvPr id="406" name="Google Shape;406;p31"/>
          <p:cNvSpPr txBox="1"/>
          <p:nvPr>
            <p:ph type="subTitle" idx="2"/>
          </p:nvPr>
        </p:nvSpPr>
        <p:spPr>
          <a:xfrm>
            <a:off x="5388654" y="2214200"/>
            <a:ext cx="2222700" cy="6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p:txBody>
      </p:sp>
      <p:sp>
        <p:nvSpPr>
          <p:cNvPr id="407" name="Google Shape;407;p31"/>
          <p:cNvSpPr txBox="1"/>
          <p:nvPr>
            <p:ph type="ctrTitle"/>
          </p:nvPr>
        </p:nvSpPr>
        <p:spPr>
          <a:xfrm>
            <a:off x="1532638" y="1905600"/>
            <a:ext cx="21258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panose="020B0603050000020004"/>
              <a:buNone/>
              <a:defRPr sz="2400">
                <a:solidFill>
                  <a:schemeClr val="lt2"/>
                </a:solidFill>
              </a:defRPr>
            </a:lvl1pPr>
            <a:lvl2pPr lvl="1"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408" name="Google Shape;408;p31"/>
          <p:cNvSpPr txBox="1"/>
          <p:nvPr>
            <p:ph type="ctrTitle" idx="3"/>
          </p:nvPr>
        </p:nvSpPr>
        <p:spPr>
          <a:xfrm>
            <a:off x="5388656" y="1905600"/>
            <a:ext cx="22227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panose="020B0603050000020004"/>
              <a:buNone/>
              <a:defRPr sz="2400">
                <a:solidFill>
                  <a:schemeClr val="lt2"/>
                </a:solidFill>
              </a:defRPr>
            </a:lvl1pPr>
            <a:lvl2pPr lvl="1"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409" name="Google Shape;409;p31"/>
          <p:cNvSpPr txBox="1"/>
          <p:nvPr>
            <p:ph type="subTitle" idx="4"/>
          </p:nvPr>
        </p:nvSpPr>
        <p:spPr>
          <a:xfrm>
            <a:off x="1532650" y="4049425"/>
            <a:ext cx="2125800" cy="6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p:txBody>
      </p:sp>
      <p:sp>
        <p:nvSpPr>
          <p:cNvPr id="410" name="Google Shape;410;p31"/>
          <p:cNvSpPr txBox="1"/>
          <p:nvPr>
            <p:ph type="subTitle" idx="5"/>
          </p:nvPr>
        </p:nvSpPr>
        <p:spPr>
          <a:xfrm>
            <a:off x="5388654" y="4049425"/>
            <a:ext cx="2222700" cy="6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p:txBody>
      </p:sp>
      <p:sp>
        <p:nvSpPr>
          <p:cNvPr id="411" name="Google Shape;411;p31"/>
          <p:cNvSpPr txBox="1"/>
          <p:nvPr>
            <p:ph type="ctrTitle" idx="6"/>
          </p:nvPr>
        </p:nvSpPr>
        <p:spPr>
          <a:xfrm>
            <a:off x="1532638" y="3740825"/>
            <a:ext cx="21258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panose="020B0603050000020004"/>
              <a:buNone/>
              <a:defRPr sz="2400">
                <a:solidFill>
                  <a:schemeClr val="lt2"/>
                </a:solidFill>
              </a:defRPr>
            </a:lvl1pPr>
            <a:lvl2pPr lvl="1"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412" name="Google Shape;412;p31"/>
          <p:cNvSpPr txBox="1"/>
          <p:nvPr>
            <p:ph type="ctrTitle" idx="7"/>
          </p:nvPr>
        </p:nvSpPr>
        <p:spPr>
          <a:xfrm>
            <a:off x="5388656" y="3740825"/>
            <a:ext cx="22227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panose="020B0603050000020004"/>
              <a:buNone/>
              <a:defRPr sz="2400">
                <a:solidFill>
                  <a:schemeClr val="lt2"/>
                </a:solidFill>
              </a:defRPr>
            </a:lvl1pPr>
            <a:lvl2pPr lvl="1"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413" name="Google Shape;413;p31"/>
          <p:cNvSpPr txBox="1"/>
          <p:nvPr>
            <p:ph type="title" idx="8"/>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p:txBody>
      </p:sp>
      <p:sp>
        <p:nvSpPr>
          <p:cNvPr id="414" name="Google Shape;414;p31"/>
          <p:cNvSpPr/>
          <p:nvPr/>
        </p:nvSpPr>
        <p:spPr>
          <a:xfrm>
            <a:off x="8135650" y="4811775"/>
            <a:ext cx="132400" cy="132400"/>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31"/>
          <p:cNvSpPr/>
          <p:nvPr/>
        </p:nvSpPr>
        <p:spPr>
          <a:xfrm>
            <a:off x="8544825" y="4043250"/>
            <a:ext cx="183900" cy="137750"/>
          </a:xfrm>
          <a:custGeom>
            <a:avLst/>
            <a:gdLst/>
            <a:ahLst/>
            <a:cxnLst/>
            <a:rect l="l" t="t" r="r" b="b"/>
            <a:pathLst>
              <a:path w="7356" h="5510" extrusionOk="0">
                <a:moveTo>
                  <a:pt x="3678" y="1"/>
                </a:moveTo>
                <a:cubicBezTo>
                  <a:pt x="2969" y="1"/>
                  <a:pt x="2261" y="273"/>
                  <a:pt x="1717" y="816"/>
                </a:cubicBezTo>
                <a:cubicBezTo>
                  <a:pt x="0" y="2533"/>
                  <a:pt x="1231" y="5510"/>
                  <a:pt x="3663" y="5510"/>
                </a:cubicBezTo>
                <a:cubicBezTo>
                  <a:pt x="6125" y="5510"/>
                  <a:pt x="7355" y="2533"/>
                  <a:pt x="5638" y="816"/>
                </a:cubicBezTo>
                <a:cubicBezTo>
                  <a:pt x="5094" y="273"/>
                  <a:pt x="4386" y="1"/>
                  <a:pt x="36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16" name="Google Shape;416;p31"/>
          <p:cNvGrpSpPr/>
          <p:nvPr/>
        </p:nvGrpSpPr>
        <p:grpSpPr>
          <a:xfrm>
            <a:off x="8451950" y="4441638"/>
            <a:ext cx="276775" cy="287175"/>
            <a:chOff x="939975" y="2736700"/>
            <a:chExt cx="276775" cy="287175"/>
          </a:xfrm>
        </p:grpSpPr>
        <p:sp>
          <p:nvSpPr>
            <p:cNvPr id="417" name="Google Shape;417;p31"/>
            <p:cNvSpPr/>
            <p:nvPr/>
          </p:nvSpPr>
          <p:spPr>
            <a:xfrm>
              <a:off x="939975" y="2736700"/>
              <a:ext cx="276775" cy="287175"/>
            </a:xfrm>
            <a:custGeom>
              <a:avLst/>
              <a:gdLst/>
              <a:ahLst/>
              <a:cxnLst/>
              <a:rect l="l" t="t" r="r" b="b"/>
              <a:pathLst>
                <a:path w="11071" h="11487" extrusionOk="0">
                  <a:moveTo>
                    <a:pt x="6852" y="0"/>
                  </a:moveTo>
                  <a:cubicBezTo>
                    <a:pt x="6803" y="0"/>
                    <a:pt x="6756" y="17"/>
                    <a:pt x="6720" y="53"/>
                  </a:cubicBezTo>
                  <a:lnTo>
                    <a:pt x="4173" y="2628"/>
                  </a:lnTo>
                  <a:cubicBezTo>
                    <a:pt x="4131" y="2670"/>
                    <a:pt x="4074" y="2697"/>
                    <a:pt x="4024" y="2697"/>
                  </a:cubicBezTo>
                  <a:cubicBezTo>
                    <a:pt x="4005" y="2697"/>
                    <a:pt x="3988" y="2693"/>
                    <a:pt x="3973" y="2686"/>
                  </a:cubicBezTo>
                  <a:lnTo>
                    <a:pt x="395" y="2056"/>
                  </a:lnTo>
                  <a:cubicBezTo>
                    <a:pt x="375" y="2049"/>
                    <a:pt x="355" y="2046"/>
                    <a:pt x="336" y="2046"/>
                  </a:cubicBezTo>
                  <a:cubicBezTo>
                    <a:pt x="193" y="2046"/>
                    <a:pt x="91" y="2219"/>
                    <a:pt x="166" y="2371"/>
                  </a:cubicBezTo>
                  <a:lnTo>
                    <a:pt x="1826" y="5576"/>
                  </a:lnTo>
                  <a:cubicBezTo>
                    <a:pt x="1855" y="5662"/>
                    <a:pt x="1855" y="5719"/>
                    <a:pt x="1826" y="5805"/>
                  </a:cubicBezTo>
                  <a:lnTo>
                    <a:pt x="80" y="8982"/>
                  </a:lnTo>
                  <a:cubicBezTo>
                    <a:pt x="1" y="9141"/>
                    <a:pt x="118" y="9300"/>
                    <a:pt x="272" y="9300"/>
                  </a:cubicBezTo>
                  <a:cubicBezTo>
                    <a:pt x="284" y="9300"/>
                    <a:pt x="297" y="9299"/>
                    <a:pt x="309" y="9297"/>
                  </a:cubicBezTo>
                  <a:lnTo>
                    <a:pt x="3887" y="8724"/>
                  </a:lnTo>
                  <a:cubicBezTo>
                    <a:pt x="3973" y="8724"/>
                    <a:pt x="4030" y="8753"/>
                    <a:pt x="4087" y="8810"/>
                  </a:cubicBezTo>
                  <a:lnTo>
                    <a:pt x="6577" y="11414"/>
                  </a:lnTo>
                  <a:cubicBezTo>
                    <a:pt x="6627" y="11465"/>
                    <a:pt x="6688" y="11487"/>
                    <a:pt x="6747" y="11487"/>
                  </a:cubicBezTo>
                  <a:cubicBezTo>
                    <a:pt x="6856" y="11487"/>
                    <a:pt x="6959" y="11411"/>
                    <a:pt x="6978" y="11300"/>
                  </a:cubicBezTo>
                  <a:lnTo>
                    <a:pt x="7521" y="7723"/>
                  </a:lnTo>
                  <a:cubicBezTo>
                    <a:pt x="7550" y="7637"/>
                    <a:pt x="7579" y="7579"/>
                    <a:pt x="7665" y="7551"/>
                  </a:cubicBezTo>
                  <a:lnTo>
                    <a:pt x="10899" y="5977"/>
                  </a:lnTo>
                  <a:cubicBezTo>
                    <a:pt x="11070" y="5891"/>
                    <a:pt x="11070" y="5662"/>
                    <a:pt x="10899" y="5576"/>
                  </a:cubicBezTo>
                  <a:lnTo>
                    <a:pt x="7693" y="3945"/>
                  </a:lnTo>
                  <a:cubicBezTo>
                    <a:pt x="7607" y="3916"/>
                    <a:pt x="7579" y="3859"/>
                    <a:pt x="7579" y="3773"/>
                  </a:cubicBezTo>
                  <a:lnTo>
                    <a:pt x="7092" y="196"/>
                  </a:lnTo>
                  <a:cubicBezTo>
                    <a:pt x="7073" y="78"/>
                    <a:pt x="6959" y="0"/>
                    <a:pt x="68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31"/>
            <p:cNvSpPr/>
            <p:nvPr/>
          </p:nvSpPr>
          <p:spPr>
            <a:xfrm>
              <a:off x="1010025" y="2818575"/>
              <a:ext cx="127300" cy="131975"/>
            </a:xfrm>
            <a:custGeom>
              <a:avLst/>
              <a:gdLst/>
              <a:ahLst/>
              <a:cxnLst/>
              <a:rect l="l" t="t" r="r" b="b"/>
              <a:pathLst>
                <a:path w="5092" h="5279" extrusionOk="0">
                  <a:moveTo>
                    <a:pt x="3135" y="1"/>
                  </a:moveTo>
                  <a:cubicBezTo>
                    <a:pt x="3119" y="1"/>
                    <a:pt x="3102" y="4"/>
                    <a:pt x="3088" y="12"/>
                  </a:cubicBezTo>
                  <a:lnTo>
                    <a:pt x="1915" y="1214"/>
                  </a:lnTo>
                  <a:cubicBezTo>
                    <a:pt x="1886" y="1214"/>
                    <a:pt x="1858" y="1242"/>
                    <a:pt x="1829" y="1242"/>
                  </a:cubicBezTo>
                  <a:lnTo>
                    <a:pt x="198" y="927"/>
                  </a:lnTo>
                  <a:cubicBezTo>
                    <a:pt x="112" y="927"/>
                    <a:pt x="55" y="1013"/>
                    <a:pt x="83" y="1099"/>
                  </a:cubicBezTo>
                  <a:lnTo>
                    <a:pt x="827" y="2559"/>
                  </a:lnTo>
                  <a:cubicBezTo>
                    <a:pt x="827" y="2587"/>
                    <a:pt x="827" y="2616"/>
                    <a:pt x="827" y="2673"/>
                  </a:cubicBezTo>
                  <a:lnTo>
                    <a:pt x="26" y="4133"/>
                  </a:lnTo>
                  <a:cubicBezTo>
                    <a:pt x="0" y="4184"/>
                    <a:pt x="43" y="4280"/>
                    <a:pt x="114" y="4280"/>
                  </a:cubicBezTo>
                  <a:cubicBezTo>
                    <a:pt x="122" y="4280"/>
                    <a:pt x="131" y="4279"/>
                    <a:pt x="140" y="4276"/>
                  </a:cubicBezTo>
                  <a:lnTo>
                    <a:pt x="1772" y="4018"/>
                  </a:lnTo>
                  <a:cubicBezTo>
                    <a:pt x="1788" y="4010"/>
                    <a:pt x="1803" y="4006"/>
                    <a:pt x="1815" y="4006"/>
                  </a:cubicBezTo>
                  <a:cubicBezTo>
                    <a:pt x="1846" y="4006"/>
                    <a:pt x="1866" y="4027"/>
                    <a:pt x="1886" y="4047"/>
                  </a:cubicBezTo>
                  <a:lnTo>
                    <a:pt x="3031" y="5249"/>
                  </a:lnTo>
                  <a:cubicBezTo>
                    <a:pt x="3051" y="5269"/>
                    <a:pt x="3075" y="5279"/>
                    <a:pt x="3099" y="5279"/>
                  </a:cubicBezTo>
                  <a:cubicBezTo>
                    <a:pt x="3142" y="5279"/>
                    <a:pt x="3184" y="5247"/>
                    <a:pt x="3203" y="5192"/>
                  </a:cubicBezTo>
                  <a:lnTo>
                    <a:pt x="3460" y="3532"/>
                  </a:lnTo>
                  <a:cubicBezTo>
                    <a:pt x="3460" y="3503"/>
                    <a:pt x="3489" y="3474"/>
                    <a:pt x="3517" y="3446"/>
                  </a:cubicBezTo>
                  <a:lnTo>
                    <a:pt x="5006" y="2730"/>
                  </a:lnTo>
                  <a:cubicBezTo>
                    <a:pt x="5092" y="2702"/>
                    <a:pt x="5092" y="2587"/>
                    <a:pt x="5006" y="2559"/>
                  </a:cubicBezTo>
                  <a:lnTo>
                    <a:pt x="3517" y="1815"/>
                  </a:lnTo>
                  <a:cubicBezTo>
                    <a:pt x="3489" y="1786"/>
                    <a:pt x="3460" y="1757"/>
                    <a:pt x="3460" y="1729"/>
                  </a:cubicBezTo>
                  <a:lnTo>
                    <a:pt x="3260" y="97"/>
                  </a:lnTo>
                  <a:cubicBezTo>
                    <a:pt x="3238" y="33"/>
                    <a:pt x="3185" y="1"/>
                    <a:pt x="3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19" name="Google Shape;419;p31"/>
          <p:cNvSpPr/>
          <p:nvPr/>
        </p:nvSpPr>
        <p:spPr>
          <a:xfrm>
            <a:off x="442275" y="344500"/>
            <a:ext cx="325575" cy="323375"/>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31"/>
          <p:cNvSpPr/>
          <p:nvPr/>
        </p:nvSpPr>
        <p:spPr>
          <a:xfrm>
            <a:off x="648100" y="841450"/>
            <a:ext cx="132400" cy="132400"/>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31"/>
          <p:cNvSpPr/>
          <p:nvPr/>
        </p:nvSpPr>
        <p:spPr>
          <a:xfrm>
            <a:off x="953700" y="536363"/>
            <a:ext cx="132411" cy="131517"/>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31"/>
          <p:cNvSpPr txBox="1"/>
          <p:nvPr>
            <p:ph type="title" idx="9" hasCustomPrompt="1"/>
          </p:nvPr>
        </p:nvSpPr>
        <p:spPr>
          <a:xfrm>
            <a:off x="2014750" y="1216525"/>
            <a:ext cx="11616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2800"/>
              <a:buNone/>
              <a:defRPr sz="3600">
                <a:solidFill>
                  <a:schemeClr val="accent2"/>
                </a:solidFill>
              </a:defRPr>
            </a:lvl1pPr>
            <a:lvl2pPr lvl="1" algn="ctr"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423" name="Google Shape;423;p31"/>
          <p:cNvSpPr txBox="1"/>
          <p:nvPr>
            <p:ph type="title" idx="13" hasCustomPrompt="1"/>
          </p:nvPr>
        </p:nvSpPr>
        <p:spPr>
          <a:xfrm>
            <a:off x="5919200" y="1216525"/>
            <a:ext cx="11616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2800"/>
              <a:buNone/>
              <a:defRPr sz="3600">
                <a:solidFill>
                  <a:schemeClr val="accent1"/>
                </a:solidFill>
              </a:defRPr>
            </a:lvl1pPr>
            <a:lvl2pPr lvl="1" algn="ctr"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424" name="Google Shape;424;p31"/>
          <p:cNvSpPr txBox="1"/>
          <p:nvPr>
            <p:ph type="title" idx="14" hasCustomPrompt="1"/>
          </p:nvPr>
        </p:nvSpPr>
        <p:spPr>
          <a:xfrm>
            <a:off x="2014750" y="3051750"/>
            <a:ext cx="11616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2800"/>
              <a:buNone/>
              <a:defRPr sz="3600">
                <a:solidFill>
                  <a:schemeClr val="accent1"/>
                </a:solidFill>
              </a:defRPr>
            </a:lvl1pPr>
            <a:lvl2pPr lvl="1" algn="ctr"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425" name="Google Shape;425;p31"/>
          <p:cNvSpPr txBox="1"/>
          <p:nvPr>
            <p:ph type="title" idx="15" hasCustomPrompt="1"/>
          </p:nvPr>
        </p:nvSpPr>
        <p:spPr>
          <a:xfrm>
            <a:off x="5919200" y="3051750"/>
            <a:ext cx="11616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2800"/>
              <a:buNone/>
              <a:defRPr sz="3600">
                <a:solidFill>
                  <a:schemeClr val="accent2"/>
                </a:solidFill>
              </a:defRPr>
            </a:lvl1pPr>
            <a:lvl2pPr lvl="1" algn="ctr"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Main point 1">
  <p:cSld name="CUSTOM_18">
    <p:spTree>
      <p:nvGrpSpPr>
        <p:cNvPr id="426" name="Shape 426"/>
        <p:cNvGrpSpPr/>
        <p:nvPr/>
      </p:nvGrpSpPr>
      <p:grpSpPr>
        <a:xfrm>
          <a:off x="0" y="0"/>
          <a:ext cx="0" cy="0"/>
          <a:chOff x="0" y="0"/>
          <a:chExt cx="0" cy="0"/>
        </a:xfrm>
      </p:grpSpPr>
      <p:sp>
        <p:nvSpPr>
          <p:cNvPr id="427" name="Google Shape;427;p32"/>
          <p:cNvSpPr/>
          <p:nvPr/>
        </p:nvSpPr>
        <p:spPr>
          <a:xfrm rot="-9535098">
            <a:off x="-1718116" y="-331278"/>
            <a:ext cx="8322168" cy="6910965"/>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32"/>
          <p:cNvSpPr/>
          <p:nvPr/>
        </p:nvSpPr>
        <p:spPr>
          <a:xfrm>
            <a:off x="5635772" y="-115016"/>
            <a:ext cx="3508236" cy="3416786"/>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32"/>
          <p:cNvSpPr txBox="1"/>
          <p:nvPr>
            <p:ph type="title"/>
          </p:nvPr>
        </p:nvSpPr>
        <p:spPr>
          <a:xfrm>
            <a:off x="584400" y="1582500"/>
            <a:ext cx="4660500" cy="2154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6100"/>
            </a:lvl1pPr>
            <a:lvl2pPr lvl="1" rtl="0">
              <a:spcBef>
                <a:spcPts val="0"/>
              </a:spcBef>
              <a:spcAft>
                <a:spcPts val="0"/>
              </a:spcAft>
              <a:buNone/>
              <a:defRPr sz="6100"/>
            </a:lvl2pPr>
            <a:lvl3pPr lvl="2" rtl="0">
              <a:spcBef>
                <a:spcPts val="0"/>
              </a:spcBef>
              <a:spcAft>
                <a:spcPts val="0"/>
              </a:spcAft>
              <a:buNone/>
              <a:defRPr sz="6100"/>
            </a:lvl3pPr>
            <a:lvl4pPr lvl="3" rtl="0">
              <a:spcBef>
                <a:spcPts val="0"/>
              </a:spcBef>
              <a:spcAft>
                <a:spcPts val="0"/>
              </a:spcAft>
              <a:buNone/>
              <a:defRPr sz="6100"/>
            </a:lvl4pPr>
            <a:lvl5pPr lvl="4" rtl="0">
              <a:spcBef>
                <a:spcPts val="0"/>
              </a:spcBef>
              <a:spcAft>
                <a:spcPts val="0"/>
              </a:spcAft>
              <a:buNone/>
              <a:defRPr sz="6100"/>
            </a:lvl5pPr>
            <a:lvl6pPr lvl="5" rtl="0">
              <a:spcBef>
                <a:spcPts val="0"/>
              </a:spcBef>
              <a:spcAft>
                <a:spcPts val="0"/>
              </a:spcAft>
              <a:buNone/>
              <a:defRPr sz="6100"/>
            </a:lvl6pPr>
            <a:lvl7pPr lvl="6" rtl="0">
              <a:spcBef>
                <a:spcPts val="0"/>
              </a:spcBef>
              <a:spcAft>
                <a:spcPts val="0"/>
              </a:spcAft>
              <a:buNone/>
              <a:defRPr sz="6100"/>
            </a:lvl7pPr>
            <a:lvl8pPr lvl="7" rtl="0">
              <a:spcBef>
                <a:spcPts val="0"/>
              </a:spcBef>
              <a:spcAft>
                <a:spcPts val="0"/>
              </a:spcAft>
              <a:buNone/>
              <a:defRPr sz="6100"/>
            </a:lvl8pPr>
            <a:lvl9pPr lvl="8" rtl="0">
              <a:spcBef>
                <a:spcPts val="0"/>
              </a:spcBef>
              <a:spcAft>
                <a:spcPts val="0"/>
              </a:spcAft>
              <a:buNone/>
              <a:defRPr sz="6100"/>
            </a:lvl9pPr>
          </a:lstStyle>
          <a:p/>
        </p:txBody>
      </p:sp>
      <p:sp>
        <p:nvSpPr>
          <p:cNvPr id="430" name="Google Shape;430;p32"/>
          <p:cNvSpPr/>
          <p:nvPr/>
        </p:nvSpPr>
        <p:spPr>
          <a:xfrm>
            <a:off x="1117425" y="4791675"/>
            <a:ext cx="110975" cy="95075"/>
          </a:xfrm>
          <a:custGeom>
            <a:avLst/>
            <a:gdLst/>
            <a:ahLst/>
            <a:cxnLst/>
            <a:rect l="l" t="t" r="r" b="b"/>
            <a:pathLst>
              <a:path w="4439" h="3803" extrusionOk="0">
                <a:moveTo>
                  <a:pt x="2548" y="1"/>
                </a:moveTo>
                <a:cubicBezTo>
                  <a:pt x="843" y="1"/>
                  <a:pt x="1" y="2042"/>
                  <a:pt x="1199" y="3240"/>
                </a:cubicBezTo>
                <a:cubicBezTo>
                  <a:pt x="1587" y="3628"/>
                  <a:pt x="2064" y="3803"/>
                  <a:pt x="2531" y="3803"/>
                </a:cubicBezTo>
                <a:cubicBezTo>
                  <a:pt x="3506" y="3803"/>
                  <a:pt x="4439" y="3044"/>
                  <a:pt x="4439" y="1892"/>
                </a:cubicBezTo>
                <a:cubicBezTo>
                  <a:pt x="4439" y="843"/>
                  <a:pt x="3596" y="1"/>
                  <a:pt x="25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32"/>
          <p:cNvSpPr/>
          <p:nvPr/>
        </p:nvSpPr>
        <p:spPr>
          <a:xfrm>
            <a:off x="912050" y="1115600"/>
            <a:ext cx="110975" cy="95075"/>
          </a:xfrm>
          <a:custGeom>
            <a:avLst/>
            <a:gdLst/>
            <a:ahLst/>
            <a:cxnLst/>
            <a:rect l="l" t="t" r="r" b="b"/>
            <a:pathLst>
              <a:path w="4439" h="3803" extrusionOk="0">
                <a:moveTo>
                  <a:pt x="2547" y="1"/>
                </a:moveTo>
                <a:cubicBezTo>
                  <a:pt x="843" y="1"/>
                  <a:pt x="0" y="2042"/>
                  <a:pt x="1199" y="3241"/>
                </a:cubicBezTo>
                <a:cubicBezTo>
                  <a:pt x="1587" y="3629"/>
                  <a:pt x="2064" y="3803"/>
                  <a:pt x="2531" y="3803"/>
                </a:cubicBezTo>
                <a:cubicBezTo>
                  <a:pt x="3506" y="3803"/>
                  <a:pt x="4439" y="3045"/>
                  <a:pt x="4439" y="1892"/>
                </a:cubicBezTo>
                <a:cubicBezTo>
                  <a:pt x="4439" y="844"/>
                  <a:pt x="3596" y="1"/>
                  <a:pt x="2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32" name="Google Shape;432;p32"/>
          <p:cNvGrpSpPr/>
          <p:nvPr/>
        </p:nvGrpSpPr>
        <p:grpSpPr>
          <a:xfrm>
            <a:off x="1445200" y="4095225"/>
            <a:ext cx="306250" cy="304225"/>
            <a:chOff x="3437575" y="2857925"/>
            <a:chExt cx="306250" cy="304225"/>
          </a:xfrm>
        </p:grpSpPr>
        <p:sp>
          <p:nvSpPr>
            <p:cNvPr id="433" name="Google Shape;433;p32"/>
            <p:cNvSpPr/>
            <p:nvPr/>
          </p:nvSpPr>
          <p:spPr>
            <a:xfrm>
              <a:off x="3437575" y="2857925"/>
              <a:ext cx="306250" cy="304225"/>
            </a:xfrm>
            <a:custGeom>
              <a:avLst/>
              <a:gdLst/>
              <a:ahLst/>
              <a:cxnLst/>
              <a:rect l="l" t="t" r="r" b="b"/>
              <a:pathLst>
                <a:path w="12250" h="12169" extrusionOk="0">
                  <a:moveTo>
                    <a:pt x="5378" y="0"/>
                  </a:moveTo>
                  <a:cubicBezTo>
                    <a:pt x="5282" y="0"/>
                    <a:pt x="5186" y="52"/>
                    <a:pt x="5152" y="155"/>
                  </a:cubicBezTo>
                  <a:lnTo>
                    <a:pt x="4064" y="3875"/>
                  </a:lnTo>
                  <a:cubicBezTo>
                    <a:pt x="4036" y="3961"/>
                    <a:pt x="3978" y="4018"/>
                    <a:pt x="3921" y="4047"/>
                  </a:cubicBezTo>
                  <a:lnTo>
                    <a:pt x="229" y="5249"/>
                  </a:lnTo>
                  <a:cubicBezTo>
                    <a:pt x="29" y="5306"/>
                    <a:pt x="0" y="5564"/>
                    <a:pt x="172" y="5678"/>
                  </a:cubicBezTo>
                  <a:lnTo>
                    <a:pt x="3377" y="7853"/>
                  </a:lnTo>
                  <a:cubicBezTo>
                    <a:pt x="3435" y="7911"/>
                    <a:pt x="3463" y="7968"/>
                    <a:pt x="3463" y="8054"/>
                  </a:cubicBezTo>
                  <a:lnTo>
                    <a:pt x="3463" y="11946"/>
                  </a:lnTo>
                  <a:cubicBezTo>
                    <a:pt x="3483" y="12085"/>
                    <a:pt x="3586" y="12169"/>
                    <a:pt x="3704" y="12169"/>
                  </a:cubicBezTo>
                  <a:cubicBezTo>
                    <a:pt x="3756" y="12169"/>
                    <a:pt x="3811" y="12153"/>
                    <a:pt x="3864" y="12118"/>
                  </a:cubicBezTo>
                  <a:lnTo>
                    <a:pt x="6926" y="9771"/>
                  </a:lnTo>
                  <a:cubicBezTo>
                    <a:pt x="6968" y="9729"/>
                    <a:pt x="7025" y="9702"/>
                    <a:pt x="7087" y="9702"/>
                  </a:cubicBezTo>
                  <a:cubicBezTo>
                    <a:pt x="7109" y="9702"/>
                    <a:pt x="7132" y="9706"/>
                    <a:pt x="7155" y="9714"/>
                  </a:cubicBezTo>
                  <a:lnTo>
                    <a:pt x="10847" y="10887"/>
                  </a:lnTo>
                  <a:cubicBezTo>
                    <a:pt x="10875" y="10901"/>
                    <a:pt x="10904" y="10907"/>
                    <a:pt x="10931" y="10907"/>
                  </a:cubicBezTo>
                  <a:cubicBezTo>
                    <a:pt x="11069" y="10907"/>
                    <a:pt x="11181" y="10744"/>
                    <a:pt x="11133" y="10601"/>
                  </a:cubicBezTo>
                  <a:lnTo>
                    <a:pt x="9845" y="6937"/>
                  </a:lnTo>
                  <a:cubicBezTo>
                    <a:pt x="9817" y="6880"/>
                    <a:pt x="9817" y="6794"/>
                    <a:pt x="9874" y="6709"/>
                  </a:cubicBezTo>
                  <a:lnTo>
                    <a:pt x="12135" y="3560"/>
                  </a:lnTo>
                  <a:cubicBezTo>
                    <a:pt x="12249" y="3417"/>
                    <a:pt x="12135" y="3188"/>
                    <a:pt x="11934" y="3188"/>
                  </a:cubicBezTo>
                  <a:lnTo>
                    <a:pt x="8042" y="3303"/>
                  </a:lnTo>
                  <a:cubicBezTo>
                    <a:pt x="7985" y="3303"/>
                    <a:pt x="7899" y="3274"/>
                    <a:pt x="7842" y="3217"/>
                  </a:cubicBezTo>
                  <a:lnTo>
                    <a:pt x="5552" y="69"/>
                  </a:lnTo>
                  <a:cubicBezTo>
                    <a:pt x="5507" y="23"/>
                    <a:pt x="5442" y="0"/>
                    <a:pt x="53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32"/>
            <p:cNvSpPr/>
            <p:nvPr/>
          </p:nvSpPr>
          <p:spPr>
            <a:xfrm>
              <a:off x="3518425" y="2951875"/>
              <a:ext cx="144550" cy="143750"/>
            </a:xfrm>
            <a:custGeom>
              <a:avLst/>
              <a:gdLst/>
              <a:ahLst/>
              <a:cxnLst/>
              <a:rect l="l" t="t" r="r" b="b"/>
              <a:pathLst>
                <a:path w="5782" h="5750" extrusionOk="0">
                  <a:moveTo>
                    <a:pt x="2538" y="0"/>
                  </a:moveTo>
                  <a:cubicBezTo>
                    <a:pt x="2490" y="0"/>
                    <a:pt x="2451" y="25"/>
                    <a:pt x="2433" y="60"/>
                  </a:cubicBezTo>
                  <a:lnTo>
                    <a:pt x="1918" y="1834"/>
                  </a:lnTo>
                  <a:cubicBezTo>
                    <a:pt x="1889" y="1863"/>
                    <a:pt x="1860" y="1892"/>
                    <a:pt x="1832" y="1892"/>
                  </a:cubicBezTo>
                  <a:lnTo>
                    <a:pt x="86" y="2464"/>
                  </a:lnTo>
                  <a:cubicBezTo>
                    <a:pt x="0" y="2493"/>
                    <a:pt x="0" y="2607"/>
                    <a:pt x="57" y="2664"/>
                  </a:cubicBezTo>
                  <a:lnTo>
                    <a:pt x="1574" y="3723"/>
                  </a:lnTo>
                  <a:cubicBezTo>
                    <a:pt x="1603" y="3723"/>
                    <a:pt x="1631" y="3752"/>
                    <a:pt x="1631" y="3809"/>
                  </a:cubicBezTo>
                  <a:lnTo>
                    <a:pt x="1631" y="5641"/>
                  </a:lnTo>
                  <a:cubicBezTo>
                    <a:pt x="1631" y="5703"/>
                    <a:pt x="1691" y="5750"/>
                    <a:pt x="1746" y="5750"/>
                  </a:cubicBezTo>
                  <a:cubicBezTo>
                    <a:pt x="1767" y="5750"/>
                    <a:pt x="1787" y="5743"/>
                    <a:pt x="1803" y="5727"/>
                  </a:cubicBezTo>
                  <a:lnTo>
                    <a:pt x="3263" y="4610"/>
                  </a:lnTo>
                  <a:cubicBezTo>
                    <a:pt x="3291" y="4582"/>
                    <a:pt x="3349" y="4582"/>
                    <a:pt x="3377" y="4582"/>
                  </a:cubicBezTo>
                  <a:lnTo>
                    <a:pt x="5123" y="5154"/>
                  </a:lnTo>
                  <a:cubicBezTo>
                    <a:pt x="5135" y="5158"/>
                    <a:pt x="5146" y="5160"/>
                    <a:pt x="5157" y="5160"/>
                  </a:cubicBezTo>
                  <a:cubicBezTo>
                    <a:pt x="5230" y="5160"/>
                    <a:pt x="5291" y="5085"/>
                    <a:pt x="5266" y="5011"/>
                  </a:cubicBezTo>
                  <a:lnTo>
                    <a:pt x="4636" y="3265"/>
                  </a:lnTo>
                  <a:cubicBezTo>
                    <a:pt x="4636" y="3237"/>
                    <a:pt x="4636" y="3208"/>
                    <a:pt x="4636" y="3179"/>
                  </a:cubicBezTo>
                  <a:lnTo>
                    <a:pt x="5724" y="1691"/>
                  </a:lnTo>
                  <a:cubicBezTo>
                    <a:pt x="5781" y="1605"/>
                    <a:pt x="5724" y="1491"/>
                    <a:pt x="5610" y="1491"/>
                  </a:cubicBezTo>
                  <a:lnTo>
                    <a:pt x="3778" y="1548"/>
                  </a:lnTo>
                  <a:cubicBezTo>
                    <a:pt x="3749" y="1548"/>
                    <a:pt x="3721" y="1548"/>
                    <a:pt x="3692" y="1520"/>
                  </a:cubicBezTo>
                  <a:lnTo>
                    <a:pt x="2633" y="31"/>
                  </a:lnTo>
                  <a:cubicBezTo>
                    <a:pt x="2600" y="9"/>
                    <a:pt x="2568" y="0"/>
                    <a:pt x="2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35" name="Google Shape;435;p32"/>
          <p:cNvSpPr/>
          <p:nvPr/>
        </p:nvSpPr>
        <p:spPr>
          <a:xfrm>
            <a:off x="1023025" y="805700"/>
            <a:ext cx="182476" cy="156322"/>
          </a:xfrm>
          <a:custGeom>
            <a:avLst/>
            <a:gdLst/>
            <a:ahLst/>
            <a:cxnLst/>
            <a:rect l="l" t="t" r="r" b="b"/>
            <a:pathLst>
              <a:path w="4439" h="3803" extrusionOk="0">
                <a:moveTo>
                  <a:pt x="2547" y="1"/>
                </a:moveTo>
                <a:cubicBezTo>
                  <a:pt x="843" y="1"/>
                  <a:pt x="0" y="2042"/>
                  <a:pt x="1199" y="3241"/>
                </a:cubicBezTo>
                <a:cubicBezTo>
                  <a:pt x="1587" y="3629"/>
                  <a:pt x="2064" y="3803"/>
                  <a:pt x="2531" y="3803"/>
                </a:cubicBezTo>
                <a:cubicBezTo>
                  <a:pt x="3506" y="3803"/>
                  <a:pt x="4439" y="3045"/>
                  <a:pt x="4439" y="1892"/>
                </a:cubicBezTo>
                <a:cubicBezTo>
                  <a:pt x="4439" y="844"/>
                  <a:pt x="3596" y="1"/>
                  <a:pt x="25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32"/>
          <p:cNvSpPr/>
          <p:nvPr/>
        </p:nvSpPr>
        <p:spPr>
          <a:xfrm>
            <a:off x="677550" y="805700"/>
            <a:ext cx="110975" cy="95075"/>
          </a:xfrm>
          <a:custGeom>
            <a:avLst/>
            <a:gdLst/>
            <a:ahLst/>
            <a:cxnLst/>
            <a:rect l="l" t="t" r="r" b="b"/>
            <a:pathLst>
              <a:path w="4439" h="3803" extrusionOk="0">
                <a:moveTo>
                  <a:pt x="2547" y="1"/>
                </a:moveTo>
                <a:cubicBezTo>
                  <a:pt x="843" y="1"/>
                  <a:pt x="0" y="2042"/>
                  <a:pt x="1199" y="3241"/>
                </a:cubicBezTo>
                <a:cubicBezTo>
                  <a:pt x="1587" y="3629"/>
                  <a:pt x="2064" y="3803"/>
                  <a:pt x="2531" y="3803"/>
                </a:cubicBezTo>
                <a:cubicBezTo>
                  <a:pt x="3506" y="3803"/>
                  <a:pt x="4439" y="3045"/>
                  <a:pt x="4439" y="1892"/>
                </a:cubicBezTo>
                <a:cubicBezTo>
                  <a:pt x="4439" y="844"/>
                  <a:pt x="3596" y="1"/>
                  <a:pt x="25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32"/>
          <p:cNvSpPr/>
          <p:nvPr/>
        </p:nvSpPr>
        <p:spPr>
          <a:xfrm>
            <a:off x="677538" y="4212450"/>
            <a:ext cx="73525" cy="69775"/>
          </a:xfrm>
          <a:custGeom>
            <a:avLst/>
            <a:gdLst/>
            <a:ahLst/>
            <a:cxnLst/>
            <a:rect l="l" t="t" r="r" b="b"/>
            <a:pathLst>
              <a:path w="2941" h="2791" extrusionOk="0">
                <a:moveTo>
                  <a:pt x="1480" y="0"/>
                </a:moveTo>
                <a:lnTo>
                  <a:pt x="1124" y="1068"/>
                </a:lnTo>
                <a:lnTo>
                  <a:pt x="0" y="1068"/>
                </a:lnTo>
                <a:lnTo>
                  <a:pt x="918" y="1742"/>
                </a:lnTo>
                <a:lnTo>
                  <a:pt x="562" y="2791"/>
                </a:lnTo>
                <a:lnTo>
                  <a:pt x="562" y="2791"/>
                </a:lnTo>
                <a:lnTo>
                  <a:pt x="1480" y="2135"/>
                </a:lnTo>
                <a:lnTo>
                  <a:pt x="2379" y="2791"/>
                </a:lnTo>
                <a:lnTo>
                  <a:pt x="2042" y="1742"/>
                </a:lnTo>
                <a:lnTo>
                  <a:pt x="2940" y="1068"/>
                </a:lnTo>
                <a:lnTo>
                  <a:pt x="1817" y="1068"/>
                </a:lnTo>
                <a:lnTo>
                  <a:pt x="14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Main point 2">
  <p:cSld name="CUSTOM_18_1">
    <p:spTree>
      <p:nvGrpSpPr>
        <p:cNvPr id="438" name="Shape 438"/>
        <p:cNvGrpSpPr/>
        <p:nvPr/>
      </p:nvGrpSpPr>
      <p:grpSpPr>
        <a:xfrm>
          <a:off x="0" y="0"/>
          <a:ext cx="0" cy="0"/>
          <a:chOff x="0" y="0"/>
          <a:chExt cx="0" cy="0"/>
        </a:xfrm>
      </p:grpSpPr>
      <p:sp>
        <p:nvSpPr>
          <p:cNvPr id="439" name="Google Shape;439;p33"/>
          <p:cNvSpPr/>
          <p:nvPr/>
        </p:nvSpPr>
        <p:spPr>
          <a:xfrm rot="-4738901">
            <a:off x="1962930" y="653475"/>
            <a:ext cx="8322184" cy="6910978"/>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33"/>
          <p:cNvSpPr txBox="1"/>
          <p:nvPr>
            <p:ph type="title"/>
          </p:nvPr>
        </p:nvSpPr>
        <p:spPr>
          <a:xfrm>
            <a:off x="2241750" y="1140975"/>
            <a:ext cx="4660500" cy="2154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6400"/>
            </a:lvl1pPr>
            <a:lvl2pPr lvl="1" algn="ctr" rtl="0">
              <a:spcBef>
                <a:spcPts val="0"/>
              </a:spcBef>
              <a:spcAft>
                <a:spcPts val="0"/>
              </a:spcAft>
              <a:buNone/>
              <a:defRPr sz="6400"/>
            </a:lvl2pPr>
            <a:lvl3pPr lvl="2" algn="ctr" rtl="0">
              <a:spcBef>
                <a:spcPts val="0"/>
              </a:spcBef>
              <a:spcAft>
                <a:spcPts val="0"/>
              </a:spcAft>
              <a:buNone/>
              <a:defRPr sz="6400"/>
            </a:lvl3pPr>
            <a:lvl4pPr lvl="3" algn="ctr" rtl="0">
              <a:spcBef>
                <a:spcPts val="0"/>
              </a:spcBef>
              <a:spcAft>
                <a:spcPts val="0"/>
              </a:spcAft>
              <a:buNone/>
              <a:defRPr sz="6400"/>
            </a:lvl4pPr>
            <a:lvl5pPr lvl="4" algn="ctr" rtl="0">
              <a:spcBef>
                <a:spcPts val="0"/>
              </a:spcBef>
              <a:spcAft>
                <a:spcPts val="0"/>
              </a:spcAft>
              <a:buNone/>
              <a:defRPr sz="6400"/>
            </a:lvl5pPr>
            <a:lvl6pPr lvl="5" algn="ctr" rtl="0">
              <a:spcBef>
                <a:spcPts val="0"/>
              </a:spcBef>
              <a:spcAft>
                <a:spcPts val="0"/>
              </a:spcAft>
              <a:buNone/>
              <a:defRPr sz="6400"/>
            </a:lvl6pPr>
            <a:lvl7pPr lvl="6" algn="ctr" rtl="0">
              <a:spcBef>
                <a:spcPts val="0"/>
              </a:spcBef>
              <a:spcAft>
                <a:spcPts val="0"/>
              </a:spcAft>
              <a:buNone/>
              <a:defRPr sz="6400"/>
            </a:lvl7pPr>
            <a:lvl8pPr lvl="7" algn="ctr" rtl="0">
              <a:spcBef>
                <a:spcPts val="0"/>
              </a:spcBef>
              <a:spcAft>
                <a:spcPts val="0"/>
              </a:spcAft>
              <a:buNone/>
              <a:defRPr sz="6400"/>
            </a:lvl8pPr>
            <a:lvl9pPr lvl="8" algn="ctr" rtl="0">
              <a:spcBef>
                <a:spcPts val="0"/>
              </a:spcBef>
              <a:spcAft>
                <a:spcPts val="0"/>
              </a:spcAft>
              <a:buNone/>
              <a:defRPr sz="6400"/>
            </a:lvl9pPr>
          </a:lstStyle>
          <a:p/>
        </p:txBody>
      </p:sp>
      <p:sp>
        <p:nvSpPr>
          <p:cNvPr id="441" name="Google Shape;441;p33"/>
          <p:cNvSpPr/>
          <p:nvPr/>
        </p:nvSpPr>
        <p:spPr>
          <a:xfrm rot="-5400000">
            <a:off x="-36451" y="36465"/>
            <a:ext cx="2796964" cy="2724054"/>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33"/>
          <p:cNvSpPr/>
          <p:nvPr/>
        </p:nvSpPr>
        <p:spPr>
          <a:xfrm>
            <a:off x="2353681" y="4950549"/>
            <a:ext cx="83021" cy="71226"/>
          </a:xfrm>
          <a:custGeom>
            <a:avLst/>
            <a:gdLst/>
            <a:ahLst/>
            <a:cxnLst/>
            <a:rect l="l" t="t" r="r" b="b"/>
            <a:pathLst>
              <a:path w="2379" h="2041" extrusionOk="0">
                <a:moveTo>
                  <a:pt x="1349" y="1"/>
                </a:moveTo>
                <a:cubicBezTo>
                  <a:pt x="450" y="1"/>
                  <a:pt x="1" y="1105"/>
                  <a:pt x="637" y="1742"/>
                </a:cubicBezTo>
                <a:cubicBezTo>
                  <a:pt x="844" y="1948"/>
                  <a:pt x="1099" y="2041"/>
                  <a:pt x="1350" y="2041"/>
                </a:cubicBezTo>
                <a:cubicBezTo>
                  <a:pt x="1874" y="2041"/>
                  <a:pt x="2379" y="1638"/>
                  <a:pt x="2379" y="1030"/>
                </a:cubicBezTo>
                <a:cubicBezTo>
                  <a:pt x="2379" y="469"/>
                  <a:pt x="1911" y="1"/>
                  <a:pt x="1349" y="1"/>
                </a:cubicBezTo>
                <a:close/>
              </a:path>
            </a:pathLst>
          </a:custGeom>
          <a:solidFill>
            <a:srgbClr val="78CB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33"/>
          <p:cNvSpPr/>
          <p:nvPr/>
        </p:nvSpPr>
        <p:spPr>
          <a:xfrm>
            <a:off x="3322853" y="4846821"/>
            <a:ext cx="154945" cy="132715"/>
          </a:xfrm>
          <a:custGeom>
            <a:avLst/>
            <a:gdLst/>
            <a:ahLst/>
            <a:cxnLst/>
            <a:rect l="l" t="t" r="r" b="b"/>
            <a:pathLst>
              <a:path w="4440" h="3803" extrusionOk="0">
                <a:moveTo>
                  <a:pt x="2548" y="0"/>
                </a:moveTo>
                <a:cubicBezTo>
                  <a:pt x="843" y="0"/>
                  <a:pt x="1" y="2041"/>
                  <a:pt x="1199" y="3240"/>
                </a:cubicBezTo>
                <a:cubicBezTo>
                  <a:pt x="1587" y="3628"/>
                  <a:pt x="2064" y="3802"/>
                  <a:pt x="2531" y="3802"/>
                </a:cubicBezTo>
                <a:cubicBezTo>
                  <a:pt x="3506" y="3802"/>
                  <a:pt x="4439" y="3044"/>
                  <a:pt x="4439" y="1891"/>
                </a:cubicBezTo>
                <a:cubicBezTo>
                  <a:pt x="4439" y="843"/>
                  <a:pt x="3596" y="0"/>
                  <a:pt x="2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33"/>
          <p:cNvSpPr/>
          <p:nvPr/>
        </p:nvSpPr>
        <p:spPr>
          <a:xfrm>
            <a:off x="2477825" y="4668343"/>
            <a:ext cx="178424" cy="178486"/>
          </a:xfrm>
          <a:custGeom>
            <a:avLst/>
            <a:gdLst/>
            <a:ahLst/>
            <a:cxnLst/>
            <a:rect l="l" t="t" r="r" b="b"/>
            <a:pathLst>
              <a:path w="2023" h="2024" extrusionOk="0">
                <a:moveTo>
                  <a:pt x="1012" y="1"/>
                </a:moveTo>
                <a:cubicBezTo>
                  <a:pt x="450" y="1"/>
                  <a:pt x="1" y="450"/>
                  <a:pt x="1" y="1012"/>
                </a:cubicBezTo>
                <a:cubicBezTo>
                  <a:pt x="1" y="1574"/>
                  <a:pt x="450" y="2023"/>
                  <a:pt x="1012" y="2023"/>
                </a:cubicBezTo>
                <a:cubicBezTo>
                  <a:pt x="1574" y="2023"/>
                  <a:pt x="2023" y="1574"/>
                  <a:pt x="2023" y="1012"/>
                </a:cubicBezTo>
                <a:cubicBezTo>
                  <a:pt x="2023" y="450"/>
                  <a:pt x="1574" y="1"/>
                  <a:pt x="10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33"/>
          <p:cNvSpPr/>
          <p:nvPr/>
        </p:nvSpPr>
        <p:spPr>
          <a:xfrm>
            <a:off x="113719" y="1468488"/>
            <a:ext cx="154910" cy="132715"/>
          </a:xfrm>
          <a:custGeom>
            <a:avLst/>
            <a:gdLst/>
            <a:ahLst/>
            <a:cxnLst/>
            <a:rect l="l" t="t" r="r" b="b"/>
            <a:pathLst>
              <a:path w="4439" h="3803" extrusionOk="0">
                <a:moveTo>
                  <a:pt x="2547" y="0"/>
                </a:moveTo>
                <a:cubicBezTo>
                  <a:pt x="843" y="0"/>
                  <a:pt x="0" y="2041"/>
                  <a:pt x="1199" y="3240"/>
                </a:cubicBezTo>
                <a:cubicBezTo>
                  <a:pt x="1587" y="3628"/>
                  <a:pt x="2063" y="3802"/>
                  <a:pt x="2530" y="3802"/>
                </a:cubicBezTo>
                <a:cubicBezTo>
                  <a:pt x="3505" y="3802"/>
                  <a:pt x="4438" y="3044"/>
                  <a:pt x="4438" y="1891"/>
                </a:cubicBezTo>
                <a:cubicBezTo>
                  <a:pt x="4438" y="843"/>
                  <a:pt x="3596" y="0"/>
                  <a:pt x="2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33"/>
          <p:cNvSpPr/>
          <p:nvPr/>
        </p:nvSpPr>
        <p:spPr>
          <a:xfrm>
            <a:off x="6256035" y="711283"/>
            <a:ext cx="102634" cy="97399"/>
          </a:xfrm>
          <a:custGeom>
            <a:avLst/>
            <a:gdLst/>
            <a:ahLst/>
            <a:cxnLst/>
            <a:rect l="l" t="t" r="r" b="b"/>
            <a:pathLst>
              <a:path w="2941" h="2791" extrusionOk="0">
                <a:moveTo>
                  <a:pt x="1480" y="0"/>
                </a:moveTo>
                <a:lnTo>
                  <a:pt x="1124" y="1068"/>
                </a:lnTo>
                <a:lnTo>
                  <a:pt x="1" y="1068"/>
                </a:lnTo>
                <a:lnTo>
                  <a:pt x="918" y="1723"/>
                </a:lnTo>
                <a:lnTo>
                  <a:pt x="563" y="2790"/>
                </a:lnTo>
                <a:lnTo>
                  <a:pt x="1480" y="2135"/>
                </a:lnTo>
                <a:lnTo>
                  <a:pt x="2379" y="2790"/>
                </a:lnTo>
                <a:lnTo>
                  <a:pt x="2042" y="1723"/>
                </a:lnTo>
                <a:lnTo>
                  <a:pt x="2941" y="1068"/>
                </a:lnTo>
                <a:lnTo>
                  <a:pt x="1817" y="1068"/>
                </a:lnTo>
                <a:lnTo>
                  <a:pt x="14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33"/>
          <p:cNvSpPr/>
          <p:nvPr/>
        </p:nvSpPr>
        <p:spPr>
          <a:xfrm>
            <a:off x="6268458" y="333554"/>
            <a:ext cx="315020" cy="299316"/>
          </a:xfrm>
          <a:custGeom>
            <a:avLst/>
            <a:gdLst/>
            <a:ahLst/>
            <a:cxnLst/>
            <a:rect l="l" t="t" r="r" b="b"/>
            <a:pathLst>
              <a:path w="9027" h="8577" extrusionOk="0">
                <a:moveTo>
                  <a:pt x="4514" y="0"/>
                </a:moveTo>
                <a:lnTo>
                  <a:pt x="3446" y="3277"/>
                </a:lnTo>
                <a:lnTo>
                  <a:pt x="1" y="3277"/>
                </a:lnTo>
                <a:lnTo>
                  <a:pt x="2791" y="5300"/>
                </a:lnTo>
                <a:lnTo>
                  <a:pt x="1723" y="8577"/>
                </a:lnTo>
                <a:lnTo>
                  <a:pt x="4514" y="6554"/>
                </a:lnTo>
                <a:lnTo>
                  <a:pt x="7304" y="8577"/>
                </a:lnTo>
                <a:lnTo>
                  <a:pt x="6237" y="5300"/>
                </a:lnTo>
                <a:lnTo>
                  <a:pt x="9027" y="3277"/>
                </a:lnTo>
                <a:lnTo>
                  <a:pt x="5581" y="3277"/>
                </a:lnTo>
                <a:lnTo>
                  <a:pt x="45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33"/>
          <p:cNvSpPr/>
          <p:nvPr/>
        </p:nvSpPr>
        <p:spPr>
          <a:xfrm>
            <a:off x="2415100" y="853800"/>
            <a:ext cx="225675" cy="214425"/>
          </a:xfrm>
          <a:custGeom>
            <a:avLst/>
            <a:gdLst/>
            <a:ahLst/>
            <a:cxnLst/>
            <a:rect l="l" t="t" r="r" b="b"/>
            <a:pathLst>
              <a:path w="9027" h="8577" extrusionOk="0">
                <a:moveTo>
                  <a:pt x="4514" y="0"/>
                </a:moveTo>
                <a:lnTo>
                  <a:pt x="3446" y="3277"/>
                </a:lnTo>
                <a:lnTo>
                  <a:pt x="1" y="3277"/>
                </a:lnTo>
                <a:lnTo>
                  <a:pt x="2791" y="5300"/>
                </a:lnTo>
                <a:lnTo>
                  <a:pt x="1723" y="8577"/>
                </a:lnTo>
                <a:lnTo>
                  <a:pt x="4514" y="6554"/>
                </a:lnTo>
                <a:lnTo>
                  <a:pt x="7304" y="8577"/>
                </a:lnTo>
                <a:lnTo>
                  <a:pt x="6237" y="5300"/>
                </a:lnTo>
                <a:lnTo>
                  <a:pt x="9027" y="3277"/>
                </a:lnTo>
                <a:lnTo>
                  <a:pt x="5581" y="3277"/>
                </a:lnTo>
                <a:lnTo>
                  <a:pt x="45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33"/>
          <p:cNvSpPr/>
          <p:nvPr/>
        </p:nvSpPr>
        <p:spPr>
          <a:xfrm>
            <a:off x="1971100" y="1115600"/>
            <a:ext cx="110975" cy="95075"/>
          </a:xfrm>
          <a:custGeom>
            <a:avLst/>
            <a:gdLst/>
            <a:ahLst/>
            <a:cxnLst/>
            <a:rect l="l" t="t" r="r" b="b"/>
            <a:pathLst>
              <a:path w="4439" h="3803" extrusionOk="0">
                <a:moveTo>
                  <a:pt x="2547" y="0"/>
                </a:moveTo>
                <a:cubicBezTo>
                  <a:pt x="843" y="0"/>
                  <a:pt x="0" y="2042"/>
                  <a:pt x="1199" y="3240"/>
                </a:cubicBezTo>
                <a:cubicBezTo>
                  <a:pt x="1587" y="3628"/>
                  <a:pt x="2064" y="3802"/>
                  <a:pt x="2531" y="3802"/>
                </a:cubicBezTo>
                <a:cubicBezTo>
                  <a:pt x="3505" y="3802"/>
                  <a:pt x="4439" y="3044"/>
                  <a:pt x="4439" y="1892"/>
                </a:cubicBezTo>
                <a:cubicBezTo>
                  <a:pt x="4439" y="843"/>
                  <a:pt x="3596" y="0"/>
                  <a:pt x="25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50" name="Google Shape;450;p33"/>
          <p:cNvGrpSpPr/>
          <p:nvPr/>
        </p:nvGrpSpPr>
        <p:grpSpPr>
          <a:xfrm rot="2700000">
            <a:off x="1913769" y="472609"/>
            <a:ext cx="225690" cy="224198"/>
            <a:chOff x="3437575" y="2857925"/>
            <a:chExt cx="306250" cy="304225"/>
          </a:xfrm>
        </p:grpSpPr>
        <p:sp>
          <p:nvSpPr>
            <p:cNvPr id="451" name="Google Shape;451;p33"/>
            <p:cNvSpPr/>
            <p:nvPr/>
          </p:nvSpPr>
          <p:spPr>
            <a:xfrm>
              <a:off x="3437575" y="2857925"/>
              <a:ext cx="306250" cy="304225"/>
            </a:xfrm>
            <a:custGeom>
              <a:avLst/>
              <a:gdLst/>
              <a:ahLst/>
              <a:cxnLst/>
              <a:rect l="l" t="t" r="r" b="b"/>
              <a:pathLst>
                <a:path w="12250" h="12169" extrusionOk="0">
                  <a:moveTo>
                    <a:pt x="5378" y="0"/>
                  </a:moveTo>
                  <a:cubicBezTo>
                    <a:pt x="5282" y="0"/>
                    <a:pt x="5186" y="52"/>
                    <a:pt x="5152" y="155"/>
                  </a:cubicBezTo>
                  <a:lnTo>
                    <a:pt x="4064" y="3875"/>
                  </a:lnTo>
                  <a:cubicBezTo>
                    <a:pt x="4036" y="3961"/>
                    <a:pt x="3978" y="4018"/>
                    <a:pt x="3921" y="4047"/>
                  </a:cubicBezTo>
                  <a:lnTo>
                    <a:pt x="229" y="5249"/>
                  </a:lnTo>
                  <a:cubicBezTo>
                    <a:pt x="29" y="5306"/>
                    <a:pt x="0" y="5564"/>
                    <a:pt x="172" y="5678"/>
                  </a:cubicBezTo>
                  <a:lnTo>
                    <a:pt x="3377" y="7853"/>
                  </a:lnTo>
                  <a:cubicBezTo>
                    <a:pt x="3435" y="7911"/>
                    <a:pt x="3463" y="7968"/>
                    <a:pt x="3463" y="8054"/>
                  </a:cubicBezTo>
                  <a:lnTo>
                    <a:pt x="3463" y="11946"/>
                  </a:lnTo>
                  <a:cubicBezTo>
                    <a:pt x="3483" y="12085"/>
                    <a:pt x="3586" y="12169"/>
                    <a:pt x="3704" y="12169"/>
                  </a:cubicBezTo>
                  <a:cubicBezTo>
                    <a:pt x="3756" y="12169"/>
                    <a:pt x="3811" y="12153"/>
                    <a:pt x="3864" y="12118"/>
                  </a:cubicBezTo>
                  <a:lnTo>
                    <a:pt x="6926" y="9771"/>
                  </a:lnTo>
                  <a:cubicBezTo>
                    <a:pt x="6968" y="9729"/>
                    <a:pt x="7025" y="9702"/>
                    <a:pt x="7087" y="9702"/>
                  </a:cubicBezTo>
                  <a:cubicBezTo>
                    <a:pt x="7109" y="9702"/>
                    <a:pt x="7132" y="9706"/>
                    <a:pt x="7155" y="9714"/>
                  </a:cubicBezTo>
                  <a:lnTo>
                    <a:pt x="10847" y="10887"/>
                  </a:lnTo>
                  <a:cubicBezTo>
                    <a:pt x="10875" y="10901"/>
                    <a:pt x="10904" y="10907"/>
                    <a:pt x="10931" y="10907"/>
                  </a:cubicBezTo>
                  <a:cubicBezTo>
                    <a:pt x="11069" y="10907"/>
                    <a:pt x="11181" y="10744"/>
                    <a:pt x="11133" y="10601"/>
                  </a:cubicBezTo>
                  <a:lnTo>
                    <a:pt x="9845" y="6937"/>
                  </a:lnTo>
                  <a:cubicBezTo>
                    <a:pt x="9817" y="6880"/>
                    <a:pt x="9817" y="6794"/>
                    <a:pt x="9874" y="6709"/>
                  </a:cubicBezTo>
                  <a:lnTo>
                    <a:pt x="12135" y="3560"/>
                  </a:lnTo>
                  <a:cubicBezTo>
                    <a:pt x="12249" y="3417"/>
                    <a:pt x="12135" y="3188"/>
                    <a:pt x="11934" y="3188"/>
                  </a:cubicBezTo>
                  <a:lnTo>
                    <a:pt x="8042" y="3303"/>
                  </a:lnTo>
                  <a:cubicBezTo>
                    <a:pt x="7985" y="3303"/>
                    <a:pt x="7899" y="3274"/>
                    <a:pt x="7842" y="3217"/>
                  </a:cubicBezTo>
                  <a:lnTo>
                    <a:pt x="5552" y="69"/>
                  </a:lnTo>
                  <a:cubicBezTo>
                    <a:pt x="5507" y="23"/>
                    <a:pt x="5442" y="0"/>
                    <a:pt x="53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33"/>
            <p:cNvSpPr/>
            <p:nvPr/>
          </p:nvSpPr>
          <p:spPr>
            <a:xfrm>
              <a:off x="3518425" y="2951875"/>
              <a:ext cx="144550" cy="143750"/>
            </a:xfrm>
            <a:custGeom>
              <a:avLst/>
              <a:gdLst/>
              <a:ahLst/>
              <a:cxnLst/>
              <a:rect l="l" t="t" r="r" b="b"/>
              <a:pathLst>
                <a:path w="5782" h="5750" extrusionOk="0">
                  <a:moveTo>
                    <a:pt x="2538" y="0"/>
                  </a:moveTo>
                  <a:cubicBezTo>
                    <a:pt x="2490" y="0"/>
                    <a:pt x="2451" y="25"/>
                    <a:pt x="2433" y="60"/>
                  </a:cubicBezTo>
                  <a:lnTo>
                    <a:pt x="1918" y="1834"/>
                  </a:lnTo>
                  <a:cubicBezTo>
                    <a:pt x="1889" y="1863"/>
                    <a:pt x="1860" y="1892"/>
                    <a:pt x="1832" y="1892"/>
                  </a:cubicBezTo>
                  <a:lnTo>
                    <a:pt x="86" y="2464"/>
                  </a:lnTo>
                  <a:cubicBezTo>
                    <a:pt x="0" y="2493"/>
                    <a:pt x="0" y="2607"/>
                    <a:pt x="57" y="2664"/>
                  </a:cubicBezTo>
                  <a:lnTo>
                    <a:pt x="1574" y="3723"/>
                  </a:lnTo>
                  <a:cubicBezTo>
                    <a:pt x="1603" y="3723"/>
                    <a:pt x="1631" y="3752"/>
                    <a:pt x="1631" y="3809"/>
                  </a:cubicBezTo>
                  <a:lnTo>
                    <a:pt x="1631" y="5641"/>
                  </a:lnTo>
                  <a:cubicBezTo>
                    <a:pt x="1631" y="5703"/>
                    <a:pt x="1691" y="5750"/>
                    <a:pt x="1746" y="5750"/>
                  </a:cubicBezTo>
                  <a:cubicBezTo>
                    <a:pt x="1767" y="5750"/>
                    <a:pt x="1787" y="5743"/>
                    <a:pt x="1803" y="5727"/>
                  </a:cubicBezTo>
                  <a:lnTo>
                    <a:pt x="3263" y="4610"/>
                  </a:lnTo>
                  <a:cubicBezTo>
                    <a:pt x="3291" y="4582"/>
                    <a:pt x="3349" y="4582"/>
                    <a:pt x="3377" y="4582"/>
                  </a:cubicBezTo>
                  <a:lnTo>
                    <a:pt x="5123" y="5154"/>
                  </a:lnTo>
                  <a:cubicBezTo>
                    <a:pt x="5135" y="5158"/>
                    <a:pt x="5146" y="5160"/>
                    <a:pt x="5157" y="5160"/>
                  </a:cubicBezTo>
                  <a:cubicBezTo>
                    <a:pt x="5230" y="5160"/>
                    <a:pt x="5291" y="5085"/>
                    <a:pt x="5266" y="5011"/>
                  </a:cubicBezTo>
                  <a:lnTo>
                    <a:pt x="4636" y="3265"/>
                  </a:lnTo>
                  <a:cubicBezTo>
                    <a:pt x="4636" y="3237"/>
                    <a:pt x="4636" y="3208"/>
                    <a:pt x="4636" y="3179"/>
                  </a:cubicBezTo>
                  <a:lnTo>
                    <a:pt x="5724" y="1691"/>
                  </a:lnTo>
                  <a:cubicBezTo>
                    <a:pt x="5781" y="1605"/>
                    <a:pt x="5724" y="1491"/>
                    <a:pt x="5610" y="1491"/>
                  </a:cubicBezTo>
                  <a:lnTo>
                    <a:pt x="3778" y="1548"/>
                  </a:lnTo>
                  <a:cubicBezTo>
                    <a:pt x="3749" y="1548"/>
                    <a:pt x="3721" y="1548"/>
                    <a:pt x="3692" y="1520"/>
                  </a:cubicBezTo>
                  <a:lnTo>
                    <a:pt x="2633" y="31"/>
                  </a:lnTo>
                  <a:cubicBezTo>
                    <a:pt x="2600" y="9"/>
                    <a:pt x="2568" y="0"/>
                    <a:pt x="2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3" name="Google Shape;453;p33"/>
          <p:cNvSpPr/>
          <p:nvPr/>
        </p:nvSpPr>
        <p:spPr>
          <a:xfrm>
            <a:off x="7485853" y="3334321"/>
            <a:ext cx="154945" cy="132715"/>
          </a:xfrm>
          <a:custGeom>
            <a:avLst/>
            <a:gdLst/>
            <a:ahLst/>
            <a:cxnLst/>
            <a:rect l="l" t="t" r="r" b="b"/>
            <a:pathLst>
              <a:path w="4440" h="3803" extrusionOk="0">
                <a:moveTo>
                  <a:pt x="2548" y="0"/>
                </a:moveTo>
                <a:cubicBezTo>
                  <a:pt x="843" y="0"/>
                  <a:pt x="1" y="2041"/>
                  <a:pt x="1199" y="3240"/>
                </a:cubicBezTo>
                <a:cubicBezTo>
                  <a:pt x="1587" y="3628"/>
                  <a:pt x="2064" y="3802"/>
                  <a:pt x="2531" y="3802"/>
                </a:cubicBezTo>
                <a:cubicBezTo>
                  <a:pt x="3506" y="3802"/>
                  <a:pt x="4439" y="3044"/>
                  <a:pt x="4439" y="1891"/>
                </a:cubicBezTo>
                <a:cubicBezTo>
                  <a:pt x="4439" y="843"/>
                  <a:pt x="3596" y="0"/>
                  <a:pt x="2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33"/>
          <p:cNvSpPr/>
          <p:nvPr/>
        </p:nvSpPr>
        <p:spPr>
          <a:xfrm>
            <a:off x="5304628" y="549596"/>
            <a:ext cx="154945" cy="132715"/>
          </a:xfrm>
          <a:custGeom>
            <a:avLst/>
            <a:gdLst/>
            <a:ahLst/>
            <a:cxnLst/>
            <a:rect l="l" t="t" r="r" b="b"/>
            <a:pathLst>
              <a:path w="4440" h="3803" extrusionOk="0">
                <a:moveTo>
                  <a:pt x="2548" y="0"/>
                </a:moveTo>
                <a:cubicBezTo>
                  <a:pt x="843" y="0"/>
                  <a:pt x="1" y="2041"/>
                  <a:pt x="1199" y="3240"/>
                </a:cubicBezTo>
                <a:cubicBezTo>
                  <a:pt x="1587" y="3628"/>
                  <a:pt x="2064" y="3802"/>
                  <a:pt x="2531" y="3802"/>
                </a:cubicBezTo>
                <a:cubicBezTo>
                  <a:pt x="3506" y="3802"/>
                  <a:pt x="4439" y="3044"/>
                  <a:pt x="4439" y="1891"/>
                </a:cubicBezTo>
                <a:cubicBezTo>
                  <a:pt x="4439" y="843"/>
                  <a:pt x="3596" y="0"/>
                  <a:pt x="2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ig number 1">
  <p:cSld name="CUSTOM_15_2_1">
    <p:spTree>
      <p:nvGrpSpPr>
        <p:cNvPr id="455" name="Shape 455"/>
        <p:cNvGrpSpPr/>
        <p:nvPr/>
      </p:nvGrpSpPr>
      <p:grpSpPr>
        <a:xfrm>
          <a:off x="0" y="0"/>
          <a:ext cx="0" cy="0"/>
          <a:chOff x="0" y="0"/>
          <a:chExt cx="0" cy="0"/>
        </a:xfrm>
      </p:grpSpPr>
      <p:sp>
        <p:nvSpPr>
          <p:cNvPr id="456" name="Google Shape;456;p34"/>
          <p:cNvSpPr/>
          <p:nvPr/>
        </p:nvSpPr>
        <p:spPr>
          <a:xfrm>
            <a:off x="6584163" y="-877011"/>
            <a:ext cx="3508236" cy="3416786"/>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34"/>
          <p:cNvSpPr/>
          <p:nvPr/>
        </p:nvSpPr>
        <p:spPr>
          <a:xfrm rot="-1967923">
            <a:off x="-9852307" y="1163166"/>
            <a:ext cx="9968983" cy="8278527"/>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58" name="Google Shape;458;p34"/>
          <p:cNvGrpSpPr/>
          <p:nvPr/>
        </p:nvGrpSpPr>
        <p:grpSpPr>
          <a:xfrm>
            <a:off x="508450" y="472288"/>
            <a:ext cx="1280025" cy="619100"/>
            <a:chOff x="444000" y="4112950"/>
            <a:chExt cx="1280025" cy="619100"/>
          </a:xfrm>
        </p:grpSpPr>
        <p:sp>
          <p:nvSpPr>
            <p:cNvPr id="459" name="Google Shape;459;p34"/>
            <p:cNvSpPr/>
            <p:nvPr/>
          </p:nvSpPr>
          <p:spPr>
            <a:xfrm>
              <a:off x="755225" y="4127825"/>
              <a:ext cx="649700" cy="589825"/>
            </a:xfrm>
            <a:custGeom>
              <a:avLst/>
              <a:gdLst/>
              <a:ahLst/>
              <a:cxnLst/>
              <a:rect l="l" t="t" r="r" b="b"/>
              <a:pathLst>
                <a:path w="25988" h="23593" extrusionOk="0">
                  <a:moveTo>
                    <a:pt x="12997" y="0"/>
                  </a:moveTo>
                  <a:cubicBezTo>
                    <a:pt x="7676" y="0"/>
                    <a:pt x="2836" y="3609"/>
                    <a:pt x="1518" y="9030"/>
                  </a:cubicBezTo>
                  <a:cubicBezTo>
                    <a:pt x="1" y="15355"/>
                    <a:pt x="3893" y="21708"/>
                    <a:pt x="10218" y="23254"/>
                  </a:cubicBezTo>
                  <a:cubicBezTo>
                    <a:pt x="11155" y="23483"/>
                    <a:pt x="12093" y="23592"/>
                    <a:pt x="13017" y="23592"/>
                  </a:cubicBezTo>
                  <a:cubicBezTo>
                    <a:pt x="18327" y="23592"/>
                    <a:pt x="23150" y="19970"/>
                    <a:pt x="24442" y="14582"/>
                  </a:cubicBezTo>
                  <a:cubicBezTo>
                    <a:pt x="25987" y="8257"/>
                    <a:pt x="22095" y="1875"/>
                    <a:pt x="15770" y="330"/>
                  </a:cubicBezTo>
                  <a:cubicBezTo>
                    <a:pt x="14842" y="107"/>
                    <a:pt x="13913" y="0"/>
                    <a:pt x="129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34"/>
            <p:cNvSpPr/>
            <p:nvPr/>
          </p:nvSpPr>
          <p:spPr>
            <a:xfrm>
              <a:off x="444000" y="4112950"/>
              <a:ext cx="1280025" cy="619100"/>
            </a:xfrm>
            <a:custGeom>
              <a:avLst/>
              <a:gdLst/>
              <a:ahLst/>
              <a:cxnLst/>
              <a:rect l="l" t="t" r="r" b="b"/>
              <a:pathLst>
                <a:path w="51201" h="24764" extrusionOk="0">
                  <a:moveTo>
                    <a:pt x="46130" y="0"/>
                  </a:moveTo>
                  <a:cubicBezTo>
                    <a:pt x="42996" y="0"/>
                    <a:pt x="38174" y="1059"/>
                    <a:pt x="32569" y="2985"/>
                  </a:cubicBezTo>
                  <a:cubicBezTo>
                    <a:pt x="33027" y="3357"/>
                    <a:pt x="33456" y="3729"/>
                    <a:pt x="33886" y="4159"/>
                  </a:cubicBezTo>
                  <a:cubicBezTo>
                    <a:pt x="37580" y="3019"/>
                    <a:pt x="40728" y="2408"/>
                    <a:pt x="42899" y="2408"/>
                  </a:cubicBezTo>
                  <a:cubicBezTo>
                    <a:pt x="44545" y="2408"/>
                    <a:pt x="45630" y="2760"/>
                    <a:pt x="45963" y="3500"/>
                  </a:cubicBezTo>
                  <a:cubicBezTo>
                    <a:pt x="47136" y="6047"/>
                    <a:pt x="39008" y="12201"/>
                    <a:pt x="27818" y="17295"/>
                  </a:cubicBezTo>
                  <a:cubicBezTo>
                    <a:pt x="19906" y="20886"/>
                    <a:pt x="12570" y="22966"/>
                    <a:pt x="8561" y="22966"/>
                  </a:cubicBezTo>
                  <a:cubicBezTo>
                    <a:pt x="6914" y="22966"/>
                    <a:pt x="5829" y="22615"/>
                    <a:pt x="5495" y="21874"/>
                  </a:cubicBezTo>
                  <a:cubicBezTo>
                    <a:pt x="4723" y="20185"/>
                    <a:pt x="8071" y="16865"/>
                    <a:pt x="13680" y="13374"/>
                  </a:cubicBezTo>
                  <a:cubicBezTo>
                    <a:pt x="13652" y="13031"/>
                    <a:pt x="13652" y="12716"/>
                    <a:pt x="13652" y="12372"/>
                  </a:cubicBezTo>
                  <a:cubicBezTo>
                    <a:pt x="13652" y="12057"/>
                    <a:pt x="13652" y="11828"/>
                    <a:pt x="13680" y="11542"/>
                  </a:cubicBezTo>
                  <a:lnTo>
                    <a:pt x="13680" y="11542"/>
                  </a:lnTo>
                  <a:cubicBezTo>
                    <a:pt x="5295" y="16379"/>
                    <a:pt x="1" y="21158"/>
                    <a:pt x="1059" y="23448"/>
                  </a:cubicBezTo>
                  <a:cubicBezTo>
                    <a:pt x="1460" y="24341"/>
                    <a:pt x="2767" y="24764"/>
                    <a:pt x="4753" y="24764"/>
                  </a:cubicBezTo>
                  <a:cubicBezTo>
                    <a:pt x="9579" y="24764"/>
                    <a:pt x="18411" y="22264"/>
                    <a:pt x="27961" y="17924"/>
                  </a:cubicBezTo>
                  <a:cubicBezTo>
                    <a:pt x="41441" y="11828"/>
                    <a:pt x="51200" y="4387"/>
                    <a:pt x="49827" y="1325"/>
                  </a:cubicBezTo>
                  <a:cubicBezTo>
                    <a:pt x="49427" y="426"/>
                    <a:pt x="48118" y="0"/>
                    <a:pt x="461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34"/>
            <p:cNvSpPr/>
            <p:nvPr/>
          </p:nvSpPr>
          <p:spPr>
            <a:xfrm>
              <a:off x="577800" y="4176875"/>
              <a:ext cx="1013850" cy="491225"/>
            </a:xfrm>
            <a:custGeom>
              <a:avLst/>
              <a:gdLst/>
              <a:ahLst/>
              <a:cxnLst/>
              <a:rect l="l" t="t" r="r" b="b"/>
              <a:pathLst>
                <a:path w="40554" h="19649" extrusionOk="0">
                  <a:moveTo>
                    <a:pt x="36544" y="0"/>
                  </a:moveTo>
                  <a:cubicBezTo>
                    <a:pt x="34566" y="0"/>
                    <a:pt x="31737" y="527"/>
                    <a:pt x="28419" y="1516"/>
                  </a:cubicBezTo>
                  <a:cubicBezTo>
                    <a:pt x="28763" y="1830"/>
                    <a:pt x="29077" y="2203"/>
                    <a:pt x="29392" y="2575"/>
                  </a:cubicBezTo>
                  <a:cubicBezTo>
                    <a:pt x="31216" y="2136"/>
                    <a:pt x="32783" y="1901"/>
                    <a:pt x="33978" y="1901"/>
                  </a:cubicBezTo>
                  <a:cubicBezTo>
                    <a:pt x="35277" y="1901"/>
                    <a:pt x="36136" y="2179"/>
                    <a:pt x="36404" y="2775"/>
                  </a:cubicBezTo>
                  <a:cubicBezTo>
                    <a:pt x="37320" y="4778"/>
                    <a:pt x="30852" y="9701"/>
                    <a:pt x="21980" y="13707"/>
                  </a:cubicBezTo>
                  <a:cubicBezTo>
                    <a:pt x="15698" y="16564"/>
                    <a:pt x="9891" y="18216"/>
                    <a:pt x="6709" y="18216"/>
                  </a:cubicBezTo>
                  <a:cubicBezTo>
                    <a:pt x="5397" y="18216"/>
                    <a:pt x="4532" y="17935"/>
                    <a:pt x="4265" y="17342"/>
                  </a:cubicBezTo>
                  <a:cubicBezTo>
                    <a:pt x="3749" y="16255"/>
                    <a:pt x="5438" y="14308"/>
                    <a:pt x="8529" y="12105"/>
                  </a:cubicBezTo>
                  <a:cubicBezTo>
                    <a:pt x="8414" y="11618"/>
                    <a:pt x="8357" y="11103"/>
                    <a:pt x="8328" y="10617"/>
                  </a:cubicBezTo>
                  <a:cubicBezTo>
                    <a:pt x="3091" y="13936"/>
                    <a:pt x="0" y="17027"/>
                    <a:pt x="716" y="18601"/>
                  </a:cubicBezTo>
                  <a:cubicBezTo>
                    <a:pt x="1042" y="19312"/>
                    <a:pt x="2087" y="19649"/>
                    <a:pt x="3671" y="19649"/>
                  </a:cubicBezTo>
                  <a:cubicBezTo>
                    <a:pt x="7512" y="19649"/>
                    <a:pt x="14516" y="17667"/>
                    <a:pt x="22094" y="14223"/>
                  </a:cubicBezTo>
                  <a:cubicBezTo>
                    <a:pt x="32798" y="9386"/>
                    <a:pt x="40554" y="3462"/>
                    <a:pt x="39466" y="1029"/>
                  </a:cubicBezTo>
                  <a:cubicBezTo>
                    <a:pt x="39149" y="332"/>
                    <a:pt x="38115" y="0"/>
                    <a:pt x="365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34"/>
            <p:cNvSpPr/>
            <p:nvPr/>
          </p:nvSpPr>
          <p:spPr>
            <a:xfrm>
              <a:off x="871850" y="4249825"/>
              <a:ext cx="39375" cy="40075"/>
            </a:xfrm>
            <a:custGeom>
              <a:avLst/>
              <a:gdLst/>
              <a:ahLst/>
              <a:cxnLst/>
              <a:rect l="l" t="t" r="r" b="b"/>
              <a:pathLst>
                <a:path w="1575" h="1603" extrusionOk="0">
                  <a:moveTo>
                    <a:pt x="774" y="0"/>
                  </a:moveTo>
                  <a:cubicBezTo>
                    <a:pt x="344" y="0"/>
                    <a:pt x="1" y="372"/>
                    <a:pt x="1" y="801"/>
                  </a:cubicBezTo>
                  <a:cubicBezTo>
                    <a:pt x="1" y="1231"/>
                    <a:pt x="344" y="1603"/>
                    <a:pt x="774" y="1603"/>
                  </a:cubicBezTo>
                  <a:cubicBezTo>
                    <a:pt x="1231" y="1603"/>
                    <a:pt x="1575" y="1231"/>
                    <a:pt x="1575" y="801"/>
                  </a:cubicBezTo>
                  <a:cubicBezTo>
                    <a:pt x="1575" y="372"/>
                    <a:pt x="1231" y="0"/>
                    <a:pt x="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34"/>
            <p:cNvSpPr/>
            <p:nvPr/>
          </p:nvSpPr>
          <p:spPr>
            <a:xfrm>
              <a:off x="956275" y="4242300"/>
              <a:ext cx="17200" cy="16125"/>
            </a:xfrm>
            <a:custGeom>
              <a:avLst/>
              <a:gdLst/>
              <a:ahLst/>
              <a:cxnLst/>
              <a:rect l="l" t="t" r="r" b="b"/>
              <a:pathLst>
                <a:path w="688" h="645" extrusionOk="0">
                  <a:moveTo>
                    <a:pt x="344" y="1"/>
                  </a:moveTo>
                  <a:cubicBezTo>
                    <a:pt x="194" y="1"/>
                    <a:pt x="44" y="101"/>
                    <a:pt x="29" y="301"/>
                  </a:cubicBezTo>
                  <a:cubicBezTo>
                    <a:pt x="1" y="530"/>
                    <a:pt x="173" y="644"/>
                    <a:pt x="344" y="644"/>
                  </a:cubicBezTo>
                  <a:cubicBezTo>
                    <a:pt x="516" y="644"/>
                    <a:pt x="688" y="530"/>
                    <a:pt x="659" y="301"/>
                  </a:cubicBezTo>
                  <a:cubicBezTo>
                    <a:pt x="645" y="101"/>
                    <a:pt x="495"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34"/>
            <p:cNvSpPr/>
            <p:nvPr/>
          </p:nvSpPr>
          <p:spPr>
            <a:xfrm>
              <a:off x="1163775" y="4440125"/>
              <a:ext cx="18625" cy="15975"/>
            </a:xfrm>
            <a:custGeom>
              <a:avLst/>
              <a:gdLst/>
              <a:ahLst/>
              <a:cxnLst/>
              <a:rect l="l" t="t" r="r" b="b"/>
              <a:pathLst>
                <a:path w="745" h="639" extrusionOk="0">
                  <a:moveTo>
                    <a:pt x="430" y="1"/>
                  </a:moveTo>
                  <a:cubicBezTo>
                    <a:pt x="144" y="1"/>
                    <a:pt x="0" y="344"/>
                    <a:pt x="201" y="545"/>
                  </a:cubicBezTo>
                  <a:cubicBezTo>
                    <a:pt x="266" y="610"/>
                    <a:pt x="347" y="639"/>
                    <a:pt x="426" y="639"/>
                  </a:cubicBezTo>
                  <a:cubicBezTo>
                    <a:pt x="589" y="639"/>
                    <a:pt x="745" y="517"/>
                    <a:pt x="745" y="344"/>
                  </a:cubicBezTo>
                  <a:cubicBezTo>
                    <a:pt x="745" y="144"/>
                    <a:pt x="601" y="1"/>
                    <a:pt x="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34"/>
            <p:cNvSpPr/>
            <p:nvPr/>
          </p:nvSpPr>
          <p:spPr>
            <a:xfrm>
              <a:off x="883300" y="4388625"/>
              <a:ext cx="16475" cy="15750"/>
            </a:xfrm>
            <a:custGeom>
              <a:avLst/>
              <a:gdLst/>
              <a:ahLst/>
              <a:cxnLst/>
              <a:rect l="l" t="t" r="r" b="b"/>
              <a:pathLst>
                <a:path w="659" h="630" extrusionOk="0">
                  <a:moveTo>
                    <a:pt x="316" y="0"/>
                  </a:moveTo>
                  <a:cubicBezTo>
                    <a:pt x="144" y="0"/>
                    <a:pt x="1" y="143"/>
                    <a:pt x="1" y="315"/>
                  </a:cubicBezTo>
                  <a:cubicBezTo>
                    <a:pt x="1" y="515"/>
                    <a:pt x="144" y="630"/>
                    <a:pt x="316" y="630"/>
                  </a:cubicBezTo>
                  <a:cubicBezTo>
                    <a:pt x="516" y="630"/>
                    <a:pt x="659" y="515"/>
                    <a:pt x="659" y="315"/>
                  </a:cubicBezTo>
                  <a:cubicBezTo>
                    <a:pt x="659" y="143"/>
                    <a:pt x="516"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66" name="Google Shape;466;p34"/>
          <p:cNvSpPr/>
          <p:nvPr/>
        </p:nvSpPr>
        <p:spPr>
          <a:xfrm>
            <a:off x="566863" y="549600"/>
            <a:ext cx="184600" cy="137950"/>
          </a:xfrm>
          <a:custGeom>
            <a:avLst/>
            <a:gdLst/>
            <a:ahLst/>
            <a:cxnLst/>
            <a:rect l="l" t="t" r="r" b="b"/>
            <a:pathLst>
              <a:path w="7384" h="5518" extrusionOk="0">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34"/>
          <p:cNvSpPr/>
          <p:nvPr/>
        </p:nvSpPr>
        <p:spPr>
          <a:xfrm>
            <a:off x="1788475" y="810175"/>
            <a:ext cx="282475" cy="281225"/>
          </a:xfrm>
          <a:custGeom>
            <a:avLst/>
            <a:gdLst/>
            <a:ahLst/>
            <a:cxnLst/>
            <a:rect l="l" t="t" r="r" b="b"/>
            <a:pathLst>
              <a:path w="11299" h="11249" extrusionOk="0">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34"/>
          <p:cNvSpPr/>
          <p:nvPr/>
        </p:nvSpPr>
        <p:spPr>
          <a:xfrm>
            <a:off x="8181763" y="4305600"/>
            <a:ext cx="184600" cy="137950"/>
          </a:xfrm>
          <a:custGeom>
            <a:avLst/>
            <a:gdLst/>
            <a:ahLst/>
            <a:cxnLst/>
            <a:rect l="l" t="t" r="r" b="b"/>
            <a:pathLst>
              <a:path w="7384" h="5518" extrusionOk="0">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69" name="Google Shape;469;p34"/>
          <p:cNvGrpSpPr/>
          <p:nvPr/>
        </p:nvGrpSpPr>
        <p:grpSpPr>
          <a:xfrm>
            <a:off x="8519493" y="4584304"/>
            <a:ext cx="379474" cy="376965"/>
            <a:chOff x="3437575" y="2857925"/>
            <a:chExt cx="306250" cy="304225"/>
          </a:xfrm>
        </p:grpSpPr>
        <p:sp>
          <p:nvSpPr>
            <p:cNvPr id="470" name="Google Shape;470;p34"/>
            <p:cNvSpPr/>
            <p:nvPr/>
          </p:nvSpPr>
          <p:spPr>
            <a:xfrm>
              <a:off x="3437575" y="2857925"/>
              <a:ext cx="306250" cy="304225"/>
            </a:xfrm>
            <a:custGeom>
              <a:avLst/>
              <a:gdLst/>
              <a:ahLst/>
              <a:cxnLst/>
              <a:rect l="l" t="t" r="r" b="b"/>
              <a:pathLst>
                <a:path w="12250" h="12169" extrusionOk="0">
                  <a:moveTo>
                    <a:pt x="5378" y="0"/>
                  </a:moveTo>
                  <a:cubicBezTo>
                    <a:pt x="5282" y="0"/>
                    <a:pt x="5186" y="52"/>
                    <a:pt x="5152" y="155"/>
                  </a:cubicBezTo>
                  <a:lnTo>
                    <a:pt x="4064" y="3875"/>
                  </a:lnTo>
                  <a:cubicBezTo>
                    <a:pt x="4036" y="3961"/>
                    <a:pt x="3978" y="4018"/>
                    <a:pt x="3921" y="4047"/>
                  </a:cubicBezTo>
                  <a:lnTo>
                    <a:pt x="229" y="5249"/>
                  </a:lnTo>
                  <a:cubicBezTo>
                    <a:pt x="29" y="5306"/>
                    <a:pt x="0" y="5564"/>
                    <a:pt x="172" y="5678"/>
                  </a:cubicBezTo>
                  <a:lnTo>
                    <a:pt x="3377" y="7853"/>
                  </a:lnTo>
                  <a:cubicBezTo>
                    <a:pt x="3435" y="7911"/>
                    <a:pt x="3463" y="7968"/>
                    <a:pt x="3463" y="8054"/>
                  </a:cubicBezTo>
                  <a:lnTo>
                    <a:pt x="3463" y="11946"/>
                  </a:lnTo>
                  <a:cubicBezTo>
                    <a:pt x="3483" y="12085"/>
                    <a:pt x="3586" y="12169"/>
                    <a:pt x="3704" y="12169"/>
                  </a:cubicBezTo>
                  <a:cubicBezTo>
                    <a:pt x="3756" y="12169"/>
                    <a:pt x="3811" y="12153"/>
                    <a:pt x="3864" y="12118"/>
                  </a:cubicBezTo>
                  <a:lnTo>
                    <a:pt x="6926" y="9771"/>
                  </a:lnTo>
                  <a:cubicBezTo>
                    <a:pt x="6968" y="9729"/>
                    <a:pt x="7025" y="9702"/>
                    <a:pt x="7087" y="9702"/>
                  </a:cubicBezTo>
                  <a:cubicBezTo>
                    <a:pt x="7109" y="9702"/>
                    <a:pt x="7132" y="9706"/>
                    <a:pt x="7155" y="9714"/>
                  </a:cubicBezTo>
                  <a:lnTo>
                    <a:pt x="10847" y="10887"/>
                  </a:lnTo>
                  <a:cubicBezTo>
                    <a:pt x="10875" y="10901"/>
                    <a:pt x="10904" y="10907"/>
                    <a:pt x="10931" y="10907"/>
                  </a:cubicBezTo>
                  <a:cubicBezTo>
                    <a:pt x="11069" y="10907"/>
                    <a:pt x="11181" y="10744"/>
                    <a:pt x="11133" y="10601"/>
                  </a:cubicBezTo>
                  <a:lnTo>
                    <a:pt x="9845" y="6937"/>
                  </a:lnTo>
                  <a:cubicBezTo>
                    <a:pt x="9817" y="6880"/>
                    <a:pt x="9817" y="6794"/>
                    <a:pt x="9874" y="6709"/>
                  </a:cubicBezTo>
                  <a:lnTo>
                    <a:pt x="12135" y="3560"/>
                  </a:lnTo>
                  <a:cubicBezTo>
                    <a:pt x="12249" y="3417"/>
                    <a:pt x="12135" y="3188"/>
                    <a:pt x="11934" y="3188"/>
                  </a:cubicBezTo>
                  <a:lnTo>
                    <a:pt x="8042" y="3303"/>
                  </a:lnTo>
                  <a:cubicBezTo>
                    <a:pt x="7985" y="3303"/>
                    <a:pt x="7899" y="3274"/>
                    <a:pt x="7842" y="3217"/>
                  </a:cubicBezTo>
                  <a:lnTo>
                    <a:pt x="5552" y="69"/>
                  </a:lnTo>
                  <a:cubicBezTo>
                    <a:pt x="5507" y="23"/>
                    <a:pt x="5442" y="0"/>
                    <a:pt x="53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34"/>
            <p:cNvSpPr/>
            <p:nvPr/>
          </p:nvSpPr>
          <p:spPr>
            <a:xfrm>
              <a:off x="3518425" y="2951875"/>
              <a:ext cx="144550" cy="143750"/>
            </a:xfrm>
            <a:custGeom>
              <a:avLst/>
              <a:gdLst/>
              <a:ahLst/>
              <a:cxnLst/>
              <a:rect l="l" t="t" r="r" b="b"/>
              <a:pathLst>
                <a:path w="5782" h="5750" extrusionOk="0">
                  <a:moveTo>
                    <a:pt x="2538" y="0"/>
                  </a:moveTo>
                  <a:cubicBezTo>
                    <a:pt x="2490" y="0"/>
                    <a:pt x="2451" y="25"/>
                    <a:pt x="2433" y="60"/>
                  </a:cubicBezTo>
                  <a:lnTo>
                    <a:pt x="1918" y="1834"/>
                  </a:lnTo>
                  <a:cubicBezTo>
                    <a:pt x="1889" y="1863"/>
                    <a:pt x="1860" y="1892"/>
                    <a:pt x="1832" y="1892"/>
                  </a:cubicBezTo>
                  <a:lnTo>
                    <a:pt x="86" y="2464"/>
                  </a:lnTo>
                  <a:cubicBezTo>
                    <a:pt x="0" y="2493"/>
                    <a:pt x="0" y="2607"/>
                    <a:pt x="57" y="2664"/>
                  </a:cubicBezTo>
                  <a:lnTo>
                    <a:pt x="1574" y="3723"/>
                  </a:lnTo>
                  <a:cubicBezTo>
                    <a:pt x="1603" y="3723"/>
                    <a:pt x="1631" y="3752"/>
                    <a:pt x="1631" y="3809"/>
                  </a:cubicBezTo>
                  <a:lnTo>
                    <a:pt x="1631" y="5641"/>
                  </a:lnTo>
                  <a:cubicBezTo>
                    <a:pt x="1631" y="5703"/>
                    <a:pt x="1691" y="5750"/>
                    <a:pt x="1746" y="5750"/>
                  </a:cubicBezTo>
                  <a:cubicBezTo>
                    <a:pt x="1767" y="5750"/>
                    <a:pt x="1787" y="5743"/>
                    <a:pt x="1803" y="5727"/>
                  </a:cubicBezTo>
                  <a:lnTo>
                    <a:pt x="3263" y="4610"/>
                  </a:lnTo>
                  <a:cubicBezTo>
                    <a:pt x="3291" y="4582"/>
                    <a:pt x="3349" y="4582"/>
                    <a:pt x="3377" y="4582"/>
                  </a:cubicBezTo>
                  <a:lnTo>
                    <a:pt x="5123" y="5154"/>
                  </a:lnTo>
                  <a:cubicBezTo>
                    <a:pt x="5135" y="5158"/>
                    <a:pt x="5146" y="5160"/>
                    <a:pt x="5157" y="5160"/>
                  </a:cubicBezTo>
                  <a:cubicBezTo>
                    <a:pt x="5230" y="5160"/>
                    <a:pt x="5291" y="5085"/>
                    <a:pt x="5266" y="5011"/>
                  </a:cubicBezTo>
                  <a:lnTo>
                    <a:pt x="4636" y="3265"/>
                  </a:lnTo>
                  <a:cubicBezTo>
                    <a:pt x="4636" y="3237"/>
                    <a:pt x="4636" y="3208"/>
                    <a:pt x="4636" y="3179"/>
                  </a:cubicBezTo>
                  <a:lnTo>
                    <a:pt x="5724" y="1691"/>
                  </a:lnTo>
                  <a:cubicBezTo>
                    <a:pt x="5781" y="1605"/>
                    <a:pt x="5724" y="1491"/>
                    <a:pt x="5610" y="1491"/>
                  </a:cubicBezTo>
                  <a:lnTo>
                    <a:pt x="3778" y="1548"/>
                  </a:lnTo>
                  <a:cubicBezTo>
                    <a:pt x="3749" y="1548"/>
                    <a:pt x="3721" y="1548"/>
                    <a:pt x="3692" y="1520"/>
                  </a:cubicBezTo>
                  <a:lnTo>
                    <a:pt x="2633" y="31"/>
                  </a:lnTo>
                  <a:cubicBezTo>
                    <a:pt x="2600" y="9"/>
                    <a:pt x="2568" y="0"/>
                    <a:pt x="2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72" name="Google Shape;472;p34"/>
          <p:cNvSpPr/>
          <p:nvPr/>
        </p:nvSpPr>
        <p:spPr>
          <a:xfrm>
            <a:off x="8519500" y="3930225"/>
            <a:ext cx="282475" cy="281225"/>
          </a:xfrm>
          <a:custGeom>
            <a:avLst/>
            <a:gdLst/>
            <a:ahLst/>
            <a:cxnLst/>
            <a:rect l="l" t="t" r="r" b="b"/>
            <a:pathLst>
              <a:path w="11299" h="11249" extrusionOk="0">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34"/>
          <p:cNvSpPr txBox="1"/>
          <p:nvPr>
            <p:ph type="subTitle" idx="1"/>
          </p:nvPr>
        </p:nvSpPr>
        <p:spPr>
          <a:xfrm>
            <a:off x="1033575" y="1594600"/>
            <a:ext cx="2987100" cy="77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p:txBody>
      </p:sp>
      <p:sp>
        <p:nvSpPr>
          <p:cNvPr id="474" name="Google Shape;474;p34"/>
          <p:cNvSpPr txBox="1"/>
          <p:nvPr>
            <p:ph type="title" hasCustomPrompt="1"/>
          </p:nvPr>
        </p:nvSpPr>
        <p:spPr>
          <a:xfrm>
            <a:off x="2000551" y="2929350"/>
            <a:ext cx="51429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9pPr>
          </a:lstStyle>
          <a:p>
            <a:r>
              <a:t>xx%</a:t>
            </a:r>
          </a:p>
        </p:txBody>
      </p:sp>
      <p:sp>
        <p:nvSpPr>
          <p:cNvPr id="475" name="Google Shape;475;p34"/>
          <p:cNvSpPr txBox="1"/>
          <p:nvPr>
            <p:ph type="subTitle" idx="2"/>
          </p:nvPr>
        </p:nvSpPr>
        <p:spPr>
          <a:xfrm>
            <a:off x="5123330" y="1594600"/>
            <a:ext cx="2987100" cy="77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p:txBody>
      </p:sp>
      <p:sp>
        <p:nvSpPr>
          <p:cNvPr id="476" name="Google Shape;476;p34"/>
          <p:cNvSpPr txBox="1"/>
          <p:nvPr>
            <p:ph type="subTitle" idx="3"/>
          </p:nvPr>
        </p:nvSpPr>
        <p:spPr>
          <a:xfrm>
            <a:off x="1033575" y="1174600"/>
            <a:ext cx="29871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2000"/>
              <a:buFont typeface="Fredoka One" panose="02000000000000000000"/>
              <a:buNone/>
              <a:defRPr sz="2400">
                <a:solidFill>
                  <a:schemeClr val="lt2"/>
                </a:solidFill>
                <a:latin typeface="Fredoka One" panose="02000000000000000000"/>
                <a:ea typeface="Fredoka One" panose="02000000000000000000"/>
                <a:cs typeface="Fredoka One" panose="02000000000000000000"/>
                <a:sym typeface="Fredoka One" panose="02000000000000000000"/>
              </a:defRPr>
            </a:lvl1pPr>
            <a:lvl2pPr lvl="1" algn="ctr" rtl="0">
              <a:lnSpc>
                <a:spcPct val="100000"/>
              </a:lnSpc>
              <a:spcBef>
                <a:spcPts val="0"/>
              </a:spcBef>
              <a:spcAft>
                <a:spcPts val="0"/>
              </a:spcAft>
              <a:buClr>
                <a:schemeClr val="lt2"/>
              </a:buClr>
              <a:buSzPts val="2000"/>
              <a:buFont typeface="Fredoka One" panose="02000000000000000000"/>
              <a:buNone/>
              <a:defRPr sz="2000">
                <a:solidFill>
                  <a:schemeClr val="lt2"/>
                </a:solidFill>
                <a:latin typeface="Fredoka One" panose="02000000000000000000"/>
                <a:ea typeface="Fredoka One" panose="02000000000000000000"/>
                <a:cs typeface="Fredoka One" panose="02000000000000000000"/>
                <a:sym typeface="Fredoka One" panose="02000000000000000000"/>
              </a:defRPr>
            </a:lvl2pPr>
            <a:lvl3pPr lvl="2" algn="ctr" rtl="0">
              <a:lnSpc>
                <a:spcPct val="100000"/>
              </a:lnSpc>
              <a:spcBef>
                <a:spcPts val="0"/>
              </a:spcBef>
              <a:spcAft>
                <a:spcPts val="0"/>
              </a:spcAft>
              <a:buClr>
                <a:schemeClr val="lt2"/>
              </a:buClr>
              <a:buSzPts val="2000"/>
              <a:buFont typeface="Fredoka One" panose="02000000000000000000"/>
              <a:buNone/>
              <a:defRPr sz="2000">
                <a:solidFill>
                  <a:schemeClr val="lt2"/>
                </a:solidFill>
                <a:latin typeface="Fredoka One" panose="02000000000000000000"/>
                <a:ea typeface="Fredoka One" panose="02000000000000000000"/>
                <a:cs typeface="Fredoka One" panose="02000000000000000000"/>
                <a:sym typeface="Fredoka One" panose="02000000000000000000"/>
              </a:defRPr>
            </a:lvl3pPr>
            <a:lvl4pPr lvl="3" algn="ctr" rtl="0">
              <a:lnSpc>
                <a:spcPct val="100000"/>
              </a:lnSpc>
              <a:spcBef>
                <a:spcPts val="0"/>
              </a:spcBef>
              <a:spcAft>
                <a:spcPts val="0"/>
              </a:spcAft>
              <a:buClr>
                <a:schemeClr val="lt2"/>
              </a:buClr>
              <a:buSzPts val="2000"/>
              <a:buFont typeface="Fredoka One" panose="02000000000000000000"/>
              <a:buNone/>
              <a:defRPr sz="2000">
                <a:solidFill>
                  <a:schemeClr val="lt2"/>
                </a:solidFill>
                <a:latin typeface="Fredoka One" panose="02000000000000000000"/>
                <a:ea typeface="Fredoka One" panose="02000000000000000000"/>
                <a:cs typeface="Fredoka One" panose="02000000000000000000"/>
                <a:sym typeface="Fredoka One" panose="02000000000000000000"/>
              </a:defRPr>
            </a:lvl4pPr>
            <a:lvl5pPr lvl="4" algn="ctr" rtl="0">
              <a:lnSpc>
                <a:spcPct val="100000"/>
              </a:lnSpc>
              <a:spcBef>
                <a:spcPts val="0"/>
              </a:spcBef>
              <a:spcAft>
                <a:spcPts val="0"/>
              </a:spcAft>
              <a:buClr>
                <a:schemeClr val="lt2"/>
              </a:buClr>
              <a:buSzPts val="2000"/>
              <a:buFont typeface="Fredoka One" panose="02000000000000000000"/>
              <a:buNone/>
              <a:defRPr sz="2000">
                <a:solidFill>
                  <a:schemeClr val="lt2"/>
                </a:solidFill>
                <a:latin typeface="Fredoka One" panose="02000000000000000000"/>
                <a:ea typeface="Fredoka One" panose="02000000000000000000"/>
                <a:cs typeface="Fredoka One" panose="02000000000000000000"/>
                <a:sym typeface="Fredoka One" panose="02000000000000000000"/>
              </a:defRPr>
            </a:lvl5pPr>
            <a:lvl6pPr lvl="5" algn="ctr" rtl="0">
              <a:lnSpc>
                <a:spcPct val="100000"/>
              </a:lnSpc>
              <a:spcBef>
                <a:spcPts val="0"/>
              </a:spcBef>
              <a:spcAft>
                <a:spcPts val="0"/>
              </a:spcAft>
              <a:buClr>
                <a:schemeClr val="lt2"/>
              </a:buClr>
              <a:buSzPts val="2000"/>
              <a:buFont typeface="Fredoka One" panose="02000000000000000000"/>
              <a:buNone/>
              <a:defRPr sz="2000">
                <a:solidFill>
                  <a:schemeClr val="lt2"/>
                </a:solidFill>
                <a:latin typeface="Fredoka One" panose="02000000000000000000"/>
                <a:ea typeface="Fredoka One" panose="02000000000000000000"/>
                <a:cs typeface="Fredoka One" panose="02000000000000000000"/>
                <a:sym typeface="Fredoka One" panose="02000000000000000000"/>
              </a:defRPr>
            </a:lvl6pPr>
            <a:lvl7pPr lvl="6" algn="ctr" rtl="0">
              <a:lnSpc>
                <a:spcPct val="100000"/>
              </a:lnSpc>
              <a:spcBef>
                <a:spcPts val="0"/>
              </a:spcBef>
              <a:spcAft>
                <a:spcPts val="0"/>
              </a:spcAft>
              <a:buClr>
                <a:schemeClr val="lt2"/>
              </a:buClr>
              <a:buSzPts val="2000"/>
              <a:buFont typeface="Fredoka One" panose="02000000000000000000"/>
              <a:buNone/>
              <a:defRPr sz="2000">
                <a:solidFill>
                  <a:schemeClr val="lt2"/>
                </a:solidFill>
                <a:latin typeface="Fredoka One" panose="02000000000000000000"/>
                <a:ea typeface="Fredoka One" panose="02000000000000000000"/>
                <a:cs typeface="Fredoka One" panose="02000000000000000000"/>
                <a:sym typeface="Fredoka One" panose="02000000000000000000"/>
              </a:defRPr>
            </a:lvl7pPr>
            <a:lvl8pPr lvl="7" algn="ctr" rtl="0">
              <a:lnSpc>
                <a:spcPct val="100000"/>
              </a:lnSpc>
              <a:spcBef>
                <a:spcPts val="0"/>
              </a:spcBef>
              <a:spcAft>
                <a:spcPts val="0"/>
              </a:spcAft>
              <a:buClr>
                <a:schemeClr val="lt2"/>
              </a:buClr>
              <a:buSzPts val="2000"/>
              <a:buFont typeface="Fredoka One" panose="02000000000000000000"/>
              <a:buNone/>
              <a:defRPr sz="2000">
                <a:solidFill>
                  <a:schemeClr val="lt2"/>
                </a:solidFill>
                <a:latin typeface="Fredoka One" panose="02000000000000000000"/>
                <a:ea typeface="Fredoka One" panose="02000000000000000000"/>
                <a:cs typeface="Fredoka One" panose="02000000000000000000"/>
                <a:sym typeface="Fredoka One" panose="02000000000000000000"/>
              </a:defRPr>
            </a:lvl8pPr>
            <a:lvl9pPr lvl="8" algn="ctr" rtl="0">
              <a:lnSpc>
                <a:spcPct val="100000"/>
              </a:lnSpc>
              <a:spcBef>
                <a:spcPts val="0"/>
              </a:spcBef>
              <a:spcAft>
                <a:spcPts val="0"/>
              </a:spcAft>
              <a:buClr>
                <a:schemeClr val="lt2"/>
              </a:buClr>
              <a:buSzPts val="2000"/>
              <a:buFont typeface="Fredoka One" panose="02000000000000000000"/>
              <a:buNone/>
              <a:defRPr sz="2000">
                <a:solidFill>
                  <a:schemeClr val="lt2"/>
                </a:solidFill>
                <a:latin typeface="Fredoka One" panose="02000000000000000000"/>
                <a:ea typeface="Fredoka One" panose="02000000000000000000"/>
                <a:cs typeface="Fredoka One" panose="02000000000000000000"/>
                <a:sym typeface="Fredoka One" panose="02000000000000000000"/>
              </a:defRPr>
            </a:lvl9pPr>
          </a:lstStyle>
          <a:p/>
        </p:txBody>
      </p:sp>
      <p:sp>
        <p:nvSpPr>
          <p:cNvPr id="477" name="Google Shape;477;p34"/>
          <p:cNvSpPr txBox="1"/>
          <p:nvPr>
            <p:ph type="subTitle" idx="4"/>
          </p:nvPr>
        </p:nvSpPr>
        <p:spPr>
          <a:xfrm>
            <a:off x="5123325" y="1174600"/>
            <a:ext cx="29871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2000"/>
              <a:buFont typeface="Fredoka One" panose="02000000000000000000"/>
              <a:buNone/>
              <a:defRPr sz="2400">
                <a:solidFill>
                  <a:schemeClr val="lt2"/>
                </a:solidFill>
                <a:latin typeface="Fredoka One" panose="02000000000000000000"/>
                <a:ea typeface="Fredoka One" panose="02000000000000000000"/>
                <a:cs typeface="Fredoka One" panose="02000000000000000000"/>
                <a:sym typeface="Fredoka One" panose="02000000000000000000"/>
              </a:defRPr>
            </a:lvl1pPr>
            <a:lvl2pPr lvl="1" algn="ctr" rtl="0">
              <a:lnSpc>
                <a:spcPct val="100000"/>
              </a:lnSpc>
              <a:spcBef>
                <a:spcPts val="0"/>
              </a:spcBef>
              <a:spcAft>
                <a:spcPts val="0"/>
              </a:spcAft>
              <a:buClr>
                <a:schemeClr val="lt2"/>
              </a:buClr>
              <a:buSzPts val="2000"/>
              <a:buFont typeface="Fredoka One" panose="02000000000000000000"/>
              <a:buNone/>
              <a:defRPr sz="2000">
                <a:solidFill>
                  <a:schemeClr val="lt2"/>
                </a:solidFill>
                <a:latin typeface="Fredoka One" panose="02000000000000000000"/>
                <a:ea typeface="Fredoka One" panose="02000000000000000000"/>
                <a:cs typeface="Fredoka One" panose="02000000000000000000"/>
                <a:sym typeface="Fredoka One" panose="02000000000000000000"/>
              </a:defRPr>
            </a:lvl2pPr>
            <a:lvl3pPr lvl="2" algn="ctr" rtl="0">
              <a:lnSpc>
                <a:spcPct val="100000"/>
              </a:lnSpc>
              <a:spcBef>
                <a:spcPts val="0"/>
              </a:spcBef>
              <a:spcAft>
                <a:spcPts val="0"/>
              </a:spcAft>
              <a:buClr>
                <a:schemeClr val="lt2"/>
              </a:buClr>
              <a:buSzPts val="2000"/>
              <a:buFont typeface="Fredoka One" panose="02000000000000000000"/>
              <a:buNone/>
              <a:defRPr sz="2000">
                <a:solidFill>
                  <a:schemeClr val="lt2"/>
                </a:solidFill>
                <a:latin typeface="Fredoka One" panose="02000000000000000000"/>
                <a:ea typeface="Fredoka One" panose="02000000000000000000"/>
                <a:cs typeface="Fredoka One" panose="02000000000000000000"/>
                <a:sym typeface="Fredoka One" panose="02000000000000000000"/>
              </a:defRPr>
            </a:lvl3pPr>
            <a:lvl4pPr lvl="3" algn="ctr" rtl="0">
              <a:lnSpc>
                <a:spcPct val="100000"/>
              </a:lnSpc>
              <a:spcBef>
                <a:spcPts val="0"/>
              </a:spcBef>
              <a:spcAft>
                <a:spcPts val="0"/>
              </a:spcAft>
              <a:buClr>
                <a:schemeClr val="lt2"/>
              </a:buClr>
              <a:buSzPts val="2000"/>
              <a:buFont typeface="Fredoka One" panose="02000000000000000000"/>
              <a:buNone/>
              <a:defRPr sz="2000">
                <a:solidFill>
                  <a:schemeClr val="lt2"/>
                </a:solidFill>
                <a:latin typeface="Fredoka One" panose="02000000000000000000"/>
                <a:ea typeface="Fredoka One" panose="02000000000000000000"/>
                <a:cs typeface="Fredoka One" panose="02000000000000000000"/>
                <a:sym typeface="Fredoka One" panose="02000000000000000000"/>
              </a:defRPr>
            </a:lvl4pPr>
            <a:lvl5pPr lvl="4" algn="ctr" rtl="0">
              <a:lnSpc>
                <a:spcPct val="100000"/>
              </a:lnSpc>
              <a:spcBef>
                <a:spcPts val="0"/>
              </a:spcBef>
              <a:spcAft>
                <a:spcPts val="0"/>
              </a:spcAft>
              <a:buClr>
                <a:schemeClr val="lt2"/>
              </a:buClr>
              <a:buSzPts val="2000"/>
              <a:buFont typeface="Fredoka One" panose="02000000000000000000"/>
              <a:buNone/>
              <a:defRPr sz="2000">
                <a:solidFill>
                  <a:schemeClr val="lt2"/>
                </a:solidFill>
                <a:latin typeface="Fredoka One" panose="02000000000000000000"/>
                <a:ea typeface="Fredoka One" panose="02000000000000000000"/>
                <a:cs typeface="Fredoka One" panose="02000000000000000000"/>
                <a:sym typeface="Fredoka One" panose="02000000000000000000"/>
              </a:defRPr>
            </a:lvl5pPr>
            <a:lvl6pPr lvl="5" algn="ctr" rtl="0">
              <a:lnSpc>
                <a:spcPct val="100000"/>
              </a:lnSpc>
              <a:spcBef>
                <a:spcPts val="0"/>
              </a:spcBef>
              <a:spcAft>
                <a:spcPts val="0"/>
              </a:spcAft>
              <a:buClr>
                <a:schemeClr val="lt2"/>
              </a:buClr>
              <a:buSzPts val="2000"/>
              <a:buFont typeface="Fredoka One" panose="02000000000000000000"/>
              <a:buNone/>
              <a:defRPr sz="2000">
                <a:solidFill>
                  <a:schemeClr val="lt2"/>
                </a:solidFill>
                <a:latin typeface="Fredoka One" panose="02000000000000000000"/>
                <a:ea typeface="Fredoka One" panose="02000000000000000000"/>
                <a:cs typeface="Fredoka One" panose="02000000000000000000"/>
                <a:sym typeface="Fredoka One" panose="02000000000000000000"/>
              </a:defRPr>
            </a:lvl6pPr>
            <a:lvl7pPr lvl="6" algn="ctr" rtl="0">
              <a:lnSpc>
                <a:spcPct val="100000"/>
              </a:lnSpc>
              <a:spcBef>
                <a:spcPts val="0"/>
              </a:spcBef>
              <a:spcAft>
                <a:spcPts val="0"/>
              </a:spcAft>
              <a:buClr>
                <a:schemeClr val="lt2"/>
              </a:buClr>
              <a:buSzPts val="2000"/>
              <a:buFont typeface="Fredoka One" panose="02000000000000000000"/>
              <a:buNone/>
              <a:defRPr sz="2000">
                <a:solidFill>
                  <a:schemeClr val="lt2"/>
                </a:solidFill>
                <a:latin typeface="Fredoka One" panose="02000000000000000000"/>
                <a:ea typeface="Fredoka One" panose="02000000000000000000"/>
                <a:cs typeface="Fredoka One" panose="02000000000000000000"/>
                <a:sym typeface="Fredoka One" panose="02000000000000000000"/>
              </a:defRPr>
            </a:lvl7pPr>
            <a:lvl8pPr lvl="7" algn="ctr" rtl="0">
              <a:lnSpc>
                <a:spcPct val="100000"/>
              </a:lnSpc>
              <a:spcBef>
                <a:spcPts val="0"/>
              </a:spcBef>
              <a:spcAft>
                <a:spcPts val="0"/>
              </a:spcAft>
              <a:buClr>
                <a:schemeClr val="lt2"/>
              </a:buClr>
              <a:buSzPts val="2000"/>
              <a:buFont typeface="Fredoka One" panose="02000000000000000000"/>
              <a:buNone/>
              <a:defRPr sz="2000">
                <a:solidFill>
                  <a:schemeClr val="lt2"/>
                </a:solidFill>
                <a:latin typeface="Fredoka One" panose="02000000000000000000"/>
                <a:ea typeface="Fredoka One" panose="02000000000000000000"/>
                <a:cs typeface="Fredoka One" panose="02000000000000000000"/>
                <a:sym typeface="Fredoka One" panose="02000000000000000000"/>
              </a:defRPr>
            </a:lvl8pPr>
            <a:lvl9pPr lvl="8" algn="ctr" rtl="0">
              <a:lnSpc>
                <a:spcPct val="100000"/>
              </a:lnSpc>
              <a:spcBef>
                <a:spcPts val="0"/>
              </a:spcBef>
              <a:spcAft>
                <a:spcPts val="0"/>
              </a:spcAft>
              <a:buClr>
                <a:schemeClr val="lt2"/>
              </a:buClr>
              <a:buSzPts val="2000"/>
              <a:buFont typeface="Fredoka One" panose="02000000000000000000"/>
              <a:buNone/>
              <a:defRPr sz="2000">
                <a:solidFill>
                  <a:schemeClr val="lt2"/>
                </a:solidFill>
                <a:latin typeface="Fredoka One" panose="02000000000000000000"/>
                <a:ea typeface="Fredoka One" panose="02000000000000000000"/>
                <a:cs typeface="Fredoka One" panose="02000000000000000000"/>
                <a:sym typeface="Fredoka One" panose="02000000000000000000"/>
              </a:defRPr>
            </a:lvl9pPr>
          </a:lstStyle>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ig number 2">
  <p:cSld name="CUSTOM_15_2_1_1">
    <p:spTree>
      <p:nvGrpSpPr>
        <p:cNvPr id="478" name="Shape 478"/>
        <p:cNvGrpSpPr/>
        <p:nvPr/>
      </p:nvGrpSpPr>
      <p:grpSpPr>
        <a:xfrm>
          <a:off x="0" y="0"/>
          <a:ext cx="0" cy="0"/>
          <a:chOff x="0" y="0"/>
          <a:chExt cx="0" cy="0"/>
        </a:xfrm>
      </p:grpSpPr>
      <p:sp>
        <p:nvSpPr>
          <p:cNvPr id="479" name="Google Shape;479;p35"/>
          <p:cNvSpPr/>
          <p:nvPr/>
        </p:nvSpPr>
        <p:spPr>
          <a:xfrm rot="5400000">
            <a:off x="5823625" y="1823119"/>
            <a:ext cx="3364225" cy="3276529"/>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35"/>
          <p:cNvSpPr/>
          <p:nvPr/>
        </p:nvSpPr>
        <p:spPr>
          <a:xfrm>
            <a:off x="8616925" y="261425"/>
            <a:ext cx="184600" cy="137950"/>
          </a:xfrm>
          <a:custGeom>
            <a:avLst/>
            <a:gdLst/>
            <a:ahLst/>
            <a:cxnLst/>
            <a:rect l="l" t="t" r="r" b="b"/>
            <a:pathLst>
              <a:path w="7384" h="5518" extrusionOk="0">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81" name="Google Shape;481;p35"/>
          <p:cNvGrpSpPr/>
          <p:nvPr/>
        </p:nvGrpSpPr>
        <p:grpSpPr>
          <a:xfrm>
            <a:off x="8140018" y="399379"/>
            <a:ext cx="379474" cy="376965"/>
            <a:chOff x="3437575" y="2857925"/>
            <a:chExt cx="306250" cy="304225"/>
          </a:xfrm>
        </p:grpSpPr>
        <p:sp>
          <p:nvSpPr>
            <p:cNvPr id="482" name="Google Shape;482;p35"/>
            <p:cNvSpPr/>
            <p:nvPr/>
          </p:nvSpPr>
          <p:spPr>
            <a:xfrm>
              <a:off x="3437575" y="2857925"/>
              <a:ext cx="306250" cy="304225"/>
            </a:xfrm>
            <a:custGeom>
              <a:avLst/>
              <a:gdLst/>
              <a:ahLst/>
              <a:cxnLst/>
              <a:rect l="l" t="t" r="r" b="b"/>
              <a:pathLst>
                <a:path w="12250" h="12169" extrusionOk="0">
                  <a:moveTo>
                    <a:pt x="5378" y="0"/>
                  </a:moveTo>
                  <a:cubicBezTo>
                    <a:pt x="5282" y="0"/>
                    <a:pt x="5186" y="52"/>
                    <a:pt x="5152" y="155"/>
                  </a:cubicBezTo>
                  <a:lnTo>
                    <a:pt x="4064" y="3875"/>
                  </a:lnTo>
                  <a:cubicBezTo>
                    <a:pt x="4036" y="3961"/>
                    <a:pt x="3978" y="4018"/>
                    <a:pt x="3921" y="4047"/>
                  </a:cubicBezTo>
                  <a:lnTo>
                    <a:pt x="229" y="5249"/>
                  </a:lnTo>
                  <a:cubicBezTo>
                    <a:pt x="29" y="5306"/>
                    <a:pt x="0" y="5564"/>
                    <a:pt x="172" y="5678"/>
                  </a:cubicBezTo>
                  <a:lnTo>
                    <a:pt x="3377" y="7853"/>
                  </a:lnTo>
                  <a:cubicBezTo>
                    <a:pt x="3435" y="7911"/>
                    <a:pt x="3463" y="7968"/>
                    <a:pt x="3463" y="8054"/>
                  </a:cubicBezTo>
                  <a:lnTo>
                    <a:pt x="3463" y="11946"/>
                  </a:lnTo>
                  <a:cubicBezTo>
                    <a:pt x="3483" y="12085"/>
                    <a:pt x="3586" y="12169"/>
                    <a:pt x="3704" y="12169"/>
                  </a:cubicBezTo>
                  <a:cubicBezTo>
                    <a:pt x="3756" y="12169"/>
                    <a:pt x="3811" y="12153"/>
                    <a:pt x="3864" y="12118"/>
                  </a:cubicBezTo>
                  <a:lnTo>
                    <a:pt x="6926" y="9771"/>
                  </a:lnTo>
                  <a:cubicBezTo>
                    <a:pt x="6968" y="9729"/>
                    <a:pt x="7025" y="9702"/>
                    <a:pt x="7087" y="9702"/>
                  </a:cubicBezTo>
                  <a:cubicBezTo>
                    <a:pt x="7109" y="9702"/>
                    <a:pt x="7132" y="9706"/>
                    <a:pt x="7155" y="9714"/>
                  </a:cubicBezTo>
                  <a:lnTo>
                    <a:pt x="10847" y="10887"/>
                  </a:lnTo>
                  <a:cubicBezTo>
                    <a:pt x="10875" y="10901"/>
                    <a:pt x="10904" y="10907"/>
                    <a:pt x="10931" y="10907"/>
                  </a:cubicBezTo>
                  <a:cubicBezTo>
                    <a:pt x="11069" y="10907"/>
                    <a:pt x="11181" y="10744"/>
                    <a:pt x="11133" y="10601"/>
                  </a:cubicBezTo>
                  <a:lnTo>
                    <a:pt x="9845" y="6937"/>
                  </a:lnTo>
                  <a:cubicBezTo>
                    <a:pt x="9817" y="6880"/>
                    <a:pt x="9817" y="6794"/>
                    <a:pt x="9874" y="6709"/>
                  </a:cubicBezTo>
                  <a:lnTo>
                    <a:pt x="12135" y="3560"/>
                  </a:lnTo>
                  <a:cubicBezTo>
                    <a:pt x="12249" y="3417"/>
                    <a:pt x="12135" y="3188"/>
                    <a:pt x="11934" y="3188"/>
                  </a:cubicBezTo>
                  <a:lnTo>
                    <a:pt x="8042" y="3303"/>
                  </a:lnTo>
                  <a:cubicBezTo>
                    <a:pt x="7985" y="3303"/>
                    <a:pt x="7899" y="3274"/>
                    <a:pt x="7842" y="3217"/>
                  </a:cubicBezTo>
                  <a:lnTo>
                    <a:pt x="5552" y="69"/>
                  </a:lnTo>
                  <a:cubicBezTo>
                    <a:pt x="5507" y="23"/>
                    <a:pt x="5442" y="0"/>
                    <a:pt x="53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35"/>
            <p:cNvSpPr/>
            <p:nvPr/>
          </p:nvSpPr>
          <p:spPr>
            <a:xfrm>
              <a:off x="3518425" y="2951875"/>
              <a:ext cx="144550" cy="143750"/>
            </a:xfrm>
            <a:custGeom>
              <a:avLst/>
              <a:gdLst/>
              <a:ahLst/>
              <a:cxnLst/>
              <a:rect l="l" t="t" r="r" b="b"/>
              <a:pathLst>
                <a:path w="5782" h="5750" extrusionOk="0">
                  <a:moveTo>
                    <a:pt x="2538" y="0"/>
                  </a:moveTo>
                  <a:cubicBezTo>
                    <a:pt x="2490" y="0"/>
                    <a:pt x="2451" y="25"/>
                    <a:pt x="2433" y="60"/>
                  </a:cubicBezTo>
                  <a:lnTo>
                    <a:pt x="1918" y="1834"/>
                  </a:lnTo>
                  <a:cubicBezTo>
                    <a:pt x="1889" y="1863"/>
                    <a:pt x="1860" y="1892"/>
                    <a:pt x="1832" y="1892"/>
                  </a:cubicBezTo>
                  <a:lnTo>
                    <a:pt x="86" y="2464"/>
                  </a:lnTo>
                  <a:cubicBezTo>
                    <a:pt x="0" y="2493"/>
                    <a:pt x="0" y="2607"/>
                    <a:pt x="57" y="2664"/>
                  </a:cubicBezTo>
                  <a:lnTo>
                    <a:pt x="1574" y="3723"/>
                  </a:lnTo>
                  <a:cubicBezTo>
                    <a:pt x="1603" y="3723"/>
                    <a:pt x="1631" y="3752"/>
                    <a:pt x="1631" y="3809"/>
                  </a:cubicBezTo>
                  <a:lnTo>
                    <a:pt x="1631" y="5641"/>
                  </a:lnTo>
                  <a:cubicBezTo>
                    <a:pt x="1631" y="5703"/>
                    <a:pt x="1691" y="5750"/>
                    <a:pt x="1746" y="5750"/>
                  </a:cubicBezTo>
                  <a:cubicBezTo>
                    <a:pt x="1767" y="5750"/>
                    <a:pt x="1787" y="5743"/>
                    <a:pt x="1803" y="5727"/>
                  </a:cubicBezTo>
                  <a:lnTo>
                    <a:pt x="3263" y="4610"/>
                  </a:lnTo>
                  <a:cubicBezTo>
                    <a:pt x="3291" y="4582"/>
                    <a:pt x="3349" y="4582"/>
                    <a:pt x="3377" y="4582"/>
                  </a:cubicBezTo>
                  <a:lnTo>
                    <a:pt x="5123" y="5154"/>
                  </a:lnTo>
                  <a:cubicBezTo>
                    <a:pt x="5135" y="5158"/>
                    <a:pt x="5146" y="5160"/>
                    <a:pt x="5157" y="5160"/>
                  </a:cubicBezTo>
                  <a:cubicBezTo>
                    <a:pt x="5230" y="5160"/>
                    <a:pt x="5291" y="5085"/>
                    <a:pt x="5266" y="5011"/>
                  </a:cubicBezTo>
                  <a:lnTo>
                    <a:pt x="4636" y="3265"/>
                  </a:lnTo>
                  <a:cubicBezTo>
                    <a:pt x="4636" y="3237"/>
                    <a:pt x="4636" y="3208"/>
                    <a:pt x="4636" y="3179"/>
                  </a:cubicBezTo>
                  <a:lnTo>
                    <a:pt x="5724" y="1691"/>
                  </a:lnTo>
                  <a:cubicBezTo>
                    <a:pt x="5781" y="1605"/>
                    <a:pt x="5724" y="1491"/>
                    <a:pt x="5610" y="1491"/>
                  </a:cubicBezTo>
                  <a:lnTo>
                    <a:pt x="3778" y="1548"/>
                  </a:lnTo>
                  <a:cubicBezTo>
                    <a:pt x="3749" y="1548"/>
                    <a:pt x="3721" y="1548"/>
                    <a:pt x="3692" y="1520"/>
                  </a:cubicBezTo>
                  <a:lnTo>
                    <a:pt x="2633" y="31"/>
                  </a:lnTo>
                  <a:cubicBezTo>
                    <a:pt x="2600" y="9"/>
                    <a:pt x="2568" y="0"/>
                    <a:pt x="2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84" name="Google Shape;484;p35"/>
          <p:cNvSpPr/>
          <p:nvPr/>
        </p:nvSpPr>
        <p:spPr>
          <a:xfrm>
            <a:off x="423650" y="4569100"/>
            <a:ext cx="282475" cy="281225"/>
          </a:xfrm>
          <a:custGeom>
            <a:avLst/>
            <a:gdLst/>
            <a:ahLst/>
            <a:cxnLst/>
            <a:rect l="l" t="t" r="r" b="b"/>
            <a:pathLst>
              <a:path w="11299" h="11249" extrusionOk="0">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35"/>
          <p:cNvSpPr txBox="1"/>
          <p:nvPr>
            <p:ph type="title" hasCustomPrompt="1"/>
          </p:nvPr>
        </p:nvSpPr>
        <p:spPr>
          <a:xfrm>
            <a:off x="2000551" y="2262688"/>
            <a:ext cx="51429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7600">
                <a:solidFill>
                  <a:schemeClr val="lt2"/>
                </a:solidFill>
              </a:defRPr>
            </a:lvl1pPr>
            <a:lvl2pPr lvl="1" algn="ctr"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9pPr>
          </a:lstStyle>
          <a:p>
            <a:r>
              <a:t>xx%</a:t>
            </a:r>
          </a:p>
        </p:txBody>
      </p:sp>
      <p:sp>
        <p:nvSpPr>
          <p:cNvPr id="486" name="Google Shape;486;p35"/>
          <p:cNvSpPr/>
          <p:nvPr/>
        </p:nvSpPr>
        <p:spPr>
          <a:xfrm rot="-5400000">
            <a:off x="-29838" y="29843"/>
            <a:ext cx="2288991" cy="2229323"/>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35"/>
          <p:cNvSpPr txBox="1"/>
          <p:nvPr>
            <p:ph type="subTitle" idx="1"/>
          </p:nvPr>
        </p:nvSpPr>
        <p:spPr>
          <a:xfrm>
            <a:off x="1041000" y="3817963"/>
            <a:ext cx="29871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p:txBody>
      </p:sp>
      <p:sp>
        <p:nvSpPr>
          <p:cNvPr id="488" name="Google Shape;488;p35"/>
          <p:cNvSpPr txBox="1"/>
          <p:nvPr>
            <p:ph type="subTitle" idx="2"/>
          </p:nvPr>
        </p:nvSpPr>
        <p:spPr>
          <a:xfrm>
            <a:off x="5115900" y="3817963"/>
            <a:ext cx="29871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p:txBody>
      </p:sp>
      <p:sp>
        <p:nvSpPr>
          <p:cNvPr id="489" name="Google Shape;489;p35"/>
          <p:cNvSpPr txBox="1"/>
          <p:nvPr>
            <p:ph type="subTitle" idx="3"/>
          </p:nvPr>
        </p:nvSpPr>
        <p:spPr>
          <a:xfrm>
            <a:off x="3078450" y="941413"/>
            <a:ext cx="29871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p:txBody>
      </p:sp>
      <p:sp>
        <p:nvSpPr>
          <p:cNvPr id="490" name="Google Shape;490;p35"/>
          <p:cNvSpPr/>
          <p:nvPr/>
        </p:nvSpPr>
        <p:spPr>
          <a:xfrm>
            <a:off x="8670125" y="637500"/>
            <a:ext cx="282475" cy="281225"/>
          </a:xfrm>
          <a:custGeom>
            <a:avLst/>
            <a:gdLst/>
            <a:ahLst/>
            <a:cxnLst/>
            <a:rect l="l" t="t" r="r" b="b"/>
            <a:pathLst>
              <a:path w="11299" h="11249" extrusionOk="0">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35"/>
          <p:cNvSpPr/>
          <p:nvPr/>
        </p:nvSpPr>
        <p:spPr>
          <a:xfrm>
            <a:off x="800413" y="4321163"/>
            <a:ext cx="184600" cy="137950"/>
          </a:xfrm>
          <a:custGeom>
            <a:avLst/>
            <a:gdLst/>
            <a:ahLst/>
            <a:cxnLst/>
            <a:rect l="l" t="t" r="r" b="b"/>
            <a:pathLst>
              <a:path w="7384" h="5518" extrusionOk="0">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35"/>
          <p:cNvSpPr/>
          <p:nvPr/>
        </p:nvSpPr>
        <p:spPr>
          <a:xfrm>
            <a:off x="423650" y="4192117"/>
            <a:ext cx="184597" cy="183781"/>
          </a:xfrm>
          <a:custGeom>
            <a:avLst/>
            <a:gdLst/>
            <a:ahLst/>
            <a:cxnLst/>
            <a:rect l="l" t="t" r="r" b="b"/>
            <a:pathLst>
              <a:path w="11299" h="11249" extrusionOk="0">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35"/>
          <p:cNvSpPr txBox="1"/>
          <p:nvPr>
            <p:ph type="subTitle" idx="4"/>
          </p:nvPr>
        </p:nvSpPr>
        <p:spPr>
          <a:xfrm>
            <a:off x="1041000" y="3448050"/>
            <a:ext cx="2987100" cy="377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2"/>
              </a:buClr>
              <a:buSzPts val="1800"/>
              <a:buFont typeface="Fredoka One" panose="02000000000000000000"/>
              <a:buNone/>
              <a:defRPr sz="2400">
                <a:solidFill>
                  <a:schemeClr val="lt2"/>
                </a:solidFill>
                <a:latin typeface="Fredoka One" panose="02000000000000000000"/>
                <a:ea typeface="Fredoka One" panose="02000000000000000000"/>
                <a:cs typeface="Fredoka One" panose="02000000000000000000"/>
                <a:sym typeface="Fredoka One" panose="0200000000000000000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4" name="Google Shape;494;p35"/>
          <p:cNvSpPr txBox="1"/>
          <p:nvPr>
            <p:ph type="subTitle" idx="5"/>
          </p:nvPr>
        </p:nvSpPr>
        <p:spPr>
          <a:xfrm>
            <a:off x="3078450" y="570763"/>
            <a:ext cx="2987100" cy="37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1800"/>
              <a:buFont typeface="Fredoka One" panose="02000000000000000000"/>
              <a:buNone/>
              <a:defRPr sz="2400">
                <a:solidFill>
                  <a:schemeClr val="lt2"/>
                </a:solidFill>
                <a:latin typeface="Fredoka One" panose="02000000000000000000"/>
                <a:ea typeface="Fredoka One" panose="02000000000000000000"/>
                <a:cs typeface="Fredoka One" panose="02000000000000000000"/>
                <a:sym typeface="Fredoka One" panose="02000000000000000000"/>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95" name="Google Shape;495;p35"/>
          <p:cNvSpPr txBox="1"/>
          <p:nvPr>
            <p:ph type="subTitle" idx="6"/>
          </p:nvPr>
        </p:nvSpPr>
        <p:spPr>
          <a:xfrm>
            <a:off x="5115900" y="3448050"/>
            <a:ext cx="2987100" cy="37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1800"/>
              <a:buFont typeface="Fredoka One" panose="02000000000000000000"/>
              <a:buNone/>
              <a:defRPr sz="2400">
                <a:solidFill>
                  <a:schemeClr val="lt2"/>
                </a:solidFill>
                <a:latin typeface="Fredoka One" panose="02000000000000000000"/>
                <a:ea typeface="Fredoka One" panose="02000000000000000000"/>
                <a:cs typeface="Fredoka One" panose="02000000000000000000"/>
                <a:sym typeface="Fredoka One" panose="02000000000000000000"/>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Numbers and text">
  <p:cSld name="TITLE_ONLY_2_1_1_1_1_1_1">
    <p:spTree>
      <p:nvGrpSpPr>
        <p:cNvPr id="496" name="Shape 496"/>
        <p:cNvGrpSpPr/>
        <p:nvPr/>
      </p:nvGrpSpPr>
      <p:grpSpPr>
        <a:xfrm>
          <a:off x="0" y="0"/>
          <a:ext cx="0" cy="0"/>
          <a:chOff x="0" y="0"/>
          <a:chExt cx="0" cy="0"/>
        </a:xfrm>
      </p:grpSpPr>
      <p:sp>
        <p:nvSpPr>
          <p:cNvPr id="497" name="Google Shape;497;p36"/>
          <p:cNvSpPr/>
          <p:nvPr/>
        </p:nvSpPr>
        <p:spPr>
          <a:xfrm rot="585698">
            <a:off x="1802085" y="-1207483"/>
            <a:ext cx="8322645" cy="6911361"/>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36"/>
          <p:cNvSpPr/>
          <p:nvPr/>
        </p:nvSpPr>
        <p:spPr>
          <a:xfrm>
            <a:off x="868326" y="761008"/>
            <a:ext cx="112243" cy="105832"/>
          </a:xfrm>
          <a:custGeom>
            <a:avLst/>
            <a:gdLst/>
            <a:ahLst/>
            <a:cxnLst/>
            <a:rect l="l" t="t" r="r" b="b"/>
            <a:pathLst>
              <a:path w="2941" h="2773" extrusionOk="0">
                <a:moveTo>
                  <a:pt x="1461" y="1"/>
                </a:moveTo>
                <a:lnTo>
                  <a:pt x="1124" y="1049"/>
                </a:lnTo>
                <a:lnTo>
                  <a:pt x="1" y="1049"/>
                </a:lnTo>
                <a:lnTo>
                  <a:pt x="918" y="1724"/>
                </a:lnTo>
                <a:lnTo>
                  <a:pt x="562" y="2772"/>
                </a:lnTo>
                <a:lnTo>
                  <a:pt x="1461" y="2117"/>
                </a:lnTo>
                <a:lnTo>
                  <a:pt x="2379" y="2772"/>
                </a:lnTo>
                <a:lnTo>
                  <a:pt x="2023" y="1724"/>
                </a:lnTo>
                <a:lnTo>
                  <a:pt x="2941" y="1049"/>
                </a:lnTo>
                <a:lnTo>
                  <a:pt x="1817" y="1049"/>
                </a:lnTo>
                <a:lnTo>
                  <a:pt x="14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36"/>
          <p:cNvSpPr/>
          <p:nvPr/>
        </p:nvSpPr>
        <p:spPr>
          <a:xfrm>
            <a:off x="6180763" y="3898525"/>
            <a:ext cx="235699" cy="223727"/>
          </a:xfrm>
          <a:custGeom>
            <a:avLst/>
            <a:gdLst/>
            <a:ahLst/>
            <a:cxnLst/>
            <a:rect l="l" t="t" r="r" b="b"/>
            <a:pathLst>
              <a:path w="2941" h="2791" extrusionOk="0">
                <a:moveTo>
                  <a:pt x="1461" y="0"/>
                </a:moveTo>
                <a:lnTo>
                  <a:pt x="1124" y="1068"/>
                </a:lnTo>
                <a:lnTo>
                  <a:pt x="0" y="1068"/>
                </a:lnTo>
                <a:lnTo>
                  <a:pt x="918" y="1723"/>
                </a:lnTo>
                <a:lnTo>
                  <a:pt x="562" y="2791"/>
                </a:lnTo>
                <a:lnTo>
                  <a:pt x="562" y="2791"/>
                </a:lnTo>
                <a:lnTo>
                  <a:pt x="1461" y="2135"/>
                </a:lnTo>
                <a:lnTo>
                  <a:pt x="2379" y="2791"/>
                </a:lnTo>
                <a:lnTo>
                  <a:pt x="2023" y="1723"/>
                </a:lnTo>
                <a:lnTo>
                  <a:pt x="2941" y="1068"/>
                </a:lnTo>
                <a:lnTo>
                  <a:pt x="1817" y="1068"/>
                </a:lnTo>
                <a:lnTo>
                  <a:pt x="14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36"/>
          <p:cNvSpPr/>
          <p:nvPr/>
        </p:nvSpPr>
        <p:spPr>
          <a:xfrm>
            <a:off x="5831275" y="4184838"/>
            <a:ext cx="282475" cy="281225"/>
          </a:xfrm>
          <a:custGeom>
            <a:avLst/>
            <a:gdLst/>
            <a:ahLst/>
            <a:cxnLst/>
            <a:rect l="l" t="t" r="r" b="b"/>
            <a:pathLst>
              <a:path w="11299" h="11249" extrusionOk="0">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01" name="Google Shape;501;p36"/>
          <p:cNvGrpSpPr/>
          <p:nvPr/>
        </p:nvGrpSpPr>
        <p:grpSpPr>
          <a:xfrm rot="3079198">
            <a:off x="524560" y="306601"/>
            <a:ext cx="379474" cy="376965"/>
            <a:chOff x="3437575" y="2857925"/>
            <a:chExt cx="306250" cy="304225"/>
          </a:xfrm>
        </p:grpSpPr>
        <p:sp>
          <p:nvSpPr>
            <p:cNvPr id="502" name="Google Shape;502;p36"/>
            <p:cNvSpPr/>
            <p:nvPr/>
          </p:nvSpPr>
          <p:spPr>
            <a:xfrm>
              <a:off x="3437575" y="2857925"/>
              <a:ext cx="306250" cy="304225"/>
            </a:xfrm>
            <a:custGeom>
              <a:avLst/>
              <a:gdLst/>
              <a:ahLst/>
              <a:cxnLst/>
              <a:rect l="l" t="t" r="r" b="b"/>
              <a:pathLst>
                <a:path w="12250" h="12169" extrusionOk="0">
                  <a:moveTo>
                    <a:pt x="5378" y="0"/>
                  </a:moveTo>
                  <a:cubicBezTo>
                    <a:pt x="5282" y="0"/>
                    <a:pt x="5186" y="52"/>
                    <a:pt x="5152" y="155"/>
                  </a:cubicBezTo>
                  <a:lnTo>
                    <a:pt x="4064" y="3875"/>
                  </a:lnTo>
                  <a:cubicBezTo>
                    <a:pt x="4036" y="3961"/>
                    <a:pt x="3978" y="4018"/>
                    <a:pt x="3921" y="4047"/>
                  </a:cubicBezTo>
                  <a:lnTo>
                    <a:pt x="229" y="5249"/>
                  </a:lnTo>
                  <a:cubicBezTo>
                    <a:pt x="29" y="5306"/>
                    <a:pt x="0" y="5564"/>
                    <a:pt x="172" y="5678"/>
                  </a:cubicBezTo>
                  <a:lnTo>
                    <a:pt x="3377" y="7853"/>
                  </a:lnTo>
                  <a:cubicBezTo>
                    <a:pt x="3435" y="7911"/>
                    <a:pt x="3463" y="7968"/>
                    <a:pt x="3463" y="8054"/>
                  </a:cubicBezTo>
                  <a:lnTo>
                    <a:pt x="3463" y="11946"/>
                  </a:lnTo>
                  <a:cubicBezTo>
                    <a:pt x="3483" y="12085"/>
                    <a:pt x="3586" y="12169"/>
                    <a:pt x="3704" y="12169"/>
                  </a:cubicBezTo>
                  <a:cubicBezTo>
                    <a:pt x="3756" y="12169"/>
                    <a:pt x="3811" y="12153"/>
                    <a:pt x="3864" y="12118"/>
                  </a:cubicBezTo>
                  <a:lnTo>
                    <a:pt x="6926" y="9771"/>
                  </a:lnTo>
                  <a:cubicBezTo>
                    <a:pt x="6968" y="9729"/>
                    <a:pt x="7025" y="9702"/>
                    <a:pt x="7087" y="9702"/>
                  </a:cubicBezTo>
                  <a:cubicBezTo>
                    <a:pt x="7109" y="9702"/>
                    <a:pt x="7132" y="9706"/>
                    <a:pt x="7155" y="9714"/>
                  </a:cubicBezTo>
                  <a:lnTo>
                    <a:pt x="10847" y="10887"/>
                  </a:lnTo>
                  <a:cubicBezTo>
                    <a:pt x="10875" y="10901"/>
                    <a:pt x="10904" y="10907"/>
                    <a:pt x="10931" y="10907"/>
                  </a:cubicBezTo>
                  <a:cubicBezTo>
                    <a:pt x="11069" y="10907"/>
                    <a:pt x="11181" y="10744"/>
                    <a:pt x="11133" y="10601"/>
                  </a:cubicBezTo>
                  <a:lnTo>
                    <a:pt x="9845" y="6937"/>
                  </a:lnTo>
                  <a:cubicBezTo>
                    <a:pt x="9817" y="6880"/>
                    <a:pt x="9817" y="6794"/>
                    <a:pt x="9874" y="6709"/>
                  </a:cubicBezTo>
                  <a:lnTo>
                    <a:pt x="12135" y="3560"/>
                  </a:lnTo>
                  <a:cubicBezTo>
                    <a:pt x="12249" y="3417"/>
                    <a:pt x="12135" y="3188"/>
                    <a:pt x="11934" y="3188"/>
                  </a:cubicBezTo>
                  <a:lnTo>
                    <a:pt x="8042" y="3303"/>
                  </a:lnTo>
                  <a:cubicBezTo>
                    <a:pt x="7985" y="3303"/>
                    <a:pt x="7899" y="3274"/>
                    <a:pt x="7842" y="3217"/>
                  </a:cubicBezTo>
                  <a:lnTo>
                    <a:pt x="5552" y="69"/>
                  </a:lnTo>
                  <a:cubicBezTo>
                    <a:pt x="5507" y="23"/>
                    <a:pt x="5442" y="0"/>
                    <a:pt x="53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36"/>
            <p:cNvSpPr/>
            <p:nvPr/>
          </p:nvSpPr>
          <p:spPr>
            <a:xfrm>
              <a:off x="3518425" y="2951875"/>
              <a:ext cx="144550" cy="143750"/>
            </a:xfrm>
            <a:custGeom>
              <a:avLst/>
              <a:gdLst/>
              <a:ahLst/>
              <a:cxnLst/>
              <a:rect l="l" t="t" r="r" b="b"/>
              <a:pathLst>
                <a:path w="5782" h="5750" extrusionOk="0">
                  <a:moveTo>
                    <a:pt x="2538" y="0"/>
                  </a:moveTo>
                  <a:cubicBezTo>
                    <a:pt x="2490" y="0"/>
                    <a:pt x="2451" y="25"/>
                    <a:pt x="2433" y="60"/>
                  </a:cubicBezTo>
                  <a:lnTo>
                    <a:pt x="1918" y="1834"/>
                  </a:lnTo>
                  <a:cubicBezTo>
                    <a:pt x="1889" y="1863"/>
                    <a:pt x="1860" y="1892"/>
                    <a:pt x="1832" y="1892"/>
                  </a:cubicBezTo>
                  <a:lnTo>
                    <a:pt x="86" y="2464"/>
                  </a:lnTo>
                  <a:cubicBezTo>
                    <a:pt x="0" y="2493"/>
                    <a:pt x="0" y="2607"/>
                    <a:pt x="57" y="2664"/>
                  </a:cubicBezTo>
                  <a:lnTo>
                    <a:pt x="1574" y="3723"/>
                  </a:lnTo>
                  <a:cubicBezTo>
                    <a:pt x="1603" y="3723"/>
                    <a:pt x="1631" y="3752"/>
                    <a:pt x="1631" y="3809"/>
                  </a:cubicBezTo>
                  <a:lnTo>
                    <a:pt x="1631" y="5641"/>
                  </a:lnTo>
                  <a:cubicBezTo>
                    <a:pt x="1631" y="5703"/>
                    <a:pt x="1691" y="5750"/>
                    <a:pt x="1746" y="5750"/>
                  </a:cubicBezTo>
                  <a:cubicBezTo>
                    <a:pt x="1767" y="5750"/>
                    <a:pt x="1787" y="5743"/>
                    <a:pt x="1803" y="5727"/>
                  </a:cubicBezTo>
                  <a:lnTo>
                    <a:pt x="3263" y="4610"/>
                  </a:lnTo>
                  <a:cubicBezTo>
                    <a:pt x="3291" y="4582"/>
                    <a:pt x="3349" y="4582"/>
                    <a:pt x="3377" y="4582"/>
                  </a:cubicBezTo>
                  <a:lnTo>
                    <a:pt x="5123" y="5154"/>
                  </a:lnTo>
                  <a:cubicBezTo>
                    <a:pt x="5135" y="5158"/>
                    <a:pt x="5146" y="5160"/>
                    <a:pt x="5157" y="5160"/>
                  </a:cubicBezTo>
                  <a:cubicBezTo>
                    <a:pt x="5230" y="5160"/>
                    <a:pt x="5291" y="5085"/>
                    <a:pt x="5266" y="5011"/>
                  </a:cubicBezTo>
                  <a:lnTo>
                    <a:pt x="4636" y="3265"/>
                  </a:lnTo>
                  <a:cubicBezTo>
                    <a:pt x="4636" y="3237"/>
                    <a:pt x="4636" y="3208"/>
                    <a:pt x="4636" y="3179"/>
                  </a:cubicBezTo>
                  <a:lnTo>
                    <a:pt x="5724" y="1691"/>
                  </a:lnTo>
                  <a:cubicBezTo>
                    <a:pt x="5781" y="1605"/>
                    <a:pt x="5724" y="1491"/>
                    <a:pt x="5610" y="1491"/>
                  </a:cubicBezTo>
                  <a:lnTo>
                    <a:pt x="3778" y="1548"/>
                  </a:lnTo>
                  <a:cubicBezTo>
                    <a:pt x="3749" y="1548"/>
                    <a:pt x="3721" y="1548"/>
                    <a:pt x="3692" y="1520"/>
                  </a:cubicBezTo>
                  <a:lnTo>
                    <a:pt x="2633" y="31"/>
                  </a:lnTo>
                  <a:cubicBezTo>
                    <a:pt x="2600" y="9"/>
                    <a:pt x="2568" y="0"/>
                    <a:pt x="2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04" name="Google Shape;504;p36"/>
          <p:cNvSpPr/>
          <p:nvPr/>
        </p:nvSpPr>
        <p:spPr>
          <a:xfrm>
            <a:off x="359363" y="761000"/>
            <a:ext cx="282475" cy="281225"/>
          </a:xfrm>
          <a:custGeom>
            <a:avLst/>
            <a:gdLst/>
            <a:ahLst/>
            <a:cxnLst/>
            <a:rect l="l" t="t" r="r" b="b"/>
            <a:pathLst>
              <a:path w="11299" h="11249" extrusionOk="0">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36"/>
          <p:cNvSpPr txBox="1"/>
          <p:nvPr>
            <p:ph type="subTitle" idx="1"/>
          </p:nvPr>
        </p:nvSpPr>
        <p:spPr>
          <a:xfrm>
            <a:off x="714300" y="4060625"/>
            <a:ext cx="3701700" cy="9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p:txBody>
      </p:sp>
      <p:sp>
        <p:nvSpPr>
          <p:cNvPr id="506" name="Google Shape;506;p36"/>
          <p:cNvSpPr txBox="1"/>
          <p:nvPr>
            <p:ph type="title" hasCustomPrompt="1"/>
          </p:nvPr>
        </p:nvSpPr>
        <p:spPr>
          <a:xfrm>
            <a:off x="714300" y="3482825"/>
            <a:ext cx="37017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800"/>
              <a:buNone/>
              <a:defRPr sz="4200">
                <a:solidFill>
                  <a:schemeClr val="lt2"/>
                </a:solidFill>
              </a:defRPr>
            </a:lvl1pPr>
            <a:lvl2pPr lvl="1" algn="ctr" rtl="0">
              <a:spcBef>
                <a:spcPts val="0"/>
              </a:spcBef>
              <a:spcAft>
                <a:spcPts val="0"/>
              </a:spcAft>
              <a:buClr>
                <a:schemeClr val="lt2"/>
              </a:buClr>
              <a:buSzPts val="2800"/>
              <a:buFont typeface="Fira Sans Extra Condensed Medium"/>
              <a:buNone/>
              <a:defRPr>
                <a:solidFill>
                  <a:schemeClr val="lt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2"/>
              </a:buClr>
              <a:buSzPts val="2800"/>
              <a:buFont typeface="Fira Sans Extra Condensed Medium"/>
              <a:buNone/>
              <a:defRPr>
                <a:solidFill>
                  <a:schemeClr val="lt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2"/>
              </a:buClr>
              <a:buSzPts val="2800"/>
              <a:buFont typeface="Fira Sans Extra Condensed Medium"/>
              <a:buNone/>
              <a:defRPr>
                <a:solidFill>
                  <a:schemeClr val="lt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2"/>
              </a:buClr>
              <a:buSzPts val="2800"/>
              <a:buFont typeface="Fira Sans Extra Condensed Medium"/>
              <a:buNone/>
              <a:defRPr>
                <a:solidFill>
                  <a:schemeClr val="lt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2"/>
              </a:buClr>
              <a:buSzPts val="2800"/>
              <a:buFont typeface="Fira Sans Extra Condensed Medium"/>
              <a:buNone/>
              <a:defRPr>
                <a:solidFill>
                  <a:schemeClr val="lt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2"/>
              </a:buClr>
              <a:buSzPts val="2800"/>
              <a:buFont typeface="Fira Sans Extra Condensed Medium"/>
              <a:buNone/>
              <a:defRPr>
                <a:solidFill>
                  <a:schemeClr val="lt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2"/>
              </a:buClr>
              <a:buSzPts val="2800"/>
              <a:buFont typeface="Fira Sans Extra Condensed Medium"/>
              <a:buNone/>
              <a:defRPr>
                <a:solidFill>
                  <a:schemeClr val="lt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2"/>
              </a:buClr>
              <a:buSzPts val="2800"/>
              <a:buFont typeface="Fira Sans Extra Condensed Medium"/>
              <a:buNone/>
              <a:defRPr>
                <a:solidFill>
                  <a:schemeClr val="lt2"/>
                </a:solidFill>
                <a:latin typeface="Fira Sans Extra Condensed Medium"/>
                <a:ea typeface="Fira Sans Extra Condensed Medium"/>
                <a:cs typeface="Fira Sans Extra Condensed Medium"/>
                <a:sym typeface="Fira Sans Extra Condensed Medium"/>
              </a:defRPr>
            </a:lvl9pPr>
          </a:lstStyle>
          <a:p>
            <a:r>
              <a:t>xx%</a:t>
            </a:r>
          </a:p>
        </p:txBody>
      </p:sp>
      <p:sp>
        <p:nvSpPr>
          <p:cNvPr id="507" name="Google Shape;507;p36"/>
          <p:cNvSpPr txBox="1"/>
          <p:nvPr>
            <p:ph type="subTitle" idx="2"/>
          </p:nvPr>
        </p:nvSpPr>
        <p:spPr>
          <a:xfrm>
            <a:off x="2721150" y="2560250"/>
            <a:ext cx="3701700" cy="9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p:txBody>
      </p:sp>
      <p:sp>
        <p:nvSpPr>
          <p:cNvPr id="508" name="Google Shape;508;p36"/>
          <p:cNvSpPr txBox="1"/>
          <p:nvPr>
            <p:ph type="title" idx="3" hasCustomPrompt="1"/>
          </p:nvPr>
        </p:nvSpPr>
        <p:spPr>
          <a:xfrm>
            <a:off x="2721150" y="1982450"/>
            <a:ext cx="37017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800"/>
              <a:buNone/>
              <a:defRPr sz="4200">
                <a:solidFill>
                  <a:schemeClr val="lt2"/>
                </a:solidFill>
              </a:defRPr>
            </a:lvl1pPr>
            <a:lvl2pPr lvl="1" algn="ctr" rtl="0">
              <a:spcBef>
                <a:spcPts val="0"/>
              </a:spcBef>
              <a:spcAft>
                <a:spcPts val="0"/>
              </a:spcAft>
              <a:buClr>
                <a:schemeClr val="lt2"/>
              </a:buClr>
              <a:buSzPts val="2800"/>
              <a:buFont typeface="Fira Sans Extra Condensed Medium"/>
              <a:buNone/>
              <a:defRPr>
                <a:solidFill>
                  <a:schemeClr val="lt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2"/>
              </a:buClr>
              <a:buSzPts val="2800"/>
              <a:buFont typeface="Fira Sans Extra Condensed Medium"/>
              <a:buNone/>
              <a:defRPr>
                <a:solidFill>
                  <a:schemeClr val="lt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2"/>
              </a:buClr>
              <a:buSzPts val="2800"/>
              <a:buFont typeface="Fira Sans Extra Condensed Medium"/>
              <a:buNone/>
              <a:defRPr>
                <a:solidFill>
                  <a:schemeClr val="lt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2"/>
              </a:buClr>
              <a:buSzPts val="2800"/>
              <a:buFont typeface="Fira Sans Extra Condensed Medium"/>
              <a:buNone/>
              <a:defRPr>
                <a:solidFill>
                  <a:schemeClr val="lt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2"/>
              </a:buClr>
              <a:buSzPts val="2800"/>
              <a:buFont typeface="Fira Sans Extra Condensed Medium"/>
              <a:buNone/>
              <a:defRPr>
                <a:solidFill>
                  <a:schemeClr val="lt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2"/>
              </a:buClr>
              <a:buSzPts val="2800"/>
              <a:buFont typeface="Fira Sans Extra Condensed Medium"/>
              <a:buNone/>
              <a:defRPr>
                <a:solidFill>
                  <a:schemeClr val="lt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2"/>
              </a:buClr>
              <a:buSzPts val="2800"/>
              <a:buFont typeface="Fira Sans Extra Condensed Medium"/>
              <a:buNone/>
              <a:defRPr>
                <a:solidFill>
                  <a:schemeClr val="lt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2"/>
              </a:buClr>
              <a:buSzPts val="2800"/>
              <a:buFont typeface="Fira Sans Extra Condensed Medium"/>
              <a:buNone/>
              <a:defRPr>
                <a:solidFill>
                  <a:schemeClr val="lt2"/>
                </a:solidFill>
                <a:latin typeface="Fira Sans Extra Condensed Medium"/>
                <a:ea typeface="Fira Sans Extra Condensed Medium"/>
                <a:cs typeface="Fira Sans Extra Condensed Medium"/>
                <a:sym typeface="Fira Sans Extra Condensed Medium"/>
              </a:defRPr>
            </a:lvl9pPr>
          </a:lstStyle>
          <a:p>
            <a:r>
              <a:t>xx%</a:t>
            </a:r>
          </a:p>
        </p:txBody>
      </p:sp>
      <p:sp>
        <p:nvSpPr>
          <p:cNvPr id="509" name="Google Shape;509;p36"/>
          <p:cNvSpPr txBox="1"/>
          <p:nvPr>
            <p:ph type="subTitle" idx="4"/>
          </p:nvPr>
        </p:nvSpPr>
        <p:spPr>
          <a:xfrm>
            <a:off x="4731100" y="1076850"/>
            <a:ext cx="3701700" cy="9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p:txBody>
      </p:sp>
      <p:sp>
        <p:nvSpPr>
          <p:cNvPr id="510" name="Google Shape;510;p36"/>
          <p:cNvSpPr txBox="1"/>
          <p:nvPr>
            <p:ph type="title" idx="5" hasCustomPrompt="1"/>
          </p:nvPr>
        </p:nvSpPr>
        <p:spPr>
          <a:xfrm>
            <a:off x="4731100" y="499050"/>
            <a:ext cx="37017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800"/>
              <a:buNone/>
              <a:defRPr sz="4200">
                <a:solidFill>
                  <a:schemeClr val="lt2"/>
                </a:solidFill>
              </a:defRPr>
            </a:lvl1pPr>
            <a:lvl2pPr lvl="1" algn="ctr" rtl="0">
              <a:spcBef>
                <a:spcPts val="0"/>
              </a:spcBef>
              <a:spcAft>
                <a:spcPts val="0"/>
              </a:spcAft>
              <a:buClr>
                <a:schemeClr val="lt2"/>
              </a:buClr>
              <a:buSzPts val="2800"/>
              <a:buFont typeface="Fira Sans Extra Condensed Medium"/>
              <a:buNone/>
              <a:defRPr>
                <a:solidFill>
                  <a:schemeClr val="lt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2"/>
              </a:buClr>
              <a:buSzPts val="2800"/>
              <a:buFont typeface="Fira Sans Extra Condensed Medium"/>
              <a:buNone/>
              <a:defRPr>
                <a:solidFill>
                  <a:schemeClr val="lt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2"/>
              </a:buClr>
              <a:buSzPts val="2800"/>
              <a:buFont typeface="Fira Sans Extra Condensed Medium"/>
              <a:buNone/>
              <a:defRPr>
                <a:solidFill>
                  <a:schemeClr val="lt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2"/>
              </a:buClr>
              <a:buSzPts val="2800"/>
              <a:buFont typeface="Fira Sans Extra Condensed Medium"/>
              <a:buNone/>
              <a:defRPr>
                <a:solidFill>
                  <a:schemeClr val="lt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2"/>
              </a:buClr>
              <a:buSzPts val="2800"/>
              <a:buFont typeface="Fira Sans Extra Condensed Medium"/>
              <a:buNone/>
              <a:defRPr>
                <a:solidFill>
                  <a:schemeClr val="lt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2"/>
              </a:buClr>
              <a:buSzPts val="2800"/>
              <a:buFont typeface="Fira Sans Extra Condensed Medium"/>
              <a:buNone/>
              <a:defRPr>
                <a:solidFill>
                  <a:schemeClr val="lt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2"/>
              </a:buClr>
              <a:buSzPts val="2800"/>
              <a:buFont typeface="Fira Sans Extra Condensed Medium"/>
              <a:buNone/>
              <a:defRPr>
                <a:solidFill>
                  <a:schemeClr val="lt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2"/>
              </a:buClr>
              <a:buSzPts val="2800"/>
              <a:buFont typeface="Fira Sans Extra Condensed Medium"/>
              <a:buNone/>
              <a:defRPr>
                <a:solidFill>
                  <a:schemeClr val="lt2"/>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six columns">
  <p:cSld name="TITLE_ONLY_2_1_1_2">
    <p:spTree>
      <p:nvGrpSpPr>
        <p:cNvPr id="511" name="Shape 511"/>
        <p:cNvGrpSpPr/>
        <p:nvPr/>
      </p:nvGrpSpPr>
      <p:grpSpPr>
        <a:xfrm>
          <a:off x="0" y="0"/>
          <a:ext cx="0" cy="0"/>
          <a:chOff x="0" y="0"/>
          <a:chExt cx="0" cy="0"/>
        </a:xfrm>
      </p:grpSpPr>
      <p:sp>
        <p:nvSpPr>
          <p:cNvPr id="512" name="Google Shape;512;p37"/>
          <p:cNvSpPr/>
          <p:nvPr/>
        </p:nvSpPr>
        <p:spPr>
          <a:xfrm rot="10800000">
            <a:off x="-85862" y="3377975"/>
            <a:ext cx="1857323" cy="1808908"/>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37"/>
          <p:cNvSpPr/>
          <p:nvPr/>
        </p:nvSpPr>
        <p:spPr>
          <a:xfrm>
            <a:off x="7619863" y="0"/>
            <a:ext cx="1857323" cy="1808908"/>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37"/>
          <p:cNvSpPr txBox="1"/>
          <p:nvPr>
            <p:ph type="subTitle" idx="1"/>
          </p:nvPr>
        </p:nvSpPr>
        <p:spPr>
          <a:xfrm>
            <a:off x="720050" y="2217213"/>
            <a:ext cx="2108400" cy="70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p:txBody>
      </p:sp>
      <p:sp>
        <p:nvSpPr>
          <p:cNvPr id="515" name="Google Shape;515;p37"/>
          <p:cNvSpPr txBox="1"/>
          <p:nvPr>
            <p:ph type="subTitle" idx="2"/>
          </p:nvPr>
        </p:nvSpPr>
        <p:spPr>
          <a:xfrm>
            <a:off x="3517775" y="2217213"/>
            <a:ext cx="2108400" cy="70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p:txBody>
      </p:sp>
      <p:sp>
        <p:nvSpPr>
          <p:cNvPr id="516" name="Google Shape;516;p37"/>
          <p:cNvSpPr txBox="1"/>
          <p:nvPr>
            <p:ph type="ctrTitle"/>
          </p:nvPr>
        </p:nvSpPr>
        <p:spPr>
          <a:xfrm>
            <a:off x="720050" y="1908613"/>
            <a:ext cx="21084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panose="020B0603050000020004"/>
              <a:buNone/>
              <a:defRPr sz="1800">
                <a:solidFill>
                  <a:schemeClr val="lt2"/>
                </a:solidFill>
              </a:defRPr>
            </a:lvl1pPr>
            <a:lvl2pPr lvl="1"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517" name="Google Shape;517;p37"/>
          <p:cNvSpPr txBox="1"/>
          <p:nvPr>
            <p:ph type="ctrTitle" idx="3"/>
          </p:nvPr>
        </p:nvSpPr>
        <p:spPr>
          <a:xfrm>
            <a:off x="3517775" y="1908613"/>
            <a:ext cx="2108400" cy="3849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000000"/>
              </a:buClr>
              <a:buSzPts val="1600"/>
              <a:buFont typeface="Fira Sans Condensed Medium" panose="020B0603050000020004"/>
              <a:buNone/>
              <a:defRPr sz="1800">
                <a:solidFill>
                  <a:schemeClr val="lt2"/>
                </a:solidFill>
              </a:defRPr>
            </a:lvl1pPr>
            <a:lvl2pPr lvl="1"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518" name="Google Shape;518;p37"/>
          <p:cNvSpPr txBox="1"/>
          <p:nvPr>
            <p:ph type="subTitle" idx="4"/>
          </p:nvPr>
        </p:nvSpPr>
        <p:spPr>
          <a:xfrm>
            <a:off x="6315525" y="2217213"/>
            <a:ext cx="2108400" cy="70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p:txBody>
      </p:sp>
      <p:sp>
        <p:nvSpPr>
          <p:cNvPr id="519" name="Google Shape;519;p37"/>
          <p:cNvSpPr txBox="1"/>
          <p:nvPr>
            <p:ph type="ctrTitle" idx="5"/>
          </p:nvPr>
        </p:nvSpPr>
        <p:spPr>
          <a:xfrm>
            <a:off x="6315525" y="1908613"/>
            <a:ext cx="21084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panose="020B0603050000020004"/>
              <a:buNone/>
              <a:defRPr sz="1800">
                <a:solidFill>
                  <a:schemeClr val="lt2"/>
                </a:solidFill>
              </a:defRPr>
            </a:lvl1pPr>
            <a:lvl2pPr lvl="1"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520" name="Google Shape;520;p37"/>
          <p:cNvSpPr txBox="1"/>
          <p:nvPr>
            <p:ph type="subTitle" idx="6"/>
          </p:nvPr>
        </p:nvSpPr>
        <p:spPr>
          <a:xfrm>
            <a:off x="720050" y="3702900"/>
            <a:ext cx="2108400" cy="70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p:txBody>
      </p:sp>
      <p:sp>
        <p:nvSpPr>
          <p:cNvPr id="521" name="Google Shape;521;p37"/>
          <p:cNvSpPr txBox="1"/>
          <p:nvPr>
            <p:ph type="subTitle" idx="7"/>
          </p:nvPr>
        </p:nvSpPr>
        <p:spPr>
          <a:xfrm>
            <a:off x="3517775" y="3702900"/>
            <a:ext cx="2108400" cy="70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p:txBody>
      </p:sp>
      <p:sp>
        <p:nvSpPr>
          <p:cNvPr id="522" name="Google Shape;522;p37"/>
          <p:cNvSpPr txBox="1"/>
          <p:nvPr>
            <p:ph type="ctrTitle" idx="8"/>
          </p:nvPr>
        </p:nvSpPr>
        <p:spPr>
          <a:xfrm>
            <a:off x="720050" y="3394300"/>
            <a:ext cx="2108400" cy="3849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000000"/>
              </a:buClr>
              <a:buSzPts val="1600"/>
              <a:buFont typeface="Fira Sans Condensed Medium" panose="020B0603050000020004"/>
              <a:buNone/>
              <a:defRPr sz="1800">
                <a:solidFill>
                  <a:schemeClr val="lt2"/>
                </a:solidFill>
              </a:defRPr>
            </a:lvl1pPr>
            <a:lvl2pPr lvl="1"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523" name="Google Shape;523;p37"/>
          <p:cNvSpPr txBox="1"/>
          <p:nvPr>
            <p:ph type="ctrTitle" idx="9"/>
          </p:nvPr>
        </p:nvSpPr>
        <p:spPr>
          <a:xfrm>
            <a:off x="3517775" y="3394300"/>
            <a:ext cx="2108400" cy="3849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000000"/>
              </a:buClr>
              <a:buSzPts val="1600"/>
              <a:buFont typeface="Fira Sans Condensed Medium" panose="020B0603050000020004"/>
              <a:buNone/>
              <a:defRPr sz="1800">
                <a:solidFill>
                  <a:schemeClr val="lt2"/>
                </a:solidFill>
              </a:defRPr>
            </a:lvl1pPr>
            <a:lvl2pPr lvl="1"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524" name="Google Shape;524;p37"/>
          <p:cNvSpPr txBox="1"/>
          <p:nvPr>
            <p:ph type="subTitle" idx="13"/>
          </p:nvPr>
        </p:nvSpPr>
        <p:spPr>
          <a:xfrm>
            <a:off x="6315525" y="3702900"/>
            <a:ext cx="2108400" cy="70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p:txBody>
      </p:sp>
      <p:sp>
        <p:nvSpPr>
          <p:cNvPr id="525" name="Google Shape;525;p37"/>
          <p:cNvSpPr txBox="1"/>
          <p:nvPr>
            <p:ph type="ctrTitle" idx="14"/>
          </p:nvPr>
        </p:nvSpPr>
        <p:spPr>
          <a:xfrm>
            <a:off x="6315525" y="3394300"/>
            <a:ext cx="21084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panose="020B0603050000020004"/>
              <a:buNone/>
              <a:defRPr sz="1800">
                <a:solidFill>
                  <a:schemeClr val="lt2"/>
                </a:solidFill>
              </a:defRPr>
            </a:lvl1pPr>
            <a:lvl2pPr lvl="1"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526" name="Google Shape;526;p37"/>
          <p:cNvSpPr txBox="1"/>
          <p:nvPr>
            <p:ph type="title" idx="15"/>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six columns 1">
  <p:cSld name="TITLE_ONLY_2_1_1_2_1">
    <p:spTree>
      <p:nvGrpSpPr>
        <p:cNvPr id="527" name="Shape 527"/>
        <p:cNvGrpSpPr/>
        <p:nvPr/>
      </p:nvGrpSpPr>
      <p:grpSpPr>
        <a:xfrm>
          <a:off x="0" y="0"/>
          <a:ext cx="0" cy="0"/>
          <a:chOff x="0" y="0"/>
          <a:chExt cx="0" cy="0"/>
        </a:xfrm>
      </p:grpSpPr>
      <p:sp>
        <p:nvSpPr>
          <p:cNvPr id="528" name="Google Shape;528;p38"/>
          <p:cNvSpPr/>
          <p:nvPr/>
        </p:nvSpPr>
        <p:spPr>
          <a:xfrm rot="585698">
            <a:off x="-1597165" y="-106808"/>
            <a:ext cx="8322645" cy="6911361"/>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38"/>
          <p:cNvSpPr/>
          <p:nvPr/>
        </p:nvSpPr>
        <p:spPr>
          <a:xfrm>
            <a:off x="7619863" y="0"/>
            <a:ext cx="1857323" cy="1808908"/>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38"/>
          <p:cNvSpPr txBox="1"/>
          <p:nvPr>
            <p:ph type="subTitle" idx="1"/>
          </p:nvPr>
        </p:nvSpPr>
        <p:spPr>
          <a:xfrm>
            <a:off x="714300" y="1729173"/>
            <a:ext cx="2108400" cy="70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531" name="Google Shape;531;p38"/>
          <p:cNvSpPr txBox="1"/>
          <p:nvPr>
            <p:ph type="ctrTitle"/>
          </p:nvPr>
        </p:nvSpPr>
        <p:spPr>
          <a:xfrm>
            <a:off x="714300" y="1398950"/>
            <a:ext cx="2108400" cy="3849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rgbClr val="000000"/>
              </a:buClr>
              <a:buSzPts val="1600"/>
              <a:buFont typeface="Fira Sans Condensed Medium" panose="020B0603050000020004"/>
              <a:buNone/>
              <a:defRPr sz="2400">
                <a:solidFill>
                  <a:schemeClr val="lt2"/>
                </a:solidFill>
              </a:defRPr>
            </a:lvl1pPr>
            <a:lvl2pPr lvl="1"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532" name="Google Shape;532;p38"/>
          <p:cNvSpPr txBox="1"/>
          <p:nvPr>
            <p:ph type="subTitle" idx="2"/>
          </p:nvPr>
        </p:nvSpPr>
        <p:spPr>
          <a:xfrm>
            <a:off x="714300" y="2881045"/>
            <a:ext cx="2108400" cy="70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533" name="Google Shape;533;p38"/>
          <p:cNvSpPr txBox="1"/>
          <p:nvPr>
            <p:ph type="ctrTitle" idx="3"/>
          </p:nvPr>
        </p:nvSpPr>
        <p:spPr>
          <a:xfrm>
            <a:off x="714300" y="2550822"/>
            <a:ext cx="2108400" cy="3849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rgbClr val="000000"/>
              </a:buClr>
              <a:buSzPts val="1600"/>
              <a:buFont typeface="Fira Sans Condensed Medium" panose="020B0603050000020004"/>
              <a:buNone/>
              <a:defRPr sz="2400">
                <a:solidFill>
                  <a:schemeClr val="lt2"/>
                </a:solidFill>
              </a:defRPr>
            </a:lvl1pPr>
            <a:lvl2pPr lvl="1"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534" name="Google Shape;534;p38"/>
          <p:cNvSpPr txBox="1"/>
          <p:nvPr>
            <p:ph type="title" idx="4"/>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p:txBody>
      </p:sp>
      <p:sp>
        <p:nvSpPr>
          <p:cNvPr id="535" name="Google Shape;535;p38"/>
          <p:cNvSpPr txBox="1"/>
          <p:nvPr>
            <p:ph type="subTitle" idx="5"/>
          </p:nvPr>
        </p:nvSpPr>
        <p:spPr>
          <a:xfrm>
            <a:off x="714300" y="4032917"/>
            <a:ext cx="2108400" cy="70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536" name="Google Shape;536;p38"/>
          <p:cNvSpPr txBox="1"/>
          <p:nvPr>
            <p:ph type="ctrTitle" idx="6"/>
          </p:nvPr>
        </p:nvSpPr>
        <p:spPr>
          <a:xfrm>
            <a:off x="714300" y="3702694"/>
            <a:ext cx="2108400" cy="3849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rgbClr val="000000"/>
              </a:buClr>
              <a:buSzPts val="1600"/>
              <a:buFont typeface="Fira Sans Condensed Medium" panose="020B0603050000020004"/>
              <a:buNone/>
              <a:defRPr sz="2400">
                <a:solidFill>
                  <a:schemeClr val="lt2"/>
                </a:solidFill>
              </a:defRPr>
            </a:lvl1pPr>
            <a:lvl2pPr lvl="1"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537" name="Google Shape;537;p38"/>
          <p:cNvSpPr txBox="1"/>
          <p:nvPr>
            <p:ph type="subTitle" idx="7"/>
          </p:nvPr>
        </p:nvSpPr>
        <p:spPr>
          <a:xfrm>
            <a:off x="3190800" y="1729173"/>
            <a:ext cx="2108400" cy="70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538" name="Google Shape;538;p38"/>
          <p:cNvSpPr txBox="1"/>
          <p:nvPr>
            <p:ph type="ctrTitle" idx="8"/>
          </p:nvPr>
        </p:nvSpPr>
        <p:spPr>
          <a:xfrm>
            <a:off x="3190800" y="1398950"/>
            <a:ext cx="2108400" cy="3849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rgbClr val="000000"/>
              </a:buClr>
              <a:buSzPts val="1600"/>
              <a:buFont typeface="Fira Sans Condensed Medium" panose="020B0603050000020004"/>
              <a:buNone/>
              <a:defRPr sz="2400">
                <a:solidFill>
                  <a:schemeClr val="lt2"/>
                </a:solidFill>
              </a:defRPr>
            </a:lvl1pPr>
            <a:lvl2pPr lvl="1"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539" name="Google Shape;539;p38"/>
          <p:cNvSpPr txBox="1"/>
          <p:nvPr>
            <p:ph type="subTitle" idx="9"/>
          </p:nvPr>
        </p:nvSpPr>
        <p:spPr>
          <a:xfrm>
            <a:off x="3190800" y="2881045"/>
            <a:ext cx="2108400" cy="70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540" name="Google Shape;540;p38"/>
          <p:cNvSpPr txBox="1"/>
          <p:nvPr>
            <p:ph type="ctrTitle" idx="13"/>
          </p:nvPr>
        </p:nvSpPr>
        <p:spPr>
          <a:xfrm>
            <a:off x="3190800" y="2550822"/>
            <a:ext cx="2108400" cy="3849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rgbClr val="000000"/>
              </a:buClr>
              <a:buSzPts val="1600"/>
              <a:buFont typeface="Fira Sans Condensed Medium" panose="020B0603050000020004"/>
              <a:buNone/>
              <a:defRPr sz="2400">
                <a:solidFill>
                  <a:schemeClr val="lt2"/>
                </a:solidFill>
              </a:defRPr>
            </a:lvl1pPr>
            <a:lvl2pPr lvl="1"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541" name="Google Shape;541;p38"/>
          <p:cNvSpPr txBox="1"/>
          <p:nvPr>
            <p:ph type="subTitle" idx="14"/>
          </p:nvPr>
        </p:nvSpPr>
        <p:spPr>
          <a:xfrm>
            <a:off x="3190800" y="4032917"/>
            <a:ext cx="2108400" cy="70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542" name="Google Shape;542;p38"/>
          <p:cNvSpPr txBox="1"/>
          <p:nvPr>
            <p:ph type="ctrTitle" idx="15"/>
          </p:nvPr>
        </p:nvSpPr>
        <p:spPr>
          <a:xfrm>
            <a:off x="3190800" y="3702694"/>
            <a:ext cx="2108400" cy="3849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rgbClr val="000000"/>
              </a:buClr>
              <a:buSzPts val="1600"/>
              <a:buFont typeface="Fira Sans Condensed Medium" panose="020B0603050000020004"/>
              <a:buNone/>
              <a:defRPr sz="2400">
                <a:solidFill>
                  <a:schemeClr val="lt2"/>
                </a:solidFill>
              </a:defRPr>
            </a:lvl1pPr>
            <a:lvl2pPr lvl="1"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four columns 2">
  <p:cSld name="TITLE_ONLY_2_1_1_1_1_1_3">
    <p:spTree>
      <p:nvGrpSpPr>
        <p:cNvPr id="543" name="Shape 543"/>
        <p:cNvGrpSpPr/>
        <p:nvPr/>
      </p:nvGrpSpPr>
      <p:grpSpPr>
        <a:xfrm>
          <a:off x="0" y="0"/>
          <a:ext cx="0" cy="0"/>
          <a:chOff x="0" y="0"/>
          <a:chExt cx="0" cy="0"/>
        </a:xfrm>
      </p:grpSpPr>
      <p:sp>
        <p:nvSpPr>
          <p:cNvPr id="544" name="Google Shape;544;p39"/>
          <p:cNvSpPr/>
          <p:nvPr/>
        </p:nvSpPr>
        <p:spPr>
          <a:xfrm rot="-5400000">
            <a:off x="-45737" y="45726"/>
            <a:ext cx="3508236" cy="3416786"/>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39"/>
          <p:cNvSpPr/>
          <p:nvPr/>
        </p:nvSpPr>
        <p:spPr>
          <a:xfrm rot="-5400000">
            <a:off x="2773938" y="483659"/>
            <a:ext cx="8322414" cy="6911169"/>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39"/>
          <p:cNvSpPr txBox="1"/>
          <p:nvPr>
            <p:ph type="subTitle" idx="1"/>
          </p:nvPr>
        </p:nvSpPr>
        <p:spPr>
          <a:xfrm>
            <a:off x="714300" y="1898950"/>
            <a:ext cx="2386200" cy="81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p:txBody>
      </p:sp>
      <p:sp>
        <p:nvSpPr>
          <p:cNvPr id="547" name="Google Shape;547;p39"/>
          <p:cNvSpPr txBox="1"/>
          <p:nvPr>
            <p:ph type="subTitle" idx="2"/>
          </p:nvPr>
        </p:nvSpPr>
        <p:spPr>
          <a:xfrm>
            <a:off x="5042640" y="1898950"/>
            <a:ext cx="2494800" cy="81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p:txBody>
      </p:sp>
      <p:sp>
        <p:nvSpPr>
          <p:cNvPr id="548" name="Google Shape;548;p39"/>
          <p:cNvSpPr txBox="1"/>
          <p:nvPr>
            <p:ph type="ctrTitle"/>
          </p:nvPr>
        </p:nvSpPr>
        <p:spPr>
          <a:xfrm>
            <a:off x="714300" y="1590350"/>
            <a:ext cx="23862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600"/>
              <a:buFont typeface="Fira Sans Condensed Medium" panose="020B0603050000020004"/>
              <a:buNone/>
              <a:defRPr sz="2400">
                <a:solidFill>
                  <a:schemeClr val="lt2"/>
                </a:solidFill>
              </a:defRPr>
            </a:lvl1pPr>
            <a:lvl2pPr lvl="1"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549" name="Google Shape;549;p39"/>
          <p:cNvSpPr txBox="1"/>
          <p:nvPr>
            <p:ph type="ctrTitle" idx="3"/>
          </p:nvPr>
        </p:nvSpPr>
        <p:spPr>
          <a:xfrm>
            <a:off x="5042648" y="1590350"/>
            <a:ext cx="24948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600"/>
              <a:buFont typeface="Fira Sans Condensed Medium" panose="020B0603050000020004"/>
              <a:buNone/>
              <a:defRPr sz="2400">
                <a:solidFill>
                  <a:schemeClr val="lt2"/>
                </a:solidFill>
              </a:defRPr>
            </a:lvl1pPr>
            <a:lvl2pPr lvl="1"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550" name="Google Shape;550;p39"/>
          <p:cNvSpPr txBox="1"/>
          <p:nvPr>
            <p:ph type="subTitle" idx="4"/>
          </p:nvPr>
        </p:nvSpPr>
        <p:spPr>
          <a:xfrm>
            <a:off x="714300" y="3639025"/>
            <a:ext cx="2386200" cy="946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p:txBody>
      </p:sp>
      <p:sp>
        <p:nvSpPr>
          <p:cNvPr id="551" name="Google Shape;551;p39"/>
          <p:cNvSpPr txBox="1"/>
          <p:nvPr>
            <p:ph type="subTitle" idx="5"/>
          </p:nvPr>
        </p:nvSpPr>
        <p:spPr>
          <a:xfrm>
            <a:off x="5042640" y="3639025"/>
            <a:ext cx="2494800" cy="946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p:txBody>
      </p:sp>
      <p:sp>
        <p:nvSpPr>
          <p:cNvPr id="552" name="Google Shape;552;p39"/>
          <p:cNvSpPr txBox="1"/>
          <p:nvPr>
            <p:ph type="ctrTitle" idx="6"/>
          </p:nvPr>
        </p:nvSpPr>
        <p:spPr>
          <a:xfrm>
            <a:off x="714300" y="3330425"/>
            <a:ext cx="23862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600"/>
              <a:buFont typeface="Fira Sans Condensed Medium" panose="020B0603050000020004"/>
              <a:buNone/>
              <a:defRPr sz="2400">
                <a:solidFill>
                  <a:schemeClr val="lt2"/>
                </a:solidFill>
              </a:defRPr>
            </a:lvl1pPr>
            <a:lvl2pPr lvl="1"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553" name="Google Shape;553;p39"/>
          <p:cNvSpPr txBox="1"/>
          <p:nvPr>
            <p:ph type="ctrTitle" idx="7"/>
          </p:nvPr>
        </p:nvSpPr>
        <p:spPr>
          <a:xfrm>
            <a:off x="5042648" y="3330425"/>
            <a:ext cx="24948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600"/>
              <a:buFont typeface="Fira Sans Condensed Medium" panose="020B0603050000020004"/>
              <a:buNone/>
              <a:defRPr sz="2400">
                <a:solidFill>
                  <a:schemeClr val="lt2"/>
                </a:solidFill>
              </a:defRPr>
            </a:lvl1pPr>
            <a:lvl2pPr lvl="1"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554" name="Google Shape;554;p39"/>
          <p:cNvSpPr txBox="1"/>
          <p:nvPr>
            <p:ph type="title" idx="8"/>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p:txBody>
      </p:sp>
      <p:sp>
        <p:nvSpPr>
          <p:cNvPr id="555" name="Google Shape;555;p39"/>
          <p:cNvSpPr/>
          <p:nvPr/>
        </p:nvSpPr>
        <p:spPr>
          <a:xfrm>
            <a:off x="8135650" y="4811775"/>
            <a:ext cx="132400" cy="132400"/>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39"/>
          <p:cNvSpPr/>
          <p:nvPr/>
        </p:nvSpPr>
        <p:spPr>
          <a:xfrm>
            <a:off x="8544825" y="4043250"/>
            <a:ext cx="183900" cy="137750"/>
          </a:xfrm>
          <a:custGeom>
            <a:avLst/>
            <a:gdLst/>
            <a:ahLst/>
            <a:cxnLst/>
            <a:rect l="l" t="t" r="r" b="b"/>
            <a:pathLst>
              <a:path w="7356" h="5510" extrusionOk="0">
                <a:moveTo>
                  <a:pt x="3678" y="1"/>
                </a:moveTo>
                <a:cubicBezTo>
                  <a:pt x="2969" y="1"/>
                  <a:pt x="2261" y="273"/>
                  <a:pt x="1717" y="816"/>
                </a:cubicBezTo>
                <a:cubicBezTo>
                  <a:pt x="0" y="2533"/>
                  <a:pt x="1231" y="5510"/>
                  <a:pt x="3663" y="5510"/>
                </a:cubicBezTo>
                <a:cubicBezTo>
                  <a:pt x="6125" y="5510"/>
                  <a:pt x="7355" y="2533"/>
                  <a:pt x="5638" y="816"/>
                </a:cubicBezTo>
                <a:cubicBezTo>
                  <a:pt x="5094" y="273"/>
                  <a:pt x="4386" y="1"/>
                  <a:pt x="36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57" name="Google Shape;557;p39"/>
          <p:cNvGrpSpPr/>
          <p:nvPr/>
        </p:nvGrpSpPr>
        <p:grpSpPr>
          <a:xfrm>
            <a:off x="8451950" y="4441638"/>
            <a:ext cx="276775" cy="287175"/>
            <a:chOff x="939975" y="2736700"/>
            <a:chExt cx="276775" cy="287175"/>
          </a:xfrm>
        </p:grpSpPr>
        <p:sp>
          <p:nvSpPr>
            <p:cNvPr id="558" name="Google Shape;558;p39"/>
            <p:cNvSpPr/>
            <p:nvPr/>
          </p:nvSpPr>
          <p:spPr>
            <a:xfrm>
              <a:off x="939975" y="2736700"/>
              <a:ext cx="276775" cy="287175"/>
            </a:xfrm>
            <a:custGeom>
              <a:avLst/>
              <a:gdLst/>
              <a:ahLst/>
              <a:cxnLst/>
              <a:rect l="l" t="t" r="r" b="b"/>
              <a:pathLst>
                <a:path w="11071" h="11487" extrusionOk="0">
                  <a:moveTo>
                    <a:pt x="6852" y="0"/>
                  </a:moveTo>
                  <a:cubicBezTo>
                    <a:pt x="6803" y="0"/>
                    <a:pt x="6756" y="17"/>
                    <a:pt x="6720" y="53"/>
                  </a:cubicBezTo>
                  <a:lnTo>
                    <a:pt x="4173" y="2628"/>
                  </a:lnTo>
                  <a:cubicBezTo>
                    <a:pt x="4131" y="2670"/>
                    <a:pt x="4074" y="2697"/>
                    <a:pt x="4024" y="2697"/>
                  </a:cubicBezTo>
                  <a:cubicBezTo>
                    <a:pt x="4005" y="2697"/>
                    <a:pt x="3988" y="2693"/>
                    <a:pt x="3973" y="2686"/>
                  </a:cubicBezTo>
                  <a:lnTo>
                    <a:pt x="395" y="2056"/>
                  </a:lnTo>
                  <a:cubicBezTo>
                    <a:pt x="375" y="2049"/>
                    <a:pt x="355" y="2046"/>
                    <a:pt x="336" y="2046"/>
                  </a:cubicBezTo>
                  <a:cubicBezTo>
                    <a:pt x="193" y="2046"/>
                    <a:pt x="91" y="2219"/>
                    <a:pt x="166" y="2371"/>
                  </a:cubicBezTo>
                  <a:lnTo>
                    <a:pt x="1826" y="5576"/>
                  </a:lnTo>
                  <a:cubicBezTo>
                    <a:pt x="1855" y="5662"/>
                    <a:pt x="1855" y="5719"/>
                    <a:pt x="1826" y="5805"/>
                  </a:cubicBezTo>
                  <a:lnTo>
                    <a:pt x="80" y="8982"/>
                  </a:lnTo>
                  <a:cubicBezTo>
                    <a:pt x="1" y="9141"/>
                    <a:pt x="118" y="9300"/>
                    <a:pt x="272" y="9300"/>
                  </a:cubicBezTo>
                  <a:cubicBezTo>
                    <a:pt x="284" y="9300"/>
                    <a:pt x="297" y="9299"/>
                    <a:pt x="309" y="9297"/>
                  </a:cubicBezTo>
                  <a:lnTo>
                    <a:pt x="3887" y="8724"/>
                  </a:lnTo>
                  <a:cubicBezTo>
                    <a:pt x="3973" y="8724"/>
                    <a:pt x="4030" y="8753"/>
                    <a:pt x="4087" y="8810"/>
                  </a:cubicBezTo>
                  <a:lnTo>
                    <a:pt x="6577" y="11414"/>
                  </a:lnTo>
                  <a:cubicBezTo>
                    <a:pt x="6627" y="11465"/>
                    <a:pt x="6688" y="11487"/>
                    <a:pt x="6747" y="11487"/>
                  </a:cubicBezTo>
                  <a:cubicBezTo>
                    <a:pt x="6856" y="11487"/>
                    <a:pt x="6959" y="11411"/>
                    <a:pt x="6978" y="11300"/>
                  </a:cubicBezTo>
                  <a:lnTo>
                    <a:pt x="7521" y="7723"/>
                  </a:lnTo>
                  <a:cubicBezTo>
                    <a:pt x="7550" y="7637"/>
                    <a:pt x="7579" y="7579"/>
                    <a:pt x="7665" y="7551"/>
                  </a:cubicBezTo>
                  <a:lnTo>
                    <a:pt x="10899" y="5977"/>
                  </a:lnTo>
                  <a:cubicBezTo>
                    <a:pt x="11070" y="5891"/>
                    <a:pt x="11070" y="5662"/>
                    <a:pt x="10899" y="5576"/>
                  </a:cubicBezTo>
                  <a:lnTo>
                    <a:pt x="7693" y="3945"/>
                  </a:lnTo>
                  <a:cubicBezTo>
                    <a:pt x="7607" y="3916"/>
                    <a:pt x="7579" y="3859"/>
                    <a:pt x="7579" y="3773"/>
                  </a:cubicBezTo>
                  <a:lnTo>
                    <a:pt x="7092" y="196"/>
                  </a:lnTo>
                  <a:cubicBezTo>
                    <a:pt x="7073" y="78"/>
                    <a:pt x="6959" y="0"/>
                    <a:pt x="68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39"/>
            <p:cNvSpPr/>
            <p:nvPr/>
          </p:nvSpPr>
          <p:spPr>
            <a:xfrm>
              <a:off x="1010025" y="2818575"/>
              <a:ext cx="127300" cy="131975"/>
            </a:xfrm>
            <a:custGeom>
              <a:avLst/>
              <a:gdLst/>
              <a:ahLst/>
              <a:cxnLst/>
              <a:rect l="l" t="t" r="r" b="b"/>
              <a:pathLst>
                <a:path w="5092" h="5279" extrusionOk="0">
                  <a:moveTo>
                    <a:pt x="3135" y="1"/>
                  </a:moveTo>
                  <a:cubicBezTo>
                    <a:pt x="3119" y="1"/>
                    <a:pt x="3102" y="4"/>
                    <a:pt x="3088" y="12"/>
                  </a:cubicBezTo>
                  <a:lnTo>
                    <a:pt x="1915" y="1214"/>
                  </a:lnTo>
                  <a:cubicBezTo>
                    <a:pt x="1886" y="1214"/>
                    <a:pt x="1858" y="1242"/>
                    <a:pt x="1829" y="1242"/>
                  </a:cubicBezTo>
                  <a:lnTo>
                    <a:pt x="198" y="927"/>
                  </a:lnTo>
                  <a:cubicBezTo>
                    <a:pt x="112" y="927"/>
                    <a:pt x="55" y="1013"/>
                    <a:pt x="83" y="1099"/>
                  </a:cubicBezTo>
                  <a:lnTo>
                    <a:pt x="827" y="2559"/>
                  </a:lnTo>
                  <a:cubicBezTo>
                    <a:pt x="827" y="2587"/>
                    <a:pt x="827" y="2616"/>
                    <a:pt x="827" y="2673"/>
                  </a:cubicBezTo>
                  <a:lnTo>
                    <a:pt x="26" y="4133"/>
                  </a:lnTo>
                  <a:cubicBezTo>
                    <a:pt x="0" y="4184"/>
                    <a:pt x="43" y="4280"/>
                    <a:pt x="114" y="4280"/>
                  </a:cubicBezTo>
                  <a:cubicBezTo>
                    <a:pt x="122" y="4280"/>
                    <a:pt x="131" y="4279"/>
                    <a:pt x="140" y="4276"/>
                  </a:cubicBezTo>
                  <a:lnTo>
                    <a:pt x="1772" y="4018"/>
                  </a:lnTo>
                  <a:cubicBezTo>
                    <a:pt x="1788" y="4010"/>
                    <a:pt x="1803" y="4006"/>
                    <a:pt x="1815" y="4006"/>
                  </a:cubicBezTo>
                  <a:cubicBezTo>
                    <a:pt x="1846" y="4006"/>
                    <a:pt x="1866" y="4027"/>
                    <a:pt x="1886" y="4047"/>
                  </a:cubicBezTo>
                  <a:lnTo>
                    <a:pt x="3031" y="5249"/>
                  </a:lnTo>
                  <a:cubicBezTo>
                    <a:pt x="3051" y="5269"/>
                    <a:pt x="3075" y="5279"/>
                    <a:pt x="3099" y="5279"/>
                  </a:cubicBezTo>
                  <a:cubicBezTo>
                    <a:pt x="3142" y="5279"/>
                    <a:pt x="3184" y="5247"/>
                    <a:pt x="3203" y="5192"/>
                  </a:cubicBezTo>
                  <a:lnTo>
                    <a:pt x="3460" y="3532"/>
                  </a:lnTo>
                  <a:cubicBezTo>
                    <a:pt x="3460" y="3503"/>
                    <a:pt x="3489" y="3474"/>
                    <a:pt x="3517" y="3446"/>
                  </a:cubicBezTo>
                  <a:lnTo>
                    <a:pt x="5006" y="2730"/>
                  </a:lnTo>
                  <a:cubicBezTo>
                    <a:pt x="5092" y="2702"/>
                    <a:pt x="5092" y="2587"/>
                    <a:pt x="5006" y="2559"/>
                  </a:cubicBezTo>
                  <a:lnTo>
                    <a:pt x="3517" y="1815"/>
                  </a:lnTo>
                  <a:cubicBezTo>
                    <a:pt x="3489" y="1786"/>
                    <a:pt x="3460" y="1757"/>
                    <a:pt x="3460" y="1729"/>
                  </a:cubicBezTo>
                  <a:lnTo>
                    <a:pt x="3260" y="97"/>
                  </a:lnTo>
                  <a:cubicBezTo>
                    <a:pt x="3238" y="33"/>
                    <a:pt x="3185" y="1"/>
                    <a:pt x="3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60" name="Google Shape;560;p39"/>
          <p:cNvSpPr/>
          <p:nvPr/>
        </p:nvSpPr>
        <p:spPr>
          <a:xfrm>
            <a:off x="442275" y="344500"/>
            <a:ext cx="325575" cy="323375"/>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39"/>
          <p:cNvSpPr/>
          <p:nvPr/>
        </p:nvSpPr>
        <p:spPr>
          <a:xfrm>
            <a:off x="648100" y="841450"/>
            <a:ext cx="132400" cy="132400"/>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39"/>
          <p:cNvSpPr/>
          <p:nvPr/>
        </p:nvSpPr>
        <p:spPr>
          <a:xfrm>
            <a:off x="953700" y="536363"/>
            <a:ext cx="132411" cy="131517"/>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aption 1">
  <p:cSld name="CUSTOM_18_1_1">
    <p:spTree>
      <p:nvGrpSpPr>
        <p:cNvPr id="563" name="Shape 563"/>
        <p:cNvGrpSpPr/>
        <p:nvPr/>
      </p:nvGrpSpPr>
      <p:grpSpPr>
        <a:xfrm>
          <a:off x="0" y="0"/>
          <a:ext cx="0" cy="0"/>
          <a:chOff x="0" y="0"/>
          <a:chExt cx="0" cy="0"/>
        </a:xfrm>
      </p:grpSpPr>
      <p:sp>
        <p:nvSpPr>
          <p:cNvPr id="564" name="Google Shape;564;p40"/>
          <p:cNvSpPr txBox="1"/>
          <p:nvPr>
            <p:ph type="title"/>
          </p:nvPr>
        </p:nvSpPr>
        <p:spPr>
          <a:xfrm>
            <a:off x="950225" y="1414675"/>
            <a:ext cx="3621900" cy="2813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4200"/>
            </a:lvl1pPr>
            <a:lvl2pPr lvl="1" rtl="0">
              <a:spcBef>
                <a:spcPts val="0"/>
              </a:spcBef>
              <a:spcAft>
                <a:spcPts val="0"/>
              </a:spcAft>
              <a:buNone/>
              <a:defRPr sz="4200"/>
            </a:lvl2pPr>
            <a:lvl3pPr lvl="2" rtl="0">
              <a:spcBef>
                <a:spcPts val="0"/>
              </a:spcBef>
              <a:spcAft>
                <a:spcPts val="0"/>
              </a:spcAft>
              <a:buNone/>
              <a:defRPr sz="4200"/>
            </a:lvl3pPr>
            <a:lvl4pPr lvl="3" rtl="0">
              <a:spcBef>
                <a:spcPts val="0"/>
              </a:spcBef>
              <a:spcAft>
                <a:spcPts val="0"/>
              </a:spcAft>
              <a:buNone/>
              <a:defRPr sz="4200"/>
            </a:lvl4pPr>
            <a:lvl5pPr lvl="4" rtl="0">
              <a:spcBef>
                <a:spcPts val="0"/>
              </a:spcBef>
              <a:spcAft>
                <a:spcPts val="0"/>
              </a:spcAft>
              <a:buNone/>
              <a:defRPr sz="4200"/>
            </a:lvl5pPr>
            <a:lvl6pPr lvl="5" rtl="0">
              <a:spcBef>
                <a:spcPts val="0"/>
              </a:spcBef>
              <a:spcAft>
                <a:spcPts val="0"/>
              </a:spcAft>
              <a:buNone/>
              <a:defRPr sz="4200"/>
            </a:lvl6pPr>
            <a:lvl7pPr lvl="6" rtl="0">
              <a:spcBef>
                <a:spcPts val="0"/>
              </a:spcBef>
              <a:spcAft>
                <a:spcPts val="0"/>
              </a:spcAft>
              <a:buNone/>
              <a:defRPr sz="4200"/>
            </a:lvl7pPr>
            <a:lvl8pPr lvl="7" rtl="0">
              <a:spcBef>
                <a:spcPts val="0"/>
              </a:spcBef>
              <a:spcAft>
                <a:spcPts val="0"/>
              </a:spcAft>
              <a:buNone/>
              <a:defRPr sz="4200"/>
            </a:lvl8pPr>
            <a:lvl9pPr lvl="8" rtl="0">
              <a:spcBef>
                <a:spcPts val="0"/>
              </a:spcBef>
              <a:spcAft>
                <a:spcPts val="0"/>
              </a:spcAft>
              <a:buNone/>
              <a:defRPr sz="4200"/>
            </a:lvl9pPr>
          </a:lstStyle>
          <a:p/>
        </p:txBody>
      </p:sp>
      <p:sp>
        <p:nvSpPr>
          <p:cNvPr id="565" name="Google Shape;565;p40"/>
          <p:cNvSpPr/>
          <p:nvPr/>
        </p:nvSpPr>
        <p:spPr>
          <a:xfrm>
            <a:off x="8544825" y="4043250"/>
            <a:ext cx="183900" cy="137750"/>
          </a:xfrm>
          <a:custGeom>
            <a:avLst/>
            <a:gdLst/>
            <a:ahLst/>
            <a:cxnLst/>
            <a:rect l="l" t="t" r="r" b="b"/>
            <a:pathLst>
              <a:path w="7356" h="5510" extrusionOk="0">
                <a:moveTo>
                  <a:pt x="3678" y="1"/>
                </a:moveTo>
                <a:cubicBezTo>
                  <a:pt x="2969" y="1"/>
                  <a:pt x="2261" y="273"/>
                  <a:pt x="1717" y="816"/>
                </a:cubicBezTo>
                <a:cubicBezTo>
                  <a:pt x="0" y="2533"/>
                  <a:pt x="1231" y="5510"/>
                  <a:pt x="3663" y="5510"/>
                </a:cubicBezTo>
                <a:cubicBezTo>
                  <a:pt x="6125" y="5510"/>
                  <a:pt x="7355" y="2533"/>
                  <a:pt x="5638" y="816"/>
                </a:cubicBezTo>
                <a:cubicBezTo>
                  <a:pt x="5094" y="273"/>
                  <a:pt x="4386" y="1"/>
                  <a:pt x="36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66" name="Google Shape;566;p40"/>
          <p:cNvGrpSpPr/>
          <p:nvPr/>
        </p:nvGrpSpPr>
        <p:grpSpPr>
          <a:xfrm>
            <a:off x="8451950" y="4441638"/>
            <a:ext cx="276775" cy="287175"/>
            <a:chOff x="939975" y="2736700"/>
            <a:chExt cx="276775" cy="287175"/>
          </a:xfrm>
        </p:grpSpPr>
        <p:sp>
          <p:nvSpPr>
            <p:cNvPr id="567" name="Google Shape;567;p40"/>
            <p:cNvSpPr/>
            <p:nvPr/>
          </p:nvSpPr>
          <p:spPr>
            <a:xfrm>
              <a:off x="939975" y="2736700"/>
              <a:ext cx="276775" cy="287175"/>
            </a:xfrm>
            <a:custGeom>
              <a:avLst/>
              <a:gdLst/>
              <a:ahLst/>
              <a:cxnLst/>
              <a:rect l="l" t="t" r="r" b="b"/>
              <a:pathLst>
                <a:path w="11071" h="11487" extrusionOk="0">
                  <a:moveTo>
                    <a:pt x="6852" y="0"/>
                  </a:moveTo>
                  <a:cubicBezTo>
                    <a:pt x="6803" y="0"/>
                    <a:pt x="6756" y="17"/>
                    <a:pt x="6720" y="53"/>
                  </a:cubicBezTo>
                  <a:lnTo>
                    <a:pt x="4173" y="2628"/>
                  </a:lnTo>
                  <a:cubicBezTo>
                    <a:pt x="4131" y="2670"/>
                    <a:pt x="4074" y="2697"/>
                    <a:pt x="4024" y="2697"/>
                  </a:cubicBezTo>
                  <a:cubicBezTo>
                    <a:pt x="4005" y="2697"/>
                    <a:pt x="3988" y="2693"/>
                    <a:pt x="3973" y="2686"/>
                  </a:cubicBezTo>
                  <a:lnTo>
                    <a:pt x="395" y="2056"/>
                  </a:lnTo>
                  <a:cubicBezTo>
                    <a:pt x="375" y="2049"/>
                    <a:pt x="355" y="2046"/>
                    <a:pt x="336" y="2046"/>
                  </a:cubicBezTo>
                  <a:cubicBezTo>
                    <a:pt x="193" y="2046"/>
                    <a:pt x="91" y="2219"/>
                    <a:pt x="166" y="2371"/>
                  </a:cubicBezTo>
                  <a:lnTo>
                    <a:pt x="1826" y="5576"/>
                  </a:lnTo>
                  <a:cubicBezTo>
                    <a:pt x="1855" y="5662"/>
                    <a:pt x="1855" y="5719"/>
                    <a:pt x="1826" y="5805"/>
                  </a:cubicBezTo>
                  <a:lnTo>
                    <a:pt x="80" y="8982"/>
                  </a:lnTo>
                  <a:cubicBezTo>
                    <a:pt x="1" y="9141"/>
                    <a:pt x="118" y="9300"/>
                    <a:pt x="272" y="9300"/>
                  </a:cubicBezTo>
                  <a:cubicBezTo>
                    <a:pt x="284" y="9300"/>
                    <a:pt x="297" y="9299"/>
                    <a:pt x="309" y="9297"/>
                  </a:cubicBezTo>
                  <a:lnTo>
                    <a:pt x="3887" y="8724"/>
                  </a:lnTo>
                  <a:cubicBezTo>
                    <a:pt x="3973" y="8724"/>
                    <a:pt x="4030" y="8753"/>
                    <a:pt x="4087" y="8810"/>
                  </a:cubicBezTo>
                  <a:lnTo>
                    <a:pt x="6577" y="11414"/>
                  </a:lnTo>
                  <a:cubicBezTo>
                    <a:pt x="6627" y="11465"/>
                    <a:pt x="6688" y="11487"/>
                    <a:pt x="6747" y="11487"/>
                  </a:cubicBezTo>
                  <a:cubicBezTo>
                    <a:pt x="6856" y="11487"/>
                    <a:pt x="6959" y="11411"/>
                    <a:pt x="6978" y="11300"/>
                  </a:cubicBezTo>
                  <a:lnTo>
                    <a:pt x="7521" y="7723"/>
                  </a:lnTo>
                  <a:cubicBezTo>
                    <a:pt x="7550" y="7637"/>
                    <a:pt x="7579" y="7579"/>
                    <a:pt x="7665" y="7551"/>
                  </a:cubicBezTo>
                  <a:lnTo>
                    <a:pt x="10899" y="5977"/>
                  </a:lnTo>
                  <a:cubicBezTo>
                    <a:pt x="11070" y="5891"/>
                    <a:pt x="11070" y="5662"/>
                    <a:pt x="10899" y="5576"/>
                  </a:cubicBezTo>
                  <a:lnTo>
                    <a:pt x="7693" y="3945"/>
                  </a:lnTo>
                  <a:cubicBezTo>
                    <a:pt x="7607" y="3916"/>
                    <a:pt x="7579" y="3859"/>
                    <a:pt x="7579" y="3773"/>
                  </a:cubicBezTo>
                  <a:lnTo>
                    <a:pt x="7092" y="196"/>
                  </a:lnTo>
                  <a:cubicBezTo>
                    <a:pt x="7073" y="78"/>
                    <a:pt x="6959" y="0"/>
                    <a:pt x="68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40"/>
            <p:cNvSpPr/>
            <p:nvPr/>
          </p:nvSpPr>
          <p:spPr>
            <a:xfrm>
              <a:off x="1010025" y="2818575"/>
              <a:ext cx="127300" cy="131975"/>
            </a:xfrm>
            <a:custGeom>
              <a:avLst/>
              <a:gdLst/>
              <a:ahLst/>
              <a:cxnLst/>
              <a:rect l="l" t="t" r="r" b="b"/>
              <a:pathLst>
                <a:path w="5092" h="5279" extrusionOk="0">
                  <a:moveTo>
                    <a:pt x="3135" y="1"/>
                  </a:moveTo>
                  <a:cubicBezTo>
                    <a:pt x="3119" y="1"/>
                    <a:pt x="3102" y="4"/>
                    <a:pt x="3088" y="12"/>
                  </a:cubicBezTo>
                  <a:lnTo>
                    <a:pt x="1915" y="1214"/>
                  </a:lnTo>
                  <a:cubicBezTo>
                    <a:pt x="1886" y="1214"/>
                    <a:pt x="1858" y="1242"/>
                    <a:pt x="1829" y="1242"/>
                  </a:cubicBezTo>
                  <a:lnTo>
                    <a:pt x="198" y="927"/>
                  </a:lnTo>
                  <a:cubicBezTo>
                    <a:pt x="112" y="927"/>
                    <a:pt x="55" y="1013"/>
                    <a:pt x="83" y="1099"/>
                  </a:cubicBezTo>
                  <a:lnTo>
                    <a:pt x="827" y="2559"/>
                  </a:lnTo>
                  <a:cubicBezTo>
                    <a:pt x="827" y="2587"/>
                    <a:pt x="827" y="2616"/>
                    <a:pt x="827" y="2673"/>
                  </a:cubicBezTo>
                  <a:lnTo>
                    <a:pt x="26" y="4133"/>
                  </a:lnTo>
                  <a:cubicBezTo>
                    <a:pt x="0" y="4184"/>
                    <a:pt x="43" y="4280"/>
                    <a:pt x="114" y="4280"/>
                  </a:cubicBezTo>
                  <a:cubicBezTo>
                    <a:pt x="122" y="4280"/>
                    <a:pt x="131" y="4279"/>
                    <a:pt x="140" y="4276"/>
                  </a:cubicBezTo>
                  <a:lnTo>
                    <a:pt x="1772" y="4018"/>
                  </a:lnTo>
                  <a:cubicBezTo>
                    <a:pt x="1788" y="4010"/>
                    <a:pt x="1803" y="4006"/>
                    <a:pt x="1815" y="4006"/>
                  </a:cubicBezTo>
                  <a:cubicBezTo>
                    <a:pt x="1846" y="4006"/>
                    <a:pt x="1866" y="4027"/>
                    <a:pt x="1886" y="4047"/>
                  </a:cubicBezTo>
                  <a:lnTo>
                    <a:pt x="3031" y="5249"/>
                  </a:lnTo>
                  <a:cubicBezTo>
                    <a:pt x="3051" y="5269"/>
                    <a:pt x="3075" y="5279"/>
                    <a:pt x="3099" y="5279"/>
                  </a:cubicBezTo>
                  <a:cubicBezTo>
                    <a:pt x="3142" y="5279"/>
                    <a:pt x="3184" y="5247"/>
                    <a:pt x="3203" y="5192"/>
                  </a:cubicBezTo>
                  <a:lnTo>
                    <a:pt x="3460" y="3532"/>
                  </a:lnTo>
                  <a:cubicBezTo>
                    <a:pt x="3460" y="3503"/>
                    <a:pt x="3489" y="3474"/>
                    <a:pt x="3517" y="3446"/>
                  </a:cubicBezTo>
                  <a:lnTo>
                    <a:pt x="5006" y="2730"/>
                  </a:lnTo>
                  <a:cubicBezTo>
                    <a:pt x="5092" y="2702"/>
                    <a:pt x="5092" y="2587"/>
                    <a:pt x="5006" y="2559"/>
                  </a:cubicBezTo>
                  <a:lnTo>
                    <a:pt x="3517" y="1815"/>
                  </a:lnTo>
                  <a:cubicBezTo>
                    <a:pt x="3489" y="1786"/>
                    <a:pt x="3460" y="1757"/>
                    <a:pt x="3460" y="1729"/>
                  </a:cubicBezTo>
                  <a:lnTo>
                    <a:pt x="3260" y="97"/>
                  </a:lnTo>
                  <a:cubicBezTo>
                    <a:pt x="3238" y="33"/>
                    <a:pt x="3185" y="1"/>
                    <a:pt x="3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69" name="Google Shape;569;p40"/>
          <p:cNvSpPr/>
          <p:nvPr/>
        </p:nvSpPr>
        <p:spPr>
          <a:xfrm>
            <a:off x="442275" y="344500"/>
            <a:ext cx="325575" cy="323375"/>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40"/>
          <p:cNvSpPr/>
          <p:nvPr/>
        </p:nvSpPr>
        <p:spPr>
          <a:xfrm>
            <a:off x="648100" y="841450"/>
            <a:ext cx="132400" cy="132400"/>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40"/>
          <p:cNvSpPr/>
          <p:nvPr/>
        </p:nvSpPr>
        <p:spPr>
          <a:xfrm>
            <a:off x="953700" y="536363"/>
            <a:ext cx="132411" cy="131517"/>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40"/>
          <p:cNvSpPr/>
          <p:nvPr/>
        </p:nvSpPr>
        <p:spPr>
          <a:xfrm>
            <a:off x="8135650" y="4811775"/>
            <a:ext cx="132400" cy="132400"/>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55" name="Shape 55"/>
        <p:cNvGrpSpPr/>
        <p:nvPr/>
      </p:nvGrpSpPr>
      <p:grpSpPr>
        <a:xfrm>
          <a:off x="0" y="0"/>
          <a:ext cx="0" cy="0"/>
          <a:chOff x="0" y="0"/>
          <a:chExt cx="0" cy="0"/>
        </a:xfrm>
      </p:grpSpPr>
      <p:sp>
        <p:nvSpPr>
          <p:cNvPr id="56" name="Google Shape;56;p5"/>
          <p:cNvSpPr/>
          <p:nvPr/>
        </p:nvSpPr>
        <p:spPr>
          <a:xfrm rot="-3219727">
            <a:off x="-898845" y="1550158"/>
            <a:ext cx="9968815" cy="8278387"/>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5"/>
          <p:cNvSpPr txBox="1"/>
          <p:nvPr>
            <p:ph type="subTitle" idx="1"/>
          </p:nvPr>
        </p:nvSpPr>
        <p:spPr>
          <a:xfrm>
            <a:off x="1160187" y="2954025"/>
            <a:ext cx="2619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p:txBody>
      </p:sp>
      <p:sp>
        <p:nvSpPr>
          <p:cNvPr id="58" name="Google Shape;58;p5"/>
          <p:cNvSpPr txBox="1"/>
          <p:nvPr>
            <p:ph type="subTitle" idx="2"/>
          </p:nvPr>
        </p:nvSpPr>
        <p:spPr>
          <a:xfrm>
            <a:off x="5481530" y="2954025"/>
            <a:ext cx="2502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p:txBody>
      </p:sp>
      <p:sp>
        <p:nvSpPr>
          <p:cNvPr id="59" name="Google Shape;59;p5"/>
          <p:cNvSpPr txBox="1"/>
          <p:nvPr>
            <p:ph type="ctrTitle"/>
          </p:nvPr>
        </p:nvSpPr>
        <p:spPr>
          <a:xfrm>
            <a:off x="1160225" y="2545650"/>
            <a:ext cx="2619300" cy="4845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panose="020B0603050000020004"/>
              <a:buNone/>
              <a:defRPr sz="2400">
                <a:solidFill>
                  <a:schemeClr val="lt2"/>
                </a:solidFill>
              </a:defRPr>
            </a:lvl1pPr>
            <a:lvl2pPr lvl="1"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60" name="Google Shape;60;p5"/>
          <p:cNvSpPr txBox="1"/>
          <p:nvPr>
            <p:ph type="ctrTitle" idx="3"/>
          </p:nvPr>
        </p:nvSpPr>
        <p:spPr>
          <a:xfrm>
            <a:off x="5422991" y="2545650"/>
            <a:ext cx="2619300" cy="4845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panose="020B0603050000020004"/>
              <a:buNone/>
              <a:defRPr sz="2400">
                <a:solidFill>
                  <a:schemeClr val="lt2"/>
                </a:solidFill>
              </a:defRPr>
            </a:lvl1pPr>
            <a:lvl2pPr lvl="1"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61" name="Google Shape;61;p5"/>
          <p:cNvSpPr txBox="1"/>
          <p:nvPr>
            <p:ph type="title" idx="4"/>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2">
  <p:cSld name="CUSTOM_18_1_1_1">
    <p:spTree>
      <p:nvGrpSpPr>
        <p:cNvPr id="573" name="Shape 573"/>
        <p:cNvGrpSpPr/>
        <p:nvPr/>
      </p:nvGrpSpPr>
      <p:grpSpPr>
        <a:xfrm>
          <a:off x="0" y="0"/>
          <a:ext cx="0" cy="0"/>
          <a:chOff x="0" y="0"/>
          <a:chExt cx="0" cy="0"/>
        </a:xfrm>
      </p:grpSpPr>
      <p:sp>
        <p:nvSpPr>
          <p:cNvPr id="574" name="Google Shape;574;p41"/>
          <p:cNvSpPr txBox="1"/>
          <p:nvPr>
            <p:ph type="title"/>
          </p:nvPr>
        </p:nvSpPr>
        <p:spPr>
          <a:xfrm>
            <a:off x="4810900" y="631350"/>
            <a:ext cx="3621900" cy="28134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4200">
                <a:solidFill>
                  <a:schemeClr val="accent1"/>
                </a:solidFill>
              </a:defRPr>
            </a:lvl1pPr>
            <a:lvl2pPr lvl="1" algn="r" rtl="0">
              <a:spcBef>
                <a:spcPts val="0"/>
              </a:spcBef>
              <a:spcAft>
                <a:spcPts val="0"/>
              </a:spcAft>
              <a:buNone/>
              <a:defRPr sz="4200">
                <a:solidFill>
                  <a:schemeClr val="accent1"/>
                </a:solidFill>
              </a:defRPr>
            </a:lvl2pPr>
            <a:lvl3pPr lvl="2" algn="r" rtl="0">
              <a:spcBef>
                <a:spcPts val="0"/>
              </a:spcBef>
              <a:spcAft>
                <a:spcPts val="0"/>
              </a:spcAft>
              <a:buNone/>
              <a:defRPr sz="4200">
                <a:solidFill>
                  <a:schemeClr val="accent1"/>
                </a:solidFill>
              </a:defRPr>
            </a:lvl3pPr>
            <a:lvl4pPr lvl="3" algn="r" rtl="0">
              <a:spcBef>
                <a:spcPts val="0"/>
              </a:spcBef>
              <a:spcAft>
                <a:spcPts val="0"/>
              </a:spcAft>
              <a:buNone/>
              <a:defRPr sz="4200">
                <a:solidFill>
                  <a:schemeClr val="accent1"/>
                </a:solidFill>
              </a:defRPr>
            </a:lvl4pPr>
            <a:lvl5pPr lvl="4" algn="r" rtl="0">
              <a:spcBef>
                <a:spcPts val="0"/>
              </a:spcBef>
              <a:spcAft>
                <a:spcPts val="0"/>
              </a:spcAft>
              <a:buNone/>
              <a:defRPr sz="4200">
                <a:solidFill>
                  <a:schemeClr val="accent1"/>
                </a:solidFill>
              </a:defRPr>
            </a:lvl5pPr>
            <a:lvl6pPr lvl="5" algn="r" rtl="0">
              <a:spcBef>
                <a:spcPts val="0"/>
              </a:spcBef>
              <a:spcAft>
                <a:spcPts val="0"/>
              </a:spcAft>
              <a:buNone/>
              <a:defRPr sz="4200">
                <a:solidFill>
                  <a:schemeClr val="accent1"/>
                </a:solidFill>
              </a:defRPr>
            </a:lvl6pPr>
            <a:lvl7pPr lvl="6" algn="r" rtl="0">
              <a:spcBef>
                <a:spcPts val="0"/>
              </a:spcBef>
              <a:spcAft>
                <a:spcPts val="0"/>
              </a:spcAft>
              <a:buNone/>
              <a:defRPr sz="4200">
                <a:solidFill>
                  <a:schemeClr val="accent1"/>
                </a:solidFill>
              </a:defRPr>
            </a:lvl7pPr>
            <a:lvl8pPr lvl="7" algn="r" rtl="0">
              <a:spcBef>
                <a:spcPts val="0"/>
              </a:spcBef>
              <a:spcAft>
                <a:spcPts val="0"/>
              </a:spcAft>
              <a:buNone/>
              <a:defRPr sz="4200">
                <a:solidFill>
                  <a:schemeClr val="accent1"/>
                </a:solidFill>
              </a:defRPr>
            </a:lvl8pPr>
            <a:lvl9pPr lvl="8" algn="r" rtl="0">
              <a:spcBef>
                <a:spcPts val="0"/>
              </a:spcBef>
              <a:spcAft>
                <a:spcPts val="0"/>
              </a:spcAft>
              <a:buNone/>
              <a:defRPr sz="4200">
                <a:solidFill>
                  <a:schemeClr val="accent1"/>
                </a:solidFill>
              </a:defRPr>
            </a:lvl9pPr>
          </a:lstStyle>
          <a:p/>
        </p:txBody>
      </p:sp>
      <p:sp>
        <p:nvSpPr>
          <p:cNvPr id="575" name="Google Shape;575;p41"/>
          <p:cNvSpPr/>
          <p:nvPr/>
        </p:nvSpPr>
        <p:spPr>
          <a:xfrm>
            <a:off x="875238" y="494200"/>
            <a:ext cx="225675" cy="214425"/>
          </a:xfrm>
          <a:custGeom>
            <a:avLst/>
            <a:gdLst/>
            <a:ahLst/>
            <a:cxnLst/>
            <a:rect l="l" t="t" r="r" b="b"/>
            <a:pathLst>
              <a:path w="9027" h="8577" extrusionOk="0">
                <a:moveTo>
                  <a:pt x="4514" y="0"/>
                </a:moveTo>
                <a:lnTo>
                  <a:pt x="3446" y="3277"/>
                </a:lnTo>
                <a:lnTo>
                  <a:pt x="1" y="3277"/>
                </a:lnTo>
                <a:lnTo>
                  <a:pt x="2791" y="5300"/>
                </a:lnTo>
                <a:lnTo>
                  <a:pt x="1723" y="8577"/>
                </a:lnTo>
                <a:lnTo>
                  <a:pt x="4514" y="6554"/>
                </a:lnTo>
                <a:lnTo>
                  <a:pt x="7304" y="8577"/>
                </a:lnTo>
                <a:lnTo>
                  <a:pt x="6237" y="5300"/>
                </a:lnTo>
                <a:lnTo>
                  <a:pt x="9027" y="3277"/>
                </a:lnTo>
                <a:lnTo>
                  <a:pt x="5581" y="3277"/>
                </a:lnTo>
                <a:lnTo>
                  <a:pt x="45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41"/>
          <p:cNvSpPr/>
          <p:nvPr/>
        </p:nvSpPr>
        <p:spPr>
          <a:xfrm>
            <a:off x="431238" y="756000"/>
            <a:ext cx="110975" cy="95075"/>
          </a:xfrm>
          <a:custGeom>
            <a:avLst/>
            <a:gdLst/>
            <a:ahLst/>
            <a:cxnLst/>
            <a:rect l="l" t="t" r="r" b="b"/>
            <a:pathLst>
              <a:path w="4439" h="3803" extrusionOk="0">
                <a:moveTo>
                  <a:pt x="2547" y="0"/>
                </a:moveTo>
                <a:cubicBezTo>
                  <a:pt x="843" y="0"/>
                  <a:pt x="0" y="2042"/>
                  <a:pt x="1199" y="3240"/>
                </a:cubicBezTo>
                <a:cubicBezTo>
                  <a:pt x="1587" y="3628"/>
                  <a:pt x="2064" y="3802"/>
                  <a:pt x="2531" y="3802"/>
                </a:cubicBezTo>
                <a:cubicBezTo>
                  <a:pt x="3505" y="3802"/>
                  <a:pt x="4439" y="3044"/>
                  <a:pt x="4439" y="1892"/>
                </a:cubicBezTo>
                <a:cubicBezTo>
                  <a:pt x="4439" y="843"/>
                  <a:pt x="3596" y="0"/>
                  <a:pt x="25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77" name="Google Shape;577;p41"/>
          <p:cNvGrpSpPr/>
          <p:nvPr/>
        </p:nvGrpSpPr>
        <p:grpSpPr>
          <a:xfrm rot="2700000">
            <a:off x="373907" y="113009"/>
            <a:ext cx="225690" cy="224198"/>
            <a:chOff x="3437575" y="2857925"/>
            <a:chExt cx="306250" cy="304225"/>
          </a:xfrm>
        </p:grpSpPr>
        <p:sp>
          <p:nvSpPr>
            <p:cNvPr id="578" name="Google Shape;578;p41"/>
            <p:cNvSpPr/>
            <p:nvPr/>
          </p:nvSpPr>
          <p:spPr>
            <a:xfrm>
              <a:off x="3437575" y="2857925"/>
              <a:ext cx="306250" cy="304225"/>
            </a:xfrm>
            <a:custGeom>
              <a:avLst/>
              <a:gdLst/>
              <a:ahLst/>
              <a:cxnLst/>
              <a:rect l="l" t="t" r="r" b="b"/>
              <a:pathLst>
                <a:path w="12250" h="12169" extrusionOk="0">
                  <a:moveTo>
                    <a:pt x="5378" y="0"/>
                  </a:moveTo>
                  <a:cubicBezTo>
                    <a:pt x="5282" y="0"/>
                    <a:pt x="5186" y="52"/>
                    <a:pt x="5152" y="155"/>
                  </a:cubicBezTo>
                  <a:lnTo>
                    <a:pt x="4064" y="3875"/>
                  </a:lnTo>
                  <a:cubicBezTo>
                    <a:pt x="4036" y="3961"/>
                    <a:pt x="3978" y="4018"/>
                    <a:pt x="3921" y="4047"/>
                  </a:cubicBezTo>
                  <a:lnTo>
                    <a:pt x="229" y="5249"/>
                  </a:lnTo>
                  <a:cubicBezTo>
                    <a:pt x="29" y="5306"/>
                    <a:pt x="0" y="5564"/>
                    <a:pt x="172" y="5678"/>
                  </a:cubicBezTo>
                  <a:lnTo>
                    <a:pt x="3377" y="7853"/>
                  </a:lnTo>
                  <a:cubicBezTo>
                    <a:pt x="3435" y="7911"/>
                    <a:pt x="3463" y="7968"/>
                    <a:pt x="3463" y="8054"/>
                  </a:cubicBezTo>
                  <a:lnTo>
                    <a:pt x="3463" y="11946"/>
                  </a:lnTo>
                  <a:cubicBezTo>
                    <a:pt x="3483" y="12085"/>
                    <a:pt x="3586" y="12169"/>
                    <a:pt x="3704" y="12169"/>
                  </a:cubicBezTo>
                  <a:cubicBezTo>
                    <a:pt x="3756" y="12169"/>
                    <a:pt x="3811" y="12153"/>
                    <a:pt x="3864" y="12118"/>
                  </a:cubicBezTo>
                  <a:lnTo>
                    <a:pt x="6926" y="9771"/>
                  </a:lnTo>
                  <a:cubicBezTo>
                    <a:pt x="6968" y="9729"/>
                    <a:pt x="7025" y="9702"/>
                    <a:pt x="7087" y="9702"/>
                  </a:cubicBezTo>
                  <a:cubicBezTo>
                    <a:pt x="7109" y="9702"/>
                    <a:pt x="7132" y="9706"/>
                    <a:pt x="7155" y="9714"/>
                  </a:cubicBezTo>
                  <a:lnTo>
                    <a:pt x="10847" y="10887"/>
                  </a:lnTo>
                  <a:cubicBezTo>
                    <a:pt x="10875" y="10901"/>
                    <a:pt x="10904" y="10907"/>
                    <a:pt x="10931" y="10907"/>
                  </a:cubicBezTo>
                  <a:cubicBezTo>
                    <a:pt x="11069" y="10907"/>
                    <a:pt x="11181" y="10744"/>
                    <a:pt x="11133" y="10601"/>
                  </a:cubicBezTo>
                  <a:lnTo>
                    <a:pt x="9845" y="6937"/>
                  </a:lnTo>
                  <a:cubicBezTo>
                    <a:pt x="9817" y="6880"/>
                    <a:pt x="9817" y="6794"/>
                    <a:pt x="9874" y="6709"/>
                  </a:cubicBezTo>
                  <a:lnTo>
                    <a:pt x="12135" y="3560"/>
                  </a:lnTo>
                  <a:cubicBezTo>
                    <a:pt x="12249" y="3417"/>
                    <a:pt x="12135" y="3188"/>
                    <a:pt x="11934" y="3188"/>
                  </a:cubicBezTo>
                  <a:lnTo>
                    <a:pt x="8042" y="3303"/>
                  </a:lnTo>
                  <a:cubicBezTo>
                    <a:pt x="7985" y="3303"/>
                    <a:pt x="7899" y="3274"/>
                    <a:pt x="7842" y="3217"/>
                  </a:cubicBezTo>
                  <a:lnTo>
                    <a:pt x="5552" y="69"/>
                  </a:lnTo>
                  <a:cubicBezTo>
                    <a:pt x="5507" y="23"/>
                    <a:pt x="5442" y="0"/>
                    <a:pt x="53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41"/>
            <p:cNvSpPr/>
            <p:nvPr/>
          </p:nvSpPr>
          <p:spPr>
            <a:xfrm>
              <a:off x="3518425" y="2951875"/>
              <a:ext cx="144550" cy="143750"/>
            </a:xfrm>
            <a:custGeom>
              <a:avLst/>
              <a:gdLst/>
              <a:ahLst/>
              <a:cxnLst/>
              <a:rect l="l" t="t" r="r" b="b"/>
              <a:pathLst>
                <a:path w="5782" h="5750" extrusionOk="0">
                  <a:moveTo>
                    <a:pt x="2538" y="0"/>
                  </a:moveTo>
                  <a:cubicBezTo>
                    <a:pt x="2490" y="0"/>
                    <a:pt x="2451" y="25"/>
                    <a:pt x="2433" y="60"/>
                  </a:cubicBezTo>
                  <a:lnTo>
                    <a:pt x="1918" y="1834"/>
                  </a:lnTo>
                  <a:cubicBezTo>
                    <a:pt x="1889" y="1863"/>
                    <a:pt x="1860" y="1892"/>
                    <a:pt x="1832" y="1892"/>
                  </a:cubicBezTo>
                  <a:lnTo>
                    <a:pt x="86" y="2464"/>
                  </a:lnTo>
                  <a:cubicBezTo>
                    <a:pt x="0" y="2493"/>
                    <a:pt x="0" y="2607"/>
                    <a:pt x="57" y="2664"/>
                  </a:cubicBezTo>
                  <a:lnTo>
                    <a:pt x="1574" y="3723"/>
                  </a:lnTo>
                  <a:cubicBezTo>
                    <a:pt x="1603" y="3723"/>
                    <a:pt x="1631" y="3752"/>
                    <a:pt x="1631" y="3809"/>
                  </a:cubicBezTo>
                  <a:lnTo>
                    <a:pt x="1631" y="5641"/>
                  </a:lnTo>
                  <a:cubicBezTo>
                    <a:pt x="1631" y="5703"/>
                    <a:pt x="1691" y="5750"/>
                    <a:pt x="1746" y="5750"/>
                  </a:cubicBezTo>
                  <a:cubicBezTo>
                    <a:pt x="1767" y="5750"/>
                    <a:pt x="1787" y="5743"/>
                    <a:pt x="1803" y="5727"/>
                  </a:cubicBezTo>
                  <a:lnTo>
                    <a:pt x="3263" y="4610"/>
                  </a:lnTo>
                  <a:cubicBezTo>
                    <a:pt x="3291" y="4582"/>
                    <a:pt x="3349" y="4582"/>
                    <a:pt x="3377" y="4582"/>
                  </a:cubicBezTo>
                  <a:lnTo>
                    <a:pt x="5123" y="5154"/>
                  </a:lnTo>
                  <a:cubicBezTo>
                    <a:pt x="5135" y="5158"/>
                    <a:pt x="5146" y="5160"/>
                    <a:pt x="5157" y="5160"/>
                  </a:cubicBezTo>
                  <a:cubicBezTo>
                    <a:pt x="5230" y="5160"/>
                    <a:pt x="5291" y="5085"/>
                    <a:pt x="5266" y="5011"/>
                  </a:cubicBezTo>
                  <a:lnTo>
                    <a:pt x="4636" y="3265"/>
                  </a:lnTo>
                  <a:cubicBezTo>
                    <a:pt x="4636" y="3237"/>
                    <a:pt x="4636" y="3208"/>
                    <a:pt x="4636" y="3179"/>
                  </a:cubicBezTo>
                  <a:lnTo>
                    <a:pt x="5724" y="1691"/>
                  </a:lnTo>
                  <a:cubicBezTo>
                    <a:pt x="5781" y="1605"/>
                    <a:pt x="5724" y="1491"/>
                    <a:pt x="5610" y="1491"/>
                  </a:cubicBezTo>
                  <a:lnTo>
                    <a:pt x="3778" y="1548"/>
                  </a:lnTo>
                  <a:cubicBezTo>
                    <a:pt x="3749" y="1548"/>
                    <a:pt x="3721" y="1548"/>
                    <a:pt x="3692" y="1520"/>
                  </a:cubicBezTo>
                  <a:lnTo>
                    <a:pt x="2633" y="31"/>
                  </a:lnTo>
                  <a:cubicBezTo>
                    <a:pt x="2600" y="9"/>
                    <a:pt x="2568" y="0"/>
                    <a:pt x="2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80" name="Google Shape;580;p41"/>
          <p:cNvSpPr/>
          <p:nvPr/>
        </p:nvSpPr>
        <p:spPr>
          <a:xfrm>
            <a:off x="800525" y="156238"/>
            <a:ext cx="184625" cy="137750"/>
          </a:xfrm>
          <a:custGeom>
            <a:avLst/>
            <a:gdLst/>
            <a:ahLst/>
            <a:cxnLst/>
            <a:rect l="l" t="t" r="r" b="b"/>
            <a:pathLst>
              <a:path w="7385" h="5510" extrusionOk="0">
                <a:moveTo>
                  <a:pt x="3707" y="0"/>
                </a:moveTo>
                <a:cubicBezTo>
                  <a:pt x="2999" y="0"/>
                  <a:pt x="2290" y="272"/>
                  <a:pt x="1746" y="816"/>
                </a:cubicBezTo>
                <a:cubicBezTo>
                  <a:pt x="1" y="2562"/>
                  <a:pt x="1231" y="5510"/>
                  <a:pt x="3693" y="5510"/>
                </a:cubicBezTo>
                <a:cubicBezTo>
                  <a:pt x="6154" y="5510"/>
                  <a:pt x="7384" y="2562"/>
                  <a:pt x="5667" y="816"/>
                </a:cubicBezTo>
                <a:cubicBezTo>
                  <a:pt x="5124" y="272"/>
                  <a:pt x="4415" y="0"/>
                  <a:pt x="37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81" name="Google Shape;581;p41"/>
          <p:cNvGrpSpPr/>
          <p:nvPr/>
        </p:nvGrpSpPr>
        <p:grpSpPr>
          <a:xfrm>
            <a:off x="8522253" y="3553306"/>
            <a:ext cx="848208" cy="752024"/>
            <a:chOff x="8026350" y="3861100"/>
            <a:chExt cx="495825" cy="439600"/>
          </a:xfrm>
        </p:grpSpPr>
        <p:sp>
          <p:nvSpPr>
            <p:cNvPr id="582" name="Google Shape;582;p41"/>
            <p:cNvSpPr/>
            <p:nvPr/>
          </p:nvSpPr>
          <p:spPr>
            <a:xfrm>
              <a:off x="8026350" y="3862050"/>
              <a:ext cx="495825" cy="437575"/>
            </a:xfrm>
            <a:custGeom>
              <a:avLst/>
              <a:gdLst/>
              <a:ahLst/>
              <a:cxnLst/>
              <a:rect l="l" t="t" r="r" b="b"/>
              <a:pathLst>
                <a:path w="19833" h="17503" extrusionOk="0">
                  <a:moveTo>
                    <a:pt x="9925" y="0"/>
                  </a:moveTo>
                  <a:cubicBezTo>
                    <a:pt x="7236" y="0"/>
                    <a:pt x="4584" y="1238"/>
                    <a:pt x="2866" y="3573"/>
                  </a:cubicBezTo>
                  <a:cubicBezTo>
                    <a:pt x="1" y="7468"/>
                    <a:pt x="844" y="12936"/>
                    <a:pt x="4739" y="15802"/>
                  </a:cubicBezTo>
                  <a:cubicBezTo>
                    <a:pt x="6299" y="16949"/>
                    <a:pt x="8114" y="17502"/>
                    <a:pt x="9913" y="17502"/>
                  </a:cubicBezTo>
                  <a:cubicBezTo>
                    <a:pt x="12606" y="17502"/>
                    <a:pt x="15261" y="16264"/>
                    <a:pt x="16967" y="13929"/>
                  </a:cubicBezTo>
                  <a:cubicBezTo>
                    <a:pt x="19832" y="10034"/>
                    <a:pt x="18990" y="4547"/>
                    <a:pt x="15095" y="1701"/>
                  </a:cubicBezTo>
                  <a:cubicBezTo>
                    <a:pt x="13534" y="553"/>
                    <a:pt x="11722" y="0"/>
                    <a:pt x="99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583;p41"/>
            <p:cNvSpPr/>
            <p:nvPr/>
          </p:nvSpPr>
          <p:spPr>
            <a:xfrm>
              <a:off x="8268875" y="4075850"/>
              <a:ext cx="160600" cy="224850"/>
            </a:xfrm>
            <a:custGeom>
              <a:avLst/>
              <a:gdLst/>
              <a:ahLst/>
              <a:cxnLst/>
              <a:rect l="l" t="t" r="r" b="b"/>
              <a:pathLst>
                <a:path w="6424" h="8994" extrusionOk="0">
                  <a:moveTo>
                    <a:pt x="995" y="1"/>
                  </a:moveTo>
                  <a:cubicBezTo>
                    <a:pt x="870" y="1"/>
                    <a:pt x="746" y="42"/>
                    <a:pt x="637" y="115"/>
                  </a:cubicBezTo>
                  <a:cubicBezTo>
                    <a:pt x="862" y="733"/>
                    <a:pt x="862" y="1388"/>
                    <a:pt x="618" y="1987"/>
                  </a:cubicBezTo>
                  <a:cubicBezTo>
                    <a:pt x="337" y="2718"/>
                    <a:pt x="0" y="3205"/>
                    <a:pt x="19" y="4047"/>
                  </a:cubicBezTo>
                  <a:cubicBezTo>
                    <a:pt x="56" y="5059"/>
                    <a:pt x="693" y="5770"/>
                    <a:pt x="899" y="6688"/>
                  </a:cubicBezTo>
                  <a:cubicBezTo>
                    <a:pt x="1064" y="7384"/>
                    <a:pt x="46" y="8994"/>
                    <a:pt x="738" y="8994"/>
                  </a:cubicBezTo>
                  <a:cubicBezTo>
                    <a:pt x="753" y="8994"/>
                    <a:pt x="770" y="8993"/>
                    <a:pt x="787" y="8991"/>
                  </a:cubicBezTo>
                  <a:cubicBezTo>
                    <a:pt x="4120" y="8635"/>
                    <a:pt x="5506" y="7212"/>
                    <a:pt x="6423" y="6257"/>
                  </a:cubicBezTo>
                  <a:cubicBezTo>
                    <a:pt x="6292" y="5864"/>
                    <a:pt x="6105" y="5152"/>
                    <a:pt x="5599" y="4778"/>
                  </a:cubicBezTo>
                  <a:cubicBezTo>
                    <a:pt x="4794" y="4178"/>
                    <a:pt x="3970" y="4441"/>
                    <a:pt x="3090" y="4197"/>
                  </a:cubicBezTo>
                  <a:cubicBezTo>
                    <a:pt x="1124" y="3673"/>
                    <a:pt x="1742" y="1369"/>
                    <a:pt x="1199" y="40"/>
                  </a:cubicBezTo>
                  <a:cubicBezTo>
                    <a:pt x="1132" y="13"/>
                    <a:pt x="1064" y="1"/>
                    <a:pt x="9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 name="Google Shape;584;p41"/>
            <p:cNvSpPr/>
            <p:nvPr/>
          </p:nvSpPr>
          <p:spPr>
            <a:xfrm>
              <a:off x="8328325" y="3942000"/>
              <a:ext cx="161550" cy="173250"/>
            </a:xfrm>
            <a:custGeom>
              <a:avLst/>
              <a:gdLst/>
              <a:ahLst/>
              <a:cxnLst/>
              <a:rect l="l" t="t" r="r" b="b"/>
              <a:pathLst>
                <a:path w="6462" h="6930" extrusionOk="0">
                  <a:moveTo>
                    <a:pt x="4382" y="1"/>
                  </a:moveTo>
                  <a:cubicBezTo>
                    <a:pt x="4165" y="1"/>
                    <a:pt x="3967" y="178"/>
                    <a:pt x="3671" y="319"/>
                  </a:cubicBezTo>
                  <a:cubicBezTo>
                    <a:pt x="2622" y="843"/>
                    <a:pt x="1761" y="1649"/>
                    <a:pt x="1162" y="2641"/>
                  </a:cubicBezTo>
                  <a:cubicBezTo>
                    <a:pt x="937" y="3053"/>
                    <a:pt x="862" y="3559"/>
                    <a:pt x="712" y="4008"/>
                  </a:cubicBezTo>
                  <a:cubicBezTo>
                    <a:pt x="637" y="4270"/>
                    <a:pt x="581" y="4532"/>
                    <a:pt x="544" y="4813"/>
                  </a:cubicBezTo>
                  <a:cubicBezTo>
                    <a:pt x="544" y="4832"/>
                    <a:pt x="506" y="4926"/>
                    <a:pt x="506" y="4926"/>
                  </a:cubicBezTo>
                  <a:cubicBezTo>
                    <a:pt x="1" y="5150"/>
                    <a:pt x="225" y="5881"/>
                    <a:pt x="487" y="6218"/>
                  </a:cubicBezTo>
                  <a:cubicBezTo>
                    <a:pt x="899" y="6761"/>
                    <a:pt x="1630" y="6929"/>
                    <a:pt x="2266" y="6929"/>
                  </a:cubicBezTo>
                  <a:cubicBezTo>
                    <a:pt x="3615" y="6911"/>
                    <a:pt x="3259" y="5656"/>
                    <a:pt x="3802" y="4813"/>
                  </a:cubicBezTo>
                  <a:cubicBezTo>
                    <a:pt x="3952" y="4495"/>
                    <a:pt x="4214" y="4233"/>
                    <a:pt x="4551" y="4120"/>
                  </a:cubicBezTo>
                  <a:cubicBezTo>
                    <a:pt x="4594" y="4111"/>
                    <a:pt x="4634" y="4106"/>
                    <a:pt x="4670" y="4106"/>
                  </a:cubicBezTo>
                  <a:cubicBezTo>
                    <a:pt x="4843" y="4106"/>
                    <a:pt x="4959" y="4195"/>
                    <a:pt x="5113" y="4195"/>
                  </a:cubicBezTo>
                  <a:cubicBezTo>
                    <a:pt x="5120" y="4196"/>
                    <a:pt x="5126" y="4196"/>
                    <a:pt x="5133" y="4196"/>
                  </a:cubicBezTo>
                  <a:cubicBezTo>
                    <a:pt x="5502" y="4196"/>
                    <a:pt x="6036" y="3764"/>
                    <a:pt x="6316" y="3764"/>
                  </a:cubicBezTo>
                  <a:cubicBezTo>
                    <a:pt x="6350" y="3764"/>
                    <a:pt x="6380" y="3770"/>
                    <a:pt x="6405" y="3783"/>
                  </a:cubicBezTo>
                  <a:cubicBezTo>
                    <a:pt x="6461" y="3240"/>
                    <a:pt x="5281" y="600"/>
                    <a:pt x="4701" y="132"/>
                  </a:cubicBezTo>
                  <a:cubicBezTo>
                    <a:pt x="4583" y="38"/>
                    <a:pt x="4481" y="1"/>
                    <a:pt x="4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41"/>
            <p:cNvSpPr/>
            <p:nvPr/>
          </p:nvSpPr>
          <p:spPr>
            <a:xfrm>
              <a:off x="8083950" y="3861100"/>
              <a:ext cx="291675" cy="177075"/>
            </a:xfrm>
            <a:custGeom>
              <a:avLst/>
              <a:gdLst/>
              <a:ahLst/>
              <a:cxnLst/>
              <a:rect l="l" t="t" r="r" b="b"/>
              <a:pathLst>
                <a:path w="11667" h="7083" extrusionOk="0">
                  <a:moveTo>
                    <a:pt x="7745" y="0"/>
                  </a:moveTo>
                  <a:cubicBezTo>
                    <a:pt x="4998" y="0"/>
                    <a:pt x="1693" y="1262"/>
                    <a:pt x="0" y="4622"/>
                  </a:cubicBezTo>
                  <a:cubicBezTo>
                    <a:pt x="169" y="4585"/>
                    <a:pt x="319" y="4510"/>
                    <a:pt x="468" y="4435"/>
                  </a:cubicBezTo>
                  <a:cubicBezTo>
                    <a:pt x="880" y="4285"/>
                    <a:pt x="1330" y="4192"/>
                    <a:pt x="1761" y="4192"/>
                  </a:cubicBezTo>
                  <a:cubicBezTo>
                    <a:pt x="1832" y="4187"/>
                    <a:pt x="1904" y="4185"/>
                    <a:pt x="1975" y="4185"/>
                  </a:cubicBezTo>
                  <a:cubicBezTo>
                    <a:pt x="3140" y="4185"/>
                    <a:pt x="4165" y="4747"/>
                    <a:pt x="5206" y="5259"/>
                  </a:cubicBezTo>
                  <a:cubicBezTo>
                    <a:pt x="5674" y="5484"/>
                    <a:pt x="6161" y="5727"/>
                    <a:pt x="6611" y="6008"/>
                  </a:cubicBezTo>
                  <a:cubicBezTo>
                    <a:pt x="6929" y="6252"/>
                    <a:pt x="7229" y="6514"/>
                    <a:pt x="7510" y="6813"/>
                  </a:cubicBezTo>
                  <a:cubicBezTo>
                    <a:pt x="7726" y="7003"/>
                    <a:pt x="7953" y="7083"/>
                    <a:pt x="8176" y="7083"/>
                  </a:cubicBezTo>
                  <a:cubicBezTo>
                    <a:pt x="8704" y="7083"/>
                    <a:pt x="9211" y="6634"/>
                    <a:pt x="9513" y="6121"/>
                  </a:cubicBezTo>
                  <a:cubicBezTo>
                    <a:pt x="9869" y="5484"/>
                    <a:pt x="9682" y="4791"/>
                    <a:pt x="9701" y="4098"/>
                  </a:cubicBezTo>
                  <a:cubicBezTo>
                    <a:pt x="9719" y="3536"/>
                    <a:pt x="10113" y="3162"/>
                    <a:pt x="10581" y="2900"/>
                  </a:cubicBezTo>
                  <a:cubicBezTo>
                    <a:pt x="10899" y="2731"/>
                    <a:pt x="11311" y="2637"/>
                    <a:pt x="11498" y="2282"/>
                  </a:cubicBezTo>
                  <a:cubicBezTo>
                    <a:pt x="11667" y="1944"/>
                    <a:pt x="11498" y="1757"/>
                    <a:pt x="11330" y="1476"/>
                  </a:cubicBezTo>
                  <a:cubicBezTo>
                    <a:pt x="11236" y="1289"/>
                    <a:pt x="11180" y="1064"/>
                    <a:pt x="11143" y="840"/>
                  </a:cubicBezTo>
                  <a:lnTo>
                    <a:pt x="11143" y="821"/>
                  </a:lnTo>
                  <a:cubicBezTo>
                    <a:pt x="10320" y="307"/>
                    <a:pt x="9100" y="0"/>
                    <a:pt x="77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41"/>
            <p:cNvSpPr/>
            <p:nvPr/>
          </p:nvSpPr>
          <p:spPr>
            <a:xfrm>
              <a:off x="8052575" y="4065125"/>
              <a:ext cx="139075" cy="211175"/>
            </a:xfrm>
            <a:custGeom>
              <a:avLst/>
              <a:gdLst/>
              <a:ahLst/>
              <a:cxnLst/>
              <a:rect l="l" t="t" r="r" b="b"/>
              <a:pathLst>
                <a:path w="5563" h="8447" extrusionOk="0">
                  <a:moveTo>
                    <a:pt x="2422" y="0"/>
                  </a:moveTo>
                  <a:cubicBezTo>
                    <a:pt x="2022" y="0"/>
                    <a:pt x="1622" y="62"/>
                    <a:pt x="1236" y="188"/>
                  </a:cubicBezTo>
                  <a:cubicBezTo>
                    <a:pt x="967" y="287"/>
                    <a:pt x="676" y="333"/>
                    <a:pt x="388" y="333"/>
                  </a:cubicBezTo>
                  <a:cubicBezTo>
                    <a:pt x="296" y="333"/>
                    <a:pt x="204" y="328"/>
                    <a:pt x="113" y="319"/>
                  </a:cubicBezTo>
                  <a:lnTo>
                    <a:pt x="113" y="319"/>
                  </a:lnTo>
                  <a:cubicBezTo>
                    <a:pt x="1" y="2023"/>
                    <a:pt x="750" y="6049"/>
                    <a:pt x="4907" y="8446"/>
                  </a:cubicBezTo>
                  <a:cubicBezTo>
                    <a:pt x="5244" y="8222"/>
                    <a:pt x="5413" y="7810"/>
                    <a:pt x="5338" y="7416"/>
                  </a:cubicBezTo>
                  <a:cubicBezTo>
                    <a:pt x="5281" y="7061"/>
                    <a:pt x="5207" y="6686"/>
                    <a:pt x="5113" y="6349"/>
                  </a:cubicBezTo>
                  <a:cubicBezTo>
                    <a:pt x="4963" y="5712"/>
                    <a:pt x="4944" y="5076"/>
                    <a:pt x="5038" y="4439"/>
                  </a:cubicBezTo>
                  <a:cubicBezTo>
                    <a:pt x="5113" y="3690"/>
                    <a:pt x="5525" y="3034"/>
                    <a:pt x="5544" y="2267"/>
                  </a:cubicBezTo>
                  <a:cubicBezTo>
                    <a:pt x="5562" y="1199"/>
                    <a:pt x="4776" y="675"/>
                    <a:pt x="3877" y="282"/>
                  </a:cubicBezTo>
                  <a:cubicBezTo>
                    <a:pt x="3411" y="95"/>
                    <a:pt x="2916" y="0"/>
                    <a:pt x="2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87" name="Google Shape;587;p41"/>
          <p:cNvSpPr/>
          <p:nvPr/>
        </p:nvSpPr>
        <p:spPr>
          <a:xfrm>
            <a:off x="8233425" y="4663071"/>
            <a:ext cx="305246" cy="289605"/>
          </a:xfrm>
          <a:custGeom>
            <a:avLst/>
            <a:gdLst/>
            <a:ahLst/>
            <a:cxnLst/>
            <a:rect l="l" t="t" r="r" b="b"/>
            <a:pathLst>
              <a:path w="5113" h="4851" extrusionOk="0">
                <a:moveTo>
                  <a:pt x="2566" y="1"/>
                </a:moveTo>
                <a:lnTo>
                  <a:pt x="1967" y="1855"/>
                </a:lnTo>
                <a:lnTo>
                  <a:pt x="0" y="1855"/>
                </a:lnTo>
                <a:lnTo>
                  <a:pt x="1592" y="2997"/>
                </a:lnTo>
                <a:lnTo>
                  <a:pt x="993" y="4851"/>
                </a:lnTo>
                <a:lnTo>
                  <a:pt x="2566" y="3709"/>
                </a:lnTo>
                <a:lnTo>
                  <a:pt x="4139" y="4851"/>
                </a:lnTo>
                <a:lnTo>
                  <a:pt x="3540" y="2997"/>
                </a:lnTo>
                <a:lnTo>
                  <a:pt x="5113" y="1855"/>
                </a:lnTo>
                <a:lnTo>
                  <a:pt x="3165" y="1855"/>
                </a:lnTo>
                <a:lnTo>
                  <a:pt x="25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41"/>
          <p:cNvSpPr/>
          <p:nvPr/>
        </p:nvSpPr>
        <p:spPr>
          <a:xfrm>
            <a:off x="8082525" y="4355500"/>
            <a:ext cx="150907" cy="137758"/>
          </a:xfrm>
          <a:custGeom>
            <a:avLst/>
            <a:gdLst/>
            <a:ahLst/>
            <a:cxnLst/>
            <a:rect l="l" t="t" r="r" b="b"/>
            <a:pathLst>
              <a:path w="9445" h="8622" extrusionOk="0">
                <a:moveTo>
                  <a:pt x="4702" y="1"/>
                </a:moveTo>
                <a:cubicBezTo>
                  <a:pt x="2732" y="1"/>
                  <a:pt x="961" y="1367"/>
                  <a:pt x="516" y="3396"/>
                </a:cubicBezTo>
                <a:cubicBezTo>
                  <a:pt x="0" y="5714"/>
                  <a:pt x="1460" y="8003"/>
                  <a:pt x="3778" y="8518"/>
                </a:cubicBezTo>
                <a:cubicBezTo>
                  <a:pt x="4093" y="8588"/>
                  <a:pt x="4407" y="8622"/>
                  <a:pt x="4717" y="8622"/>
                </a:cubicBezTo>
                <a:cubicBezTo>
                  <a:pt x="6692" y="8622"/>
                  <a:pt x="8484" y="7260"/>
                  <a:pt x="8930" y="5256"/>
                </a:cubicBezTo>
                <a:cubicBezTo>
                  <a:pt x="9445" y="2938"/>
                  <a:pt x="7957" y="619"/>
                  <a:pt x="5638" y="104"/>
                </a:cubicBezTo>
                <a:cubicBezTo>
                  <a:pt x="5324" y="35"/>
                  <a:pt x="5011" y="1"/>
                  <a:pt x="4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89" name="Google Shape;589;p41"/>
          <p:cNvGrpSpPr/>
          <p:nvPr/>
        </p:nvGrpSpPr>
        <p:grpSpPr>
          <a:xfrm>
            <a:off x="7588811" y="4440422"/>
            <a:ext cx="493711" cy="512263"/>
            <a:chOff x="939975" y="2736700"/>
            <a:chExt cx="276775" cy="287175"/>
          </a:xfrm>
        </p:grpSpPr>
        <p:sp>
          <p:nvSpPr>
            <p:cNvPr id="590" name="Google Shape;590;p41"/>
            <p:cNvSpPr/>
            <p:nvPr/>
          </p:nvSpPr>
          <p:spPr>
            <a:xfrm>
              <a:off x="939975" y="2736700"/>
              <a:ext cx="276775" cy="287175"/>
            </a:xfrm>
            <a:custGeom>
              <a:avLst/>
              <a:gdLst/>
              <a:ahLst/>
              <a:cxnLst/>
              <a:rect l="l" t="t" r="r" b="b"/>
              <a:pathLst>
                <a:path w="11071" h="11487" extrusionOk="0">
                  <a:moveTo>
                    <a:pt x="6852" y="0"/>
                  </a:moveTo>
                  <a:cubicBezTo>
                    <a:pt x="6803" y="0"/>
                    <a:pt x="6756" y="17"/>
                    <a:pt x="6720" y="53"/>
                  </a:cubicBezTo>
                  <a:lnTo>
                    <a:pt x="4173" y="2628"/>
                  </a:lnTo>
                  <a:cubicBezTo>
                    <a:pt x="4131" y="2670"/>
                    <a:pt x="4074" y="2697"/>
                    <a:pt x="4024" y="2697"/>
                  </a:cubicBezTo>
                  <a:cubicBezTo>
                    <a:pt x="4005" y="2697"/>
                    <a:pt x="3988" y="2693"/>
                    <a:pt x="3973" y="2686"/>
                  </a:cubicBezTo>
                  <a:lnTo>
                    <a:pt x="395" y="2056"/>
                  </a:lnTo>
                  <a:cubicBezTo>
                    <a:pt x="375" y="2049"/>
                    <a:pt x="355" y="2046"/>
                    <a:pt x="336" y="2046"/>
                  </a:cubicBezTo>
                  <a:cubicBezTo>
                    <a:pt x="193" y="2046"/>
                    <a:pt x="91" y="2219"/>
                    <a:pt x="166" y="2371"/>
                  </a:cubicBezTo>
                  <a:lnTo>
                    <a:pt x="1826" y="5576"/>
                  </a:lnTo>
                  <a:cubicBezTo>
                    <a:pt x="1855" y="5662"/>
                    <a:pt x="1855" y="5719"/>
                    <a:pt x="1826" y="5805"/>
                  </a:cubicBezTo>
                  <a:lnTo>
                    <a:pt x="80" y="8982"/>
                  </a:lnTo>
                  <a:cubicBezTo>
                    <a:pt x="1" y="9141"/>
                    <a:pt x="118" y="9300"/>
                    <a:pt x="272" y="9300"/>
                  </a:cubicBezTo>
                  <a:cubicBezTo>
                    <a:pt x="284" y="9300"/>
                    <a:pt x="297" y="9299"/>
                    <a:pt x="309" y="9297"/>
                  </a:cubicBezTo>
                  <a:lnTo>
                    <a:pt x="3887" y="8724"/>
                  </a:lnTo>
                  <a:cubicBezTo>
                    <a:pt x="3973" y="8724"/>
                    <a:pt x="4030" y="8753"/>
                    <a:pt x="4087" y="8810"/>
                  </a:cubicBezTo>
                  <a:lnTo>
                    <a:pt x="6577" y="11414"/>
                  </a:lnTo>
                  <a:cubicBezTo>
                    <a:pt x="6627" y="11465"/>
                    <a:pt x="6688" y="11487"/>
                    <a:pt x="6747" y="11487"/>
                  </a:cubicBezTo>
                  <a:cubicBezTo>
                    <a:pt x="6856" y="11487"/>
                    <a:pt x="6959" y="11411"/>
                    <a:pt x="6978" y="11300"/>
                  </a:cubicBezTo>
                  <a:lnTo>
                    <a:pt x="7521" y="7723"/>
                  </a:lnTo>
                  <a:cubicBezTo>
                    <a:pt x="7550" y="7637"/>
                    <a:pt x="7579" y="7579"/>
                    <a:pt x="7665" y="7551"/>
                  </a:cubicBezTo>
                  <a:lnTo>
                    <a:pt x="10899" y="5977"/>
                  </a:lnTo>
                  <a:cubicBezTo>
                    <a:pt x="11070" y="5891"/>
                    <a:pt x="11070" y="5662"/>
                    <a:pt x="10899" y="5576"/>
                  </a:cubicBezTo>
                  <a:lnTo>
                    <a:pt x="7693" y="3945"/>
                  </a:lnTo>
                  <a:cubicBezTo>
                    <a:pt x="7607" y="3916"/>
                    <a:pt x="7579" y="3859"/>
                    <a:pt x="7579" y="3773"/>
                  </a:cubicBezTo>
                  <a:lnTo>
                    <a:pt x="7092" y="196"/>
                  </a:lnTo>
                  <a:cubicBezTo>
                    <a:pt x="7073" y="78"/>
                    <a:pt x="6959" y="0"/>
                    <a:pt x="68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41"/>
            <p:cNvSpPr/>
            <p:nvPr/>
          </p:nvSpPr>
          <p:spPr>
            <a:xfrm>
              <a:off x="1010025" y="2818575"/>
              <a:ext cx="127300" cy="131975"/>
            </a:xfrm>
            <a:custGeom>
              <a:avLst/>
              <a:gdLst/>
              <a:ahLst/>
              <a:cxnLst/>
              <a:rect l="l" t="t" r="r" b="b"/>
              <a:pathLst>
                <a:path w="5092" h="5279" extrusionOk="0">
                  <a:moveTo>
                    <a:pt x="3135" y="1"/>
                  </a:moveTo>
                  <a:cubicBezTo>
                    <a:pt x="3119" y="1"/>
                    <a:pt x="3102" y="4"/>
                    <a:pt x="3088" y="12"/>
                  </a:cubicBezTo>
                  <a:lnTo>
                    <a:pt x="1915" y="1214"/>
                  </a:lnTo>
                  <a:cubicBezTo>
                    <a:pt x="1886" y="1214"/>
                    <a:pt x="1858" y="1242"/>
                    <a:pt x="1829" y="1242"/>
                  </a:cubicBezTo>
                  <a:lnTo>
                    <a:pt x="198" y="927"/>
                  </a:lnTo>
                  <a:cubicBezTo>
                    <a:pt x="112" y="927"/>
                    <a:pt x="55" y="1013"/>
                    <a:pt x="83" y="1099"/>
                  </a:cubicBezTo>
                  <a:lnTo>
                    <a:pt x="827" y="2559"/>
                  </a:lnTo>
                  <a:cubicBezTo>
                    <a:pt x="827" y="2587"/>
                    <a:pt x="827" y="2616"/>
                    <a:pt x="827" y="2673"/>
                  </a:cubicBezTo>
                  <a:lnTo>
                    <a:pt x="26" y="4133"/>
                  </a:lnTo>
                  <a:cubicBezTo>
                    <a:pt x="0" y="4184"/>
                    <a:pt x="43" y="4280"/>
                    <a:pt x="114" y="4280"/>
                  </a:cubicBezTo>
                  <a:cubicBezTo>
                    <a:pt x="122" y="4280"/>
                    <a:pt x="131" y="4279"/>
                    <a:pt x="140" y="4276"/>
                  </a:cubicBezTo>
                  <a:lnTo>
                    <a:pt x="1772" y="4018"/>
                  </a:lnTo>
                  <a:cubicBezTo>
                    <a:pt x="1788" y="4010"/>
                    <a:pt x="1803" y="4006"/>
                    <a:pt x="1815" y="4006"/>
                  </a:cubicBezTo>
                  <a:cubicBezTo>
                    <a:pt x="1846" y="4006"/>
                    <a:pt x="1866" y="4027"/>
                    <a:pt x="1886" y="4047"/>
                  </a:cubicBezTo>
                  <a:lnTo>
                    <a:pt x="3031" y="5249"/>
                  </a:lnTo>
                  <a:cubicBezTo>
                    <a:pt x="3051" y="5269"/>
                    <a:pt x="3075" y="5279"/>
                    <a:pt x="3099" y="5279"/>
                  </a:cubicBezTo>
                  <a:cubicBezTo>
                    <a:pt x="3142" y="5279"/>
                    <a:pt x="3184" y="5247"/>
                    <a:pt x="3203" y="5192"/>
                  </a:cubicBezTo>
                  <a:lnTo>
                    <a:pt x="3460" y="3532"/>
                  </a:lnTo>
                  <a:cubicBezTo>
                    <a:pt x="3460" y="3503"/>
                    <a:pt x="3489" y="3474"/>
                    <a:pt x="3517" y="3446"/>
                  </a:cubicBezTo>
                  <a:lnTo>
                    <a:pt x="5006" y="2730"/>
                  </a:lnTo>
                  <a:cubicBezTo>
                    <a:pt x="5092" y="2702"/>
                    <a:pt x="5092" y="2587"/>
                    <a:pt x="5006" y="2559"/>
                  </a:cubicBezTo>
                  <a:lnTo>
                    <a:pt x="3517" y="1815"/>
                  </a:lnTo>
                  <a:cubicBezTo>
                    <a:pt x="3489" y="1786"/>
                    <a:pt x="3460" y="1757"/>
                    <a:pt x="3460" y="1729"/>
                  </a:cubicBezTo>
                  <a:lnTo>
                    <a:pt x="3260" y="97"/>
                  </a:lnTo>
                  <a:cubicBezTo>
                    <a:pt x="3238" y="33"/>
                    <a:pt x="3185" y="1"/>
                    <a:pt x="3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hree columns">
  <p:cSld name="TITLE_ONLY_2_1_3">
    <p:spTree>
      <p:nvGrpSpPr>
        <p:cNvPr id="592" name="Shape 592"/>
        <p:cNvGrpSpPr/>
        <p:nvPr/>
      </p:nvGrpSpPr>
      <p:grpSpPr>
        <a:xfrm>
          <a:off x="0" y="0"/>
          <a:ext cx="0" cy="0"/>
          <a:chOff x="0" y="0"/>
          <a:chExt cx="0" cy="0"/>
        </a:xfrm>
      </p:grpSpPr>
      <p:sp>
        <p:nvSpPr>
          <p:cNvPr id="593" name="Google Shape;593;p42"/>
          <p:cNvSpPr/>
          <p:nvPr/>
        </p:nvSpPr>
        <p:spPr>
          <a:xfrm rot="-9535098">
            <a:off x="5501834" y="-426528"/>
            <a:ext cx="8322168" cy="6910965"/>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42"/>
          <p:cNvSpPr/>
          <p:nvPr/>
        </p:nvSpPr>
        <p:spPr>
          <a:xfrm rot="10800000">
            <a:off x="-85922" y="3018145"/>
            <a:ext cx="2226775" cy="2168729"/>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42"/>
          <p:cNvSpPr txBox="1"/>
          <p:nvPr>
            <p:ph type="subTitle" idx="1"/>
          </p:nvPr>
        </p:nvSpPr>
        <p:spPr>
          <a:xfrm>
            <a:off x="710100" y="2996300"/>
            <a:ext cx="2299800" cy="14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p:txBody>
      </p:sp>
      <p:sp>
        <p:nvSpPr>
          <p:cNvPr id="596" name="Google Shape;596;p42"/>
          <p:cNvSpPr txBox="1"/>
          <p:nvPr>
            <p:ph type="subTitle" idx="2"/>
          </p:nvPr>
        </p:nvSpPr>
        <p:spPr>
          <a:xfrm>
            <a:off x="3422100" y="3567800"/>
            <a:ext cx="2299800" cy="14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p:txBody>
      </p:sp>
      <p:sp>
        <p:nvSpPr>
          <p:cNvPr id="597" name="Google Shape;597;p42"/>
          <p:cNvSpPr txBox="1"/>
          <p:nvPr>
            <p:ph type="ctrTitle"/>
          </p:nvPr>
        </p:nvSpPr>
        <p:spPr>
          <a:xfrm>
            <a:off x="550325" y="2687700"/>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panose="020B0603050000020004"/>
              <a:buNone/>
              <a:defRPr sz="2400">
                <a:solidFill>
                  <a:schemeClr val="lt2"/>
                </a:solidFill>
              </a:defRPr>
            </a:lvl1pPr>
            <a:lvl2pPr lvl="1"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598" name="Google Shape;598;p42"/>
          <p:cNvSpPr txBox="1"/>
          <p:nvPr>
            <p:ph type="ctrTitle" idx="3"/>
          </p:nvPr>
        </p:nvSpPr>
        <p:spPr>
          <a:xfrm>
            <a:off x="3262350" y="3259200"/>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panose="020B0603050000020004"/>
              <a:buNone/>
              <a:defRPr sz="2400">
                <a:solidFill>
                  <a:schemeClr val="lt2"/>
                </a:solidFill>
              </a:defRPr>
            </a:lvl1pPr>
            <a:lvl2pPr lvl="1"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599" name="Google Shape;599;p42"/>
          <p:cNvSpPr txBox="1"/>
          <p:nvPr>
            <p:ph type="subTitle" idx="4"/>
          </p:nvPr>
        </p:nvSpPr>
        <p:spPr>
          <a:xfrm>
            <a:off x="6134125" y="2996300"/>
            <a:ext cx="2299800" cy="14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p:txBody>
      </p:sp>
      <p:sp>
        <p:nvSpPr>
          <p:cNvPr id="600" name="Google Shape;600;p42"/>
          <p:cNvSpPr txBox="1"/>
          <p:nvPr>
            <p:ph type="ctrTitle" idx="5"/>
          </p:nvPr>
        </p:nvSpPr>
        <p:spPr>
          <a:xfrm>
            <a:off x="5974375" y="2687700"/>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panose="020B0603050000020004"/>
              <a:buNone/>
              <a:defRPr sz="2400">
                <a:solidFill>
                  <a:schemeClr val="lt2"/>
                </a:solidFill>
              </a:defRPr>
            </a:lvl1pPr>
            <a:lvl2pPr lvl="1"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601" name="Google Shape;601;p42"/>
          <p:cNvSpPr txBox="1"/>
          <p:nvPr>
            <p:ph type="title" idx="6"/>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p:txBody>
      </p:sp>
      <p:sp>
        <p:nvSpPr>
          <p:cNvPr id="602" name="Google Shape;602;p42"/>
          <p:cNvSpPr/>
          <p:nvPr/>
        </p:nvSpPr>
        <p:spPr>
          <a:xfrm>
            <a:off x="825250" y="851400"/>
            <a:ext cx="325575" cy="323375"/>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42"/>
          <p:cNvSpPr/>
          <p:nvPr/>
        </p:nvSpPr>
        <p:spPr>
          <a:xfrm>
            <a:off x="442275" y="927175"/>
            <a:ext cx="132400" cy="132400"/>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42"/>
          <p:cNvSpPr/>
          <p:nvPr/>
        </p:nvSpPr>
        <p:spPr>
          <a:xfrm>
            <a:off x="953700" y="536363"/>
            <a:ext cx="132411" cy="131517"/>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42"/>
          <p:cNvSpPr/>
          <p:nvPr/>
        </p:nvSpPr>
        <p:spPr>
          <a:xfrm>
            <a:off x="8593675" y="4417100"/>
            <a:ext cx="132400" cy="132400"/>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42"/>
          <p:cNvSpPr/>
          <p:nvPr/>
        </p:nvSpPr>
        <p:spPr>
          <a:xfrm>
            <a:off x="8774850" y="3904225"/>
            <a:ext cx="183900" cy="137750"/>
          </a:xfrm>
          <a:custGeom>
            <a:avLst/>
            <a:gdLst/>
            <a:ahLst/>
            <a:cxnLst/>
            <a:rect l="l" t="t" r="r" b="b"/>
            <a:pathLst>
              <a:path w="7356" h="5510" extrusionOk="0">
                <a:moveTo>
                  <a:pt x="3678" y="1"/>
                </a:moveTo>
                <a:cubicBezTo>
                  <a:pt x="2969" y="1"/>
                  <a:pt x="2261" y="273"/>
                  <a:pt x="1717" y="816"/>
                </a:cubicBezTo>
                <a:cubicBezTo>
                  <a:pt x="0" y="2533"/>
                  <a:pt x="1231" y="5510"/>
                  <a:pt x="3663" y="5510"/>
                </a:cubicBezTo>
                <a:cubicBezTo>
                  <a:pt x="6125" y="5510"/>
                  <a:pt x="7355" y="2533"/>
                  <a:pt x="5638" y="816"/>
                </a:cubicBezTo>
                <a:cubicBezTo>
                  <a:pt x="5094" y="273"/>
                  <a:pt x="4386" y="1"/>
                  <a:pt x="36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07" name="Google Shape;607;p42"/>
          <p:cNvGrpSpPr/>
          <p:nvPr/>
        </p:nvGrpSpPr>
        <p:grpSpPr>
          <a:xfrm>
            <a:off x="7936950" y="4260975"/>
            <a:ext cx="276775" cy="287175"/>
            <a:chOff x="939975" y="2736700"/>
            <a:chExt cx="276775" cy="287175"/>
          </a:xfrm>
        </p:grpSpPr>
        <p:sp>
          <p:nvSpPr>
            <p:cNvPr id="608" name="Google Shape;608;p42"/>
            <p:cNvSpPr/>
            <p:nvPr/>
          </p:nvSpPr>
          <p:spPr>
            <a:xfrm>
              <a:off x="939975" y="2736700"/>
              <a:ext cx="276775" cy="287175"/>
            </a:xfrm>
            <a:custGeom>
              <a:avLst/>
              <a:gdLst/>
              <a:ahLst/>
              <a:cxnLst/>
              <a:rect l="l" t="t" r="r" b="b"/>
              <a:pathLst>
                <a:path w="11071" h="11487" extrusionOk="0">
                  <a:moveTo>
                    <a:pt x="6852" y="0"/>
                  </a:moveTo>
                  <a:cubicBezTo>
                    <a:pt x="6803" y="0"/>
                    <a:pt x="6756" y="17"/>
                    <a:pt x="6720" y="53"/>
                  </a:cubicBezTo>
                  <a:lnTo>
                    <a:pt x="4173" y="2628"/>
                  </a:lnTo>
                  <a:cubicBezTo>
                    <a:pt x="4131" y="2670"/>
                    <a:pt x="4074" y="2697"/>
                    <a:pt x="4024" y="2697"/>
                  </a:cubicBezTo>
                  <a:cubicBezTo>
                    <a:pt x="4005" y="2697"/>
                    <a:pt x="3988" y="2693"/>
                    <a:pt x="3973" y="2686"/>
                  </a:cubicBezTo>
                  <a:lnTo>
                    <a:pt x="395" y="2056"/>
                  </a:lnTo>
                  <a:cubicBezTo>
                    <a:pt x="375" y="2049"/>
                    <a:pt x="355" y="2046"/>
                    <a:pt x="336" y="2046"/>
                  </a:cubicBezTo>
                  <a:cubicBezTo>
                    <a:pt x="193" y="2046"/>
                    <a:pt x="91" y="2219"/>
                    <a:pt x="166" y="2371"/>
                  </a:cubicBezTo>
                  <a:lnTo>
                    <a:pt x="1826" y="5576"/>
                  </a:lnTo>
                  <a:cubicBezTo>
                    <a:pt x="1855" y="5662"/>
                    <a:pt x="1855" y="5719"/>
                    <a:pt x="1826" y="5805"/>
                  </a:cubicBezTo>
                  <a:lnTo>
                    <a:pt x="80" y="8982"/>
                  </a:lnTo>
                  <a:cubicBezTo>
                    <a:pt x="1" y="9141"/>
                    <a:pt x="118" y="9300"/>
                    <a:pt x="272" y="9300"/>
                  </a:cubicBezTo>
                  <a:cubicBezTo>
                    <a:pt x="284" y="9300"/>
                    <a:pt x="297" y="9299"/>
                    <a:pt x="309" y="9297"/>
                  </a:cubicBezTo>
                  <a:lnTo>
                    <a:pt x="3887" y="8724"/>
                  </a:lnTo>
                  <a:cubicBezTo>
                    <a:pt x="3973" y="8724"/>
                    <a:pt x="4030" y="8753"/>
                    <a:pt x="4087" y="8810"/>
                  </a:cubicBezTo>
                  <a:lnTo>
                    <a:pt x="6577" y="11414"/>
                  </a:lnTo>
                  <a:cubicBezTo>
                    <a:pt x="6627" y="11465"/>
                    <a:pt x="6688" y="11487"/>
                    <a:pt x="6747" y="11487"/>
                  </a:cubicBezTo>
                  <a:cubicBezTo>
                    <a:pt x="6856" y="11487"/>
                    <a:pt x="6959" y="11411"/>
                    <a:pt x="6978" y="11300"/>
                  </a:cubicBezTo>
                  <a:lnTo>
                    <a:pt x="7521" y="7723"/>
                  </a:lnTo>
                  <a:cubicBezTo>
                    <a:pt x="7550" y="7637"/>
                    <a:pt x="7579" y="7579"/>
                    <a:pt x="7665" y="7551"/>
                  </a:cubicBezTo>
                  <a:lnTo>
                    <a:pt x="10899" y="5977"/>
                  </a:lnTo>
                  <a:cubicBezTo>
                    <a:pt x="11070" y="5891"/>
                    <a:pt x="11070" y="5662"/>
                    <a:pt x="10899" y="5576"/>
                  </a:cubicBezTo>
                  <a:lnTo>
                    <a:pt x="7693" y="3945"/>
                  </a:lnTo>
                  <a:cubicBezTo>
                    <a:pt x="7607" y="3916"/>
                    <a:pt x="7579" y="3859"/>
                    <a:pt x="7579" y="3773"/>
                  </a:cubicBezTo>
                  <a:lnTo>
                    <a:pt x="7092" y="196"/>
                  </a:lnTo>
                  <a:cubicBezTo>
                    <a:pt x="7073" y="78"/>
                    <a:pt x="6959" y="0"/>
                    <a:pt x="68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42"/>
            <p:cNvSpPr/>
            <p:nvPr/>
          </p:nvSpPr>
          <p:spPr>
            <a:xfrm>
              <a:off x="1010025" y="2818575"/>
              <a:ext cx="127300" cy="131975"/>
            </a:xfrm>
            <a:custGeom>
              <a:avLst/>
              <a:gdLst/>
              <a:ahLst/>
              <a:cxnLst/>
              <a:rect l="l" t="t" r="r" b="b"/>
              <a:pathLst>
                <a:path w="5092" h="5279" extrusionOk="0">
                  <a:moveTo>
                    <a:pt x="3135" y="1"/>
                  </a:moveTo>
                  <a:cubicBezTo>
                    <a:pt x="3119" y="1"/>
                    <a:pt x="3102" y="4"/>
                    <a:pt x="3088" y="12"/>
                  </a:cubicBezTo>
                  <a:lnTo>
                    <a:pt x="1915" y="1214"/>
                  </a:lnTo>
                  <a:cubicBezTo>
                    <a:pt x="1886" y="1214"/>
                    <a:pt x="1858" y="1242"/>
                    <a:pt x="1829" y="1242"/>
                  </a:cubicBezTo>
                  <a:lnTo>
                    <a:pt x="198" y="927"/>
                  </a:lnTo>
                  <a:cubicBezTo>
                    <a:pt x="112" y="927"/>
                    <a:pt x="55" y="1013"/>
                    <a:pt x="83" y="1099"/>
                  </a:cubicBezTo>
                  <a:lnTo>
                    <a:pt x="827" y="2559"/>
                  </a:lnTo>
                  <a:cubicBezTo>
                    <a:pt x="827" y="2587"/>
                    <a:pt x="827" y="2616"/>
                    <a:pt x="827" y="2673"/>
                  </a:cubicBezTo>
                  <a:lnTo>
                    <a:pt x="26" y="4133"/>
                  </a:lnTo>
                  <a:cubicBezTo>
                    <a:pt x="0" y="4184"/>
                    <a:pt x="43" y="4280"/>
                    <a:pt x="114" y="4280"/>
                  </a:cubicBezTo>
                  <a:cubicBezTo>
                    <a:pt x="122" y="4280"/>
                    <a:pt x="131" y="4279"/>
                    <a:pt x="140" y="4276"/>
                  </a:cubicBezTo>
                  <a:lnTo>
                    <a:pt x="1772" y="4018"/>
                  </a:lnTo>
                  <a:cubicBezTo>
                    <a:pt x="1788" y="4010"/>
                    <a:pt x="1803" y="4006"/>
                    <a:pt x="1815" y="4006"/>
                  </a:cubicBezTo>
                  <a:cubicBezTo>
                    <a:pt x="1846" y="4006"/>
                    <a:pt x="1866" y="4027"/>
                    <a:pt x="1886" y="4047"/>
                  </a:cubicBezTo>
                  <a:lnTo>
                    <a:pt x="3031" y="5249"/>
                  </a:lnTo>
                  <a:cubicBezTo>
                    <a:pt x="3051" y="5269"/>
                    <a:pt x="3075" y="5279"/>
                    <a:pt x="3099" y="5279"/>
                  </a:cubicBezTo>
                  <a:cubicBezTo>
                    <a:pt x="3142" y="5279"/>
                    <a:pt x="3184" y="5247"/>
                    <a:pt x="3203" y="5192"/>
                  </a:cubicBezTo>
                  <a:lnTo>
                    <a:pt x="3460" y="3532"/>
                  </a:lnTo>
                  <a:cubicBezTo>
                    <a:pt x="3460" y="3503"/>
                    <a:pt x="3489" y="3474"/>
                    <a:pt x="3517" y="3446"/>
                  </a:cubicBezTo>
                  <a:lnTo>
                    <a:pt x="5006" y="2730"/>
                  </a:lnTo>
                  <a:cubicBezTo>
                    <a:pt x="5092" y="2702"/>
                    <a:pt x="5092" y="2587"/>
                    <a:pt x="5006" y="2559"/>
                  </a:cubicBezTo>
                  <a:lnTo>
                    <a:pt x="3517" y="1815"/>
                  </a:lnTo>
                  <a:cubicBezTo>
                    <a:pt x="3489" y="1786"/>
                    <a:pt x="3460" y="1757"/>
                    <a:pt x="3460" y="1729"/>
                  </a:cubicBezTo>
                  <a:lnTo>
                    <a:pt x="3260" y="97"/>
                  </a:lnTo>
                  <a:cubicBezTo>
                    <a:pt x="3238" y="33"/>
                    <a:pt x="3185" y="1"/>
                    <a:pt x="3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four columns 1">
  <p:cSld name="TITLE_ONLY_2_1_1_1_1">
    <p:spTree>
      <p:nvGrpSpPr>
        <p:cNvPr id="610" name="Shape 610"/>
        <p:cNvGrpSpPr/>
        <p:nvPr/>
      </p:nvGrpSpPr>
      <p:grpSpPr>
        <a:xfrm>
          <a:off x="0" y="0"/>
          <a:ext cx="0" cy="0"/>
          <a:chOff x="0" y="0"/>
          <a:chExt cx="0" cy="0"/>
        </a:xfrm>
      </p:grpSpPr>
      <p:sp>
        <p:nvSpPr>
          <p:cNvPr id="611" name="Google Shape;611;p43"/>
          <p:cNvSpPr/>
          <p:nvPr/>
        </p:nvSpPr>
        <p:spPr>
          <a:xfrm rot="10800000">
            <a:off x="-64287" y="2209089"/>
            <a:ext cx="3508236" cy="3416786"/>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43"/>
          <p:cNvSpPr/>
          <p:nvPr/>
        </p:nvSpPr>
        <p:spPr>
          <a:xfrm rot="-9535098">
            <a:off x="5501834" y="-426528"/>
            <a:ext cx="8322168" cy="6910965"/>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43"/>
          <p:cNvSpPr txBox="1"/>
          <p:nvPr>
            <p:ph type="subTitle" idx="1"/>
          </p:nvPr>
        </p:nvSpPr>
        <p:spPr>
          <a:xfrm>
            <a:off x="1609650" y="1898950"/>
            <a:ext cx="2386200" cy="81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p:txBody>
      </p:sp>
      <p:sp>
        <p:nvSpPr>
          <p:cNvPr id="614" name="Google Shape;614;p43"/>
          <p:cNvSpPr txBox="1"/>
          <p:nvPr>
            <p:ph type="subTitle" idx="2"/>
          </p:nvPr>
        </p:nvSpPr>
        <p:spPr>
          <a:xfrm>
            <a:off x="5937990" y="1898950"/>
            <a:ext cx="2494800" cy="81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p:txBody>
      </p:sp>
      <p:sp>
        <p:nvSpPr>
          <p:cNvPr id="615" name="Google Shape;615;p43"/>
          <p:cNvSpPr txBox="1"/>
          <p:nvPr>
            <p:ph type="ctrTitle"/>
          </p:nvPr>
        </p:nvSpPr>
        <p:spPr>
          <a:xfrm>
            <a:off x="1609650" y="1590350"/>
            <a:ext cx="23862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600"/>
              <a:buFont typeface="Fira Sans Condensed Medium" panose="020B0603050000020004"/>
              <a:buNone/>
              <a:defRPr sz="2400">
                <a:solidFill>
                  <a:schemeClr val="lt2"/>
                </a:solidFill>
              </a:defRPr>
            </a:lvl1pPr>
            <a:lvl2pPr lvl="1"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616" name="Google Shape;616;p43"/>
          <p:cNvSpPr txBox="1"/>
          <p:nvPr>
            <p:ph type="ctrTitle" idx="3"/>
          </p:nvPr>
        </p:nvSpPr>
        <p:spPr>
          <a:xfrm>
            <a:off x="5937998" y="1590350"/>
            <a:ext cx="24948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600"/>
              <a:buFont typeface="Fira Sans Condensed Medium" panose="020B0603050000020004"/>
              <a:buNone/>
              <a:defRPr sz="2400">
                <a:solidFill>
                  <a:schemeClr val="lt2"/>
                </a:solidFill>
              </a:defRPr>
            </a:lvl1pPr>
            <a:lvl2pPr lvl="1"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617" name="Google Shape;617;p43"/>
          <p:cNvSpPr txBox="1"/>
          <p:nvPr>
            <p:ph type="subTitle" idx="4"/>
          </p:nvPr>
        </p:nvSpPr>
        <p:spPr>
          <a:xfrm>
            <a:off x="1609650" y="3639025"/>
            <a:ext cx="2386200" cy="9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p:txBody>
      </p:sp>
      <p:sp>
        <p:nvSpPr>
          <p:cNvPr id="618" name="Google Shape;618;p43"/>
          <p:cNvSpPr txBox="1"/>
          <p:nvPr>
            <p:ph type="subTitle" idx="5"/>
          </p:nvPr>
        </p:nvSpPr>
        <p:spPr>
          <a:xfrm>
            <a:off x="5937990" y="3639025"/>
            <a:ext cx="2494800" cy="9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p:txBody>
      </p:sp>
      <p:sp>
        <p:nvSpPr>
          <p:cNvPr id="619" name="Google Shape;619;p43"/>
          <p:cNvSpPr txBox="1"/>
          <p:nvPr>
            <p:ph type="ctrTitle" idx="6"/>
          </p:nvPr>
        </p:nvSpPr>
        <p:spPr>
          <a:xfrm>
            <a:off x="1609650" y="3330425"/>
            <a:ext cx="23862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600"/>
              <a:buFont typeface="Fira Sans Condensed Medium" panose="020B0603050000020004"/>
              <a:buNone/>
              <a:defRPr sz="2400">
                <a:solidFill>
                  <a:schemeClr val="lt2"/>
                </a:solidFill>
              </a:defRPr>
            </a:lvl1pPr>
            <a:lvl2pPr lvl="1"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620" name="Google Shape;620;p43"/>
          <p:cNvSpPr txBox="1"/>
          <p:nvPr>
            <p:ph type="ctrTitle" idx="7"/>
          </p:nvPr>
        </p:nvSpPr>
        <p:spPr>
          <a:xfrm>
            <a:off x="5937998" y="3330425"/>
            <a:ext cx="24948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600"/>
              <a:buFont typeface="Fira Sans Condensed Medium" panose="020B0603050000020004"/>
              <a:buNone/>
              <a:defRPr sz="2400">
                <a:solidFill>
                  <a:schemeClr val="lt2"/>
                </a:solidFill>
              </a:defRPr>
            </a:lvl1pPr>
            <a:lvl2pPr lvl="1"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chemeClr val="dk1"/>
              </a:buClr>
              <a:buSzPts val="1600"/>
              <a:buFont typeface="Fira Sans Condensed Medium" panose="020B0603050000020004"/>
              <a:buNone/>
              <a:defRPr sz="1600">
                <a:solidFill>
                  <a:schemeClr val="dk1"/>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621" name="Google Shape;621;p43"/>
          <p:cNvSpPr txBox="1"/>
          <p:nvPr>
            <p:ph type="title" idx="8"/>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p:txBody>
      </p:sp>
      <p:sp>
        <p:nvSpPr>
          <p:cNvPr id="622" name="Google Shape;622;p43"/>
          <p:cNvSpPr/>
          <p:nvPr/>
        </p:nvSpPr>
        <p:spPr>
          <a:xfrm>
            <a:off x="8135650" y="4811775"/>
            <a:ext cx="132400" cy="132400"/>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43"/>
          <p:cNvSpPr/>
          <p:nvPr/>
        </p:nvSpPr>
        <p:spPr>
          <a:xfrm>
            <a:off x="8544825" y="4043250"/>
            <a:ext cx="183900" cy="137750"/>
          </a:xfrm>
          <a:custGeom>
            <a:avLst/>
            <a:gdLst/>
            <a:ahLst/>
            <a:cxnLst/>
            <a:rect l="l" t="t" r="r" b="b"/>
            <a:pathLst>
              <a:path w="7356" h="5510" extrusionOk="0">
                <a:moveTo>
                  <a:pt x="3678" y="1"/>
                </a:moveTo>
                <a:cubicBezTo>
                  <a:pt x="2969" y="1"/>
                  <a:pt x="2261" y="273"/>
                  <a:pt x="1717" y="816"/>
                </a:cubicBezTo>
                <a:cubicBezTo>
                  <a:pt x="0" y="2533"/>
                  <a:pt x="1231" y="5510"/>
                  <a:pt x="3663" y="5510"/>
                </a:cubicBezTo>
                <a:cubicBezTo>
                  <a:pt x="6125" y="5510"/>
                  <a:pt x="7355" y="2533"/>
                  <a:pt x="5638" y="816"/>
                </a:cubicBezTo>
                <a:cubicBezTo>
                  <a:pt x="5094" y="273"/>
                  <a:pt x="4386" y="1"/>
                  <a:pt x="36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24" name="Google Shape;624;p43"/>
          <p:cNvGrpSpPr/>
          <p:nvPr/>
        </p:nvGrpSpPr>
        <p:grpSpPr>
          <a:xfrm>
            <a:off x="8451950" y="4441638"/>
            <a:ext cx="276775" cy="287175"/>
            <a:chOff x="939975" y="2736700"/>
            <a:chExt cx="276775" cy="287175"/>
          </a:xfrm>
        </p:grpSpPr>
        <p:sp>
          <p:nvSpPr>
            <p:cNvPr id="625" name="Google Shape;625;p43"/>
            <p:cNvSpPr/>
            <p:nvPr/>
          </p:nvSpPr>
          <p:spPr>
            <a:xfrm>
              <a:off x="939975" y="2736700"/>
              <a:ext cx="276775" cy="287175"/>
            </a:xfrm>
            <a:custGeom>
              <a:avLst/>
              <a:gdLst/>
              <a:ahLst/>
              <a:cxnLst/>
              <a:rect l="l" t="t" r="r" b="b"/>
              <a:pathLst>
                <a:path w="11071" h="11487" extrusionOk="0">
                  <a:moveTo>
                    <a:pt x="6852" y="0"/>
                  </a:moveTo>
                  <a:cubicBezTo>
                    <a:pt x="6803" y="0"/>
                    <a:pt x="6756" y="17"/>
                    <a:pt x="6720" y="53"/>
                  </a:cubicBezTo>
                  <a:lnTo>
                    <a:pt x="4173" y="2628"/>
                  </a:lnTo>
                  <a:cubicBezTo>
                    <a:pt x="4131" y="2670"/>
                    <a:pt x="4074" y="2697"/>
                    <a:pt x="4024" y="2697"/>
                  </a:cubicBezTo>
                  <a:cubicBezTo>
                    <a:pt x="4005" y="2697"/>
                    <a:pt x="3988" y="2693"/>
                    <a:pt x="3973" y="2686"/>
                  </a:cubicBezTo>
                  <a:lnTo>
                    <a:pt x="395" y="2056"/>
                  </a:lnTo>
                  <a:cubicBezTo>
                    <a:pt x="375" y="2049"/>
                    <a:pt x="355" y="2046"/>
                    <a:pt x="336" y="2046"/>
                  </a:cubicBezTo>
                  <a:cubicBezTo>
                    <a:pt x="193" y="2046"/>
                    <a:pt x="91" y="2219"/>
                    <a:pt x="166" y="2371"/>
                  </a:cubicBezTo>
                  <a:lnTo>
                    <a:pt x="1826" y="5576"/>
                  </a:lnTo>
                  <a:cubicBezTo>
                    <a:pt x="1855" y="5662"/>
                    <a:pt x="1855" y="5719"/>
                    <a:pt x="1826" y="5805"/>
                  </a:cubicBezTo>
                  <a:lnTo>
                    <a:pt x="80" y="8982"/>
                  </a:lnTo>
                  <a:cubicBezTo>
                    <a:pt x="1" y="9141"/>
                    <a:pt x="118" y="9300"/>
                    <a:pt x="272" y="9300"/>
                  </a:cubicBezTo>
                  <a:cubicBezTo>
                    <a:pt x="284" y="9300"/>
                    <a:pt x="297" y="9299"/>
                    <a:pt x="309" y="9297"/>
                  </a:cubicBezTo>
                  <a:lnTo>
                    <a:pt x="3887" y="8724"/>
                  </a:lnTo>
                  <a:cubicBezTo>
                    <a:pt x="3973" y="8724"/>
                    <a:pt x="4030" y="8753"/>
                    <a:pt x="4087" y="8810"/>
                  </a:cubicBezTo>
                  <a:lnTo>
                    <a:pt x="6577" y="11414"/>
                  </a:lnTo>
                  <a:cubicBezTo>
                    <a:pt x="6627" y="11465"/>
                    <a:pt x="6688" y="11487"/>
                    <a:pt x="6747" y="11487"/>
                  </a:cubicBezTo>
                  <a:cubicBezTo>
                    <a:pt x="6856" y="11487"/>
                    <a:pt x="6959" y="11411"/>
                    <a:pt x="6978" y="11300"/>
                  </a:cubicBezTo>
                  <a:lnTo>
                    <a:pt x="7521" y="7723"/>
                  </a:lnTo>
                  <a:cubicBezTo>
                    <a:pt x="7550" y="7637"/>
                    <a:pt x="7579" y="7579"/>
                    <a:pt x="7665" y="7551"/>
                  </a:cubicBezTo>
                  <a:lnTo>
                    <a:pt x="10899" y="5977"/>
                  </a:lnTo>
                  <a:cubicBezTo>
                    <a:pt x="11070" y="5891"/>
                    <a:pt x="11070" y="5662"/>
                    <a:pt x="10899" y="5576"/>
                  </a:cubicBezTo>
                  <a:lnTo>
                    <a:pt x="7693" y="3945"/>
                  </a:lnTo>
                  <a:cubicBezTo>
                    <a:pt x="7607" y="3916"/>
                    <a:pt x="7579" y="3859"/>
                    <a:pt x="7579" y="3773"/>
                  </a:cubicBezTo>
                  <a:lnTo>
                    <a:pt x="7092" y="196"/>
                  </a:lnTo>
                  <a:cubicBezTo>
                    <a:pt x="7073" y="78"/>
                    <a:pt x="6959" y="0"/>
                    <a:pt x="68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43"/>
            <p:cNvSpPr/>
            <p:nvPr/>
          </p:nvSpPr>
          <p:spPr>
            <a:xfrm>
              <a:off x="1010025" y="2818575"/>
              <a:ext cx="127300" cy="131975"/>
            </a:xfrm>
            <a:custGeom>
              <a:avLst/>
              <a:gdLst/>
              <a:ahLst/>
              <a:cxnLst/>
              <a:rect l="l" t="t" r="r" b="b"/>
              <a:pathLst>
                <a:path w="5092" h="5279" extrusionOk="0">
                  <a:moveTo>
                    <a:pt x="3135" y="1"/>
                  </a:moveTo>
                  <a:cubicBezTo>
                    <a:pt x="3119" y="1"/>
                    <a:pt x="3102" y="4"/>
                    <a:pt x="3088" y="12"/>
                  </a:cubicBezTo>
                  <a:lnTo>
                    <a:pt x="1915" y="1214"/>
                  </a:lnTo>
                  <a:cubicBezTo>
                    <a:pt x="1886" y="1214"/>
                    <a:pt x="1858" y="1242"/>
                    <a:pt x="1829" y="1242"/>
                  </a:cubicBezTo>
                  <a:lnTo>
                    <a:pt x="198" y="927"/>
                  </a:lnTo>
                  <a:cubicBezTo>
                    <a:pt x="112" y="927"/>
                    <a:pt x="55" y="1013"/>
                    <a:pt x="83" y="1099"/>
                  </a:cubicBezTo>
                  <a:lnTo>
                    <a:pt x="827" y="2559"/>
                  </a:lnTo>
                  <a:cubicBezTo>
                    <a:pt x="827" y="2587"/>
                    <a:pt x="827" y="2616"/>
                    <a:pt x="827" y="2673"/>
                  </a:cubicBezTo>
                  <a:lnTo>
                    <a:pt x="26" y="4133"/>
                  </a:lnTo>
                  <a:cubicBezTo>
                    <a:pt x="0" y="4184"/>
                    <a:pt x="43" y="4280"/>
                    <a:pt x="114" y="4280"/>
                  </a:cubicBezTo>
                  <a:cubicBezTo>
                    <a:pt x="122" y="4280"/>
                    <a:pt x="131" y="4279"/>
                    <a:pt x="140" y="4276"/>
                  </a:cubicBezTo>
                  <a:lnTo>
                    <a:pt x="1772" y="4018"/>
                  </a:lnTo>
                  <a:cubicBezTo>
                    <a:pt x="1788" y="4010"/>
                    <a:pt x="1803" y="4006"/>
                    <a:pt x="1815" y="4006"/>
                  </a:cubicBezTo>
                  <a:cubicBezTo>
                    <a:pt x="1846" y="4006"/>
                    <a:pt x="1866" y="4027"/>
                    <a:pt x="1886" y="4047"/>
                  </a:cubicBezTo>
                  <a:lnTo>
                    <a:pt x="3031" y="5249"/>
                  </a:lnTo>
                  <a:cubicBezTo>
                    <a:pt x="3051" y="5269"/>
                    <a:pt x="3075" y="5279"/>
                    <a:pt x="3099" y="5279"/>
                  </a:cubicBezTo>
                  <a:cubicBezTo>
                    <a:pt x="3142" y="5279"/>
                    <a:pt x="3184" y="5247"/>
                    <a:pt x="3203" y="5192"/>
                  </a:cubicBezTo>
                  <a:lnTo>
                    <a:pt x="3460" y="3532"/>
                  </a:lnTo>
                  <a:cubicBezTo>
                    <a:pt x="3460" y="3503"/>
                    <a:pt x="3489" y="3474"/>
                    <a:pt x="3517" y="3446"/>
                  </a:cubicBezTo>
                  <a:lnTo>
                    <a:pt x="5006" y="2730"/>
                  </a:lnTo>
                  <a:cubicBezTo>
                    <a:pt x="5092" y="2702"/>
                    <a:pt x="5092" y="2587"/>
                    <a:pt x="5006" y="2559"/>
                  </a:cubicBezTo>
                  <a:lnTo>
                    <a:pt x="3517" y="1815"/>
                  </a:lnTo>
                  <a:cubicBezTo>
                    <a:pt x="3489" y="1786"/>
                    <a:pt x="3460" y="1757"/>
                    <a:pt x="3460" y="1729"/>
                  </a:cubicBezTo>
                  <a:lnTo>
                    <a:pt x="3260" y="97"/>
                  </a:lnTo>
                  <a:cubicBezTo>
                    <a:pt x="3238" y="33"/>
                    <a:pt x="3185" y="1"/>
                    <a:pt x="3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27" name="Google Shape;627;p43"/>
          <p:cNvSpPr/>
          <p:nvPr/>
        </p:nvSpPr>
        <p:spPr>
          <a:xfrm>
            <a:off x="442275" y="344500"/>
            <a:ext cx="325575" cy="323375"/>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628;p43"/>
          <p:cNvSpPr/>
          <p:nvPr/>
        </p:nvSpPr>
        <p:spPr>
          <a:xfrm>
            <a:off x="648100" y="841450"/>
            <a:ext cx="132400" cy="132400"/>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43"/>
          <p:cNvSpPr/>
          <p:nvPr/>
        </p:nvSpPr>
        <p:spPr>
          <a:xfrm>
            <a:off x="953700" y="536363"/>
            <a:ext cx="132411" cy="131517"/>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43"/>
          <p:cNvSpPr txBox="1"/>
          <p:nvPr>
            <p:ph type="title" idx="9" hasCustomPrompt="1"/>
          </p:nvPr>
        </p:nvSpPr>
        <p:spPr>
          <a:xfrm>
            <a:off x="638100" y="1511713"/>
            <a:ext cx="11616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2800"/>
              <a:buNone/>
              <a:defRPr sz="4200">
                <a:solidFill>
                  <a:schemeClr val="accent1"/>
                </a:solidFill>
              </a:defRPr>
            </a:lvl1pPr>
            <a:lvl2pPr lvl="1"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631" name="Google Shape;631;p43"/>
          <p:cNvSpPr txBox="1"/>
          <p:nvPr>
            <p:ph type="title" idx="13" hasCustomPrompt="1"/>
          </p:nvPr>
        </p:nvSpPr>
        <p:spPr>
          <a:xfrm>
            <a:off x="638100" y="3254213"/>
            <a:ext cx="11616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2800"/>
              <a:buNone/>
              <a:defRPr sz="4200">
                <a:solidFill>
                  <a:schemeClr val="accent2"/>
                </a:solidFill>
              </a:defRPr>
            </a:lvl1pPr>
            <a:lvl2pPr lvl="1"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632" name="Google Shape;632;p43"/>
          <p:cNvSpPr txBox="1"/>
          <p:nvPr>
            <p:ph type="title" idx="14" hasCustomPrompt="1"/>
          </p:nvPr>
        </p:nvSpPr>
        <p:spPr>
          <a:xfrm>
            <a:off x="4966462" y="1511713"/>
            <a:ext cx="11616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2800"/>
              <a:buNone/>
              <a:defRPr sz="4200">
                <a:solidFill>
                  <a:schemeClr val="accent2"/>
                </a:solidFill>
              </a:defRPr>
            </a:lvl1pPr>
            <a:lvl2pPr lvl="1"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633" name="Google Shape;633;p43"/>
          <p:cNvSpPr txBox="1"/>
          <p:nvPr>
            <p:ph type="title" idx="15" hasCustomPrompt="1"/>
          </p:nvPr>
        </p:nvSpPr>
        <p:spPr>
          <a:xfrm>
            <a:off x="4966462" y="3254213"/>
            <a:ext cx="11616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2800"/>
              <a:buNone/>
              <a:defRPr sz="4200">
                <a:solidFill>
                  <a:schemeClr val="accent1"/>
                </a:solidFill>
              </a:defRPr>
            </a:lvl1pPr>
            <a:lvl2pPr lvl="1"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2800"/>
              <a:buFont typeface="Fira Sans Extra Condensed Medium"/>
              <a:buNone/>
              <a:defRPr>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ext 4">
  <p:cSld name="TITLE_ONLY_2_1_2_1_1">
    <p:spTree>
      <p:nvGrpSpPr>
        <p:cNvPr id="634" name="Shape 634"/>
        <p:cNvGrpSpPr/>
        <p:nvPr/>
      </p:nvGrpSpPr>
      <p:grpSpPr>
        <a:xfrm>
          <a:off x="0" y="0"/>
          <a:ext cx="0" cy="0"/>
          <a:chOff x="0" y="0"/>
          <a:chExt cx="0" cy="0"/>
        </a:xfrm>
      </p:grpSpPr>
      <p:sp>
        <p:nvSpPr>
          <p:cNvPr id="635" name="Google Shape;635;p44"/>
          <p:cNvSpPr/>
          <p:nvPr/>
        </p:nvSpPr>
        <p:spPr>
          <a:xfrm rot="585698">
            <a:off x="1802085" y="-1207483"/>
            <a:ext cx="8322645" cy="6911361"/>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44"/>
          <p:cNvSpPr txBox="1"/>
          <p:nvPr>
            <p:ph type="subTitle" idx="1"/>
          </p:nvPr>
        </p:nvSpPr>
        <p:spPr>
          <a:xfrm>
            <a:off x="714300" y="1706950"/>
            <a:ext cx="4806600" cy="26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algn="ctr" rtl="0">
              <a:lnSpc>
                <a:spcPct val="100000"/>
              </a:lnSpc>
              <a:spcBef>
                <a:spcPts val="0"/>
              </a:spcBef>
              <a:spcAft>
                <a:spcPts val="0"/>
              </a:spcAft>
              <a:buClr>
                <a:schemeClr val="dk1"/>
              </a:buClr>
              <a:buSzPts val="1000"/>
              <a:buChar char="○"/>
              <a:defRPr sz="1000">
                <a:solidFill>
                  <a:schemeClr val="dk1"/>
                </a:solidFill>
              </a:defRPr>
            </a:lvl2pPr>
            <a:lvl3pPr lvl="2" algn="ctr" rtl="0">
              <a:lnSpc>
                <a:spcPct val="100000"/>
              </a:lnSpc>
              <a:spcBef>
                <a:spcPts val="0"/>
              </a:spcBef>
              <a:spcAft>
                <a:spcPts val="0"/>
              </a:spcAft>
              <a:buClr>
                <a:schemeClr val="dk1"/>
              </a:buClr>
              <a:buSzPts val="1000"/>
              <a:buChar char="■"/>
              <a:defRPr sz="1000">
                <a:solidFill>
                  <a:schemeClr val="dk1"/>
                </a:solidFill>
              </a:defRPr>
            </a:lvl3pPr>
            <a:lvl4pPr lvl="3" algn="ctr" rtl="0">
              <a:lnSpc>
                <a:spcPct val="100000"/>
              </a:lnSpc>
              <a:spcBef>
                <a:spcPts val="0"/>
              </a:spcBef>
              <a:spcAft>
                <a:spcPts val="0"/>
              </a:spcAft>
              <a:buClr>
                <a:schemeClr val="dk1"/>
              </a:buClr>
              <a:buSzPts val="1000"/>
              <a:buChar char="●"/>
              <a:defRPr sz="1000">
                <a:solidFill>
                  <a:schemeClr val="dk1"/>
                </a:solidFill>
              </a:defRPr>
            </a:lvl4pPr>
            <a:lvl5pPr lvl="4" algn="ctr" rtl="0">
              <a:lnSpc>
                <a:spcPct val="100000"/>
              </a:lnSpc>
              <a:spcBef>
                <a:spcPts val="0"/>
              </a:spcBef>
              <a:spcAft>
                <a:spcPts val="0"/>
              </a:spcAft>
              <a:buClr>
                <a:schemeClr val="dk1"/>
              </a:buClr>
              <a:buSzPts val="1000"/>
              <a:buChar char="○"/>
              <a:defRPr sz="1000">
                <a:solidFill>
                  <a:schemeClr val="dk1"/>
                </a:solidFill>
              </a:defRPr>
            </a:lvl5pPr>
            <a:lvl6pPr lvl="5" algn="ctr" rtl="0">
              <a:lnSpc>
                <a:spcPct val="100000"/>
              </a:lnSpc>
              <a:spcBef>
                <a:spcPts val="0"/>
              </a:spcBef>
              <a:spcAft>
                <a:spcPts val="0"/>
              </a:spcAft>
              <a:buClr>
                <a:schemeClr val="dk1"/>
              </a:buClr>
              <a:buSzPts val="1000"/>
              <a:buChar char="■"/>
              <a:defRPr sz="1000">
                <a:solidFill>
                  <a:schemeClr val="dk1"/>
                </a:solidFill>
              </a:defRPr>
            </a:lvl6pPr>
            <a:lvl7pPr lvl="6" algn="ctr" rtl="0">
              <a:lnSpc>
                <a:spcPct val="100000"/>
              </a:lnSpc>
              <a:spcBef>
                <a:spcPts val="0"/>
              </a:spcBef>
              <a:spcAft>
                <a:spcPts val="0"/>
              </a:spcAft>
              <a:buClr>
                <a:schemeClr val="dk1"/>
              </a:buClr>
              <a:buSzPts val="1000"/>
              <a:buChar char="●"/>
              <a:defRPr sz="1000">
                <a:solidFill>
                  <a:schemeClr val="dk1"/>
                </a:solidFill>
              </a:defRPr>
            </a:lvl7pPr>
            <a:lvl8pPr lvl="7" algn="ctr" rtl="0">
              <a:lnSpc>
                <a:spcPct val="100000"/>
              </a:lnSpc>
              <a:spcBef>
                <a:spcPts val="0"/>
              </a:spcBef>
              <a:spcAft>
                <a:spcPts val="0"/>
              </a:spcAft>
              <a:buClr>
                <a:schemeClr val="dk1"/>
              </a:buClr>
              <a:buSzPts val="1000"/>
              <a:buChar char="○"/>
              <a:defRPr sz="1000">
                <a:solidFill>
                  <a:schemeClr val="dk1"/>
                </a:solidFill>
              </a:defRPr>
            </a:lvl8pPr>
            <a:lvl9pPr lvl="8" algn="ctr" rtl="0">
              <a:lnSpc>
                <a:spcPct val="100000"/>
              </a:lnSpc>
              <a:spcBef>
                <a:spcPts val="0"/>
              </a:spcBef>
              <a:spcAft>
                <a:spcPts val="0"/>
              </a:spcAft>
              <a:buClr>
                <a:schemeClr val="dk1"/>
              </a:buClr>
              <a:buSzPts val="1000"/>
              <a:buChar char="■"/>
              <a:defRPr sz="1000">
                <a:solidFill>
                  <a:schemeClr val="dk1"/>
                </a:solidFill>
              </a:defRPr>
            </a:lvl9pPr>
          </a:lstStyle>
          <a:p/>
        </p:txBody>
      </p:sp>
      <p:sp>
        <p:nvSpPr>
          <p:cNvPr id="637" name="Google Shape;637;p44"/>
          <p:cNvSpPr txBox="1"/>
          <p:nvPr>
            <p:ph type="title"/>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p:txBody>
      </p:sp>
      <p:sp>
        <p:nvSpPr>
          <p:cNvPr id="638" name="Google Shape;638;p44"/>
          <p:cNvSpPr/>
          <p:nvPr/>
        </p:nvSpPr>
        <p:spPr>
          <a:xfrm>
            <a:off x="868326" y="761008"/>
            <a:ext cx="112243" cy="105832"/>
          </a:xfrm>
          <a:custGeom>
            <a:avLst/>
            <a:gdLst/>
            <a:ahLst/>
            <a:cxnLst/>
            <a:rect l="l" t="t" r="r" b="b"/>
            <a:pathLst>
              <a:path w="2941" h="2773" extrusionOk="0">
                <a:moveTo>
                  <a:pt x="1461" y="1"/>
                </a:moveTo>
                <a:lnTo>
                  <a:pt x="1124" y="1049"/>
                </a:lnTo>
                <a:lnTo>
                  <a:pt x="1" y="1049"/>
                </a:lnTo>
                <a:lnTo>
                  <a:pt x="918" y="1724"/>
                </a:lnTo>
                <a:lnTo>
                  <a:pt x="562" y="2772"/>
                </a:lnTo>
                <a:lnTo>
                  <a:pt x="1461" y="2117"/>
                </a:lnTo>
                <a:lnTo>
                  <a:pt x="2379" y="2772"/>
                </a:lnTo>
                <a:lnTo>
                  <a:pt x="2023" y="1724"/>
                </a:lnTo>
                <a:lnTo>
                  <a:pt x="2941" y="1049"/>
                </a:lnTo>
                <a:lnTo>
                  <a:pt x="1817" y="1049"/>
                </a:lnTo>
                <a:lnTo>
                  <a:pt x="14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44"/>
          <p:cNvSpPr/>
          <p:nvPr/>
        </p:nvSpPr>
        <p:spPr>
          <a:xfrm>
            <a:off x="6180763" y="3898525"/>
            <a:ext cx="235699" cy="223727"/>
          </a:xfrm>
          <a:custGeom>
            <a:avLst/>
            <a:gdLst/>
            <a:ahLst/>
            <a:cxnLst/>
            <a:rect l="l" t="t" r="r" b="b"/>
            <a:pathLst>
              <a:path w="2941" h="2791" extrusionOk="0">
                <a:moveTo>
                  <a:pt x="1461" y="0"/>
                </a:moveTo>
                <a:lnTo>
                  <a:pt x="1124" y="1068"/>
                </a:lnTo>
                <a:lnTo>
                  <a:pt x="0" y="1068"/>
                </a:lnTo>
                <a:lnTo>
                  <a:pt x="918" y="1723"/>
                </a:lnTo>
                <a:lnTo>
                  <a:pt x="562" y="2791"/>
                </a:lnTo>
                <a:lnTo>
                  <a:pt x="562" y="2791"/>
                </a:lnTo>
                <a:lnTo>
                  <a:pt x="1461" y="2135"/>
                </a:lnTo>
                <a:lnTo>
                  <a:pt x="2379" y="2791"/>
                </a:lnTo>
                <a:lnTo>
                  <a:pt x="2023" y="1723"/>
                </a:lnTo>
                <a:lnTo>
                  <a:pt x="2941" y="1068"/>
                </a:lnTo>
                <a:lnTo>
                  <a:pt x="1817" y="1068"/>
                </a:lnTo>
                <a:lnTo>
                  <a:pt x="14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44"/>
          <p:cNvSpPr/>
          <p:nvPr/>
        </p:nvSpPr>
        <p:spPr>
          <a:xfrm>
            <a:off x="5831275" y="4184838"/>
            <a:ext cx="282475" cy="281225"/>
          </a:xfrm>
          <a:custGeom>
            <a:avLst/>
            <a:gdLst/>
            <a:ahLst/>
            <a:cxnLst/>
            <a:rect l="l" t="t" r="r" b="b"/>
            <a:pathLst>
              <a:path w="11299" h="11249" extrusionOk="0">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41" name="Google Shape;641;p44"/>
          <p:cNvGrpSpPr/>
          <p:nvPr/>
        </p:nvGrpSpPr>
        <p:grpSpPr>
          <a:xfrm rot="3079198">
            <a:off x="524560" y="306601"/>
            <a:ext cx="379474" cy="376965"/>
            <a:chOff x="3437575" y="2857925"/>
            <a:chExt cx="306250" cy="304225"/>
          </a:xfrm>
        </p:grpSpPr>
        <p:sp>
          <p:nvSpPr>
            <p:cNvPr id="642" name="Google Shape;642;p44"/>
            <p:cNvSpPr/>
            <p:nvPr/>
          </p:nvSpPr>
          <p:spPr>
            <a:xfrm>
              <a:off x="3437575" y="2857925"/>
              <a:ext cx="306250" cy="304225"/>
            </a:xfrm>
            <a:custGeom>
              <a:avLst/>
              <a:gdLst/>
              <a:ahLst/>
              <a:cxnLst/>
              <a:rect l="l" t="t" r="r" b="b"/>
              <a:pathLst>
                <a:path w="12250" h="12169" extrusionOk="0">
                  <a:moveTo>
                    <a:pt x="5378" y="0"/>
                  </a:moveTo>
                  <a:cubicBezTo>
                    <a:pt x="5282" y="0"/>
                    <a:pt x="5186" y="52"/>
                    <a:pt x="5152" y="155"/>
                  </a:cubicBezTo>
                  <a:lnTo>
                    <a:pt x="4064" y="3875"/>
                  </a:lnTo>
                  <a:cubicBezTo>
                    <a:pt x="4036" y="3961"/>
                    <a:pt x="3978" y="4018"/>
                    <a:pt x="3921" y="4047"/>
                  </a:cubicBezTo>
                  <a:lnTo>
                    <a:pt x="229" y="5249"/>
                  </a:lnTo>
                  <a:cubicBezTo>
                    <a:pt x="29" y="5306"/>
                    <a:pt x="0" y="5564"/>
                    <a:pt x="172" y="5678"/>
                  </a:cubicBezTo>
                  <a:lnTo>
                    <a:pt x="3377" y="7853"/>
                  </a:lnTo>
                  <a:cubicBezTo>
                    <a:pt x="3435" y="7911"/>
                    <a:pt x="3463" y="7968"/>
                    <a:pt x="3463" y="8054"/>
                  </a:cubicBezTo>
                  <a:lnTo>
                    <a:pt x="3463" y="11946"/>
                  </a:lnTo>
                  <a:cubicBezTo>
                    <a:pt x="3483" y="12085"/>
                    <a:pt x="3586" y="12169"/>
                    <a:pt x="3704" y="12169"/>
                  </a:cubicBezTo>
                  <a:cubicBezTo>
                    <a:pt x="3756" y="12169"/>
                    <a:pt x="3811" y="12153"/>
                    <a:pt x="3864" y="12118"/>
                  </a:cubicBezTo>
                  <a:lnTo>
                    <a:pt x="6926" y="9771"/>
                  </a:lnTo>
                  <a:cubicBezTo>
                    <a:pt x="6968" y="9729"/>
                    <a:pt x="7025" y="9702"/>
                    <a:pt x="7087" y="9702"/>
                  </a:cubicBezTo>
                  <a:cubicBezTo>
                    <a:pt x="7109" y="9702"/>
                    <a:pt x="7132" y="9706"/>
                    <a:pt x="7155" y="9714"/>
                  </a:cubicBezTo>
                  <a:lnTo>
                    <a:pt x="10847" y="10887"/>
                  </a:lnTo>
                  <a:cubicBezTo>
                    <a:pt x="10875" y="10901"/>
                    <a:pt x="10904" y="10907"/>
                    <a:pt x="10931" y="10907"/>
                  </a:cubicBezTo>
                  <a:cubicBezTo>
                    <a:pt x="11069" y="10907"/>
                    <a:pt x="11181" y="10744"/>
                    <a:pt x="11133" y="10601"/>
                  </a:cubicBezTo>
                  <a:lnTo>
                    <a:pt x="9845" y="6937"/>
                  </a:lnTo>
                  <a:cubicBezTo>
                    <a:pt x="9817" y="6880"/>
                    <a:pt x="9817" y="6794"/>
                    <a:pt x="9874" y="6709"/>
                  </a:cubicBezTo>
                  <a:lnTo>
                    <a:pt x="12135" y="3560"/>
                  </a:lnTo>
                  <a:cubicBezTo>
                    <a:pt x="12249" y="3417"/>
                    <a:pt x="12135" y="3188"/>
                    <a:pt x="11934" y="3188"/>
                  </a:cubicBezTo>
                  <a:lnTo>
                    <a:pt x="8042" y="3303"/>
                  </a:lnTo>
                  <a:cubicBezTo>
                    <a:pt x="7985" y="3303"/>
                    <a:pt x="7899" y="3274"/>
                    <a:pt x="7842" y="3217"/>
                  </a:cubicBezTo>
                  <a:lnTo>
                    <a:pt x="5552" y="69"/>
                  </a:lnTo>
                  <a:cubicBezTo>
                    <a:pt x="5507" y="23"/>
                    <a:pt x="5442" y="0"/>
                    <a:pt x="53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44"/>
            <p:cNvSpPr/>
            <p:nvPr/>
          </p:nvSpPr>
          <p:spPr>
            <a:xfrm>
              <a:off x="3518425" y="2951875"/>
              <a:ext cx="144550" cy="143750"/>
            </a:xfrm>
            <a:custGeom>
              <a:avLst/>
              <a:gdLst/>
              <a:ahLst/>
              <a:cxnLst/>
              <a:rect l="l" t="t" r="r" b="b"/>
              <a:pathLst>
                <a:path w="5782" h="5750" extrusionOk="0">
                  <a:moveTo>
                    <a:pt x="2538" y="0"/>
                  </a:moveTo>
                  <a:cubicBezTo>
                    <a:pt x="2490" y="0"/>
                    <a:pt x="2451" y="25"/>
                    <a:pt x="2433" y="60"/>
                  </a:cubicBezTo>
                  <a:lnTo>
                    <a:pt x="1918" y="1834"/>
                  </a:lnTo>
                  <a:cubicBezTo>
                    <a:pt x="1889" y="1863"/>
                    <a:pt x="1860" y="1892"/>
                    <a:pt x="1832" y="1892"/>
                  </a:cubicBezTo>
                  <a:lnTo>
                    <a:pt x="86" y="2464"/>
                  </a:lnTo>
                  <a:cubicBezTo>
                    <a:pt x="0" y="2493"/>
                    <a:pt x="0" y="2607"/>
                    <a:pt x="57" y="2664"/>
                  </a:cubicBezTo>
                  <a:lnTo>
                    <a:pt x="1574" y="3723"/>
                  </a:lnTo>
                  <a:cubicBezTo>
                    <a:pt x="1603" y="3723"/>
                    <a:pt x="1631" y="3752"/>
                    <a:pt x="1631" y="3809"/>
                  </a:cubicBezTo>
                  <a:lnTo>
                    <a:pt x="1631" y="5641"/>
                  </a:lnTo>
                  <a:cubicBezTo>
                    <a:pt x="1631" y="5703"/>
                    <a:pt x="1691" y="5750"/>
                    <a:pt x="1746" y="5750"/>
                  </a:cubicBezTo>
                  <a:cubicBezTo>
                    <a:pt x="1767" y="5750"/>
                    <a:pt x="1787" y="5743"/>
                    <a:pt x="1803" y="5727"/>
                  </a:cubicBezTo>
                  <a:lnTo>
                    <a:pt x="3263" y="4610"/>
                  </a:lnTo>
                  <a:cubicBezTo>
                    <a:pt x="3291" y="4582"/>
                    <a:pt x="3349" y="4582"/>
                    <a:pt x="3377" y="4582"/>
                  </a:cubicBezTo>
                  <a:lnTo>
                    <a:pt x="5123" y="5154"/>
                  </a:lnTo>
                  <a:cubicBezTo>
                    <a:pt x="5135" y="5158"/>
                    <a:pt x="5146" y="5160"/>
                    <a:pt x="5157" y="5160"/>
                  </a:cubicBezTo>
                  <a:cubicBezTo>
                    <a:pt x="5230" y="5160"/>
                    <a:pt x="5291" y="5085"/>
                    <a:pt x="5266" y="5011"/>
                  </a:cubicBezTo>
                  <a:lnTo>
                    <a:pt x="4636" y="3265"/>
                  </a:lnTo>
                  <a:cubicBezTo>
                    <a:pt x="4636" y="3237"/>
                    <a:pt x="4636" y="3208"/>
                    <a:pt x="4636" y="3179"/>
                  </a:cubicBezTo>
                  <a:lnTo>
                    <a:pt x="5724" y="1691"/>
                  </a:lnTo>
                  <a:cubicBezTo>
                    <a:pt x="5781" y="1605"/>
                    <a:pt x="5724" y="1491"/>
                    <a:pt x="5610" y="1491"/>
                  </a:cubicBezTo>
                  <a:lnTo>
                    <a:pt x="3778" y="1548"/>
                  </a:lnTo>
                  <a:cubicBezTo>
                    <a:pt x="3749" y="1548"/>
                    <a:pt x="3721" y="1548"/>
                    <a:pt x="3692" y="1520"/>
                  </a:cubicBezTo>
                  <a:lnTo>
                    <a:pt x="2633" y="31"/>
                  </a:lnTo>
                  <a:cubicBezTo>
                    <a:pt x="2600" y="9"/>
                    <a:pt x="2568" y="0"/>
                    <a:pt x="2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44" name="Google Shape;644;p44"/>
          <p:cNvSpPr/>
          <p:nvPr/>
        </p:nvSpPr>
        <p:spPr>
          <a:xfrm>
            <a:off x="359363" y="761000"/>
            <a:ext cx="282475" cy="281225"/>
          </a:xfrm>
          <a:custGeom>
            <a:avLst/>
            <a:gdLst/>
            <a:ahLst/>
            <a:cxnLst/>
            <a:rect l="l" t="t" r="r" b="b"/>
            <a:pathLst>
              <a:path w="11299" h="11249" extrusionOk="0">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only 1">
  <p:cSld name="TITLE_ONLY_1_1_2">
    <p:spTree>
      <p:nvGrpSpPr>
        <p:cNvPr id="645" name="Shape 645"/>
        <p:cNvGrpSpPr/>
        <p:nvPr/>
      </p:nvGrpSpPr>
      <p:grpSpPr>
        <a:xfrm>
          <a:off x="0" y="0"/>
          <a:ext cx="0" cy="0"/>
          <a:chOff x="0" y="0"/>
          <a:chExt cx="0" cy="0"/>
        </a:xfrm>
      </p:grpSpPr>
      <p:sp>
        <p:nvSpPr>
          <p:cNvPr id="646" name="Google Shape;646;p45"/>
          <p:cNvSpPr/>
          <p:nvPr/>
        </p:nvSpPr>
        <p:spPr>
          <a:xfrm flipH="1">
            <a:off x="-267537" y="-364450"/>
            <a:ext cx="1857323" cy="1808908"/>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45"/>
          <p:cNvSpPr/>
          <p:nvPr/>
        </p:nvSpPr>
        <p:spPr>
          <a:xfrm rot="419604" flipH="1">
            <a:off x="1115306" y="-1663705"/>
            <a:ext cx="11662079" cy="9684522"/>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45"/>
          <p:cNvSpPr txBox="1"/>
          <p:nvPr>
            <p:ph type="title"/>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p:txBody>
      </p:sp>
      <p:grpSp>
        <p:nvGrpSpPr>
          <p:cNvPr id="649" name="Google Shape;649;p45"/>
          <p:cNvGrpSpPr/>
          <p:nvPr/>
        </p:nvGrpSpPr>
        <p:grpSpPr>
          <a:xfrm>
            <a:off x="8145663" y="3955822"/>
            <a:ext cx="739162" cy="647688"/>
            <a:chOff x="3899525" y="3203450"/>
            <a:chExt cx="431300" cy="377925"/>
          </a:xfrm>
        </p:grpSpPr>
        <p:sp>
          <p:nvSpPr>
            <p:cNvPr id="650" name="Google Shape;650;p45"/>
            <p:cNvSpPr/>
            <p:nvPr/>
          </p:nvSpPr>
          <p:spPr>
            <a:xfrm>
              <a:off x="3899525" y="3203450"/>
              <a:ext cx="431300" cy="377925"/>
            </a:xfrm>
            <a:custGeom>
              <a:avLst/>
              <a:gdLst/>
              <a:ahLst/>
              <a:cxnLst/>
              <a:rect l="l" t="t" r="r" b="b"/>
              <a:pathLst>
                <a:path w="17252" h="15117" extrusionOk="0">
                  <a:moveTo>
                    <a:pt x="8640" y="1"/>
                  </a:moveTo>
                  <a:cubicBezTo>
                    <a:pt x="7308" y="1"/>
                    <a:pt x="5959" y="354"/>
                    <a:pt x="4732" y="1097"/>
                  </a:cubicBezTo>
                  <a:cubicBezTo>
                    <a:pt x="1150" y="3233"/>
                    <a:pt x="0" y="7899"/>
                    <a:pt x="2169" y="11448"/>
                  </a:cubicBezTo>
                  <a:cubicBezTo>
                    <a:pt x="3579" y="13812"/>
                    <a:pt x="6090" y="15117"/>
                    <a:pt x="8665" y="15117"/>
                  </a:cubicBezTo>
                  <a:cubicBezTo>
                    <a:pt x="9992" y="15117"/>
                    <a:pt x="11335" y="14770"/>
                    <a:pt x="12553" y="14044"/>
                  </a:cubicBezTo>
                  <a:cubicBezTo>
                    <a:pt x="16102" y="11875"/>
                    <a:pt x="17252" y="7209"/>
                    <a:pt x="15116" y="3660"/>
                  </a:cubicBezTo>
                  <a:cubicBezTo>
                    <a:pt x="13690" y="1305"/>
                    <a:pt x="11198" y="1"/>
                    <a:pt x="86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45"/>
            <p:cNvSpPr/>
            <p:nvPr/>
          </p:nvSpPr>
          <p:spPr>
            <a:xfrm>
              <a:off x="3964425" y="3437450"/>
              <a:ext cx="225425" cy="143650"/>
            </a:xfrm>
            <a:custGeom>
              <a:avLst/>
              <a:gdLst/>
              <a:ahLst/>
              <a:cxnLst/>
              <a:rect l="l" t="t" r="r" b="b"/>
              <a:pathLst>
                <a:path w="9017" h="5746" extrusionOk="0">
                  <a:moveTo>
                    <a:pt x="4358" y="0"/>
                  </a:moveTo>
                  <a:cubicBezTo>
                    <a:pt x="3649" y="0"/>
                    <a:pt x="2446" y="622"/>
                    <a:pt x="0" y="2745"/>
                  </a:cubicBezTo>
                  <a:cubicBezTo>
                    <a:pt x="1432" y="4643"/>
                    <a:pt x="3659" y="5746"/>
                    <a:pt x="5984" y="5746"/>
                  </a:cubicBezTo>
                  <a:cubicBezTo>
                    <a:pt x="6114" y="5746"/>
                    <a:pt x="6244" y="5742"/>
                    <a:pt x="6375" y="5735"/>
                  </a:cubicBezTo>
                  <a:cubicBezTo>
                    <a:pt x="7655" y="3741"/>
                    <a:pt x="9017" y="1044"/>
                    <a:pt x="7697" y="1044"/>
                  </a:cubicBezTo>
                  <a:cubicBezTo>
                    <a:pt x="7560" y="1044"/>
                    <a:pt x="7394" y="1073"/>
                    <a:pt x="7197" y="1135"/>
                  </a:cubicBezTo>
                  <a:cubicBezTo>
                    <a:pt x="6938" y="1213"/>
                    <a:pt x="6719" y="1246"/>
                    <a:pt x="6530" y="1246"/>
                  </a:cubicBezTo>
                  <a:cubicBezTo>
                    <a:pt x="5378" y="1246"/>
                    <a:pt x="5362" y="0"/>
                    <a:pt x="43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45"/>
            <p:cNvSpPr/>
            <p:nvPr/>
          </p:nvSpPr>
          <p:spPr>
            <a:xfrm>
              <a:off x="3923350" y="3306225"/>
              <a:ext cx="85300" cy="148925"/>
            </a:xfrm>
            <a:custGeom>
              <a:avLst/>
              <a:gdLst/>
              <a:ahLst/>
              <a:cxnLst/>
              <a:rect l="l" t="t" r="r" b="b"/>
              <a:pathLst>
                <a:path w="3412" h="5957" extrusionOk="0">
                  <a:moveTo>
                    <a:pt x="2973" y="0"/>
                  </a:moveTo>
                  <a:cubicBezTo>
                    <a:pt x="2488" y="0"/>
                    <a:pt x="1462" y="701"/>
                    <a:pt x="427" y="1356"/>
                  </a:cubicBezTo>
                  <a:cubicBezTo>
                    <a:pt x="329" y="1652"/>
                    <a:pt x="263" y="1915"/>
                    <a:pt x="230" y="2178"/>
                  </a:cubicBezTo>
                  <a:cubicBezTo>
                    <a:pt x="0" y="3459"/>
                    <a:pt x="132" y="4741"/>
                    <a:pt x="559" y="5957"/>
                  </a:cubicBezTo>
                  <a:cubicBezTo>
                    <a:pt x="1150" y="5004"/>
                    <a:pt x="1808" y="3821"/>
                    <a:pt x="2563" y="2277"/>
                  </a:cubicBezTo>
                  <a:cubicBezTo>
                    <a:pt x="3406" y="575"/>
                    <a:pt x="3411" y="0"/>
                    <a:pt x="29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45"/>
            <p:cNvSpPr/>
            <p:nvPr/>
          </p:nvSpPr>
          <p:spPr>
            <a:xfrm>
              <a:off x="4047050" y="3207050"/>
              <a:ext cx="249275" cy="191825"/>
            </a:xfrm>
            <a:custGeom>
              <a:avLst/>
              <a:gdLst/>
              <a:ahLst/>
              <a:cxnLst/>
              <a:rect l="l" t="t" r="r" b="b"/>
              <a:pathLst>
                <a:path w="9971" h="7673" extrusionOk="0">
                  <a:moveTo>
                    <a:pt x="4155" y="0"/>
                  </a:moveTo>
                  <a:cubicBezTo>
                    <a:pt x="2906" y="1709"/>
                    <a:pt x="1789" y="3483"/>
                    <a:pt x="868" y="5389"/>
                  </a:cubicBezTo>
                  <a:cubicBezTo>
                    <a:pt x="7" y="7095"/>
                    <a:pt x="1" y="7672"/>
                    <a:pt x="449" y="7672"/>
                  </a:cubicBezTo>
                  <a:cubicBezTo>
                    <a:pt x="1388" y="7672"/>
                    <a:pt x="4323" y="5134"/>
                    <a:pt x="5548" y="5134"/>
                  </a:cubicBezTo>
                  <a:cubicBezTo>
                    <a:pt x="5877" y="5134"/>
                    <a:pt x="6083" y="5318"/>
                    <a:pt x="6093" y="5783"/>
                  </a:cubicBezTo>
                  <a:cubicBezTo>
                    <a:pt x="6105" y="6454"/>
                    <a:pt x="6412" y="6713"/>
                    <a:pt x="6878" y="6713"/>
                  </a:cubicBezTo>
                  <a:cubicBezTo>
                    <a:pt x="7668" y="6713"/>
                    <a:pt x="8917" y="5969"/>
                    <a:pt x="9971" y="5225"/>
                  </a:cubicBezTo>
                  <a:cubicBezTo>
                    <a:pt x="9149" y="2530"/>
                    <a:pt x="6915" y="526"/>
                    <a:pt x="4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54" name="Google Shape;654;p45"/>
          <p:cNvGrpSpPr/>
          <p:nvPr/>
        </p:nvGrpSpPr>
        <p:grpSpPr>
          <a:xfrm>
            <a:off x="7660175" y="947525"/>
            <a:ext cx="276775" cy="287175"/>
            <a:chOff x="939975" y="2736700"/>
            <a:chExt cx="276775" cy="287175"/>
          </a:xfrm>
        </p:grpSpPr>
        <p:sp>
          <p:nvSpPr>
            <p:cNvPr id="655" name="Google Shape;655;p45"/>
            <p:cNvSpPr/>
            <p:nvPr/>
          </p:nvSpPr>
          <p:spPr>
            <a:xfrm>
              <a:off x="939975" y="2736700"/>
              <a:ext cx="276775" cy="287175"/>
            </a:xfrm>
            <a:custGeom>
              <a:avLst/>
              <a:gdLst/>
              <a:ahLst/>
              <a:cxnLst/>
              <a:rect l="l" t="t" r="r" b="b"/>
              <a:pathLst>
                <a:path w="11071" h="11487" extrusionOk="0">
                  <a:moveTo>
                    <a:pt x="6852" y="0"/>
                  </a:moveTo>
                  <a:cubicBezTo>
                    <a:pt x="6803" y="0"/>
                    <a:pt x="6756" y="17"/>
                    <a:pt x="6720" y="53"/>
                  </a:cubicBezTo>
                  <a:lnTo>
                    <a:pt x="4173" y="2628"/>
                  </a:lnTo>
                  <a:cubicBezTo>
                    <a:pt x="4131" y="2670"/>
                    <a:pt x="4074" y="2697"/>
                    <a:pt x="4024" y="2697"/>
                  </a:cubicBezTo>
                  <a:cubicBezTo>
                    <a:pt x="4005" y="2697"/>
                    <a:pt x="3988" y="2693"/>
                    <a:pt x="3973" y="2686"/>
                  </a:cubicBezTo>
                  <a:lnTo>
                    <a:pt x="395" y="2056"/>
                  </a:lnTo>
                  <a:cubicBezTo>
                    <a:pt x="375" y="2049"/>
                    <a:pt x="355" y="2046"/>
                    <a:pt x="336" y="2046"/>
                  </a:cubicBezTo>
                  <a:cubicBezTo>
                    <a:pt x="193" y="2046"/>
                    <a:pt x="91" y="2219"/>
                    <a:pt x="166" y="2371"/>
                  </a:cubicBezTo>
                  <a:lnTo>
                    <a:pt x="1826" y="5576"/>
                  </a:lnTo>
                  <a:cubicBezTo>
                    <a:pt x="1855" y="5662"/>
                    <a:pt x="1855" y="5719"/>
                    <a:pt x="1826" y="5805"/>
                  </a:cubicBezTo>
                  <a:lnTo>
                    <a:pt x="80" y="8982"/>
                  </a:lnTo>
                  <a:cubicBezTo>
                    <a:pt x="1" y="9141"/>
                    <a:pt x="118" y="9300"/>
                    <a:pt x="272" y="9300"/>
                  </a:cubicBezTo>
                  <a:cubicBezTo>
                    <a:pt x="284" y="9300"/>
                    <a:pt x="297" y="9299"/>
                    <a:pt x="309" y="9297"/>
                  </a:cubicBezTo>
                  <a:lnTo>
                    <a:pt x="3887" y="8724"/>
                  </a:lnTo>
                  <a:cubicBezTo>
                    <a:pt x="3973" y="8724"/>
                    <a:pt x="4030" y="8753"/>
                    <a:pt x="4087" y="8810"/>
                  </a:cubicBezTo>
                  <a:lnTo>
                    <a:pt x="6577" y="11414"/>
                  </a:lnTo>
                  <a:cubicBezTo>
                    <a:pt x="6627" y="11465"/>
                    <a:pt x="6688" y="11487"/>
                    <a:pt x="6747" y="11487"/>
                  </a:cubicBezTo>
                  <a:cubicBezTo>
                    <a:pt x="6856" y="11487"/>
                    <a:pt x="6959" y="11411"/>
                    <a:pt x="6978" y="11300"/>
                  </a:cubicBezTo>
                  <a:lnTo>
                    <a:pt x="7521" y="7723"/>
                  </a:lnTo>
                  <a:cubicBezTo>
                    <a:pt x="7550" y="7637"/>
                    <a:pt x="7579" y="7579"/>
                    <a:pt x="7665" y="7551"/>
                  </a:cubicBezTo>
                  <a:lnTo>
                    <a:pt x="10899" y="5977"/>
                  </a:lnTo>
                  <a:cubicBezTo>
                    <a:pt x="11070" y="5891"/>
                    <a:pt x="11070" y="5662"/>
                    <a:pt x="10899" y="5576"/>
                  </a:cubicBezTo>
                  <a:lnTo>
                    <a:pt x="7693" y="3945"/>
                  </a:lnTo>
                  <a:cubicBezTo>
                    <a:pt x="7607" y="3916"/>
                    <a:pt x="7579" y="3859"/>
                    <a:pt x="7579" y="3773"/>
                  </a:cubicBezTo>
                  <a:lnTo>
                    <a:pt x="7092" y="196"/>
                  </a:lnTo>
                  <a:cubicBezTo>
                    <a:pt x="7073" y="78"/>
                    <a:pt x="6959" y="0"/>
                    <a:pt x="68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45"/>
            <p:cNvSpPr/>
            <p:nvPr/>
          </p:nvSpPr>
          <p:spPr>
            <a:xfrm>
              <a:off x="1010025" y="2818575"/>
              <a:ext cx="127300" cy="131975"/>
            </a:xfrm>
            <a:custGeom>
              <a:avLst/>
              <a:gdLst/>
              <a:ahLst/>
              <a:cxnLst/>
              <a:rect l="l" t="t" r="r" b="b"/>
              <a:pathLst>
                <a:path w="5092" h="5279" extrusionOk="0">
                  <a:moveTo>
                    <a:pt x="3135" y="1"/>
                  </a:moveTo>
                  <a:cubicBezTo>
                    <a:pt x="3119" y="1"/>
                    <a:pt x="3102" y="4"/>
                    <a:pt x="3088" y="12"/>
                  </a:cubicBezTo>
                  <a:lnTo>
                    <a:pt x="1915" y="1214"/>
                  </a:lnTo>
                  <a:cubicBezTo>
                    <a:pt x="1886" y="1214"/>
                    <a:pt x="1858" y="1242"/>
                    <a:pt x="1829" y="1242"/>
                  </a:cubicBezTo>
                  <a:lnTo>
                    <a:pt x="198" y="927"/>
                  </a:lnTo>
                  <a:cubicBezTo>
                    <a:pt x="112" y="927"/>
                    <a:pt x="55" y="1013"/>
                    <a:pt x="83" y="1099"/>
                  </a:cubicBezTo>
                  <a:lnTo>
                    <a:pt x="827" y="2559"/>
                  </a:lnTo>
                  <a:cubicBezTo>
                    <a:pt x="827" y="2587"/>
                    <a:pt x="827" y="2616"/>
                    <a:pt x="827" y="2673"/>
                  </a:cubicBezTo>
                  <a:lnTo>
                    <a:pt x="26" y="4133"/>
                  </a:lnTo>
                  <a:cubicBezTo>
                    <a:pt x="0" y="4184"/>
                    <a:pt x="43" y="4280"/>
                    <a:pt x="114" y="4280"/>
                  </a:cubicBezTo>
                  <a:cubicBezTo>
                    <a:pt x="122" y="4280"/>
                    <a:pt x="131" y="4279"/>
                    <a:pt x="140" y="4276"/>
                  </a:cubicBezTo>
                  <a:lnTo>
                    <a:pt x="1772" y="4018"/>
                  </a:lnTo>
                  <a:cubicBezTo>
                    <a:pt x="1788" y="4010"/>
                    <a:pt x="1803" y="4006"/>
                    <a:pt x="1815" y="4006"/>
                  </a:cubicBezTo>
                  <a:cubicBezTo>
                    <a:pt x="1846" y="4006"/>
                    <a:pt x="1866" y="4027"/>
                    <a:pt x="1886" y="4047"/>
                  </a:cubicBezTo>
                  <a:lnTo>
                    <a:pt x="3031" y="5249"/>
                  </a:lnTo>
                  <a:cubicBezTo>
                    <a:pt x="3051" y="5269"/>
                    <a:pt x="3075" y="5279"/>
                    <a:pt x="3099" y="5279"/>
                  </a:cubicBezTo>
                  <a:cubicBezTo>
                    <a:pt x="3142" y="5279"/>
                    <a:pt x="3184" y="5247"/>
                    <a:pt x="3203" y="5192"/>
                  </a:cubicBezTo>
                  <a:lnTo>
                    <a:pt x="3460" y="3532"/>
                  </a:lnTo>
                  <a:cubicBezTo>
                    <a:pt x="3460" y="3503"/>
                    <a:pt x="3489" y="3474"/>
                    <a:pt x="3517" y="3446"/>
                  </a:cubicBezTo>
                  <a:lnTo>
                    <a:pt x="5006" y="2730"/>
                  </a:lnTo>
                  <a:cubicBezTo>
                    <a:pt x="5092" y="2702"/>
                    <a:pt x="5092" y="2587"/>
                    <a:pt x="5006" y="2559"/>
                  </a:cubicBezTo>
                  <a:lnTo>
                    <a:pt x="3517" y="1815"/>
                  </a:lnTo>
                  <a:cubicBezTo>
                    <a:pt x="3489" y="1786"/>
                    <a:pt x="3460" y="1757"/>
                    <a:pt x="3460" y="1729"/>
                  </a:cubicBezTo>
                  <a:lnTo>
                    <a:pt x="3260" y="97"/>
                  </a:lnTo>
                  <a:cubicBezTo>
                    <a:pt x="3238" y="33"/>
                    <a:pt x="3185" y="1"/>
                    <a:pt x="3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57" name="Google Shape;657;p45"/>
          <p:cNvSpPr/>
          <p:nvPr/>
        </p:nvSpPr>
        <p:spPr>
          <a:xfrm>
            <a:off x="7660172" y="566575"/>
            <a:ext cx="276771" cy="274901"/>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wo columns 1">
  <p:cSld name="CUSTOM_13_1_1">
    <p:spTree>
      <p:nvGrpSpPr>
        <p:cNvPr id="658" name="Shape 658"/>
        <p:cNvGrpSpPr/>
        <p:nvPr/>
      </p:nvGrpSpPr>
      <p:grpSpPr>
        <a:xfrm>
          <a:off x="0" y="0"/>
          <a:ext cx="0" cy="0"/>
          <a:chOff x="0" y="0"/>
          <a:chExt cx="0" cy="0"/>
        </a:xfrm>
      </p:grpSpPr>
      <p:sp>
        <p:nvSpPr>
          <p:cNvPr id="659" name="Google Shape;659;p46"/>
          <p:cNvSpPr txBox="1"/>
          <p:nvPr>
            <p:ph type="title"/>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p:txBody>
      </p:sp>
      <p:sp>
        <p:nvSpPr>
          <p:cNvPr id="660" name="Google Shape;660;p46"/>
          <p:cNvSpPr/>
          <p:nvPr/>
        </p:nvSpPr>
        <p:spPr>
          <a:xfrm rot="-132185" flipH="1">
            <a:off x="2234055" y="-624567"/>
            <a:ext cx="8484845" cy="7046057"/>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46"/>
          <p:cNvSpPr/>
          <p:nvPr/>
        </p:nvSpPr>
        <p:spPr>
          <a:xfrm flipH="1">
            <a:off x="-267537" y="-364450"/>
            <a:ext cx="1857323" cy="1808908"/>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46"/>
          <p:cNvSpPr txBox="1"/>
          <p:nvPr>
            <p:ph type="subTitle" idx="1"/>
          </p:nvPr>
        </p:nvSpPr>
        <p:spPr>
          <a:xfrm>
            <a:off x="704850" y="1952625"/>
            <a:ext cx="3800400" cy="263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Char char="●"/>
              <a:defRPr sz="1400"/>
            </a:lvl1pPr>
            <a:lvl2pPr lvl="1" rtl="0">
              <a:spcBef>
                <a:spcPts val="0"/>
              </a:spcBef>
              <a:spcAft>
                <a:spcPts val="0"/>
              </a:spcAft>
              <a:buClr>
                <a:srgbClr val="FFC800"/>
              </a:buClr>
              <a:buSzPts val="1000"/>
              <a:buFont typeface="Nunito Light"/>
              <a:buChar char="○"/>
              <a:defRPr/>
            </a:lvl2pPr>
            <a:lvl3pPr lvl="2" rtl="0">
              <a:spcBef>
                <a:spcPts val="0"/>
              </a:spcBef>
              <a:spcAft>
                <a:spcPts val="0"/>
              </a:spcAft>
              <a:buClr>
                <a:srgbClr val="FFC800"/>
              </a:buClr>
              <a:buSzPts val="1000"/>
              <a:buFont typeface="Nunito Light"/>
              <a:buChar char="■"/>
              <a:defRPr/>
            </a:lvl3pPr>
            <a:lvl4pPr lvl="3" rtl="0">
              <a:spcBef>
                <a:spcPts val="0"/>
              </a:spcBef>
              <a:spcAft>
                <a:spcPts val="0"/>
              </a:spcAft>
              <a:buClr>
                <a:srgbClr val="FFC800"/>
              </a:buClr>
              <a:buSzPts val="1000"/>
              <a:buFont typeface="Nunito Light"/>
              <a:buChar char="●"/>
              <a:defRPr/>
            </a:lvl4pPr>
            <a:lvl5pPr lvl="4" rtl="0">
              <a:spcBef>
                <a:spcPts val="0"/>
              </a:spcBef>
              <a:spcAft>
                <a:spcPts val="0"/>
              </a:spcAft>
              <a:buClr>
                <a:srgbClr val="434343"/>
              </a:buClr>
              <a:buSzPts val="1000"/>
              <a:buFont typeface="Nunito Light"/>
              <a:buChar char="○"/>
              <a:defRPr/>
            </a:lvl5pPr>
            <a:lvl6pPr lvl="5" rtl="0">
              <a:spcBef>
                <a:spcPts val="0"/>
              </a:spcBef>
              <a:spcAft>
                <a:spcPts val="0"/>
              </a:spcAft>
              <a:buClr>
                <a:srgbClr val="434343"/>
              </a:buClr>
              <a:buSzPts val="1000"/>
              <a:buFont typeface="Nunito Light"/>
              <a:buChar char="■"/>
              <a:defRPr/>
            </a:lvl6pPr>
            <a:lvl7pPr lvl="6" rtl="0">
              <a:spcBef>
                <a:spcPts val="0"/>
              </a:spcBef>
              <a:spcAft>
                <a:spcPts val="0"/>
              </a:spcAft>
              <a:buClr>
                <a:srgbClr val="434343"/>
              </a:buClr>
              <a:buSzPts val="1000"/>
              <a:buFont typeface="Nunito Light"/>
              <a:buChar char="●"/>
              <a:defRPr/>
            </a:lvl7pPr>
            <a:lvl8pPr lvl="7" rtl="0">
              <a:spcBef>
                <a:spcPts val="0"/>
              </a:spcBef>
              <a:spcAft>
                <a:spcPts val="0"/>
              </a:spcAft>
              <a:buClr>
                <a:srgbClr val="434343"/>
              </a:buClr>
              <a:buSzPts val="1000"/>
              <a:buFont typeface="Nunito Light"/>
              <a:buChar char="○"/>
              <a:defRPr/>
            </a:lvl8pPr>
            <a:lvl9pPr lvl="8" rtl="0">
              <a:spcBef>
                <a:spcPts val="0"/>
              </a:spcBef>
              <a:spcAft>
                <a:spcPts val="0"/>
              </a:spcAft>
              <a:buClr>
                <a:srgbClr val="434343"/>
              </a:buClr>
              <a:buSzPts val="1000"/>
              <a:buFont typeface="Nunito Light"/>
              <a:buChar char="■"/>
              <a:defRPr/>
            </a:lvl9pPr>
          </a:lstStyle>
          <a:p/>
        </p:txBody>
      </p:sp>
      <p:sp>
        <p:nvSpPr>
          <p:cNvPr id="663" name="Google Shape;663;p46"/>
          <p:cNvSpPr txBox="1"/>
          <p:nvPr>
            <p:ph type="subTitle" idx="2"/>
          </p:nvPr>
        </p:nvSpPr>
        <p:spPr>
          <a:xfrm>
            <a:off x="4632400" y="1952625"/>
            <a:ext cx="3800400" cy="263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CC0000"/>
              </a:buClr>
              <a:buSzPts val="1000"/>
              <a:buFont typeface="Livvic Light"/>
              <a:buChar char="●"/>
              <a:defRPr sz="1400"/>
            </a:lvl1pPr>
            <a:lvl2pPr lvl="1" rtl="0">
              <a:spcBef>
                <a:spcPts val="0"/>
              </a:spcBef>
              <a:spcAft>
                <a:spcPts val="0"/>
              </a:spcAft>
              <a:buClr>
                <a:srgbClr val="FFC800"/>
              </a:buClr>
              <a:buSzPts val="1000"/>
              <a:buFont typeface="Nunito Light"/>
              <a:buChar char="○"/>
              <a:defRPr/>
            </a:lvl2pPr>
            <a:lvl3pPr lvl="2" rtl="0">
              <a:spcBef>
                <a:spcPts val="0"/>
              </a:spcBef>
              <a:spcAft>
                <a:spcPts val="0"/>
              </a:spcAft>
              <a:buClr>
                <a:srgbClr val="FFC800"/>
              </a:buClr>
              <a:buSzPts val="1000"/>
              <a:buFont typeface="Nunito Light"/>
              <a:buChar char="■"/>
              <a:defRPr/>
            </a:lvl3pPr>
            <a:lvl4pPr lvl="3" rtl="0">
              <a:spcBef>
                <a:spcPts val="0"/>
              </a:spcBef>
              <a:spcAft>
                <a:spcPts val="0"/>
              </a:spcAft>
              <a:buClr>
                <a:srgbClr val="FFC800"/>
              </a:buClr>
              <a:buSzPts val="1000"/>
              <a:buFont typeface="Nunito Light"/>
              <a:buChar char="●"/>
              <a:defRPr/>
            </a:lvl4pPr>
            <a:lvl5pPr lvl="4" rtl="0">
              <a:spcBef>
                <a:spcPts val="0"/>
              </a:spcBef>
              <a:spcAft>
                <a:spcPts val="0"/>
              </a:spcAft>
              <a:buClr>
                <a:srgbClr val="434343"/>
              </a:buClr>
              <a:buSzPts val="1000"/>
              <a:buFont typeface="Nunito Light"/>
              <a:buChar char="○"/>
              <a:defRPr/>
            </a:lvl5pPr>
            <a:lvl6pPr lvl="5" rtl="0">
              <a:spcBef>
                <a:spcPts val="0"/>
              </a:spcBef>
              <a:spcAft>
                <a:spcPts val="0"/>
              </a:spcAft>
              <a:buClr>
                <a:srgbClr val="434343"/>
              </a:buClr>
              <a:buSzPts val="1000"/>
              <a:buFont typeface="Nunito Light"/>
              <a:buChar char="■"/>
              <a:defRPr/>
            </a:lvl6pPr>
            <a:lvl7pPr lvl="6" rtl="0">
              <a:spcBef>
                <a:spcPts val="0"/>
              </a:spcBef>
              <a:spcAft>
                <a:spcPts val="0"/>
              </a:spcAft>
              <a:buClr>
                <a:srgbClr val="434343"/>
              </a:buClr>
              <a:buSzPts val="1000"/>
              <a:buFont typeface="Nunito Light"/>
              <a:buChar char="●"/>
              <a:defRPr/>
            </a:lvl7pPr>
            <a:lvl8pPr lvl="7" rtl="0">
              <a:spcBef>
                <a:spcPts val="0"/>
              </a:spcBef>
              <a:spcAft>
                <a:spcPts val="0"/>
              </a:spcAft>
              <a:buClr>
                <a:srgbClr val="434343"/>
              </a:buClr>
              <a:buSzPts val="1000"/>
              <a:buFont typeface="Nunito Light"/>
              <a:buChar char="○"/>
              <a:defRPr/>
            </a:lvl8pPr>
            <a:lvl9pPr lvl="8" rtl="0">
              <a:spcBef>
                <a:spcPts val="0"/>
              </a:spcBef>
              <a:spcAft>
                <a:spcPts val="0"/>
              </a:spcAft>
              <a:buClr>
                <a:srgbClr val="434343"/>
              </a:buClr>
              <a:buSzPts val="1000"/>
              <a:buFont typeface="Nunito Light"/>
              <a:buChar char="■"/>
              <a:defRPr/>
            </a:lvl9pPr>
          </a:lstStyle>
          <a:p/>
        </p:txBody>
      </p:sp>
      <p:sp>
        <p:nvSpPr>
          <p:cNvPr id="664" name="Google Shape;664;p46"/>
          <p:cNvSpPr/>
          <p:nvPr/>
        </p:nvSpPr>
        <p:spPr>
          <a:xfrm>
            <a:off x="8115400" y="776062"/>
            <a:ext cx="184626" cy="168539"/>
          </a:xfrm>
          <a:custGeom>
            <a:avLst/>
            <a:gdLst/>
            <a:ahLst/>
            <a:cxnLst/>
            <a:rect l="l" t="t" r="r" b="b"/>
            <a:pathLst>
              <a:path w="9445" h="8622" extrusionOk="0">
                <a:moveTo>
                  <a:pt x="4702" y="1"/>
                </a:moveTo>
                <a:cubicBezTo>
                  <a:pt x="2732" y="1"/>
                  <a:pt x="961" y="1367"/>
                  <a:pt x="516" y="3396"/>
                </a:cubicBezTo>
                <a:cubicBezTo>
                  <a:pt x="0" y="5714"/>
                  <a:pt x="1460" y="8003"/>
                  <a:pt x="3778" y="8518"/>
                </a:cubicBezTo>
                <a:cubicBezTo>
                  <a:pt x="4093" y="8588"/>
                  <a:pt x="4407" y="8622"/>
                  <a:pt x="4717" y="8622"/>
                </a:cubicBezTo>
                <a:cubicBezTo>
                  <a:pt x="6692" y="8622"/>
                  <a:pt x="8484" y="7260"/>
                  <a:pt x="8930" y="5256"/>
                </a:cubicBezTo>
                <a:cubicBezTo>
                  <a:pt x="9445" y="2938"/>
                  <a:pt x="7957" y="619"/>
                  <a:pt x="5638" y="104"/>
                </a:cubicBezTo>
                <a:cubicBezTo>
                  <a:pt x="5324" y="35"/>
                  <a:pt x="5011" y="1"/>
                  <a:pt x="47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46"/>
          <p:cNvSpPr/>
          <p:nvPr/>
        </p:nvSpPr>
        <p:spPr>
          <a:xfrm>
            <a:off x="7544750" y="489250"/>
            <a:ext cx="325575" cy="323375"/>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46"/>
          <p:cNvSpPr/>
          <p:nvPr/>
        </p:nvSpPr>
        <p:spPr>
          <a:xfrm>
            <a:off x="8424000" y="448310"/>
            <a:ext cx="184634" cy="183386"/>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ext 5">
  <p:cSld name="CUSTOM_13_1_1_1">
    <p:spTree>
      <p:nvGrpSpPr>
        <p:cNvPr id="667" name="Shape 667"/>
        <p:cNvGrpSpPr/>
        <p:nvPr/>
      </p:nvGrpSpPr>
      <p:grpSpPr>
        <a:xfrm>
          <a:off x="0" y="0"/>
          <a:ext cx="0" cy="0"/>
          <a:chOff x="0" y="0"/>
          <a:chExt cx="0" cy="0"/>
        </a:xfrm>
      </p:grpSpPr>
      <p:sp>
        <p:nvSpPr>
          <p:cNvPr id="668" name="Google Shape;668;p47"/>
          <p:cNvSpPr txBox="1"/>
          <p:nvPr>
            <p:ph type="title"/>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p:txBody>
      </p:sp>
      <p:sp>
        <p:nvSpPr>
          <p:cNvPr id="669" name="Google Shape;669;p47"/>
          <p:cNvSpPr/>
          <p:nvPr/>
        </p:nvSpPr>
        <p:spPr>
          <a:xfrm rot="-132185" flipH="1">
            <a:off x="2234055" y="-624567"/>
            <a:ext cx="8484845" cy="7046057"/>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47"/>
          <p:cNvSpPr/>
          <p:nvPr/>
        </p:nvSpPr>
        <p:spPr>
          <a:xfrm flipH="1">
            <a:off x="-267537" y="-364450"/>
            <a:ext cx="1857323" cy="1808908"/>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47"/>
          <p:cNvSpPr txBox="1"/>
          <p:nvPr>
            <p:ph type="subTitle" idx="1"/>
          </p:nvPr>
        </p:nvSpPr>
        <p:spPr>
          <a:xfrm>
            <a:off x="704850" y="1952625"/>
            <a:ext cx="4451700" cy="263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CC0000"/>
              </a:buClr>
              <a:buSzPts val="1000"/>
              <a:buFont typeface="Livvic Light"/>
              <a:buChar char="●"/>
              <a:defRPr sz="1400"/>
            </a:lvl1pPr>
            <a:lvl2pPr lvl="1" rtl="0">
              <a:spcBef>
                <a:spcPts val="0"/>
              </a:spcBef>
              <a:spcAft>
                <a:spcPts val="0"/>
              </a:spcAft>
              <a:buClr>
                <a:srgbClr val="FFC800"/>
              </a:buClr>
              <a:buSzPts val="1000"/>
              <a:buFont typeface="Nunito Light"/>
              <a:buChar char="○"/>
              <a:defRPr/>
            </a:lvl2pPr>
            <a:lvl3pPr lvl="2" rtl="0">
              <a:spcBef>
                <a:spcPts val="0"/>
              </a:spcBef>
              <a:spcAft>
                <a:spcPts val="0"/>
              </a:spcAft>
              <a:buClr>
                <a:srgbClr val="FFC800"/>
              </a:buClr>
              <a:buSzPts val="1000"/>
              <a:buFont typeface="Nunito Light"/>
              <a:buChar char="■"/>
              <a:defRPr/>
            </a:lvl3pPr>
            <a:lvl4pPr lvl="3" rtl="0">
              <a:spcBef>
                <a:spcPts val="0"/>
              </a:spcBef>
              <a:spcAft>
                <a:spcPts val="0"/>
              </a:spcAft>
              <a:buClr>
                <a:srgbClr val="FFC800"/>
              </a:buClr>
              <a:buSzPts val="1000"/>
              <a:buFont typeface="Nunito Light"/>
              <a:buChar char="●"/>
              <a:defRPr/>
            </a:lvl4pPr>
            <a:lvl5pPr lvl="4" rtl="0">
              <a:spcBef>
                <a:spcPts val="0"/>
              </a:spcBef>
              <a:spcAft>
                <a:spcPts val="0"/>
              </a:spcAft>
              <a:buClr>
                <a:srgbClr val="434343"/>
              </a:buClr>
              <a:buSzPts val="1000"/>
              <a:buFont typeface="Nunito Light"/>
              <a:buChar char="○"/>
              <a:defRPr/>
            </a:lvl5pPr>
            <a:lvl6pPr lvl="5" rtl="0">
              <a:spcBef>
                <a:spcPts val="0"/>
              </a:spcBef>
              <a:spcAft>
                <a:spcPts val="0"/>
              </a:spcAft>
              <a:buClr>
                <a:srgbClr val="434343"/>
              </a:buClr>
              <a:buSzPts val="1000"/>
              <a:buFont typeface="Nunito Light"/>
              <a:buChar char="■"/>
              <a:defRPr/>
            </a:lvl6pPr>
            <a:lvl7pPr lvl="6" rtl="0">
              <a:spcBef>
                <a:spcPts val="0"/>
              </a:spcBef>
              <a:spcAft>
                <a:spcPts val="0"/>
              </a:spcAft>
              <a:buClr>
                <a:srgbClr val="434343"/>
              </a:buClr>
              <a:buSzPts val="1000"/>
              <a:buFont typeface="Nunito Light"/>
              <a:buChar char="●"/>
              <a:defRPr/>
            </a:lvl7pPr>
            <a:lvl8pPr lvl="7" rtl="0">
              <a:spcBef>
                <a:spcPts val="0"/>
              </a:spcBef>
              <a:spcAft>
                <a:spcPts val="0"/>
              </a:spcAft>
              <a:buClr>
                <a:srgbClr val="434343"/>
              </a:buClr>
              <a:buSzPts val="1000"/>
              <a:buFont typeface="Nunito Light"/>
              <a:buChar char="○"/>
              <a:defRPr/>
            </a:lvl8pPr>
            <a:lvl9pPr lvl="8" rtl="0">
              <a:spcBef>
                <a:spcPts val="0"/>
              </a:spcBef>
              <a:spcAft>
                <a:spcPts val="0"/>
              </a:spcAft>
              <a:buClr>
                <a:srgbClr val="434343"/>
              </a:buClr>
              <a:buSzPts val="1000"/>
              <a:buFont typeface="Nunito Light"/>
              <a:buChar char="■"/>
              <a:defRPr/>
            </a:lvl9pPr>
          </a:lstStyle>
          <a:p/>
        </p:txBody>
      </p:sp>
      <p:sp>
        <p:nvSpPr>
          <p:cNvPr id="672" name="Google Shape;672;p47"/>
          <p:cNvSpPr/>
          <p:nvPr/>
        </p:nvSpPr>
        <p:spPr>
          <a:xfrm>
            <a:off x="8115400" y="776062"/>
            <a:ext cx="184626" cy="168539"/>
          </a:xfrm>
          <a:custGeom>
            <a:avLst/>
            <a:gdLst/>
            <a:ahLst/>
            <a:cxnLst/>
            <a:rect l="l" t="t" r="r" b="b"/>
            <a:pathLst>
              <a:path w="9445" h="8622" extrusionOk="0">
                <a:moveTo>
                  <a:pt x="4702" y="1"/>
                </a:moveTo>
                <a:cubicBezTo>
                  <a:pt x="2732" y="1"/>
                  <a:pt x="961" y="1367"/>
                  <a:pt x="516" y="3396"/>
                </a:cubicBezTo>
                <a:cubicBezTo>
                  <a:pt x="0" y="5714"/>
                  <a:pt x="1460" y="8003"/>
                  <a:pt x="3778" y="8518"/>
                </a:cubicBezTo>
                <a:cubicBezTo>
                  <a:pt x="4093" y="8588"/>
                  <a:pt x="4407" y="8622"/>
                  <a:pt x="4717" y="8622"/>
                </a:cubicBezTo>
                <a:cubicBezTo>
                  <a:pt x="6692" y="8622"/>
                  <a:pt x="8484" y="7260"/>
                  <a:pt x="8930" y="5256"/>
                </a:cubicBezTo>
                <a:cubicBezTo>
                  <a:pt x="9445" y="2938"/>
                  <a:pt x="7957" y="619"/>
                  <a:pt x="5638" y="104"/>
                </a:cubicBezTo>
                <a:cubicBezTo>
                  <a:pt x="5324" y="35"/>
                  <a:pt x="5011" y="1"/>
                  <a:pt x="47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47"/>
          <p:cNvSpPr/>
          <p:nvPr/>
        </p:nvSpPr>
        <p:spPr>
          <a:xfrm>
            <a:off x="7544750" y="489250"/>
            <a:ext cx="325575" cy="323375"/>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47"/>
          <p:cNvSpPr/>
          <p:nvPr/>
        </p:nvSpPr>
        <p:spPr>
          <a:xfrm>
            <a:off x="8424000" y="448310"/>
            <a:ext cx="184634" cy="183386"/>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two columns 2">
  <p:cSld name="CUSTOM_13_1_2">
    <p:spTree>
      <p:nvGrpSpPr>
        <p:cNvPr id="675" name="Shape 675"/>
        <p:cNvGrpSpPr/>
        <p:nvPr/>
      </p:nvGrpSpPr>
      <p:grpSpPr>
        <a:xfrm>
          <a:off x="0" y="0"/>
          <a:ext cx="0" cy="0"/>
          <a:chOff x="0" y="0"/>
          <a:chExt cx="0" cy="0"/>
        </a:xfrm>
      </p:grpSpPr>
      <p:sp>
        <p:nvSpPr>
          <p:cNvPr id="676" name="Google Shape;676;p48"/>
          <p:cNvSpPr txBox="1"/>
          <p:nvPr>
            <p:ph type="title"/>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p:txBody>
      </p:sp>
      <p:sp>
        <p:nvSpPr>
          <p:cNvPr id="677" name="Google Shape;677;p48"/>
          <p:cNvSpPr/>
          <p:nvPr/>
        </p:nvSpPr>
        <p:spPr>
          <a:xfrm rot="-132185" flipH="1">
            <a:off x="2234055" y="-624567"/>
            <a:ext cx="8484845" cy="7046057"/>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78" name="Google Shape;678;p48"/>
          <p:cNvGrpSpPr/>
          <p:nvPr/>
        </p:nvGrpSpPr>
        <p:grpSpPr>
          <a:xfrm>
            <a:off x="6282300" y="3703188"/>
            <a:ext cx="1280025" cy="619100"/>
            <a:chOff x="444000" y="4112950"/>
            <a:chExt cx="1280025" cy="619100"/>
          </a:xfrm>
        </p:grpSpPr>
        <p:sp>
          <p:nvSpPr>
            <p:cNvPr id="679" name="Google Shape;679;p48"/>
            <p:cNvSpPr/>
            <p:nvPr/>
          </p:nvSpPr>
          <p:spPr>
            <a:xfrm>
              <a:off x="755225" y="4127825"/>
              <a:ext cx="649700" cy="589825"/>
            </a:xfrm>
            <a:custGeom>
              <a:avLst/>
              <a:gdLst/>
              <a:ahLst/>
              <a:cxnLst/>
              <a:rect l="l" t="t" r="r" b="b"/>
              <a:pathLst>
                <a:path w="25988" h="23593" extrusionOk="0">
                  <a:moveTo>
                    <a:pt x="12997" y="0"/>
                  </a:moveTo>
                  <a:cubicBezTo>
                    <a:pt x="7676" y="0"/>
                    <a:pt x="2836" y="3609"/>
                    <a:pt x="1518" y="9030"/>
                  </a:cubicBezTo>
                  <a:cubicBezTo>
                    <a:pt x="1" y="15355"/>
                    <a:pt x="3893" y="21708"/>
                    <a:pt x="10218" y="23254"/>
                  </a:cubicBezTo>
                  <a:cubicBezTo>
                    <a:pt x="11155" y="23483"/>
                    <a:pt x="12093" y="23592"/>
                    <a:pt x="13017" y="23592"/>
                  </a:cubicBezTo>
                  <a:cubicBezTo>
                    <a:pt x="18327" y="23592"/>
                    <a:pt x="23150" y="19970"/>
                    <a:pt x="24442" y="14582"/>
                  </a:cubicBezTo>
                  <a:cubicBezTo>
                    <a:pt x="25987" y="8257"/>
                    <a:pt x="22095" y="1875"/>
                    <a:pt x="15770" y="330"/>
                  </a:cubicBezTo>
                  <a:cubicBezTo>
                    <a:pt x="14842" y="107"/>
                    <a:pt x="13913" y="0"/>
                    <a:pt x="129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48"/>
            <p:cNvSpPr/>
            <p:nvPr/>
          </p:nvSpPr>
          <p:spPr>
            <a:xfrm>
              <a:off x="444000" y="4112950"/>
              <a:ext cx="1280025" cy="619100"/>
            </a:xfrm>
            <a:custGeom>
              <a:avLst/>
              <a:gdLst/>
              <a:ahLst/>
              <a:cxnLst/>
              <a:rect l="l" t="t" r="r" b="b"/>
              <a:pathLst>
                <a:path w="51201" h="24764" extrusionOk="0">
                  <a:moveTo>
                    <a:pt x="46130" y="0"/>
                  </a:moveTo>
                  <a:cubicBezTo>
                    <a:pt x="42996" y="0"/>
                    <a:pt x="38174" y="1059"/>
                    <a:pt x="32569" y="2985"/>
                  </a:cubicBezTo>
                  <a:cubicBezTo>
                    <a:pt x="33027" y="3357"/>
                    <a:pt x="33456" y="3729"/>
                    <a:pt x="33886" y="4159"/>
                  </a:cubicBezTo>
                  <a:cubicBezTo>
                    <a:pt x="37580" y="3019"/>
                    <a:pt x="40728" y="2408"/>
                    <a:pt x="42899" y="2408"/>
                  </a:cubicBezTo>
                  <a:cubicBezTo>
                    <a:pt x="44545" y="2408"/>
                    <a:pt x="45630" y="2760"/>
                    <a:pt x="45963" y="3500"/>
                  </a:cubicBezTo>
                  <a:cubicBezTo>
                    <a:pt x="47136" y="6047"/>
                    <a:pt x="39008" y="12201"/>
                    <a:pt x="27818" y="17295"/>
                  </a:cubicBezTo>
                  <a:cubicBezTo>
                    <a:pt x="19906" y="20886"/>
                    <a:pt x="12570" y="22966"/>
                    <a:pt x="8561" y="22966"/>
                  </a:cubicBezTo>
                  <a:cubicBezTo>
                    <a:pt x="6914" y="22966"/>
                    <a:pt x="5829" y="22615"/>
                    <a:pt x="5495" y="21874"/>
                  </a:cubicBezTo>
                  <a:cubicBezTo>
                    <a:pt x="4723" y="20185"/>
                    <a:pt x="8071" y="16865"/>
                    <a:pt x="13680" y="13374"/>
                  </a:cubicBezTo>
                  <a:cubicBezTo>
                    <a:pt x="13652" y="13031"/>
                    <a:pt x="13652" y="12716"/>
                    <a:pt x="13652" y="12372"/>
                  </a:cubicBezTo>
                  <a:cubicBezTo>
                    <a:pt x="13652" y="12057"/>
                    <a:pt x="13652" y="11828"/>
                    <a:pt x="13680" y="11542"/>
                  </a:cubicBezTo>
                  <a:lnTo>
                    <a:pt x="13680" y="11542"/>
                  </a:lnTo>
                  <a:cubicBezTo>
                    <a:pt x="5295" y="16379"/>
                    <a:pt x="1" y="21158"/>
                    <a:pt x="1059" y="23448"/>
                  </a:cubicBezTo>
                  <a:cubicBezTo>
                    <a:pt x="1460" y="24341"/>
                    <a:pt x="2767" y="24764"/>
                    <a:pt x="4753" y="24764"/>
                  </a:cubicBezTo>
                  <a:cubicBezTo>
                    <a:pt x="9579" y="24764"/>
                    <a:pt x="18411" y="22264"/>
                    <a:pt x="27961" y="17924"/>
                  </a:cubicBezTo>
                  <a:cubicBezTo>
                    <a:pt x="41441" y="11828"/>
                    <a:pt x="51200" y="4387"/>
                    <a:pt x="49827" y="1325"/>
                  </a:cubicBezTo>
                  <a:cubicBezTo>
                    <a:pt x="49427" y="426"/>
                    <a:pt x="48118" y="0"/>
                    <a:pt x="461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48"/>
            <p:cNvSpPr/>
            <p:nvPr/>
          </p:nvSpPr>
          <p:spPr>
            <a:xfrm>
              <a:off x="577800" y="4176875"/>
              <a:ext cx="1013850" cy="491225"/>
            </a:xfrm>
            <a:custGeom>
              <a:avLst/>
              <a:gdLst/>
              <a:ahLst/>
              <a:cxnLst/>
              <a:rect l="l" t="t" r="r" b="b"/>
              <a:pathLst>
                <a:path w="40554" h="19649" extrusionOk="0">
                  <a:moveTo>
                    <a:pt x="36544" y="0"/>
                  </a:moveTo>
                  <a:cubicBezTo>
                    <a:pt x="34566" y="0"/>
                    <a:pt x="31737" y="527"/>
                    <a:pt x="28419" y="1516"/>
                  </a:cubicBezTo>
                  <a:cubicBezTo>
                    <a:pt x="28763" y="1830"/>
                    <a:pt x="29077" y="2203"/>
                    <a:pt x="29392" y="2575"/>
                  </a:cubicBezTo>
                  <a:cubicBezTo>
                    <a:pt x="31216" y="2136"/>
                    <a:pt x="32783" y="1901"/>
                    <a:pt x="33978" y="1901"/>
                  </a:cubicBezTo>
                  <a:cubicBezTo>
                    <a:pt x="35277" y="1901"/>
                    <a:pt x="36136" y="2179"/>
                    <a:pt x="36404" y="2775"/>
                  </a:cubicBezTo>
                  <a:cubicBezTo>
                    <a:pt x="37320" y="4778"/>
                    <a:pt x="30852" y="9701"/>
                    <a:pt x="21980" y="13707"/>
                  </a:cubicBezTo>
                  <a:cubicBezTo>
                    <a:pt x="15698" y="16564"/>
                    <a:pt x="9891" y="18216"/>
                    <a:pt x="6709" y="18216"/>
                  </a:cubicBezTo>
                  <a:cubicBezTo>
                    <a:pt x="5397" y="18216"/>
                    <a:pt x="4532" y="17935"/>
                    <a:pt x="4265" y="17342"/>
                  </a:cubicBezTo>
                  <a:cubicBezTo>
                    <a:pt x="3749" y="16255"/>
                    <a:pt x="5438" y="14308"/>
                    <a:pt x="8529" y="12105"/>
                  </a:cubicBezTo>
                  <a:cubicBezTo>
                    <a:pt x="8414" y="11618"/>
                    <a:pt x="8357" y="11103"/>
                    <a:pt x="8328" y="10617"/>
                  </a:cubicBezTo>
                  <a:cubicBezTo>
                    <a:pt x="3091" y="13936"/>
                    <a:pt x="0" y="17027"/>
                    <a:pt x="716" y="18601"/>
                  </a:cubicBezTo>
                  <a:cubicBezTo>
                    <a:pt x="1042" y="19312"/>
                    <a:pt x="2087" y="19649"/>
                    <a:pt x="3671" y="19649"/>
                  </a:cubicBezTo>
                  <a:cubicBezTo>
                    <a:pt x="7512" y="19649"/>
                    <a:pt x="14516" y="17667"/>
                    <a:pt x="22094" y="14223"/>
                  </a:cubicBezTo>
                  <a:cubicBezTo>
                    <a:pt x="32798" y="9386"/>
                    <a:pt x="40554" y="3462"/>
                    <a:pt x="39466" y="1029"/>
                  </a:cubicBezTo>
                  <a:cubicBezTo>
                    <a:pt x="39149" y="332"/>
                    <a:pt x="38115" y="0"/>
                    <a:pt x="365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48"/>
            <p:cNvSpPr/>
            <p:nvPr/>
          </p:nvSpPr>
          <p:spPr>
            <a:xfrm>
              <a:off x="871850" y="4249825"/>
              <a:ext cx="39375" cy="40075"/>
            </a:xfrm>
            <a:custGeom>
              <a:avLst/>
              <a:gdLst/>
              <a:ahLst/>
              <a:cxnLst/>
              <a:rect l="l" t="t" r="r" b="b"/>
              <a:pathLst>
                <a:path w="1575" h="1603" extrusionOk="0">
                  <a:moveTo>
                    <a:pt x="774" y="0"/>
                  </a:moveTo>
                  <a:cubicBezTo>
                    <a:pt x="344" y="0"/>
                    <a:pt x="1" y="372"/>
                    <a:pt x="1" y="801"/>
                  </a:cubicBezTo>
                  <a:cubicBezTo>
                    <a:pt x="1" y="1231"/>
                    <a:pt x="344" y="1603"/>
                    <a:pt x="774" y="1603"/>
                  </a:cubicBezTo>
                  <a:cubicBezTo>
                    <a:pt x="1231" y="1603"/>
                    <a:pt x="1575" y="1231"/>
                    <a:pt x="1575" y="801"/>
                  </a:cubicBezTo>
                  <a:cubicBezTo>
                    <a:pt x="1575" y="372"/>
                    <a:pt x="1231" y="0"/>
                    <a:pt x="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48"/>
            <p:cNvSpPr/>
            <p:nvPr/>
          </p:nvSpPr>
          <p:spPr>
            <a:xfrm>
              <a:off x="956275" y="4242300"/>
              <a:ext cx="17200" cy="16125"/>
            </a:xfrm>
            <a:custGeom>
              <a:avLst/>
              <a:gdLst/>
              <a:ahLst/>
              <a:cxnLst/>
              <a:rect l="l" t="t" r="r" b="b"/>
              <a:pathLst>
                <a:path w="688" h="645" extrusionOk="0">
                  <a:moveTo>
                    <a:pt x="344" y="1"/>
                  </a:moveTo>
                  <a:cubicBezTo>
                    <a:pt x="194" y="1"/>
                    <a:pt x="44" y="101"/>
                    <a:pt x="29" y="301"/>
                  </a:cubicBezTo>
                  <a:cubicBezTo>
                    <a:pt x="1" y="530"/>
                    <a:pt x="173" y="644"/>
                    <a:pt x="344" y="644"/>
                  </a:cubicBezTo>
                  <a:cubicBezTo>
                    <a:pt x="516" y="644"/>
                    <a:pt x="688" y="530"/>
                    <a:pt x="659" y="301"/>
                  </a:cubicBezTo>
                  <a:cubicBezTo>
                    <a:pt x="645" y="101"/>
                    <a:pt x="495"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48"/>
            <p:cNvSpPr/>
            <p:nvPr/>
          </p:nvSpPr>
          <p:spPr>
            <a:xfrm>
              <a:off x="1163775" y="4440125"/>
              <a:ext cx="18625" cy="15975"/>
            </a:xfrm>
            <a:custGeom>
              <a:avLst/>
              <a:gdLst/>
              <a:ahLst/>
              <a:cxnLst/>
              <a:rect l="l" t="t" r="r" b="b"/>
              <a:pathLst>
                <a:path w="745" h="639" extrusionOk="0">
                  <a:moveTo>
                    <a:pt x="430" y="1"/>
                  </a:moveTo>
                  <a:cubicBezTo>
                    <a:pt x="144" y="1"/>
                    <a:pt x="0" y="344"/>
                    <a:pt x="201" y="545"/>
                  </a:cubicBezTo>
                  <a:cubicBezTo>
                    <a:pt x="266" y="610"/>
                    <a:pt x="347" y="639"/>
                    <a:pt x="426" y="639"/>
                  </a:cubicBezTo>
                  <a:cubicBezTo>
                    <a:pt x="589" y="639"/>
                    <a:pt x="745" y="517"/>
                    <a:pt x="745" y="344"/>
                  </a:cubicBezTo>
                  <a:cubicBezTo>
                    <a:pt x="745" y="144"/>
                    <a:pt x="601" y="1"/>
                    <a:pt x="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48"/>
            <p:cNvSpPr/>
            <p:nvPr/>
          </p:nvSpPr>
          <p:spPr>
            <a:xfrm>
              <a:off x="883300" y="4388625"/>
              <a:ext cx="16475" cy="15750"/>
            </a:xfrm>
            <a:custGeom>
              <a:avLst/>
              <a:gdLst/>
              <a:ahLst/>
              <a:cxnLst/>
              <a:rect l="l" t="t" r="r" b="b"/>
              <a:pathLst>
                <a:path w="659" h="630" extrusionOk="0">
                  <a:moveTo>
                    <a:pt x="316" y="0"/>
                  </a:moveTo>
                  <a:cubicBezTo>
                    <a:pt x="144" y="0"/>
                    <a:pt x="1" y="143"/>
                    <a:pt x="1" y="315"/>
                  </a:cubicBezTo>
                  <a:cubicBezTo>
                    <a:pt x="1" y="515"/>
                    <a:pt x="144" y="630"/>
                    <a:pt x="316" y="630"/>
                  </a:cubicBezTo>
                  <a:cubicBezTo>
                    <a:pt x="516" y="630"/>
                    <a:pt x="659" y="515"/>
                    <a:pt x="659" y="315"/>
                  </a:cubicBezTo>
                  <a:cubicBezTo>
                    <a:pt x="659" y="143"/>
                    <a:pt x="516"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86" name="Google Shape;686;p48"/>
          <p:cNvSpPr/>
          <p:nvPr/>
        </p:nvSpPr>
        <p:spPr>
          <a:xfrm>
            <a:off x="7469063" y="4377550"/>
            <a:ext cx="184600" cy="137950"/>
          </a:xfrm>
          <a:custGeom>
            <a:avLst/>
            <a:gdLst/>
            <a:ahLst/>
            <a:cxnLst/>
            <a:rect l="l" t="t" r="r" b="b"/>
            <a:pathLst>
              <a:path w="7384" h="5518" extrusionOk="0">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48"/>
          <p:cNvSpPr/>
          <p:nvPr/>
        </p:nvSpPr>
        <p:spPr>
          <a:xfrm>
            <a:off x="5692925" y="3580725"/>
            <a:ext cx="282475" cy="281225"/>
          </a:xfrm>
          <a:custGeom>
            <a:avLst/>
            <a:gdLst/>
            <a:ahLst/>
            <a:cxnLst/>
            <a:rect l="l" t="t" r="r" b="b"/>
            <a:pathLst>
              <a:path w="11299" h="11249" extrusionOk="0">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48"/>
          <p:cNvSpPr/>
          <p:nvPr/>
        </p:nvSpPr>
        <p:spPr>
          <a:xfrm flipH="1">
            <a:off x="-267537" y="-364450"/>
            <a:ext cx="1857323" cy="1808908"/>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48"/>
          <p:cNvSpPr txBox="1"/>
          <p:nvPr>
            <p:ph type="subTitle" idx="1"/>
          </p:nvPr>
        </p:nvSpPr>
        <p:spPr>
          <a:xfrm>
            <a:off x="704850" y="1295400"/>
            <a:ext cx="3800400" cy="328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CC0000"/>
              </a:buClr>
              <a:buSzPts val="1000"/>
              <a:buFont typeface="Livvic Light"/>
              <a:buChar char="●"/>
              <a:defRPr sz="1400"/>
            </a:lvl1pPr>
            <a:lvl2pPr lvl="1" rtl="0">
              <a:spcBef>
                <a:spcPts val="0"/>
              </a:spcBef>
              <a:spcAft>
                <a:spcPts val="0"/>
              </a:spcAft>
              <a:buClr>
                <a:srgbClr val="FFC800"/>
              </a:buClr>
              <a:buSzPts val="1000"/>
              <a:buFont typeface="Nunito Light"/>
              <a:buChar char="○"/>
              <a:defRPr/>
            </a:lvl2pPr>
            <a:lvl3pPr lvl="2" rtl="0">
              <a:spcBef>
                <a:spcPts val="0"/>
              </a:spcBef>
              <a:spcAft>
                <a:spcPts val="0"/>
              </a:spcAft>
              <a:buClr>
                <a:srgbClr val="FFC800"/>
              </a:buClr>
              <a:buSzPts val="1000"/>
              <a:buFont typeface="Nunito Light"/>
              <a:buChar char="■"/>
              <a:defRPr/>
            </a:lvl3pPr>
            <a:lvl4pPr lvl="3" rtl="0">
              <a:spcBef>
                <a:spcPts val="0"/>
              </a:spcBef>
              <a:spcAft>
                <a:spcPts val="0"/>
              </a:spcAft>
              <a:buClr>
                <a:srgbClr val="FFC800"/>
              </a:buClr>
              <a:buSzPts val="1000"/>
              <a:buFont typeface="Nunito Light"/>
              <a:buChar char="●"/>
              <a:defRPr/>
            </a:lvl4pPr>
            <a:lvl5pPr lvl="4" rtl="0">
              <a:spcBef>
                <a:spcPts val="0"/>
              </a:spcBef>
              <a:spcAft>
                <a:spcPts val="0"/>
              </a:spcAft>
              <a:buClr>
                <a:srgbClr val="434343"/>
              </a:buClr>
              <a:buSzPts val="1000"/>
              <a:buFont typeface="Nunito Light"/>
              <a:buChar char="○"/>
              <a:defRPr/>
            </a:lvl5pPr>
            <a:lvl6pPr lvl="5" rtl="0">
              <a:spcBef>
                <a:spcPts val="0"/>
              </a:spcBef>
              <a:spcAft>
                <a:spcPts val="0"/>
              </a:spcAft>
              <a:buClr>
                <a:srgbClr val="434343"/>
              </a:buClr>
              <a:buSzPts val="1000"/>
              <a:buFont typeface="Nunito Light"/>
              <a:buChar char="■"/>
              <a:defRPr/>
            </a:lvl6pPr>
            <a:lvl7pPr lvl="6" rtl="0">
              <a:spcBef>
                <a:spcPts val="0"/>
              </a:spcBef>
              <a:spcAft>
                <a:spcPts val="0"/>
              </a:spcAft>
              <a:buClr>
                <a:srgbClr val="434343"/>
              </a:buClr>
              <a:buSzPts val="1000"/>
              <a:buFont typeface="Nunito Light"/>
              <a:buChar char="●"/>
              <a:defRPr/>
            </a:lvl7pPr>
            <a:lvl8pPr lvl="7" rtl="0">
              <a:spcBef>
                <a:spcPts val="0"/>
              </a:spcBef>
              <a:spcAft>
                <a:spcPts val="0"/>
              </a:spcAft>
              <a:buClr>
                <a:srgbClr val="434343"/>
              </a:buClr>
              <a:buSzPts val="1000"/>
              <a:buFont typeface="Nunito Light"/>
              <a:buChar char="○"/>
              <a:defRPr/>
            </a:lvl8pPr>
            <a:lvl9pPr lvl="8" rtl="0">
              <a:spcBef>
                <a:spcPts val="0"/>
              </a:spcBef>
              <a:spcAft>
                <a:spcPts val="0"/>
              </a:spcAft>
              <a:buClr>
                <a:srgbClr val="434343"/>
              </a:buClr>
              <a:buSzPts val="1000"/>
              <a:buFont typeface="Nunito Light"/>
              <a:buChar char="■"/>
              <a:defRPr/>
            </a:lvl9pPr>
          </a:lstStyle>
          <a:p/>
        </p:txBody>
      </p:sp>
      <p:sp>
        <p:nvSpPr>
          <p:cNvPr id="690" name="Google Shape;690;p48"/>
          <p:cNvSpPr txBox="1"/>
          <p:nvPr>
            <p:ph type="subTitle" idx="2"/>
          </p:nvPr>
        </p:nvSpPr>
        <p:spPr>
          <a:xfrm>
            <a:off x="4632400" y="1295400"/>
            <a:ext cx="3800400" cy="3289800"/>
          </a:xfrm>
          <a:prstGeom prst="rect">
            <a:avLst/>
          </a:prstGeom>
        </p:spPr>
        <p:txBody>
          <a:bodyPr spcFirstLastPara="1" wrap="square" lIns="91425" tIns="91425" rIns="91425" bIns="91425" anchor="t" anchorCtr="0">
            <a:noAutofit/>
          </a:bodyPr>
          <a:lstStyle>
            <a:lvl1pPr lvl="0" rtl="0">
              <a:lnSpc>
                <a:spcPct val="100000"/>
              </a:lnSpc>
              <a:spcBef>
                <a:spcPts val="300"/>
              </a:spcBef>
              <a:spcAft>
                <a:spcPts val="0"/>
              </a:spcAft>
              <a:buClr>
                <a:srgbClr val="CC0000"/>
              </a:buClr>
              <a:buSzPts val="1000"/>
              <a:buChar char="●"/>
              <a:defRPr sz="1400"/>
            </a:lvl1pPr>
            <a:lvl2pPr lvl="1" rtl="0">
              <a:spcBef>
                <a:spcPts val="0"/>
              </a:spcBef>
              <a:spcAft>
                <a:spcPts val="0"/>
              </a:spcAft>
              <a:buClr>
                <a:srgbClr val="FFC800"/>
              </a:buClr>
              <a:buSzPts val="1000"/>
              <a:buFont typeface="Nunito Light"/>
              <a:buChar char="○"/>
              <a:defRPr/>
            </a:lvl2pPr>
            <a:lvl3pPr lvl="2" rtl="0">
              <a:spcBef>
                <a:spcPts val="0"/>
              </a:spcBef>
              <a:spcAft>
                <a:spcPts val="0"/>
              </a:spcAft>
              <a:buClr>
                <a:srgbClr val="FFC800"/>
              </a:buClr>
              <a:buSzPts val="1000"/>
              <a:buFont typeface="Nunito Light"/>
              <a:buChar char="■"/>
              <a:defRPr/>
            </a:lvl3pPr>
            <a:lvl4pPr lvl="3" rtl="0">
              <a:spcBef>
                <a:spcPts val="0"/>
              </a:spcBef>
              <a:spcAft>
                <a:spcPts val="0"/>
              </a:spcAft>
              <a:buClr>
                <a:srgbClr val="FFC800"/>
              </a:buClr>
              <a:buSzPts val="1000"/>
              <a:buFont typeface="Nunito Light"/>
              <a:buChar char="●"/>
              <a:defRPr/>
            </a:lvl4pPr>
            <a:lvl5pPr lvl="4" rtl="0">
              <a:spcBef>
                <a:spcPts val="0"/>
              </a:spcBef>
              <a:spcAft>
                <a:spcPts val="0"/>
              </a:spcAft>
              <a:buClr>
                <a:srgbClr val="434343"/>
              </a:buClr>
              <a:buSzPts val="1000"/>
              <a:buFont typeface="Nunito Light"/>
              <a:buChar char="○"/>
              <a:defRPr/>
            </a:lvl5pPr>
            <a:lvl6pPr lvl="5" rtl="0">
              <a:spcBef>
                <a:spcPts val="0"/>
              </a:spcBef>
              <a:spcAft>
                <a:spcPts val="0"/>
              </a:spcAft>
              <a:buClr>
                <a:srgbClr val="434343"/>
              </a:buClr>
              <a:buSzPts val="1000"/>
              <a:buFont typeface="Nunito Light"/>
              <a:buChar char="■"/>
              <a:defRPr/>
            </a:lvl6pPr>
            <a:lvl7pPr lvl="6" rtl="0">
              <a:spcBef>
                <a:spcPts val="0"/>
              </a:spcBef>
              <a:spcAft>
                <a:spcPts val="0"/>
              </a:spcAft>
              <a:buClr>
                <a:srgbClr val="434343"/>
              </a:buClr>
              <a:buSzPts val="1000"/>
              <a:buFont typeface="Nunito Light"/>
              <a:buChar char="●"/>
              <a:defRPr/>
            </a:lvl7pPr>
            <a:lvl8pPr lvl="7" rtl="0">
              <a:spcBef>
                <a:spcPts val="0"/>
              </a:spcBef>
              <a:spcAft>
                <a:spcPts val="0"/>
              </a:spcAft>
              <a:buClr>
                <a:srgbClr val="434343"/>
              </a:buClr>
              <a:buSzPts val="1000"/>
              <a:buFont typeface="Nunito Light"/>
              <a:buChar char="○"/>
              <a:defRPr/>
            </a:lvl8pPr>
            <a:lvl9pPr lvl="8" rtl="0">
              <a:spcBef>
                <a:spcPts val="0"/>
              </a:spcBef>
              <a:spcAft>
                <a:spcPts val="0"/>
              </a:spcAft>
              <a:buClr>
                <a:srgbClr val="434343"/>
              </a:buClr>
              <a:buSzPts val="1000"/>
              <a:buFont typeface="Nunito Light"/>
              <a:buChar char="■"/>
              <a:defRPr/>
            </a:lvl9pPr>
          </a:lstStyle>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hanks">
  <p:cSld name="SECTION_TITLE_AND_DESCRIPTION_1">
    <p:spTree>
      <p:nvGrpSpPr>
        <p:cNvPr id="691" name="Shape 691"/>
        <p:cNvGrpSpPr/>
        <p:nvPr/>
      </p:nvGrpSpPr>
      <p:grpSpPr>
        <a:xfrm>
          <a:off x="0" y="0"/>
          <a:ext cx="0" cy="0"/>
          <a:chOff x="0" y="0"/>
          <a:chExt cx="0" cy="0"/>
        </a:xfrm>
      </p:grpSpPr>
      <p:sp>
        <p:nvSpPr>
          <p:cNvPr id="692" name="Google Shape;692;p49"/>
          <p:cNvSpPr/>
          <p:nvPr/>
        </p:nvSpPr>
        <p:spPr>
          <a:xfrm rot="-132362" flipH="1">
            <a:off x="-7461181" y="-2106932"/>
            <a:ext cx="12513990" cy="10391973"/>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49"/>
          <p:cNvSpPr txBox="1"/>
          <p:nvPr>
            <p:ph type="subTitle" idx="1"/>
          </p:nvPr>
        </p:nvSpPr>
        <p:spPr>
          <a:xfrm>
            <a:off x="881675" y="1686163"/>
            <a:ext cx="3896100" cy="143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694" name="Google Shape;694;p49"/>
          <p:cNvSpPr txBox="1"/>
          <p:nvPr>
            <p:ph type="title"/>
          </p:nvPr>
        </p:nvSpPr>
        <p:spPr>
          <a:xfrm>
            <a:off x="411275" y="810225"/>
            <a:ext cx="4836900" cy="93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5200"/>
            </a:lvl1pPr>
            <a:lvl2pPr lvl="1" algn="ctr" rtl="0">
              <a:spcBef>
                <a:spcPts val="0"/>
              </a:spcBef>
              <a:spcAft>
                <a:spcPts val="0"/>
              </a:spcAft>
              <a:buNone/>
              <a:defRPr sz="5200"/>
            </a:lvl2pPr>
            <a:lvl3pPr lvl="2" algn="ctr" rtl="0">
              <a:spcBef>
                <a:spcPts val="0"/>
              </a:spcBef>
              <a:spcAft>
                <a:spcPts val="0"/>
              </a:spcAft>
              <a:buNone/>
              <a:defRPr sz="5200"/>
            </a:lvl3pPr>
            <a:lvl4pPr lvl="3" algn="ctr" rtl="0">
              <a:spcBef>
                <a:spcPts val="0"/>
              </a:spcBef>
              <a:spcAft>
                <a:spcPts val="0"/>
              </a:spcAft>
              <a:buNone/>
              <a:defRPr sz="5200"/>
            </a:lvl4pPr>
            <a:lvl5pPr lvl="4" algn="ctr" rtl="0">
              <a:spcBef>
                <a:spcPts val="0"/>
              </a:spcBef>
              <a:spcAft>
                <a:spcPts val="0"/>
              </a:spcAft>
              <a:buNone/>
              <a:defRPr sz="5200"/>
            </a:lvl5pPr>
            <a:lvl6pPr lvl="5" algn="ctr" rtl="0">
              <a:spcBef>
                <a:spcPts val="0"/>
              </a:spcBef>
              <a:spcAft>
                <a:spcPts val="0"/>
              </a:spcAft>
              <a:buNone/>
              <a:defRPr sz="5200"/>
            </a:lvl6pPr>
            <a:lvl7pPr lvl="6" algn="ctr" rtl="0">
              <a:spcBef>
                <a:spcPts val="0"/>
              </a:spcBef>
              <a:spcAft>
                <a:spcPts val="0"/>
              </a:spcAft>
              <a:buNone/>
              <a:defRPr sz="5200"/>
            </a:lvl7pPr>
            <a:lvl8pPr lvl="7" algn="ctr" rtl="0">
              <a:spcBef>
                <a:spcPts val="0"/>
              </a:spcBef>
              <a:spcAft>
                <a:spcPts val="0"/>
              </a:spcAft>
              <a:buNone/>
              <a:defRPr sz="5200"/>
            </a:lvl8pPr>
            <a:lvl9pPr lvl="8" algn="ctr" rtl="0">
              <a:spcBef>
                <a:spcPts val="0"/>
              </a:spcBef>
              <a:spcAft>
                <a:spcPts val="0"/>
              </a:spcAft>
              <a:buNone/>
              <a:defRPr sz="5200"/>
            </a:lvl9pPr>
          </a:lstStyle>
          <a:p/>
        </p:txBody>
      </p:sp>
      <p:sp>
        <p:nvSpPr>
          <p:cNvPr id="695" name="Google Shape;695;p49"/>
          <p:cNvSpPr/>
          <p:nvPr/>
        </p:nvSpPr>
        <p:spPr>
          <a:xfrm>
            <a:off x="368400" y="4571275"/>
            <a:ext cx="184625" cy="137750"/>
          </a:xfrm>
          <a:custGeom>
            <a:avLst/>
            <a:gdLst/>
            <a:ahLst/>
            <a:cxnLst/>
            <a:rect l="l" t="t" r="r" b="b"/>
            <a:pathLst>
              <a:path w="7385" h="5510" extrusionOk="0">
                <a:moveTo>
                  <a:pt x="3707" y="0"/>
                </a:moveTo>
                <a:cubicBezTo>
                  <a:pt x="2999" y="0"/>
                  <a:pt x="2290" y="272"/>
                  <a:pt x="1746" y="816"/>
                </a:cubicBezTo>
                <a:cubicBezTo>
                  <a:pt x="1" y="2562"/>
                  <a:pt x="1231" y="5510"/>
                  <a:pt x="3693" y="5510"/>
                </a:cubicBezTo>
                <a:cubicBezTo>
                  <a:pt x="6154" y="5510"/>
                  <a:pt x="7384" y="2562"/>
                  <a:pt x="5667" y="816"/>
                </a:cubicBezTo>
                <a:cubicBezTo>
                  <a:pt x="5124" y="272"/>
                  <a:pt x="4415" y="0"/>
                  <a:pt x="37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49"/>
          <p:cNvSpPr/>
          <p:nvPr/>
        </p:nvSpPr>
        <p:spPr>
          <a:xfrm>
            <a:off x="8115400" y="776062"/>
            <a:ext cx="184626" cy="168539"/>
          </a:xfrm>
          <a:custGeom>
            <a:avLst/>
            <a:gdLst/>
            <a:ahLst/>
            <a:cxnLst/>
            <a:rect l="l" t="t" r="r" b="b"/>
            <a:pathLst>
              <a:path w="9445" h="8622" extrusionOk="0">
                <a:moveTo>
                  <a:pt x="4702" y="1"/>
                </a:moveTo>
                <a:cubicBezTo>
                  <a:pt x="2732" y="1"/>
                  <a:pt x="961" y="1367"/>
                  <a:pt x="516" y="3396"/>
                </a:cubicBezTo>
                <a:cubicBezTo>
                  <a:pt x="0" y="5714"/>
                  <a:pt x="1460" y="8003"/>
                  <a:pt x="3778" y="8518"/>
                </a:cubicBezTo>
                <a:cubicBezTo>
                  <a:pt x="4093" y="8588"/>
                  <a:pt x="4407" y="8622"/>
                  <a:pt x="4717" y="8622"/>
                </a:cubicBezTo>
                <a:cubicBezTo>
                  <a:pt x="6692" y="8622"/>
                  <a:pt x="8484" y="7260"/>
                  <a:pt x="8930" y="5256"/>
                </a:cubicBezTo>
                <a:cubicBezTo>
                  <a:pt x="9445" y="2938"/>
                  <a:pt x="7957" y="619"/>
                  <a:pt x="5638" y="104"/>
                </a:cubicBezTo>
                <a:cubicBezTo>
                  <a:pt x="5324" y="35"/>
                  <a:pt x="5011" y="1"/>
                  <a:pt x="47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97" name="Google Shape;697;p49"/>
          <p:cNvGrpSpPr/>
          <p:nvPr/>
        </p:nvGrpSpPr>
        <p:grpSpPr>
          <a:xfrm>
            <a:off x="7509056" y="3772153"/>
            <a:ext cx="396978" cy="411895"/>
            <a:chOff x="939975" y="2736700"/>
            <a:chExt cx="276775" cy="287175"/>
          </a:xfrm>
        </p:grpSpPr>
        <p:sp>
          <p:nvSpPr>
            <p:cNvPr id="698" name="Google Shape;698;p49"/>
            <p:cNvSpPr/>
            <p:nvPr/>
          </p:nvSpPr>
          <p:spPr>
            <a:xfrm>
              <a:off x="939975" y="2736700"/>
              <a:ext cx="276775" cy="287175"/>
            </a:xfrm>
            <a:custGeom>
              <a:avLst/>
              <a:gdLst/>
              <a:ahLst/>
              <a:cxnLst/>
              <a:rect l="l" t="t" r="r" b="b"/>
              <a:pathLst>
                <a:path w="11071" h="11487" extrusionOk="0">
                  <a:moveTo>
                    <a:pt x="6852" y="0"/>
                  </a:moveTo>
                  <a:cubicBezTo>
                    <a:pt x="6803" y="0"/>
                    <a:pt x="6756" y="17"/>
                    <a:pt x="6720" y="53"/>
                  </a:cubicBezTo>
                  <a:lnTo>
                    <a:pt x="4173" y="2628"/>
                  </a:lnTo>
                  <a:cubicBezTo>
                    <a:pt x="4131" y="2670"/>
                    <a:pt x="4074" y="2697"/>
                    <a:pt x="4024" y="2697"/>
                  </a:cubicBezTo>
                  <a:cubicBezTo>
                    <a:pt x="4005" y="2697"/>
                    <a:pt x="3988" y="2693"/>
                    <a:pt x="3973" y="2686"/>
                  </a:cubicBezTo>
                  <a:lnTo>
                    <a:pt x="395" y="2056"/>
                  </a:lnTo>
                  <a:cubicBezTo>
                    <a:pt x="375" y="2049"/>
                    <a:pt x="355" y="2046"/>
                    <a:pt x="336" y="2046"/>
                  </a:cubicBezTo>
                  <a:cubicBezTo>
                    <a:pt x="193" y="2046"/>
                    <a:pt x="91" y="2219"/>
                    <a:pt x="166" y="2371"/>
                  </a:cubicBezTo>
                  <a:lnTo>
                    <a:pt x="1826" y="5576"/>
                  </a:lnTo>
                  <a:cubicBezTo>
                    <a:pt x="1855" y="5662"/>
                    <a:pt x="1855" y="5719"/>
                    <a:pt x="1826" y="5805"/>
                  </a:cubicBezTo>
                  <a:lnTo>
                    <a:pt x="80" y="8982"/>
                  </a:lnTo>
                  <a:cubicBezTo>
                    <a:pt x="1" y="9141"/>
                    <a:pt x="118" y="9300"/>
                    <a:pt x="272" y="9300"/>
                  </a:cubicBezTo>
                  <a:cubicBezTo>
                    <a:pt x="284" y="9300"/>
                    <a:pt x="297" y="9299"/>
                    <a:pt x="309" y="9297"/>
                  </a:cubicBezTo>
                  <a:lnTo>
                    <a:pt x="3887" y="8724"/>
                  </a:lnTo>
                  <a:cubicBezTo>
                    <a:pt x="3973" y="8724"/>
                    <a:pt x="4030" y="8753"/>
                    <a:pt x="4087" y="8810"/>
                  </a:cubicBezTo>
                  <a:lnTo>
                    <a:pt x="6577" y="11414"/>
                  </a:lnTo>
                  <a:cubicBezTo>
                    <a:pt x="6627" y="11465"/>
                    <a:pt x="6688" y="11487"/>
                    <a:pt x="6747" y="11487"/>
                  </a:cubicBezTo>
                  <a:cubicBezTo>
                    <a:pt x="6856" y="11487"/>
                    <a:pt x="6959" y="11411"/>
                    <a:pt x="6978" y="11300"/>
                  </a:cubicBezTo>
                  <a:lnTo>
                    <a:pt x="7521" y="7723"/>
                  </a:lnTo>
                  <a:cubicBezTo>
                    <a:pt x="7550" y="7637"/>
                    <a:pt x="7579" y="7579"/>
                    <a:pt x="7665" y="7551"/>
                  </a:cubicBezTo>
                  <a:lnTo>
                    <a:pt x="10899" y="5977"/>
                  </a:lnTo>
                  <a:cubicBezTo>
                    <a:pt x="11070" y="5891"/>
                    <a:pt x="11070" y="5662"/>
                    <a:pt x="10899" y="5576"/>
                  </a:cubicBezTo>
                  <a:lnTo>
                    <a:pt x="7693" y="3945"/>
                  </a:lnTo>
                  <a:cubicBezTo>
                    <a:pt x="7607" y="3916"/>
                    <a:pt x="7579" y="3859"/>
                    <a:pt x="7579" y="3773"/>
                  </a:cubicBezTo>
                  <a:lnTo>
                    <a:pt x="7092" y="196"/>
                  </a:lnTo>
                  <a:cubicBezTo>
                    <a:pt x="7073" y="78"/>
                    <a:pt x="6959" y="0"/>
                    <a:pt x="68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49"/>
            <p:cNvSpPr/>
            <p:nvPr/>
          </p:nvSpPr>
          <p:spPr>
            <a:xfrm>
              <a:off x="1010025" y="2818575"/>
              <a:ext cx="127300" cy="131975"/>
            </a:xfrm>
            <a:custGeom>
              <a:avLst/>
              <a:gdLst/>
              <a:ahLst/>
              <a:cxnLst/>
              <a:rect l="l" t="t" r="r" b="b"/>
              <a:pathLst>
                <a:path w="5092" h="5279" extrusionOk="0">
                  <a:moveTo>
                    <a:pt x="3135" y="1"/>
                  </a:moveTo>
                  <a:cubicBezTo>
                    <a:pt x="3119" y="1"/>
                    <a:pt x="3102" y="4"/>
                    <a:pt x="3088" y="12"/>
                  </a:cubicBezTo>
                  <a:lnTo>
                    <a:pt x="1915" y="1214"/>
                  </a:lnTo>
                  <a:cubicBezTo>
                    <a:pt x="1886" y="1214"/>
                    <a:pt x="1858" y="1242"/>
                    <a:pt x="1829" y="1242"/>
                  </a:cubicBezTo>
                  <a:lnTo>
                    <a:pt x="198" y="927"/>
                  </a:lnTo>
                  <a:cubicBezTo>
                    <a:pt x="112" y="927"/>
                    <a:pt x="55" y="1013"/>
                    <a:pt x="83" y="1099"/>
                  </a:cubicBezTo>
                  <a:lnTo>
                    <a:pt x="827" y="2559"/>
                  </a:lnTo>
                  <a:cubicBezTo>
                    <a:pt x="827" y="2587"/>
                    <a:pt x="827" y="2616"/>
                    <a:pt x="827" y="2673"/>
                  </a:cubicBezTo>
                  <a:lnTo>
                    <a:pt x="26" y="4133"/>
                  </a:lnTo>
                  <a:cubicBezTo>
                    <a:pt x="0" y="4184"/>
                    <a:pt x="43" y="4280"/>
                    <a:pt x="114" y="4280"/>
                  </a:cubicBezTo>
                  <a:cubicBezTo>
                    <a:pt x="122" y="4280"/>
                    <a:pt x="131" y="4279"/>
                    <a:pt x="140" y="4276"/>
                  </a:cubicBezTo>
                  <a:lnTo>
                    <a:pt x="1772" y="4018"/>
                  </a:lnTo>
                  <a:cubicBezTo>
                    <a:pt x="1788" y="4010"/>
                    <a:pt x="1803" y="4006"/>
                    <a:pt x="1815" y="4006"/>
                  </a:cubicBezTo>
                  <a:cubicBezTo>
                    <a:pt x="1846" y="4006"/>
                    <a:pt x="1866" y="4027"/>
                    <a:pt x="1886" y="4047"/>
                  </a:cubicBezTo>
                  <a:lnTo>
                    <a:pt x="3031" y="5249"/>
                  </a:lnTo>
                  <a:cubicBezTo>
                    <a:pt x="3051" y="5269"/>
                    <a:pt x="3075" y="5279"/>
                    <a:pt x="3099" y="5279"/>
                  </a:cubicBezTo>
                  <a:cubicBezTo>
                    <a:pt x="3142" y="5279"/>
                    <a:pt x="3184" y="5247"/>
                    <a:pt x="3203" y="5192"/>
                  </a:cubicBezTo>
                  <a:lnTo>
                    <a:pt x="3460" y="3532"/>
                  </a:lnTo>
                  <a:cubicBezTo>
                    <a:pt x="3460" y="3503"/>
                    <a:pt x="3489" y="3474"/>
                    <a:pt x="3517" y="3446"/>
                  </a:cubicBezTo>
                  <a:lnTo>
                    <a:pt x="5006" y="2730"/>
                  </a:lnTo>
                  <a:cubicBezTo>
                    <a:pt x="5092" y="2702"/>
                    <a:pt x="5092" y="2587"/>
                    <a:pt x="5006" y="2559"/>
                  </a:cubicBezTo>
                  <a:lnTo>
                    <a:pt x="3517" y="1815"/>
                  </a:lnTo>
                  <a:cubicBezTo>
                    <a:pt x="3489" y="1786"/>
                    <a:pt x="3460" y="1757"/>
                    <a:pt x="3460" y="1729"/>
                  </a:cubicBezTo>
                  <a:lnTo>
                    <a:pt x="3260" y="97"/>
                  </a:lnTo>
                  <a:cubicBezTo>
                    <a:pt x="3238" y="33"/>
                    <a:pt x="3185" y="1"/>
                    <a:pt x="3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00" name="Google Shape;700;p49"/>
          <p:cNvSpPr/>
          <p:nvPr/>
        </p:nvSpPr>
        <p:spPr>
          <a:xfrm>
            <a:off x="7544750" y="489250"/>
            <a:ext cx="325575" cy="323375"/>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49"/>
          <p:cNvSpPr/>
          <p:nvPr/>
        </p:nvSpPr>
        <p:spPr>
          <a:xfrm>
            <a:off x="8424000" y="448310"/>
            <a:ext cx="184634" cy="183386"/>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 name="Google Shape;702;p49"/>
          <p:cNvSpPr/>
          <p:nvPr/>
        </p:nvSpPr>
        <p:spPr>
          <a:xfrm>
            <a:off x="7930775" y="4227487"/>
            <a:ext cx="184626" cy="168539"/>
          </a:xfrm>
          <a:custGeom>
            <a:avLst/>
            <a:gdLst/>
            <a:ahLst/>
            <a:cxnLst/>
            <a:rect l="l" t="t" r="r" b="b"/>
            <a:pathLst>
              <a:path w="9445" h="8622" extrusionOk="0">
                <a:moveTo>
                  <a:pt x="4702" y="1"/>
                </a:moveTo>
                <a:cubicBezTo>
                  <a:pt x="2732" y="1"/>
                  <a:pt x="961" y="1367"/>
                  <a:pt x="516" y="3396"/>
                </a:cubicBezTo>
                <a:cubicBezTo>
                  <a:pt x="0" y="5714"/>
                  <a:pt x="1460" y="8003"/>
                  <a:pt x="3778" y="8518"/>
                </a:cubicBezTo>
                <a:cubicBezTo>
                  <a:pt x="4093" y="8588"/>
                  <a:pt x="4407" y="8622"/>
                  <a:pt x="4717" y="8622"/>
                </a:cubicBezTo>
                <a:cubicBezTo>
                  <a:pt x="6692" y="8622"/>
                  <a:pt x="8484" y="7260"/>
                  <a:pt x="8930" y="5256"/>
                </a:cubicBezTo>
                <a:cubicBezTo>
                  <a:pt x="9445" y="2938"/>
                  <a:pt x="7957" y="619"/>
                  <a:pt x="5638" y="104"/>
                </a:cubicBezTo>
                <a:cubicBezTo>
                  <a:pt x="5324" y="35"/>
                  <a:pt x="5011" y="1"/>
                  <a:pt x="47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 name="Google Shape;703;p49"/>
          <p:cNvSpPr txBox="1"/>
          <p:nvPr/>
        </p:nvSpPr>
        <p:spPr>
          <a:xfrm>
            <a:off x="648425" y="3580575"/>
            <a:ext cx="43626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GB" sz="1000">
                <a:solidFill>
                  <a:schemeClr val="lt1"/>
                </a:solidFill>
                <a:latin typeface="Karla" panose="020B0004030503030003"/>
                <a:ea typeface="Karla" panose="020B0004030503030003"/>
                <a:cs typeface="Karla" panose="020B0004030503030003"/>
                <a:sym typeface="Karla" panose="020B0004030503030003"/>
              </a:rPr>
              <a:t>CREDITS: This presentation template was created by </a:t>
            </a:r>
            <a:r>
              <a:rPr lang="en-GB" sz="1000" b="1">
                <a:solidFill>
                  <a:schemeClr val="lt1"/>
                </a:solidFill>
                <a:uFill>
                  <a:noFill/>
                </a:uFill>
                <a:latin typeface="Karla" panose="020B0004030503030003"/>
                <a:ea typeface="Karla" panose="020B0004030503030003"/>
                <a:cs typeface="Karla" panose="020B0004030503030003"/>
                <a:sym typeface="Karla" panose="020B0004030503030003"/>
                <a:hlinkClick r:id="rId2"/>
              </a:rPr>
              <a:t>Slidesgo</a:t>
            </a:r>
            <a:r>
              <a:rPr lang="en-GB" sz="1000">
                <a:solidFill>
                  <a:schemeClr val="lt1"/>
                </a:solidFill>
                <a:latin typeface="Karla" panose="020B0004030503030003"/>
                <a:ea typeface="Karla" panose="020B0004030503030003"/>
                <a:cs typeface="Karla" panose="020B0004030503030003"/>
                <a:sym typeface="Karla" panose="020B0004030503030003"/>
              </a:rPr>
              <a:t>, including icons by </a:t>
            </a:r>
            <a:r>
              <a:rPr lang="en-GB" sz="1000" b="1">
                <a:solidFill>
                  <a:schemeClr val="lt1"/>
                </a:solidFill>
                <a:uFill>
                  <a:noFill/>
                </a:uFill>
                <a:latin typeface="Karla" panose="020B0004030503030003"/>
                <a:ea typeface="Karla" panose="020B0004030503030003"/>
                <a:cs typeface="Karla" panose="020B0004030503030003"/>
                <a:sym typeface="Karla" panose="020B0004030503030003"/>
                <a:hlinkClick r:id="rId3"/>
              </a:rPr>
              <a:t>Flaticon</a:t>
            </a:r>
            <a:r>
              <a:rPr lang="en-GB" sz="1000">
                <a:solidFill>
                  <a:schemeClr val="lt1"/>
                </a:solidFill>
                <a:latin typeface="Karla" panose="020B0004030503030003"/>
                <a:ea typeface="Karla" panose="020B0004030503030003"/>
                <a:cs typeface="Karla" panose="020B0004030503030003"/>
                <a:sym typeface="Karla" panose="020B0004030503030003"/>
              </a:rPr>
              <a:t>, and infographics &amp; images by </a:t>
            </a:r>
            <a:r>
              <a:rPr lang="en-GB" sz="1000" b="1">
                <a:solidFill>
                  <a:schemeClr val="lt1"/>
                </a:solidFill>
                <a:uFill>
                  <a:noFill/>
                </a:uFill>
                <a:latin typeface="Karla" panose="020B0004030503030003"/>
                <a:ea typeface="Karla" panose="020B0004030503030003"/>
                <a:cs typeface="Karla" panose="020B0004030503030003"/>
                <a:sym typeface="Karla" panose="020B0004030503030003"/>
                <a:hlinkClick r:id="rId4"/>
              </a:rPr>
              <a:t>Freepik</a:t>
            </a:r>
            <a:endParaRPr sz="1000" b="1">
              <a:solidFill>
                <a:schemeClr val="lt1"/>
              </a:solidFill>
              <a:latin typeface="Karla" panose="020B0004030503030003"/>
              <a:ea typeface="Karla" panose="020B0004030503030003"/>
              <a:cs typeface="Karla" panose="020B0004030503030003"/>
              <a:sym typeface="Karla" panose="020B0004030503030003"/>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ackground">
  <p:cSld name="CUSTOM_19">
    <p:spTree>
      <p:nvGrpSpPr>
        <p:cNvPr id="704" name="Shape 704"/>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62" name="Shape 62"/>
        <p:cNvGrpSpPr/>
        <p:nvPr/>
      </p:nvGrpSpPr>
      <p:grpSpPr>
        <a:xfrm>
          <a:off x="0" y="0"/>
          <a:ext cx="0" cy="0"/>
          <a:chOff x="0" y="0"/>
          <a:chExt cx="0" cy="0"/>
        </a:xfrm>
      </p:grpSpPr>
      <p:sp>
        <p:nvSpPr>
          <p:cNvPr id="63" name="Google Shape;63;p6"/>
          <p:cNvSpPr txBox="1"/>
          <p:nvPr>
            <p:ph type="title"/>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p:txBody>
      </p:sp>
      <p:sp>
        <p:nvSpPr>
          <p:cNvPr id="64" name="Google Shape;64;p6"/>
          <p:cNvSpPr/>
          <p:nvPr/>
        </p:nvSpPr>
        <p:spPr>
          <a:xfrm flipH="1">
            <a:off x="-267537" y="-364450"/>
            <a:ext cx="1857323" cy="1808908"/>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6"/>
          <p:cNvSpPr/>
          <p:nvPr/>
        </p:nvSpPr>
        <p:spPr>
          <a:xfrm rot="-5018677">
            <a:off x="8526774" y="319056"/>
            <a:ext cx="325590" cy="323390"/>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6"/>
          <p:cNvSpPr/>
          <p:nvPr/>
        </p:nvSpPr>
        <p:spPr>
          <a:xfrm rot="-5018842">
            <a:off x="8218438" y="337834"/>
            <a:ext cx="132410" cy="131516"/>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6"/>
          <p:cNvSpPr/>
          <p:nvPr/>
        </p:nvSpPr>
        <p:spPr>
          <a:xfrm rot="-5018677">
            <a:off x="8541964" y="888038"/>
            <a:ext cx="132406" cy="132406"/>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8" name="Shape 68"/>
        <p:cNvGrpSpPr/>
        <p:nvPr/>
      </p:nvGrpSpPr>
      <p:grpSpPr>
        <a:xfrm>
          <a:off x="0" y="0"/>
          <a:ext cx="0" cy="0"/>
          <a:chOff x="0" y="0"/>
          <a:chExt cx="0" cy="0"/>
        </a:xfrm>
      </p:grpSpPr>
      <p:sp>
        <p:nvSpPr>
          <p:cNvPr id="69" name="Google Shape;69;p7"/>
          <p:cNvSpPr/>
          <p:nvPr/>
        </p:nvSpPr>
        <p:spPr>
          <a:xfrm rot="781549">
            <a:off x="-4184293" y="63807"/>
            <a:ext cx="8322474" cy="6911218"/>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7"/>
          <p:cNvSpPr/>
          <p:nvPr/>
        </p:nvSpPr>
        <p:spPr>
          <a:xfrm>
            <a:off x="8098425" y="4207875"/>
            <a:ext cx="325575" cy="323375"/>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7"/>
          <p:cNvSpPr/>
          <p:nvPr/>
        </p:nvSpPr>
        <p:spPr>
          <a:xfrm>
            <a:off x="8226875" y="3892838"/>
            <a:ext cx="132411" cy="131517"/>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7"/>
          <p:cNvSpPr/>
          <p:nvPr/>
        </p:nvSpPr>
        <p:spPr>
          <a:xfrm>
            <a:off x="7715425" y="4274875"/>
            <a:ext cx="132400" cy="132400"/>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7"/>
          <p:cNvSpPr txBox="1"/>
          <p:nvPr>
            <p:ph type="title"/>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p:txBody>
      </p:sp>
      <p:sp>
        <p:nvSpPr>
          <p:cNvPr id="74" name="Google Shape;74;p7"/>
          <p:cNvSpPr txBox="1"/>
          <p:nvPr>
            <p:ph type="subTitle" idx="1"/>
          </p:nvPr>
        </p:nvSpPr>
        <p:spPr>
          <a:xfrm>
            <a:off x="1231200" y="1981200"/>
            <a:ext cx="6729900" cy="192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200"/>
              <a:buFont typeface="Roboto Slab Light"/>
              <a:buChar char="●"/>
              <a:defRPr sz="1600"/>
            </a:lvl1pPr>
            <a:lvl2pPr lvl="1" rtl="0">
              <a:spcBef>
                <a:spcPts val="0"/>
              </a:spcBef>
              <a:spcAft>
                <a:spcPts val="0"/>
              </a:spcAft>
              <a:buClr>
                <a:srgbClr val="091841"/>
              </a:buClr>
              <a:buSzPts val="1200"/>
              <a:buFont typeface="Roboto Slab Light"/>
              <a:buChar char="○"/>
              <a:defRPr sz="1200"/>
            </a:lvl2pPr>
            <a:lvl3pPr lvl="2" rtl="0">
              <a:spcBef>
                <a:spcPts val="0"/>
              </a:spcBef>
              <a:spcAft>
                <a:spcPts val="0"/>
              </a:spcAft>
              <a:buClr>
                <a:srgbClr val="091841"/>
              </a:buClr>
              <a:buSzPts val="1200"/>
              <a:buFont typeface="Roboto Slab Light"/>
              <a:buChar char="■"/>
              <a:defRPr sz="1200"/>
            </a:lvl3pPr>
            <a:lvl4pPr lvl="3" rtl="0">
              <a:spcBef>
                <a:spcPts val="0"/>
              </a:spcBef>
              <a:spcAft>
                <a:spcPts val="0"/>
              </a:spcAft>
              <a:buClr>
                <a:srgbClr val="091841"/>
              </a:buClr>
              <a:buSzPts val="1200"/>
              <a:buFont typeface="Roboto Slab Light"/>
              <a:buChar char="●"/>
              <a:defRPr sz="1200"/>
            </a:lvl4pPr>
            <a:lvl5pPr lvl="4" rtl="0">
              <a:spcBef>
                <a:spcPts val="0"/>
              </a:spcBef>
              <a:spcAft>
                <a:spcPts val="0"/>
              </a:spcAft>
              <a:buClr>
                <a:srgbClr val="091841"/>
              </a:buClr>
              <a:buSzPts val="1200"/>
              <a:buFont typeface="Roboto Slab Light"/>
              <a:buChar char="○"/>
              <a:defRPr sz="1200"/>
            </a:lvl5pPr>
            <a:lvl6pPr lvl="5" rtl="0">
              <a:spcBef>
                <a:spcPts val="0"/>
              </a:spcBef>
              <a:spcAft>
                <a:spcPts val="0"/>
              </a:spcAft>
              <a:buClr>
                <a:srgbClr val="091841"/>
              </a:buClr>
              <a:buSzPts val="1200"/>
              <a:buFont typeface="Roboto Slab Light"/>
              <a:buChar char="■"/>
              <a:defRPr sz="1200"/>
            </a:lvl6pPr>
            <a:lvl7pPr lvl="6" rtl="0">
              <a:spcBef>
                <a:spcPts val="0"/>
              </a:spcBef>
              <a:spcAft>
                <a:spcPts val="0"/>
              </a:spcAft>
              <a:buClr>
                <a:srgbClr val="091841"/>
              </a:buClr>
              <a:buSzPts val="1200"/>
              <a:buFont typeface="Roboto Slab Light"/>
              <a:buChar char="●"/>
              <a:defRPr sz="1200"/>
            </a:lvl7pPr>
            <a:lvl8pPr lvl="7" rtl="0">
              <a:spcBef>
                <a:spcPts val="0"/>
              </a:spcBef>
              <a:spcAft>
                <a:spcPts val="0"/>
              </a:spcAft>
              <a:buClr>
                <a:srgbClr val="091841"/>
              </a:buClr>
              <a:buSzPts val="1200"/>
              <a:buFont typeface="Roboto Slab Light"/>
              <a:buChar char="○"/>
              <a:defRPr sz="1200"/>
            </a:lvl8pPr>
            <a:lvl9pPr lvl="8" rtl="0">
              <a:spcBef>
                <a:spcPts val="0"/>
              </a:spcBef>
              <a:spcAft>
                <a:spcPts val="0"/>
              </a:spcAft>
              <a:buClr>
                <a:srgbClr val="091841"/>
              </a:buClr>
              <a:buSzPts val="1200"/>
              <a:buFont typeface="Roboto Slab Light"/>
              <a:buChar char="■"/>
              <a:defRPr sz="1200"/>
            </a:lvl9pPr>
          </a:lstStyle>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5" name="Shape 75"/>
        <p:cNvGrpSpPr/>
        <p:nvPr/>
      </p:nvGrpSpPr>
      <p:grpSpPr>
        <a:xfrm>
          <a:off x="0" y="0"/>
          <a:ext cx="0" cy="0"/>
          <a:chOff x="0" y="0"/>
          <a:chExt cx="0" cy="0"/>
        </a:xfrm>
      </p:grpSpPr>
      <p:sp>
        <p:nvSpPr>
          <p:cNvPr id="76" name="Google Shape;76;p8"/>
          <p:cNvSpPr/>
          <p:nvPr/>
        </p:nvSpPr>
        <p:spPr>
          <a:xfrm rot="4810381" flipH="1">
            <a:off x="-1923187" y="-1740164"/>
            <a:ext cx="11662049" cy="9684497"/>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7" name="Google Shape;77;p8"/>
          <p:cNvGrpSpPr/>
          <p:nvPr/>
        </p:nvGrpSpPr>
        <p:grpSpPr>
          <a:xfrm>
            <a:off x="7607953" y="512283"/>
            <a:ext cx="650087" cy="592374"/>
            <a:chOff x="1949275" y="2818050"/>
            <a:chExt cx="618600" cy="563575"/>
          </a:xfrm>
        </p:grpSpPr>
        <p:sp>
          <p:nvSpPr>
            <p:cNvPr id="78" name="Google Shape;78;p8"/>
            <p:cNvSpPr/>
            <p:nvPr/>
          </p:nvSpPr>
          <p:spPr>
            <a:xfrm>
              <a:off x="1949275" y="2818050"/>
              <a:ext cx="618600" cy="563575"/>
            </a:xfrm>
            <a:custGeom>
              <a:avLst/>
              <a:gdLst/>
              <a:ahLst/>
              <a:cxnLst/>
              <a:rect l="l" t="t" r="r" b="b"/>
              <a:pathLst>
                <a:path w="24744" h="22543" extrusionOk="0">
                  <a:moveTo>
                    <a:pt x="12372" y="1"/>
                  </a:moveTo>
                  <a:cubicBezTo>
                    <a:pt x="9488" y="1"/>
                    <a:pt x="6605" y="1102"/>
                    <a:pt x="4403" y="3303"/>
                  </a:cubicBezTo>
                  <a:cubicBezTo>
                    <a:pt x="0" y="7706"/>
                    <a:pt x="0" y="14837"/>
                    <a:pt x="4403" y="19240"/>
                  </a:cubicBezTo>
                  <a:cubicBezTo>
                    <a:pt x="6605" y="21442"/>
                    <a:pt x="9488" y="22543"/>
                    <a:pt x="12372" y="22543"/>
                  </a:cubicBezTo>
                  <a:cubicBezTo>
                    <a:pt x="15255" y="22543"/>
                    <a:pt x="18139" y="21442"/>
                    <a:pt x="20341" y="19240"/>
                  </a:cubicBezTo>
                  <a:cubicBezTo>
                    <a:pt x="24744" y="14837"/>
                    <a:pt x="24744" y="7706"/>
                    <a:pt x="20341" y="3303"/>
                  </a:cubicBezTo>
                  <a:cubicBezTo>
                    <a:pt x="18139" y="1102"/>
                    <a:pt x="15255" y="1"/>
                    <a:pt x="12372" y="1"/>
                  </a:cubicBezTo>
                  <a:close/>
                </a:path>
              </a:pathLst>
            </a:custGeom>
            <a:solidFill>
              <a:srgbClr val="FF9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a:off x="2426925" y="2986875"/>
              <a:ext cx="117125" cy="229850"/>
            </a:xfrm>
            <a:custGeom>
              <a:avLst/>
              <a:gdLst/>
              <a:ahLst/>
              <a:cxnLst/>
              <a:rect l="l" t="t" r="r" b="b"/>
              <a:pathLst>
                <a:path w="4685" h="9194" extrusionOk="0">
                  <a:moveTo>
                    <a:pt x="3568" y="0"/>
                  </a:moveTo>
                  <a:cubicBezTo>
                    <a:pt x="2812" y="1479"/>
                    <a:pt x="1957" y="3352"/>
                    <a:pt x="1005" y="5751"/>
                  </a:cubicBezTo>
                  <a:cubicBezTo>
                    <a:pt x="1" y="8307"/>
                    <a:pt x="32" y="9193"/>
                    <a:pt x="632" y="9193"/>
                  </a:cubicBezTo>
                  <a:cubicBezTo>
                    <a:pt x="1328" y="9193"/>
                    <a:pt x="2791" y="8000"/>
                    <a:pt x="4291" y="6835"/>
                  </a:cubicBezTo>
                  <a:cubicBezTo>
                    <a:pt x="4389" y="6441"/>
                    <a:pt x="4422" y="6080"/>
                    <a:pt x="4455" y="5685"/>
                  </a:cubicBezTo>
                  <a:cubicBezTo>
                    <a:pt x="4685" y="3747"/>
                    <a:pt x="4356" y="1775"/>
                    <a:pt x="35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8"/>
            <p:cNvSpPr/>
            <p:nvPr/>
          </p:nvSpPr>
          <p:spPr>
            <a:xfrm>
              <a:off x="1997725" y="3086075"/>
              <a:ext cx="361700" cy="294325"/>
            </a:xfrm>
            <a:custGeom>
              <a:avLst/>
              <a:gdLst/>
              <a:ahLst/>
              <a:cxnLst/>
              <a:rect l="l" t="t" r="r" b="b"/>
              <a:pathLst>
                <a:path w="14468" h="11773" extrusionOk="0">
                  <a:moveTo>
                    <a:pt x="13860" y="0"/>
                  </a:moveTo>
                  <a:cubicBezTo>
                    <a:pt x="12520" y="0"/>
                    <a:pt x="8232" y="4421"/>
                    <a:pt x="6439" y="4421"/>
                  </a:cubicBezTo>
                  <a:cubicBezTo>
                    <a:pt x="6006" y="4421"/>
                    <a:pt x="5719" y="4164"/>
                    <a:pt x="5653" y="3525"/>
                  </a:cubicBezTo>
                  <a:cubicBezTo>
                    <a:pt x="5561" y="2577"/>
                    <a:pt x="5133" y="2205"/>
                    <a:pt x="4515" y="2205"/>
                  </a:cubicBezTo>
                  <a:cubicBezTo>
                    <a:pt x="3354" y="2205"/>
                    <a:pt x="1523" y="3519"/>
                    <a:pt x="1" y="4806"/>
                  </a:cubicBezTo>
                  <a:cubicBezTo>
                    <a:pt x="1545" y="8651"/>
                    <a:pt x="5127" y="11345"/>
                    <a:pt x="9267" y="11773"/>
                  </a:cubicBezTo>
                  <a:lnTo>
                    <a:pt x="9300" y="11773"/>
                  </a:lnTo>
                  <a:cubicBezTo>
                    <a:pt x="10910" y="9111"/>
                    <a:pt x="12291" y="6318"/>
                    <a:pt x="13408" y="3426"/>
                  </a:cubicBezTo>
                  <a:cubicBezTo>
                    <a:pt x="14468" y="880"/>
                    <a:pt x="14457" y="0"/>
                    <a:pt x="13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8"/>
            <p:cNvSpPr/>
            <p:nvPr/>
          </p:nvSpPr>
          <p:spPr>
            <a:xfrm>
              <a:off x="2139575" y="2818750"/>
              <a:ext cx="329725" cy="212075"/>
            </a:xfrm>
            <a:custGeom>
              <a:avLst/>
              <a:gdLst/>
              <a:ahLst/>
              <a:cxnLst/>
              <a:rect l="l" t="t" r="r" b="b"/>
              <a:pathLst>
                <a:path w="13189" h="8483" extrusionOk="0">
                  <a:moveTo>
                    <a:pt x="4740" y="1"/>
                  </a:moveTo>
                  <a:cubicBezTo>
                    <a:pt x="4272" y="1"/>
                    <a:pt x="3802" y="29"/>
                    <a:pt x="3331" y="88"/>
                  </a:cubicBezTo>
                  <a:cubicBezTo>
                    <a:pt x="1718" y="3167"/>
                    <a:pt x="0" y="7344"/>
                    <a:pt x="1844" y="7344"/>
                  </a:cubicBezTo>
                  <a:cubicBezTo>
                    <a:pt x="2066" y="7344"/>
                    <a:pt x="2341" y="7284"/>
                    <a:pt x="2673" y="7153"/>
                  </a:cubicBezTo>
                  <a:cubicBezTo>
                    <a:pt x="3141" y="6962"/>
                    <a:pt x="3525" y="6884"/>
                    <a:pt x="3850" y="6884"/>
                  </a:cubicBezTo>
                  <a:cubicBezTo>
                    <a:pt x="5321" y="6884"/>
                    <a:pt x="5582" y="8483"/>
                    <a:pt x="6893" y="8483"/>
                  </a:cubicBezTo>
                  <a:cubicBezTo>
                    <a:pt x="7940" y="8483"/>
                    <a:pt x="9655" y="7464"/>
                    <a:pt x="13189" y="3801"/>
                  </a:cubicBezTo>
                  <a:cubicBezTo>
                    <a:pt x="11037" y="1362"/>
                    <a:pt x="7958" y="1"/>
                    <a:pt x="47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 name="Google Shape;82;p8"/>
          <p:cNvGrpSpPr/>
          <p:nvPr/>
        </p:nvGrpSpPr>
        <p:grpSpPr>
          <a:xfrm>
            <a:off x="7724900" y="4112550"/>
            <a:ext cx="641625" cy="564075"/>
            <a:chOff x="2871000" y="2954125"/>
            <a:chExt cx="641625" cy="564075"/>
          </a:xfrm>
        </p:grpSpPr>
        <p:sp>
          <p:nvSpPr>
            <p:cNvPr id="83" name="Google Shape;83;p8"/>
            <p:cNvSpPr/>
            <p:nvPr/>
          </p:nvSpPr>
          <p:spPr>
            <a:xfrm>
              <a:off x="2871000" y="2954275"/>
              <a:ext cx="641625" cy="563675"/>
            </a:xfrm>
            <a:custGeom>
              <a:avLst/>
              <a:gdLst/>
              <a:ahLst/>
              <a:cxnLst/>
              <a:rect l="l" t="t" r="r" b="b"/>
              <a:pathLst>
                <a:path w="25665" h="22547" extrusionOk="0">
                  <a:moveTo>
                    <a:pt x="12853" y="0"/>
                  </a:moveTo>
                  <a:cubicBezTo>
                    <a:pt x="9195" y="0"/>
                    <a:pt x="5609" y="1772"/>
                    <a:pt x="3451" y="5051"/>
                  </a:cubicBezTo>
                  <a:cubicBezTo>
                    <a:pt x="0" y="10242"/>
                    <a:pt x="1413" y="17242"/>
                    <a:pt x="6605" y="20659"/>
                  </a:cubicBezTo>
                  <a:cubicBezTo>
                    <a:pt x="8526" y="21936"/>
                    <a:pt x="10695" y="22547"/>
                    <a:pt x="12839" y="22547"/>
                  </a:cubicBezTo>
                  <a:cubicBezTo>
                    <a:pt x="16491" y="22547"/>
                    <a:pt x="20073" y="20776"/>
                    <a:pt x="22247" y="17505"/>
                  </a:cubicBezTo>
                  <a:cubicBezTo>
                    <a:pt x="25664" y="12313"/>
                    <a:pt x="24251" y="5313"/>
                    <a:pt x="19059" y="1863"/>
                  </a:cubicBezTo>
                  <a:cubicBezTo>
                    <a:pt x="17146" y="604"/>
                    <a:pt x="14987" y="0"/>
                    <a:pt x="128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8"/>
            <p:cNvSpPr/>
            <p:nvPr/>
          </p:nvSpPr>
          <p:spPr>
            <a:xfrm>
              <a:off x="2912900" y="3100550"/>
              <a:ext cx="160825" cy="347225"/>
            </a:xfrm>
            <a:custGeom>
              <a:avLst/>
              <a:gdLst/>
              <a:ahLst/>
              <a:cxnLst/>
              <a:rect l="l" t="t" r="r" b="b"/>
              <a:pathLst>
                <a:path w="6433" h="13889" extrusionOk="0">
                  <a:moveTo>
                    <a:pt x="5647" y="0"/>
                  </a:moveTo>
                  <a:cubicBezTo>
                    <a:pt x="4490" y="0"/>
                    <a:pt x="2119" y="3950"/>
                    <a:pt x="0" y="6889"/>
                  </a:cubicBezTo>
                  <a:cubicBezTo>
                    <a:pt x="33" y="7250"/>
                    <a:pt x="99" y="7612"/>
                    <a:pt x="164" y="7940"/>
                  </a:cubicBezTo>
                  <a:cubicBezTo>
                    <a:pt x="690" y="10273"/>
                    <a:pt x="1939" y="12344"/>
                    <a:pt x="3746" y="13888"/>
                  </a:cubicBezTo>
                  <a:cubicBezTo>
                    <a:pt x="5258" y="10372"/>
                    <a:pt x="6145" y="6593"/>
                    <a:pt x="6342" y="2748"/>
                  </a:cubicBezTo>
                  <a:cubicBezTo>
                    <a:pt x="6433" y="773"/>
                    <a:pt x="6159" y="0"/>
                    <a:pt x="56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8"/>
            <p:cNvSpPr/>
            <p:nvPr/>
          </p:nvSpPr>
          <p:spPr>
            <a:xfrm>
              <a:off x="3076375" y="3339300"/>
              <a:ext cx="221650" cy="178900"/>
            </a:xfrm>
            <a:custGeom>
              <a:avLst/>
              <a:gdLst/>
              <a:ahLst/>
              <a:cxnLst/>
              <a:rect l="l" t="t" r="r" b="b"/>
              <a:pathLst>
                <a:path w="8866" h="7156" extrusionOk="0">
                  <a:moveTo>
                    <a:pt x="7636" y="1"/>
                  </a:moveTo>
                  <a:cubicBezTo>
                    <a:pt x="7438" y="1"/>
                    <a:pt x="7196" y="112"/>
                    <a:pt x="6901" y="362"/>
                  </a:cubicBezTo>
                  <a:cubicBezTo>
                    <a:pt x="6442" y="758"/>
                    <a:pt x="6068" y="889"/>
                    <a:pt x="5740" y="889"/>
                  </a:cubicBezTo>
                  <a:cubicBezTo>
                    <a:pt x="5093" y="889"/>
                    <a:pt x="4624" y="378"/>
                    <a:pt x="4030" y="378"/>
                  </a:cubicBezTo>
                  <a:cubicBezTo>
                    <a:pt x="3203" y="378"/>
                    <a:pt x="2133" y="1374"/>
                    <a:pt x="0" y="6145"/>
                  </a:cubicBezTo>
                  <a:cubicBezTo>
                    <a:pt x="1464" y="6813"/>
                    <a:pt x="3056" y="7156"/>
                    <a:pt x="4653" y="7156"/>
                  </a:cubicBezTo>
                  <a:cubicBezTo>
                    <a:pt x="5494" y="7156"/>
                    <a:pt x="6337" y="7061"/>
                    <a:pt x="7164" y="6868"/>
                  </a:cubicBezTo>
                  <a:cubicBezTo>
                    <a:pt x="7394" y="6803"/>
                    <a:pt x="7624" y="6737"/>
                    <a:pt x="7854" y="6671"/>
                  </a:cubicBezTo>
                  <a:cubicBezTo>
                    <a:pt x="8335" y="4349"/>
                    <a:pt x="8866" y="1"/>
                    <a:pt x="7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8"/>
            <p:cNvSpPr/>
            <p:nvPr/>
          </p:nvSpPr>
          <p:spPr>
            <a:xfrm>
              <a:off x="3321275" y="3066550"/>
              <a:ext cx="170800" cy="399300"/>
            </a:xfrm>
            <a:custGeom>
              <a:avLst/>
              <a:gdLst/>
              <a:ahLst/>
              <a:cxnLst/>
              <a:rect l="l" t="t" r="r" b="b"/>
              <a:pathLst>
                <a:path w="6832" h="15972" extrusionOk="0">
                  <a:moveTo>
                    <a:pt x="3841" y="1"/>
                  </a:moveTo>
                  <a:lnTo>
                    <a:pt x="3841" y="1"/>
                  </a:lnTo>
                  <a:cubicBezTo>
                    <a:pt x="4083" y="3892"/>
                    <a:pt x="4656" y="8697"/>
                    <a:pt x="3224" y="8697"/>
                  </a:cubicBezTo>
                  <a:cubicBezTo>
                    <a:pt x="3096" y="8697"/>
                    <a:pt x="2952" y="8658"/>
                    <a:pt x="2790" y="8577"/>
                  </a:cubicBezTo>
                  <a:cubicBezTo>
                    <a:pt x="2478" y="8427"/>
                    <a:pt x="2209" y="8357"/>
                    <a:pt x="1979" y="8357"/>
                  </a:cubicBezTo>
                  <a:cubicBezTo>
                    <a:pt x="1" y="8357"/>
                    <a:pt x="847" y="13469"/>
                    <a:pt x="1377" y="15971"/>
                  </a:cubicBezTo>
                  <a:cubicBezTo>
                    <a:pt x="5090" y="13309"/>
                    <a:pt x="6832" y="8709"/>
                    <a:pt x="5813" y="4273"/>
                  </a:cubicBezTo>
                  <a:cubicBezTo>
                    <a:pt x="5451" y="2728"/>
                    <a:pt x="4794" y="1250"/>
                    <a:pt x="38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a:off x="3135000" y="2954125"/>
              <a:ext cx="253575" cy="281450"/>
            </a:xfrm>
            <a:custGeom>
              <a:avLst/>
              <a:gdLst/>
              <a:ahLst/>
              <a:cxnLst/>
              <a:rect l="l" t="t" r="r" b="b"/>
              <a:pathLst>
                <a:path w="10143" h="11258" extrusionOk="0">
                  <a:moveTo>
                    <a:pt x="2285" y="1"/>
                  </a:moveTo>
                  <a:cubicBezTo>
                    <a:pt x="2024" y="1"/>
                    <a:pt x="1762" y="10"/>
                    <a:pt x="1500" y="29"/>
                  </a:cubicBezTo>
                  <a:cubicBezTo>
                    <a:pt x="1040" y="1245"/>
                    <a:pt x="383" y="3742"/>
                    <a:pt x="120" y="8605"/>
                  </a:cubicBezTo>
                  <a:cubicBezTo>
                    <a:pt x="1" y="10549"/>
                    <a:pt x="183" y="11257"/>
                    <a:pt x="547" y="11257"/>
                  </a:cubicBezTo>
                  <a:cubicBezTo>
                    <a:pt x="1526" y="11257"/>
                    <a:pt x="3826" y="6144"/>
                    <a:pt x="5157" y="6144"/>
                  </a:cubicBezTo>
                  <a:cubicBezTo>
                    <a:pt x="5382" y="6144"/>
                    <a:pt x="5580" y="6291"/>
                    <a:pt x="5739" y="6634"/>
                  </a:cubicBezTo>
                  <a:cubicBezTo>
                    <a:pt x="5969" y="7139"/>
                    <a:pt x="6261" y="7350"/>
                    <a:pt x="6589" y="7350"/>
                  </a:cubicBezTo>
                  <a:cubicBezTo>
                    <a:pt x="7712" y="7350"/>
                    <a:pt x="9252" y="4870"/>
                    <a:pt x="10142" y="3216"/>
                  </a:cubicBezTo>
                  <a:cubicBezTo>
                    <a:pt x="8031" y="1166"/>
                    <a:pt x="5201" y="1"/>
                    <a:pt x="22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8" name="Google Shape;88;p8"/>
          <p:cNvSpPr/>
          <p:nvPr/>
        </p:nvSpPr>
        <p:spPr>
          <a:xfrm>
            <a:off x="8331688" y="402250"/>
            <a:ext cx="184625" cy="137750"/>
          </a:xfrm>
          <a:custGeom>
            <a:avLst/>
            <a:gdLst/>
            <a:ahLst/>
            <a:cxnLst/>
            <a:rect l="l" t="t" r="r" b="b"/>
            <a:pathLst>
              <a:path w="7385" h="5510" extrusionOk="0">
                <a:moveTo>
                  <a:pt x="3692" y="0"/>
                </a:moveTo>
                <a:cubicBezTo>
                  <a:pt x="2984" y="0"/>
                  <a:pt x="2276" y="272"/>
                  <a:pt x="1746" y="816"/>
                </a:cubicBezTo>
                <a:cubicBezTo>
                  <a:pt x="0" y="2562"/>
                  <a:pt x="1231" y="5510"/>
                  <a:pt x="3692" y="5510"/>
                </a:cubicBezTo>
                <a:cubicBezTo>
                  <a:pt x="6153" y="5510"/>
                  <a:pt x="7384" y="2562"/>
                  <a:pt x="5638" y="816"/>
                </a:cubicBezTo>
                <a:cubicBezTo>
                  <a:pt x="5109" y="272"/>
                  <a:pt x="4401" y="0"/>
                  <a:pt x="36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8"/>
          <p:cNvSpPr/>
          <p:nvPr/>
        </p:nvSpPr>
        <p:spPr>
          <a:xfrm>
            <a:off x="410900" y="4008100"/>
            <a:ext cx="309100" cy="291325"/>
          </a:xfrm>
          <a:custGeom>
            <a:avLst/>
            <a:gdLst/>
            <a:ahLst/>
            <a:cxnLst/>
            <a:rect l="l" t="t" r="r" b="b"/>
            <a:pathLst>
              <a:path w="12364" h="11653" extrusionOk="0">
                <a:moveTo>
                  <a:pt x="6182" y="0"/>
                </a:moveTo>
                <a:cubicBezTo>
                  <a:pt x="6089" y="0"/>
                  <a:pt x="5996" y="50"/>
                  <a:pt x="5953" y="151"/>
                </a:cubicBezTo>
                <a:lnTo>
                  <a:pt x="4264" y="3614"/>
                </a:lnTo>
                <a:cubicBezTo>
                  <a:pt x="4207" y="3671"/>
                  <a:pt x="4150" y="3728"/>
                  <a:pt x="4064" y="3728"/>
                </a:cubicBezTo>
                <a:lnTo>
                  <a:pt x="286" y="4272"/>
                </a:lnTo>
                <a:cubicBezTo>
                  <a:pt x="86" y="4300"/>
                  <a:pt x="0" y="4558"/>
                  <a:pt x="143" y="4701"/>
                </a:cubicBezTo>
                <a:lnTo>
                  <a:pt x="2891" y="7363"/>
                </a:lnTo>
                <a:cubicBezTo>
                  <a:pt x="2948" y="7420"/>
                  <a:pt x="2976" y="7506"/>
                  <a:pt x="2976" y="7592"/>
                </a:cubicBezTo>
                <a:lnTo>
                  <a:pt x="2318" y="11369"/>
                </a:lnTo>
                <a:cubicBezTo>
                  <a:pt x="2273" y="11529"/>
                  <a:pt x="2409" y="11652"/>
                  <a:pt x="2553" y="11652"/>
                </a:cubicBezTo>
                <a:cubicBezTo>
                  <a:pt x="2590" y="11652"/>
                  <a:pt x="2627" y="11644"/>
                  <a:pt x="2662" y="11627"/>
                </a:cubicBezTo>
                <a:lnTo>
                  <a:pt x="6067" y="9824"/>
                </a:lnTo>
                <a:cubicBezTo>
                  <a:pt x="6096" y="9810"/>
                  <a:pt x="6132" y="9802"/>
                  <a:pt x="6171" y="9802"/>
                </a:cubicBezTo>
                <a:cubicBezTo>
                  <a:pt x="6210" y="9802"/>
                  <a:pt x="6253" y="9810"/>
                  <a:pt x="6296" y="9824"/>
                </a:cubicBezTo>
                <a:lnTo>
                  <a:pt x="9702" y="11627"/>
                </a:lnTo>
                <a:cubicBezTo>
                  <a:pt x="9737" y="11644"/>
                  <a:pt x="9773" y="11652"/>
                  <a:pt x="9808" y="11652"/>
                </a:cubicBezTo>
                <a:cubicBezTo>
                  <a:pt x="9946" y="11652"/>
                  <a:pt x="10068" y="11529"/>
                  <a:pt x="10045" y="11369"/>
                </a:cubicBezTo>
                <a:lnTo>
                  <a:pt x="9387" y="7592"/>
                </a:lnTo>
                <a:cubicBezTo>
                  <a:pt x="9387" y="7506"/>
                  <a:pt x="9416" y="7420"/>
                  <a:pt x="9473" y="7363"/>
                </a:cubicBezTo>
                <a:lnTo>
                  <a:pt x="12220" y="4701"/>
                </a:lnTo>
                <a:cubicBezTo>
                  <a:pt x="12364" y="4558"/>
                  <a:pt x="12278" y="4300"/>
                  <a:pt x="12077" y="4272"/>
                </a:cubicBezTo>
                <a:lnTo>
                  <a:pt x="8271" y="3728"/>
                </a:lnTo>
                <a:cubicBezTo>
                  <a:pt x="8214" y="3728"/>
                  <a:pt x="8128" y="3671"/>
                  <a:pt x="8099" y="3614"/>
                </a:cubicBezTo>
                <a:lnTo>
                  <a:pt x="6411" y="151"/>
                </a:lnTo>
                <a:cubicBezTo>
                  <a:pt x="6368" y="50"/>
                  <a:pt x="6275" y="0"/>
                  <a:pt x="6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8"/>
          <p:cNvSpPr/>
          <p:nvPr/>
        </p:nvSpPr>
        <p:spPr>
          <a:xfrm>
            <a:off x="7189475" y="471825"/>
            <a:ext cx="136653" cy="137740"/>
          </a:xfrm>
          <a:custGeom>
            <a:avLst/>
            <a:gdLst/>
            <a:ahLst/>
            <a:cxnLst/>
            <a:rect l="l" t="t" r="r" b="b"/>
            <a:pathLst>
              <a:path w="11185" h="11274" extrusionOk="0">
                <a:moveTo>
                  <a:pt x="7496" y="0"/>
                </a:moveTo>
                <a:cubicBezTo>
                  <a:pt x="7445" y="0"/>
                  <a:pt x="7393" y="16"/>
                  <a:pt x="7349" y="51"/>
                </a:cubicBezTo>
                <a:lnTo>
                  <a:pt x="4631" y="2370"/>
                </a:lnTo>
                <a:cubicBezTo>
                  <a:pt x="4573" y="2427"/>
                  <a:pt x="4488" y="2427"/>
                  <a:pt x="4430" y="2427"/>
                </a:cubicBezTo>
                <a:lnTo>
                  <a:pt x="996" y="1482"/>
                </a:lnTo>
                <a:cubicBezTo>
                  <a:pt x="969" y="1475"/>
                  <a:pt x="943" y="1471"/>
                  <a:pt x="919" y="1471"/>
                </a:cubicBezTo>
                <a:cubicBezTo>
                  <a:pt x="761" y="1471"/>
                  <a:pt x="664" y="1620"/>
                  <a:pt x="738" y="1769"/>
                </a:cubicBezTo>
                <a:lnTo>
                  <a:pt x="2084" y="5060"/>
                </a:lnTo>
                <a:cubicBezTo>
                  <a:pt x="2112" y="5117"/>
                  <a:pt x="2112" y="5203"/>
                  <a:pt x="2055" y="5260"/>
                </a:cubicBezTo>
                <a:lnTo>
                  <a:pt x="109" y="8236"/>
                </a:lnTo>
                <a:cubicBezTo>
                  <a:pt x="1" y="8398"/>
                  <a:pt x="96" y="8611"/>
                  <a:pt x="275" y="8611"/>
                </a:cubicBezTo>
                <a:cubicBezTo>
                  <a:pt x="286" y="8611"/>
                  <a:pt x="298" y="8610"/>
                  <a:pt x="309" y="8608"/>
                </a:cubicBezTo>
                <a:lnTo>
                  <a:pt x="3858" y="8322"/>
                </a:lnTo>
                <a:cubicBezTo>
                  <a:pt x="3944" y="8322"/>
                  <a:pt x="4001" y="8351"/>
                  <a:pt x="4058" y="8408"/>
                </a:cubicBezTo>
                <a:lnTo>
                  <a:pt x="6291" y="11184"/>
                </a:lnTo>
                <a:cubicBezTo>
                  <a:pt x="6338" y="11244"/>
                  <a:pt x="6406" y="11274"/>
                  <a:pt x="6473" y="11274"/>
                </a:cubicBezTo>
                <a:cubicBezTo>
                  <a:pt x="6566" y="11274"/>
                  <a:pt x="6658" y="11215"/>
                  <a:pt x="6691" y="11098"/>
                </a:cubicBezTo>
                <a:lnTo>
                  <a:pt x="7521" y="7635"/>
                </a:lnTo>
                <a:cubicBezTo>
                  <a:pt x="7550" y="7578"/>
                  <a:pt x="7578" y="7521"/>
                  <a:pt x="7664" y="7492"/>
                </a:cubicBezTo>
                <a:lnTo>
                  <a:pt x="10984" y="6233"/>
                </a:lnTo>
                <a:cubicBezTo>
                  <a:pt x="11156" y="6176"/>
                  <a:pt x="11184" y="5918"/>
                  <a:pt x="11041" y="5832"/>
                </a:cubicBezTo>
                <a:lnTo>
                  <a:pt x="8008" y="3972"/>
                </a:lnTo>
                <a:cubicBezTo>
                  <a:pt x="7922" y="3915"/>
                  <a:pt x="7893" y="3858"/>
                  <a:pt x="7893" y="3772"/>
                </a:cubicBezTo>
                <a:lnTo>
                  <a:pt x="7721" y="223"/>
                </a:lnTo>
                <a:cubicBezTo>
                  <a:pt x="7721" y="84"/>
                  <a:pt x="7611" y="0"/>
                  <a:pt x="74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8"/>
          <p:cNvSpPr/>
          <p:nvPr/>
        </p:nvSpPr>
        <p:spPr>
          <a:xfrm>
            <a:off x="473125" y="4485500"/>
            <a:ext cx="184625" cy="137750"/>
          </a:xfrm>
          <a:custGeom>
            <a:avLst/>
            <a:gdLst/>
            <a:ahLst/>
            <a:cxnLst/>
            <a:rect l="l" t="t" r="r" b="b"/>
            <a:pathLst>
              <a:path w="7385" h="5510" extrusionOk="0">
                <a:moveTo>
                  <a:pt x="3692" y="0"/>
                </a:moveTo>
                <a:cubicBezTo>
                  <a:pt x="2984" y="0"/>
                  <a:pt x="2276" y="272"/>
                  <a:pt x="1746" y="816"/>
                </a:cubicBezTo>
                <a:cubicBezTo>
                  <a:pt x="0" y="2562"/>
                  <a:pt x="1231" y="5510"/>
                  <a:pt x="3692" y="5510"/>
                </a:cubicBezTo>
                <a:cubicBezTo>
                  <a:pt x="6153" y="5510"/>
                  <a:pt x="7384" y="2562"/>
                  <a:pt x="5638" y="816"/>
                </a:cubicBezTo>
                <a:cubicBezTo>
                  <a:pt x="5109" y="272"/>
                  <a:pt x="4401" y="0"/>
                  <a:pt x="36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8"/>
          <p:cNvSpPr txBox="1"/>
          <p:nvPr>
            <p:ph type="title"/>
          </p:nvPr>
        </p:nvSpPr>
        <p:spPr>
          <a:xfrm>
            <a:off x="2065000" y="1066475"/>
            <a:ext cx="6367800" cy="28974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93" name="Shape 93"/>
        <p:cNvGrpSpPr/>
        <p:nvPr/>
      </p:nvGrpSpPr>
      <p:grpSpPr>
        <a:xfrm>
          <a:off x="0" y="0"/>
          <a:ext cx="0" cy="0"/>
          <a:chOff x="0" y="0"/>
          <a:chExt cx="0" cy="0"/>
        </a:xfrm>
      </p:grpSpPr>
      <p:sp>
        <p:nvSpPr>
          <p:cNvPr id="94" name="Google Shape;94;p9"/>
          <p:cNvSpPr txBox="1"/>
          <p:nvPr>
            <p:ph type="title"/>
          </p:nvPr>
        </p:nvSpPr>
        <p:spPr>
          <a:xfrm>
            <a:off x="714300" y="1000950"/>
            <a:ext cx="3771900" cy="5745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95" name="Google Shape;95;p9"/>
          <p:cNvSpPr txBox="1"/>
          <p:nvPr>
            <p:ph type="subTitle" idx="1"/>
          </p:nvPr>
        </p:nvSpPr>
        <p:spPr>
          <a:xfrm>
            <a:off x="714300" y="1844725"/>
            <a:ext cx="3771900" cy="274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Char char="●"/>
              <a:defRPr sz="1400"/>
            </a:lvl1pPr>
            <a:lvl2pPr lvl="1" algn="ctr" rtl="0">
              <a:lnSpc>
                <a:spcPct val="100000"/>
              </a:lnSpc>
              <a:spcBef>
                <a:spcPts val="0"/>
              </a:spcBef>
              <a:spcAft>
                <a:spcPts val="0"/>
              </a:spcAft>
              <a:buSzPts val="2100"/>
              <a:buChar char="○"/>
              <a:defRPr sz="2100"/>
            </a:lvl2pPr>
            <a:lvl3pPr lvl="2" algn="ctr" rtl="0">
              <a:lnSpc>
                <a:spcPct val="100000"/>
              </a:lnSpc>
              <a:spcBef>
                <a:spcPts val="0"/>
              </a:spcBef>
              <a:spcAft>
                <a:spcPts val="0"/>
              </a:spcAft>
              <a:buSzPts val="2100"/>
              <a:buChar char="■"/>
              <a:defRPr sz="2100"/>
            </a:lvl3pPr>
            <a:lvl4pPr lvl="3" algn="ctr" rtl="0">
              <a:lnSpc>
                <a:spcPct val="100000"/>
              </a:lnSpc>
              <a:spcBef>
                <a:spcPts val="0"/>
              </a:spcBef>
              <a:spcAft>
                <a:spcPts val="0"/>
              </a:spcAft>
              <a:buSzPts val="2100"/>
              <a:buChar char="●"/>
              <a:defRPr sz="2100"/>
            </a:lvl4pPr>
            <a:lvl5pPr lvl="4" algn="ctr" rtl="0">
              <a:lnSpc>
                <a:spcPct val="100000"/>
              </a:lnSpc>
              <a:spcBef>
                <a:spcPts val="0"/>
              </a:spcBef>
              <a:spcAft>
                <a:spcPts val="0"/>
              </a:spcAft>
              <a:buSzPts val="2100"/>
              <a:buChar char="○"/>
              <a:defRPr sz="2100"/>
            </a:lvl5pPr>
            <a:lvl6pPr lvl="5" algn="ctr" rtl="0">
              <a:lnSpc>
                <a:spcPct val="100000"/>
              </a:lnSpc>
              <a:spcBef>
                <a:spcPts val="0"/>
              </a:spcBef>
              <a:spcAft>
                <a:spcPts val="0"/>
              </a:spcAft>
              <a:buSzPts val="2100"/>
              <a:buChar char="■"/>
              <a:defRPr sz="2100"/>
            </a:lvl6pPr>
            <a:lvl7pPr lvl="6" algn="ctr" rtl="0">
              <a:lnSpc>
                <a:spcPct val="100000"/>
              </a:lnSpc>
              <a:spcBef>
                <a:spcPts val="0"/>
              </a:spcBef>
              <a:spcAft>
                <a:spcPts val="0"/>
              </a:spcAft>
              <a:buSzPts val="2100"/>
              <a:buChar char="●"/>
              <a:defRPr sz="2100"/>
            </a:lvl7pPr>
            <a:lvl8pPr lvl="7" algn="ctr" rtl="0">
              <a:lnSpc>
                <a:spcPct val="100000"/>
              </a:lnSpc>
              <a:spcBef>
                <a:spcPts val="0"/>
              </a:spcBef>
              <a:spcAft>
                <a:spcPts val="0"/>
              </a:spcAft>
              <a:buSzPts val="2100"/>
              <a:buChar char="○"/>
              <a:defRPr sz="2100"/>
            </a:lvl8pPr>
            <a:lvl9pPr lvl="8" algn="ctr" rtl="0">
              <a:lnSpc>
                <a:spcPct val="100000"/>
              </a:lnSpc>
              <a:spcBef>
                <a:spcPts val="0"/>
              </a:spcBef>
              <a:spcAft>
                <a:spcPts val="0"/>
              </a:spcAft>
              <a:buSzPts val="2100"/>
              <a:buChar char="■"/>
              <a:defRPr sz="2100"/>
            </a:lvl9pPr>
          </a:lstStyle>
          <a:p/>
        </p:txBody>
      </p:sp>
      <p:sp>
        <p:nvSpPr>
          <p:cNvPr id="96" name="Google Shape;96;p9"/>
          <p:cNvSpPr/>
          <p:nvPr/>
        </p:nvSpPr>
        <p:spPr>
          <a:xfrm rot="781549">
            <a:off x="-2317393" y="330507"/>
            <a:ext cx="8322474" cy="6911218"/>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9"/>
          <p:cNvSpPr/>
          <p:nvPr/>
        </p:nvSpPr>
        <p:spPr>
          <a:xfrm>
            <a:off x="8331688" y="402250"/>
            <a:ext cx="184625" cy="137750"/>
          </a:xfrm>
          <a:custGeom>
            <a:avLst/>
            <a:gdLst/>
            <a:ahLst/>
            <a:cxnLst/>
            <a:rect l="l" t="t" r="r" b="b"/>
            <a:pathLst>
              <a:path w="7385" h="5510" extrusionOk="0">
                <a:moveTo>
                  <a:pt x="3692" y="0"/>
                </a:moveTo>
                <a:cubicBezTo>
                  <a:pt x="2984" y="0"/>
                  <a:pt x="2276" y="272"/>
                  <a:pt x="1746" y="816"/>
                </a:cubicBezTo>
                <a:cubicBezTo>
                  <a:pt x="0" y="2562"/>
                  <a:pt x="1231" y="5510"/>
                  <a:pt x="3692" y="5510"/>
                </a:cubicBezTo>
                <a:cubicBezTo>
                  <a:pt x="6153" y="5510"/>
                  <a:pt x="7384" y="2562"/>
                  <a:pt x="5638" y="816"/>
                </a:cubicBezTo>
                <a:cubicBezTo>
                  <a:pt x="5109" y="272"/>
                  <a:pt x="4401" y="0"/>
                  <a:pt x="36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9"/>
          <p:cNvSpPr/>
          <p:nvPr/>
        </p:nvSpPr>
        <p:spPr>
          <a:xfrm>
            <a:off x="312900" y="4198600"/>
            <a:ext cx="309100" cy="291325"/>
          </a:xfrm>
          <a:custGeom>
            <a:avLst/>
            <a:gdLst/>
            <a:ahLst/>
            <a:cxnLst/>
            <a:rect l="l" t="t" r="r" b="b"/>
            <a:pathLst>
              <a:path w="12364" h="11653" extrusionOk="0">
                <a:moveTo>
                  <a:pt x="6182" y="0"/>
                </a:moveTo>
                <a:cubicBezTo>
                  <a:pt x="6089" y="0"/>
                  <a:pt x="5996" y="50"/>
                  <a:pt x="5953" y="151"/>
                </a:cubicBezTo>
                <a:lnTo>
                  <a:pt x="4264" y="3614"/>
                </a:lnTo>
                <a:cubicBezTo>
                  <a:pt x="4207" y="3671"/>
                  <a:pt x="4150" y="3728"/>
                  <a:pt x="4064" y="3728"/>
                </a:cubicBezTo>
                <a:lnTo>
                  <a:pt x="286" y="4272"/>
                </a:lnTo>
                <a:cubicBezTo>
                  <a:pt x="86" y="4300"/>
                  <a:pt x="0" y="4558"/>
                  <a:pt x="143" y="4701"/>
                </a:cubicBezTo>
                <a:lnTo>
                  <a:pt x="2891" y="7363"/>
                </a:lnTo>
                <a:cubicBezTo>
                  <a:pt x="2948" y="7420"/>
                  <a:pt x="2976" y="7506"/>
                  <a:pt x="2976" y="7592"/>
                </a:cubicBezTo>
                <a:lnTo>
                  <a:pt x="2318" y="11369"/>
                </a:lnTo>
                <a:cubicBezTo>
                  <a:pt x="2273" y="11529"/>
                  <a:pt x="2409" y="11652"/>
                  <a:pt x="2553" y="11652"/>
                </a:cubicBezTo>
                <a:cubicBezTo>
                  <a:pt x="2590" y="11652"/>
                  <a:pt x="2627" y="11644"/>
                  <a:pt x="2662" y="11627"/>
                </a:cubicBezTo>
                <a:lnTo>
                  <a:pt x="6067" y="9824"/>
                </a:lnTo>
                <a:cubicBezTo>
                  <a:pt x="6096" y="9810"/>
                  <a:pt x="6132" y="9802"/>
                  <a:pt x="6171" y="9802"/>
                </a:cubicBezTo>
                <a:cubicBezTo>
                  <a:pt x="6210" y="9802"/>
                  <a:pt x="6253" y="9810"/>
                  <a:pt x="6296" y="9824"/>
                </a:cubicBezTo>
                <a:lnTo>
                  <a:pt x="9702" y="11627"/>
                </a:lnTo>
                <a:cubicBezTo>
                  <a:pt x="9737" y="11644"/>
                  <a:pt x="9773" y="11652"/>
                  <a:pt x="9808" y="11652"/>
                </a:cubicBezTo>
                <a:cubicBezTo>
                  <a:pt x="9946" y="11652"/>
                  <a:pt x="10068" y="11529"/>
                  <a:pt x="10045" y="11369"/>
                </a:cubicBezTo>
                <a:lnTo>
                  <a:pt x="9387" y="7592"/>
                </a:lnTo>
                <a:cubicBezTo>
                  <a:pt x="9387" y="7506"/>
                  <a:pt x="9416" y="7420"/>
                  <a:pt x="9473" y="7363"/>
                </a:cubicBezTo>
                <a:lnTo>
                  <a:pt x="12220" y="4701"/>
                </a:lnTo>
                <a:cubicBezTo>
                  <a:pt x="12364" y="4558"/>
                  <a:pt x="12278" y="4300"/>
                  <a:pt x="12077" y="4272"/>
                </a:cubicBezTo>
                <a:lnTo>
                  <a:pt x="8271" y="3728"/>
                </a:lnTo>
                <a:cubicBezTo>
                  <a:pt x="8214" y="3728"/>
                  <a:pt x="8128" y="3671"/>
                  <a:pt x="8099" y="3614"/>
                </a:cubicBezTo>
                <a:lnTo>
                  <a:pt x="6411" y="151"/>
                </a:lnTo>
                <a:cubicBezTo>
                  <a:pt x="6368" y="50"/>
                  <a:pt x="6275" y="0"/>
                  <a:pt x="6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9"/>
          <p:cNvSpPr/>
          <p:nvPr/>
        </p:nvSpPr>
        <p:spPr>
          <a:xfrm>
            <a:off x="621975" y="4632850"/>
            <a:ext cx="184625" cy="137750"/>
          </a:xfrm>
          <a:custGeom>
            <a:avLst/>
            <a:gdLst/>
            <a:ahLst/>
            <a:cxnLst/>
            <a:rect l="l" t="t" r="r" b="b"/>
            <a:pathLst>
              <a:path w="7385" h="5510" extrusionOk="0">
                <a:moveTo>
                  <a:pt x="3692" y="0"/>
                </a:moveTo>
                <a:cubicBezTo>
                  <a:pt x="2984" y="0"/>
                  <a:pt x="2276" y="272"/>
                  <a:pt x="1746" y="816"/>
                </a:cubicBezTo>
                <a:cubicBezTo>
                  <a:pt x="0" y="2562"/>
                  <a:pt x="1231" y="5510"/>
                  <a:pt x="3692" y="5510"/>
                </a:cubicBezTo>
                <a:cubicBezTo>
                  <a:pt x="6153" y="5510"/>
                  <a:pt x="7384" y="2562"/>
                  <a:pt x="5638" y="816"/>
                </a:cubicBezTo>
                <a:cubicBezTo>
                  <a:pt x="5109" y="272"/>
                  <a:pt x="4401" y="0"/>
                  <a:pt x="36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0" name="Google Shape;100;p9"/>
          <p:cNvGrpSpPr/>
          <p:nvPr/>
        </p:nvGrpSpPr>
        <p:grpSpPr>
          <a:xfrm>
            <a:off x="7999100" y="611138"/>
            <a:ext cx="306250" cy="304225"/>
            <a:chOff x="3437575" y="2857925"/>
            <a:chExt cx="306250" cy="304225"/>
          </a:xfrm>
        </p:grpSpPr>
        <p:sp>
          <p:nvSpPr>
            <p:cNvPr id="101" name="Google Shape;101;p9"/>
            <p:cNvSpPr/>
            <p:nvPr/>
          </p:nvSpPr>
          <p:spPr>
            <a:xfrm>
              <a:off x="3437575" y="2857925"/>
              <a:ext cx="306250" cy="304225"/>
            </a:xfrm>
            <a:custGeom>
              <a:avLst/>
              <a:gdLst/>
              <a:ahLst/>
              <a:cxnLst/>
              <a:rect l="l" t="t" r="r" b="b"/>
              <a:pathLst>
                <a:path w="12250" h="12169" extrusionOk="0">
                  <a:moveTo>
                    <a:pt x="5378" y="0"/>
                  </a:moveTo>
                  <a:cubicBezTo>
                    <a:pt x="5282" y="0"/>
                    <a:pt x="5186" y="52"/>
                    <a:pt x="5152" y="155"/>
                  </a:cubicBezTo>
                  <a:lnTo>
                    <a:pt x="4064" y="3875"/>
                  </a:lnTo>
                  <a:cubicBezTo>
                    <a:pt x="4036" y="3961"/>
                    <a:pt x="3978" y="4018"/>
                    <a:pt x="3921" y="4047"/>
                  </a:cubicBezTo>
                  <a:lnTo>
                    <a:pt x="229" y="5249"/>
                  </a:lnTo>
                  <a:cubicBezTo>
                    <a:pt x="29" y="5306"/>
                    <a:pt x="0" y="5564"/>
                    <a:pt x="172" y="5678"/>
                  </a:cubicBezTo>
                  <a:lnTo>
                    <a:pt x="3377" y="7853"/>
                  </a:lnTo>
                  <a:cubicBezTo>
                    <a:pt x="3435" y="7911"/>
                    <a:pt x="3463" y="7968"/>
                    <a:pt x="3463" y="8054"/>
                  </a:cubicBezTo>
                  <a:lnTo>
                    <a:pt x="3463" y="11946"/>
                  </a:lnTo>
                  <a:cubicBezTo>
                    <a:pt x="3483" y="12085"/>
                    <a:pt x="3586" y="12169"/>
                    <a:pt x="3704" y="12169"/>
                  </a:cubicBezTo>
                  <a:cubicBezTo>
                    <a:pt x="3756" y="12169"/>
                    <a:pt x="3811" y="12153"/>
                    <a:pt x="3864" y="12118"/>
                  </a:cubicBezTo>
                  <a:lnTo>
                    <a:pt x="6926" y="9771"/>
                  </a:lnTo>
                  <a:cubicBezTo>
                    <a:pt x="6968" y="9729"/>
                    <a:pt x="7025" y="9702"/>
                    <a:pt x="7087" y="9702"/>
                  </a:cubicBezTo>
                  <a:cubicBezTo>
                    <a:pt x="7109" y="9702"/>
                    <a:pt x="7132" y="9706"/>
                    <a:pt x="7155" y="9714"/>
                  </a:cubicBezTo>
                  <a:lnTo>
                    <a:pt x="10847" y="10887"/>
                  </a:lnTo>
                  <a:cubicBezTo>
                    <a:pt x="10875" y="10901"/>
                    <a:pt x="10904" y="10907"/>
                    <a:pt x="10931" y="10907"/>
                  </a:cubicBezTo>
                  <a:cubicBezTo>
                    <a:pt x="11069" y="10907"/>
                    <a:pt x="11181" y="10744"/>
                    <a:pt x="11133" y="10601"/>
                  </a:cubicBezTo>
                  <a:lnTo>
                    <a:pt x="9845" y="6937"/>
                  </a:lnTo>
                  <a:cubicBezTo>
                    <a:pt x="9817" y="6880"/>
                    <a:pt x="9817" y="6794"/>
                    <a:pt x="9874" y="6709"/>
                  </a:cubicBezTo>
                  <a:lnTo>
                    <a:pt x="12135" y="3560"/>
                  </a:lnTo>
                  <a:cubicBezTo>
                    <a:pt x="12249" y="3417"/>
                    <a:pt x="12135" y="3188"/>
                    <a:pt x="11934" y="3188"/>
                  </a:cubicBezTo>
                  <a:lnTo>
                    <a:pt x="8042" y="3303"/>
                  </a:lnTo>
                  <a:cubicBezTo>
                    <a:pt x="7985" y="3303"/>
                    <a:pt x="7899" y="3274"/>
                    <a:pt x="7842" y="3217"/>
                  </a:cubicBezTo>
                  <a:lnTo>
                    <a:pt x="5552" y="69"/>
                  </a:lnTo>
                  <a:cubicBezTo>
                    <a:pt x="5507" y="23"/>
                    <a:pt x="5442" y="0"/>
                    <a:pt x="53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9"/>
            <p:cNvSpPr/>
            <p:nvPr/>
          </p:nvSpPr>
          <p:spPr>
            <a:xfrm>
              <a:off x="3518425" y="2951875"/>
              <a:ext cx="144550" cy="143750"/>
            </a:xfrm>
            <a:custGeom>
              <a:avLst/>
              <a:gdLst/>
              <a:ahLst/>
              <a:cxnLst/>
              <a:rect l="l" t="t" r="r" b="b"/>
              <a:pathLst>
                <a:path w="5782" h="5750" extrusionOk="0">
                  <a:moveTo>
                    <a:pt x="2538" y="0"/>
                  </a:moveTo>
                  <a:cubicBezTo>
                    <a:pt x="2490" y="0"/>
                    <a:pt x="2451" y="25"/>
                    <a:pt x="2433" y="60"/>
                  </a:cubicBezTo>
                  <a:lnTo>
                    <a:pt x="1918" y="1834"/>
                  </a:lnTo>
                  <a:cubicBezTo>
                    <a:pt x="1889" y="1863"/>
                    <a:pt x="1860" y="1892"/>
                    <a:pt x="1832" y="1892"/>
                  </a:cubicBezTo>
                  <a:lnTo>
                    <a:pt x="86" y="2464"/>
                  </a:lnTo>
                  <a:cubicBezTo>
                    <a:pt x="0" y="2493"/>
                    <a:pt x="0" y="2607"/>
                    <a:pt x="57" y="2664"/>
                  </a:cubicBezTo>
                  <a:lnTo>
                    <a:pt x="1574" y="3723"/>
                  </a:lnTo>
                  <a:cubicBezTo>
                    <a:pt x="1603" y="3723"/>
                    <a:pt x="1631" y="3752"/>
                    <a:pt x="1631" y="3809"/>
                  </a:cubicBezTo>
                  <a:lnTo>
                    <a:pt x="1631" y="5641"/>
                  </a:lnTo>
                  <a:cubicBezTo>
                    <a:pt x="1631" y="5703"/>
                    <a:pt x="1691" y="5750"/>
                    <a:pt x="1746" y="5750"/>
                  </a:cubicBezTo>
                  <a:cubicBezTo>
                    <a:pt x="1767" y="5750"/>
                    <a:pt x="1787" y="5743"/>
                    <a:pt x="1803" y="5727"/>
                  </a:cubicBezTo>
                  <a:lnTo>
                    <a:pt x="3263" y="4610"/>
                  </a:lnTo>
                  <a:cubicBezTo>
                    <a:pt x="3291" y="4582"/>
                    <a:pt x="3349" y="4582"/>
                    <a:pt x="3377" y="4582"/>
                  </a:cubicBezTo>
                  <a:lnTo>
                    <a:pt x="5123" y="5154"/>
                  </a:lnTo>
                  <a:cubicBezTo>
                    <a:pt x="5135" y="5158"/>
                    <a:pt x="5146" y="5160"/>
                    <a:pt x="5157" y="5160"/>
                  </a:cubicBezTo>
                  <a:cubicBezTo>
                    <a:pt x="5230" y="5160"/>
                    <a:pt x="5291" y="5085"/>
                    <a:pt x="5266" y="5011"/>
                  </a:cubicBezTo>
                  <a:lnTo>
                    <a:pt x="4636" y="3265"/>
                  </a:lnTo>
                  <a:cubicBezTo>
                    <a:pt x="4636" y="3237"/>
                    <a:pt x="4636" y="3208"/>
                    <a:pt x="4636" y="3179"/>
                  </a:cubicBezTo>
                  <a:lnTo>
                    <a:pt x="5724" y="1691"/>
                  </a:lnTo>
                  <a:cubicBezTo>
                    <a:pt x="5781" y="1605"/>
                    <a:pt x="5724" y="1491"/>
                    <a:pt x="5610" y="1491"/>
                  </a:cubicBezTo>
                  <a:lnTo>
                    <a:pt x="3778" y="1548"/>
                  </a:lnTo>
                  <a:cubicBezTo>
                    <a:pt x="3749" y="1548"/>
                    <a:pt x="3721" y="1548"/>
                    <a:pt x="3692" y="1520"/>
                  </a:cubicBezTo>
                  <a:lnTo>
                    <a:pt x="2633" y="31"/>
                  </a:lnTo>
                  <a:cubicBezTo>
                    <a:pt x="2600" y="9"/>
                    <a:pt x="2568" y="0"/>
                    <a:pt x="2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9"/>
          <p:cNvSpPr/>
          <p:nvPr/>
        </p:nvSpPr>
        <p:spPr>
          <a:xfrm>
            <a:off x="7999100" y="264500"/>
            <a:ext cx="136653" cy="137740"/>
          </a:xfrm>
          <a:custGeom>
            <a:avLst/>
            <a:gdLst/>
            <a:ahLst/>
            <a:cxnLst/>
            <a:rect l="l" t="t" r="r" b="b"/>
            <a:pathLst>
              <a:path w="11185" h="11274" extrusionOk="0">
                <a:moveTo>
                  <a:pt x="7496" y="0"/>
                </a:moveTo>
                <a:cubicBezTo>
                  <a:pt x="7445" y="0"/>
                  <a:pt x="7393" y="16"/>
                  <a:pt x="7349" y="51"/>
                </a:cubicBezTo>
                <a:lnTo>
                  <a:pt x="4631" y="2370"/>
                </a:lnTo>
                <a:cubicBezTo>
                  <a:pt x="4573" y="2427"/>
                  <a:pt x="4488" y="2427"/>
                  <a:pt x="4430" y="2427"/>
                </a:cubicBezTo>
                <a:lnTo>
                  <a:pt x="996" y="1482"/>
                </a:lnTo>
                <a:cubicBezTo>
                  <a:pt x="969" y="1475"/>
                  <a:pt x="943" y="1471"/>
                  <a:pt x="919" y="1471"/>
                </a:cubicBezTo>
                <a:cubicBezTo>
                  <a:pt x="761" y="1471"/>
                  <a:pt x="664" y="1620"/>
                  <a:pt x="738" y="1769"/>
                </a:cubicBezTo>
                <a:lnTo>
                  <a:pt x="2084" y="5060"/>
                </a:lnTo>
                <a:cubicBezTo>
                  <a:pt x="2112" y="5117"/>
                  <a:pt x="2112" y="5203"/>
                  <a:pt x="2055" y="5260"/>
                </a:cubicBezTo>
                <a:lnTo>
                  <a:pt x="109" y="8236"/>
                </a:lnTo>
                <a:cubicBezTo>
                  <a:pt x="1" y="8398"/>
                  <a:pt x="96" y="8611"/>
                  <a:pt x="275" y="8611"/>
                </a:cubicBezTo>
                <a:cubicBezTo>
                  <a:pt x="286" y="8611"/>
                  <a:pt x="298" y="8610"/>
                  <a:pt x="309" y="8608"/>
                </a:cubicBezTo>
                <a:lnTo>
                  <a:pt x="3858" y="8322"/>
                </a:lnTo>
                <a:cubicBezTo>
                  <a:pt x="3944" y="8322"/>
                  <a:pt x="4001" y="8351"/>
                  <a:pt x="4058" y="8408"/>
                </a:cubicBezTo>
                <a:lnTo>
                  <a:pt x="6291" y="11184"/>
                </a:lnTo>
                <a:cubicBezTo>
                  <a:pt x="6338" y="11244"/>
                  <a:pt x="6406" y="11274"/>
                  <a:pt x="6473" y="11274"/>
                </a:cubicBezTo>
                <a:cubicBezTo>
                  <a:pt x="6566" y="11274"/>
                  <a:pt x="6658" y="11215"/>
                  <a:pt x="6691" y="11098"/>
                </a:cubicBezTo>
                <a:lnTo>
                  <a:pt x="7521" y="7635"/>
                </a:lnTo>
                <a:cubicBezTo>
                  <a:pt x="7550" y="7578"/>
                  <a:pt x="7578" y="7521"/>
                  <a:pt x="7664" y="7492"/>
                </a:cubicBezTo>
                <a:lnTo>
                  <a:pt x="10984" y="6233"/>
                </a:lnTo>
                <a:cubicBezTo>
                  <a:pt x="11156" y="6176"/>
                  <a:pt x="11184" y="5918"/>
                  <a:pt x="11041" y="5832"/>
                </a:cubicBezTo>
                <a:lnTo>
                  <a:pt x="8008" y="3972"/>
                </a:lnTo>
                <a:cubicBezTo>
                  <a:pt x="7922" y="3915"/>
                  <a:pt x="7893" y="3858"/>
                  <a:pt x="7893" y="3772"/>
                </a:cubicBezTo>
                <a:lnTo>
                  <a:pt x="7721" y="223"/>
                </a:lnTo>
                <a:cubicBezTo>
                  <a:pt x="7721" y="84"/>
                  <a:pt x="7611" y="0"/>
                  <a:pt x="74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04" name="Shape 104"/>
        <p:cNvGrpSpPr/>
        <p:nvPr/>
      </p:nvGrpSpPr>
      <p:grpSpPr>
        <a:xfrm>
          <a:off x="0" y="0"/>
          <a:ext cx="0" cy="0"/>
          <a:chOff x="0" y="0"/>
          <a:chExt cx="0" cy="0"/>
        </a:xfrm>
      </p:grpSpPr>
      <p:sp>
        <p:nvSpPr>
          <p:cNvPr id="105" name="Google Shape;105;p10"/>
          <p:cNvSpPr/>
          <p:nvPr/>
        </p:nvSpPr>
        <p:spPr>
          <a:xfrm rot="10800000" flipH="1">
            <a:off x="7038778" y="2974770"/>
            <a:ext cx="2226775" cy="2168729"/>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chemeClr val="lt2">
              <a:alpha val="31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10"/>
          <p:cNvSpPr txBox="1"/>
          <p:nvPr>
            <p:ph type="ctrTitle"/>
          </p:nvPr>
        </p:nvSpPr>
        <p:spPr>
          <a:xfrm>
            <a:off x="604075" y="327725"/>
            <a:ext cx="2988300" cy="11139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600"/>
              <a:buFont typeface="Fira Sans Condensed Medium" panose="020B0603050000020004"/>
              <a:buNone/>
              <a:defRPr/>
            </a:lvl1pPr>
            <a:lvl2pPr lvl="1" algn="ctr" rtl="0">
              <a:spcBef>
                <a:spcPts val="0"/>
              </a:spcBef>
              <a:spcAft>
                <a:spcPts val="0"/>
              </a:spcAft>
              <a:buSzPts val="1600"/>
              <a:buFont typeface="Fira Sans Condensed Medium" panose="020B0603050000020004"/>
              <a:buNone/>
              <a:defRPr sz="1600">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SzPts val="1600"/>
              <a:buFont typeface="Fira Sans Condensed Medium" panose="020B0603050000020004"/>
              <a:buNone/>
              <a:defRPr sz="1600">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SzPts val="1600"/>
              <a:buFont typeface="Fira Sans Condensed Medium" panose="020B0603050000020004"/>
              <a:buNone/>
              <a:defRPr sz="1600">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SzPts val="1600"/>
              <a:buFont typeface="Fira Sans Condensed Medium" panose="020B0603050000020004"/>
              <a:buNone/>
              <a:defRPr sz="1600">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SzPts val="1600"/>
              <a:buFont typeface="Fira Sans Condensed Medium" panose="020B0603050000020004"/>
              <a:buNone/>
              <a:defRPr sz="1600">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SzPts val="1600"/>
              <a:buFont typeface="Fira Sans Condensed Medium" panose="020B0603050000020004"/>
              <a:buNone/>
              <a:defRPr sz="1600">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SzPts val="1600"/>
              <a:buFont typeface="Fira Sans Condensed Medium" panose="020B0603050000020004"/>
              <a:buNone/>
              <a:defRPr sz="1600">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SzPts val="1600"/>
              <a:buFont typeface="Fira Sans Condensed Medium" panose="020B0603050000020004"/>
              <a:buNone/>
              <a:defRPr sz="1600">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0" Type="http://schemas.openxmlformats.org/officeDocument/2006/relationships/theme" Target="../theme/theme1.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redoka One" panose="02000000000000000000"/>
              <a:buNone/>
              <a:defRPr sz="2800">
                <a:solidFill>
                  <a:schemeClr val="lt1"/>
                </a:solidFill>
                <a:latin typeface="Fredoka One" panose="02000000000000000000"/>
                <a:ea typeface="Fredoka One" panose="02000000000000000000"/>
                <a:cs typeface="Fredoka One" panose="02000000000000000000"/>
                <a:sym typeface="Fredoka One" panose="02000000000000000000"/>
              </a:defRPr>
            </a:lvl1pPr>
            <a:lvl2pPr lvl="1">
              <a:spcBef>
                <a:spcPts val="0"/>
              </a:spcBef>
              <a:spcAft>
                <a:spcPts val="0"/>
              </a:spcAft>
              <a:buClr>
                <a:schemeClr val="lt1"/>
              </a:buClr>
              <a:buSzPts val="2800"/>
              <a:buFont typeface="Fredoka One" panose="02000000000000000000"/>
              <a:buNone/>
              <a:defRPr sz="2800">
                <a:solidFill>
                  <a:schemeClr val="lt1"/>
                </a:solidFill>
                <a:latin typeface="Fredoka One" panose="02000000000000000000"/>
                <a:ea typeface="Fredoka One" panose="02000000000000000000"/>
                <a:cs typeface="Fredoka One" panose="02000000000000000000"/>
                <a:sym typeface="Fredoka One" panose="02000000000000000000"/>
              </a:defRPr>
            </a:lvl2pPr>
            <a:lvl3pPr lvl="2">
              <a:spcBef>
                <a:spcPts val="0"/>
              </a:spcBef>
              <a:spcAft>
                <a:spcPts val="0"/>
              </a:spcAft>
              <a:buClr>
                <a:schemeClr val="lt1"/>
              </a:buClr>
              <a:buSzPts val="2800"/>
              <a:buFont typeface="Fredoka One" panose="02000000000000000000"/>
              <a:buNone/>
              <a:defRPr sz="2800">
                <a:solidFill>
                  <a:schemeClr val="lt1"/>
                </a:solidFill>
                <a:latin typeface="Fredoka One" panose="02000000000000000000"/>
                <a:ea typeface="Fredoka One" panose="02000000000000000000"/>
                <a:cs typeface="Fredoka One" panose="02000000000000000000"/>
                <a:sym typeface="Fredoka One" panose="02000000000000000000"/>
              </a:defRPr>
            </a:lvl3pPr>
            <a:lvl4pPr lvl="3">
              <a:spcBef>
                <a:spcPts val="0"/>
              </a:spcBef>
              <a:spcAft>
                <a:spcPts val="0"/>
              </a:spcAft>
              <a:buClr>
                <a:schemeClr val="lt1"/>
              </a:buClr>
              <a:buSzPts val="2800"/>
              <a:buFont typeface="Fredoka One" panose="02000000000000000000"/>
              <a:buNone/>
              <a:defRPr sz="2800">
                <a:solidFill>
                  <a:schemeClr val="lt1"/>
                </a:solidFill>
                <a:latin typeface="Fredoka One" panose="02000000000000000000"/>
                <a:ea typeface="Fredoka One" panose="02000000000000000000"/>
                <a:cs typeface="Fredoka One" panose="02000000000000000000"/>
                <a:sym typeface="Fredoka One" panose="02000000000000000000"/>
              </a:defRPr>
            </a:lvl4pPr>
            <a:lvl5pPr lvl="4">
              <a:spcBef>
                <a:spcPts val="0"/>
              </a:spcBef>
              <a:spcAft>
                <a:spcPts val="0"/>
              </a:spcAft>
              <a:buClr>
                <a:schemeClr val="lt1"/>
              </a:buClr>
              <a:buSzPts val="2800"/>
              <a:buFont typeface="Fredoka One" panose="02000000000000000000"/>
              <a:buNone/>
              <a:defRPr sz="2800">
                <a:solidFill>
                  <a:schemeClr val="lt1"/>
                </a:solidFill>
                <a:latin typeface="Fredoka One" panose="02000000000000000000"/>
                <a:ea typeface="Fredoka One" panose="02000000000000000000"/>
                <a:cs typeface="Fredoka One" panose="02000000000000000000"/>
                <a:sym typeface="Fredoka One" panose="02000000000000000000"/>
              </a:defRPr>
            </a:lvl5pPr>
            <a:lvl6pPr lvl="5">
              <a:spcBef>
                <a:spcPts val="0"/>
              </a:spcBef>
              <a:spcAft>
                <a:spcPts val="0"/>
              </a:spcAft>
              <a:buClr>
                <a:schemeClr val="lt1"/>
              </a:buClr>
              <a:buSzPts val="2800"/>
              <a:buFont typeface="Fredoka One" panose="02000000000000000000"/>
              <a:buNone/>
              <a:defRPr sz="2800">
                <a:solidFill>
                  <a:schemeClr val="lt1"/>
                </a:solidFill>
                <a:latin typeface="Fredoka One" panose="02000000000000000000"/>
                <a:ea typeface="Fredoka One" panose="02000000000000000000"/>
                <a:cs typeface="Fredoka One" panose="02000000000000000000"/>
                <a:sym typeface="Fredoka One" panose="02000000000000000000"/>
              </a:defRPr>
            </a:lvl6pPr>
            <a:lvl7pPr lvl="6">
              <a:spcBef>
                <a:spcPts val="0"/>
              </a:spcBef>
              <a:spcAft>
                <a:spcPts val="0"/>
              </a:spcAft>
              <a:buClr>
                <a:schemeClr val="lt1"/>
              </a:buClr>
              <a:buSzPts val="2800"/>
              <a:buFont typeface="Fredoka One" panose="02000000000000000000"/>
              <a:buNone/>
              <a:defRPr sz="2800">
                <a:solidFill>
                  <a:schemeClr val="lt1"/>
                </a:solidFill>
                <a:latin typeface="Fredoka One" panose="02000000000000000000"/>
                <a:ea typeface="Fredoka One" panose="02000000000000000000"/>
                <a:cs typeface="Fredoka One" panose="02000000000000000000"/>
                <a:sym typeface="Fredoka One" panose="02000000000000000000"/>
              </a:defRPr>
            </a:lvl7pPr>
            <a:lvl8pPr lvl="7">
              <a:spcBef>
                <a:spcPts val="0"/>
              </a:spcBef>
              <a:spcAft>
                <a:spcPts val="0"/>
              </a:spcAft>
              <a:buClr>
                <a:schemeClr val="lt1"/>
              </a:buClr>
              <a:buSzPts val="2800"/>
              <a:buFont typeface="Fredoka One" panose="02000000000000000000"/>
              <a:buNone/>
              <a:defRPr sz="2800">
                <a:solidFill>
                  <a:schemeClr val="lt1"/>
                </a:solidFill>
                <a:latin typeface="Fredoka One" panose="02000000000000000000"/>
                <a:ea typeface="Fredoka One" panose="02000000000000000000"/>
                <a:cs typeface="Fredoka One" panose="02000000000000000000"/>
                <a:sym typeface="Fredoka One" panose="02000000000000000000"/>
              </a:defRPr>
            </a:lvl8pPr>
            <a:lvl9pPr lvl="8">
              <a:spcBef>
                <a:spcPts val="0"/>
              </a:spcBef>
              <a:spcAft>
                <a:spcPts val="0"/>
              </a:spcAft>
              <a:buClr>
                <a:schemeClr val="lt1"/>
              </a:buClr>
              <a:buSzPts val="2800"/>
              <a:buFont typeface="Fredoka One" panose="02000000000000000000"/>
              <a:buNone/>
              <a:defRPr sz="2800">
                <a:solidFill>
                  <a:schemeClr val="lt1"/>
                </a:solidFill>
                <a:latin typeface="Fredoka One" panose="02000000000000000000"/>
                <a:ea typeface="Fredoka One" panose="02000000000000000000"/>
                <a:cs typeface="Fredoka One" panose="02000000000000000000"/>
                <a:sym typeface="Fredoka One" panose="02000000000000000000"/>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Karla" panose="020B0004030503030003"/>
              <a:buChar char="●"/>
              <a:defRPr sz="1800">
                <a:solidFill>
                  <a:schemeClr val="lt1"/>
                </a:solidFill>
                <a:latin typeface="Karla" panose="020B0004030503030003"/>
                <a:ea typeface="Karla" panose="020B0004030503030003"/>
                <a:cs typeface="Karla" panose="020B0004030503030003"/>
                <a:sym typeface="Karla" panose="020B0004030503030003"/>
              </a:defRPr>
            </a:lvl1pPr>
            <a:lvl2pPr marL="914400" lvl="1" indent="-317500">
              <a:lnSpc>
                <a:spcPct val="115000"/>
              </a:lnSpc>
              <a:spcBef>
                <a:spcPts val="0"/>
              </a:spcBef>
              <a:spcAft>
                <a:spcPts val="0"/>
              </a:spcAft>
              <a:buClr>
                <a:schemeClr val="lt1"/>
              </a:buClr>
              <a:buSzPts val="1400"/>
              <a:buFont typeface="Karla" panose="020B0004030503030003"/>
              <a:buChar char="○"/>
              <a:defRPr>
                <a:solidFill>
                  <a:schemeClr val="lt1"/>
                </a:solidFill>
                <a:latin typeface="Karla" panose="020B0004030503030003"/>
                <a:ea typeface="Karla" panose="020B0004030503030003"/>
                <a:cs typeface="Karla" panose="020B0004030503030003"/>
                <a:sym typeface="Karla" panose="020B0004030503030003"/>
              </a:defRPr>
            </a:lvl2pPr>
            <a:lvl3pPr marL="1371600" lvl="2" indent="-317500">
              <a:lnSpc>
                <a:spcPct val="115000"/>
              </a:lnSpc>
              <a:spcBef>
                <a:spcPts val="0"/>
              </a:spcBef>
              <a:spcAft>
                <a:spcPts val="0"/>
              </a:spcAft>
              <a:buClr>
                <a:schemeClr val="lt1"/>
              </a:buClr>
              <a:buSzPts val="1400"/>
              <a:buFont typeface="Karla" panose="020B0004030503030003"/>
              <a:buChar char="■"/>
              <a:defRPr>
                <a:solidFill>
                  <a:schemeClr val="lt1"/>
                </a:solidFill>
                <a:latin typeface="Karla" panose="020B0004030503030003"/>
                <a:ea typeface="Karla" panose="020B0004030503030003"/>
                <a:cs typeface="Karla" panose="020B0004030503030003"/>
                <a:sym typeface="Karla" panose="020B0004030503030003"/>
              </a:defRPr>
            </a:lvl3pPr>
            <a:lvl4pPr marL="1828800" lvl="3" indent="-317500">
              <a:lnSpc>
                <a:spcPct val="115000"/>
              </a:lnSpc>
              <a:spcBef>
                <a:spcPts val="0"/>
              </a:spcBef>
              <a:spcAft>
                <a:spcPts val="0"/>
              </a:spcAft>
              <a:buClr>
                <a:schemeClr val="lt1"/>
              </a:buClr>
              <a:buSzPts val="1400"/>
              <a:buFont typeface="Karla" panose="020B0004030503030003"/>
              <a:buChar char="●"/>
              <a:defRPr>
                <a:solidFill>
                  <a:schemeClr val="lt1"/>
                </a:solidFill>
                <a:latin typeface="Karla" panose="020B0004030503030003"/>
                <a:ea typeface="Karla" panose="020B0004030503030003"/>
                <a:cs typeface="Karla" panose="020B0004030503030003"/>
                <a:sym typeface="Karla" panose="020B0004030503030003"/>
              </a:defRPr>
            </a:lvl4pPr>
            <a:lvl5pPr marL="2286000" lvl="4" indent="-317500">
              <a:lnSpc>
                <a:spcPct val="115000"/>
              </a:lnSpc>
              <a:spcBef>
                <a:spcPts val="0"/>
              </a:spcBef>
              <a:spcAft>
                <a:spcPts val="0"/>
              </a:spcAft>
              <a:buClr>
                <a:schemeClr val="lt1"/>
              </a:buClr>
              <a:buSzPts val="1400"/>
              <a:buFont typeface="Karla" panose="020B0004030503030003"/>
              <a:buChar char="○"/>
              <a:defRPr>
                <a:solidFill>
                  <a:schemeClr val="lt1"/>
                </a:solidFill>
                <a:latin typeface="Karla" panose="020B0004030503030003"/>
                <a:ea typeface="Karla" panose="020B0004030503030003"/>
                <a:cs typeface="Karla" panose="020B0004030503030003"/>
                <a:sym typeface="Karla" panose="020B0004030503030003"/>
              </a:defRPr>
            </a:lvl5pPr>
            <a:lvl6pPr marL="2743200" lvl="5" indent="-317500">
              <a:lnSpc>
                <a:spcPct val="115000"/>
              </a:lnSpc>
              <a:spcBef>
                <a:spcPts val="0"/>
              </a:spcBef>
              <a:spcAft>
                <a:spcPts val="0"/>
              </a:spcAft>
              <a:buClr>
                <a:schemeClr val="lt1"/>
              </a:buClr>
              <a:buSzPts val="1400"/>
              <a:buFont typeface="Karla" panose="020B0004030503030003"/>
              <a:buChar char="■"/>
              <a:defRPr>
                <a:solidFill>
                  <a:schemeClr val="lt1"/>
                </a:solidFill>
                <a:latin typeface="Karla" panose="020B0004030503030003"/>
                <a:ea typeface="Karla" panose="020B0004030503030003"/>
                <a:cs typeface="Karla" panose="020B0004030503030003"/>
                <a:sym typeface="Karla" panose="020B0004030503030003"/>
              </a:defRPr>
            </a:lvl6pPr>
            <a:lvl7pPr marL="3200400" lvl="6" indent="-317500">
              <a:lnSpc>
                <a:spcPct val="115000"/>
              </a:lnSpc>
              <a:spcBef>
                <a:spcPts val="0"/>
              </a:spcBef>
              <a:spcAft>
                <a:spcPts val="0"/>
              </a:spcAft>
              <a:buClr>
                <a:schemeClr val="lt1"/>
              </a:buClr>
              <a:buSzPts val="1400"/>
              <a:buFont typeface="Karla" panose="020B0004030503030003"/>
              <a:buChar char="●"/>
              <a:defRPr>
                <a:solidFill>
                  <a:schemeClr val="lt1"/>
                </a:solidFill>
                <a:latin typeface="Karla" panose="020B0004030503030003"/>
                <a:ea typeface="Karla" panose="020B0004030503030003"/>
                <a:cs typeface="Karla" panose="020B0004030503030003"/>
                <a:sym typeface="Karla" panose="020B0004030503030003"/>
              </a:defRPr>
            </a:lvl7pPr>
            <a:lvl8pPr marL="3657600" lvl="7" indent="-317500">
              <a:lnSpc>
                <a:spcPct val="115000"/>
              </a:lnSpc>
              <a:spcBef>
                <a:spcPts val="0"/>
              </a:spcBef>
              <a:spcAft>
                <a:spcPts val="0"/>
              </a:spcAft>
              <a:buClr>
                <a:schemeClr val="lt1"/>
              </a:buClr>
              <a:buSzPts val="1400"/>
              <a:buFont typeface="Karla" panose="020B0004030503030003"/>
              <a:buChar char="○"/>
              <a:defRPr>
                <a:solidFill>
                  <a:schemeClr val="lt1"/>
                </a:solidFill>
                <a:latin typeface="Karla" panose="020B0004030503030003"/>
                <a:ea typeface="Karla" panose="020B0004030503030003"/>
                <a:cs typeface="Karla" panose="020B0004030503030003"/>
                <a:sym typeface="Karla" panose="020B0004030503030003"/>
              </a:defRPr>
            </a:lvl8pPr>
            <a:lvl9pPr marL="4114800" lvl="8" indent="-317500">
              <a:lnSpc>
                <a:spcPct val="115000"/>
              </a:lnSpc>
              <a:spcBef>
                <a:spcPts val="0"/>
              </a:spcBef>
              <a:spcAft>
                <a:spcPts val="0"/>
              </a:spcAft>
              <a:buClr>
                <a:schemeClr val="lt1"/>
              </a:buClr>
              <a:buSzPts val="1400"/>
              <a:buFont typeface="Karla" panose="020B0004030503030003"/>
              <a:buChar char="■"/>
              <a:defRPr>
                <a:solidFill>
                  <a:schemeClr val="lt1"/>
                </a:solidFill>
                <a:latin typeface="Karla" panose="020B0004030503030003"/>
                <a:ea typeface="Karla" panose="020B0004030503030003"/>
                <a:cs typeface="Karla" panose="020B0004030503030003"/>
                <a:sym typeface="Karla" panose="020B0004030503030003"/>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3.png"/><Relationship Id="rId3" Type="http://schemas.openxmlformats.org/officeDocument/2006/relationships/slide" Target="slide3.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slide" Target="slide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slide" Target="slide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slide" Target="slide3.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48.xml"/><Relationship Id="rId3" Type="http://schemas.openxmlformats.org/officeDocument/2006/relationships/image" Target="../media/image3.png"/><Relationship Id="rId2" Type="http://schemas.openxmlformats.org/officeDocument/2006/relationships/slide" Target="slide3.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9" Type="http://schemas.openxmlformats.org/officeDocument/2006/relationships/slide" Target="slide10.xml"/><Relationship Id="rId8" Type="http://schemas.openxmlformats.org/officeDocument/2006/relationships/slide" Target="slide9.xml"/><Relationship Id="rId7" Type="http://schemas.openxmlformats.org/officeDocument/2006/relationships/slide" Target="slide8.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 Id="rId3" Type="http://schemas.openxmlformats.org/officeDocument/2006/relationships/slide" Target="slide4.xml"/><Relationship Id="rId2" Type="http://schemas.openxmlformats.org/officeDocument/2006/relationships/image" Target="../media/image2.png"/><Relationship Id="rId15" Type="http://schemas.openxmlformats.org/officeDocument/2006/relationships/notesSlide" Target="../notesSlides/notesSlide3.xml"/><Relationship Id="rId14" Type="http://schemas.openxmlformats.org/officeDocument/2006/relationships/slideLayout" Target="../slideLayouts/slideLayout7.xml"/><Relationship Id="rId13" Type="http://schemas.openxmlformats.org/officeDocument/2006/relationships/image" Target="../media/image3.png"/><Relationship Id="rId12" Type="http://schemas.openxmlformats.org/officeDocument/2006/relationships/slide" Target="slide13.xml"/><Relationship Id="rId11" Type="http://schemas.openxmlformats.org/officeDocument/2006/relationships/slide" Target="slide12.xml"/><Relationship Id="rId10" Type="http://schemas.openxmlformats.org/officeDocument/2006/relationships/slide" Target="slide1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slide" Target="slide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slide" Target="slide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slide" Target="slide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slide" Target="slide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slide" Target="slide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slide" Target="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280" name="Shape 1280"/>
        <p:cNvGrpSpPr/>
        <p:nvPr/>
      </p:nvGrpSpPr>
      <p:grpSpPr>
        <a:xfrm>
          <a:off x="0" y="0"/>
          <a:ext cx="0" cy="0"/>
          <a:chOff x="0" y="0"/>
          <a:chExt cx="0" cy="0"/>
        </a:xfrm>
      </p:grpSpPr>
      <p:grpSp>
        <p:nvGrpSpPr>
          <p:cNvPr id="15" name="Sas2"/>
          <p:cNvGrpSpPr/>
          <p:nvPr/>
        </p:nvGrpSpPr>
        <p:grpSpPr>
          <a:xfrm>
            <a:off x="3636010" y="44450"/>
            <a:ext cx="1463040" cy="1415415"/>
            <a:chOff x="4263" y="183"/>
            <a:chExt cx="2720" cy="2570"/>
          </a:xfrm>
        </p:grpSpPr>
        <p:sp>
          <p:nvSpPr>
            <p:cNvPr id="16" name="Google Shape;1368;p66"/>
            <p:cNvSpPr/>
            <p:nvPr/>
          </p:nvSpPr>
          <p:spPr>
            <a:xfrm>
              <a:off x="4263" y="183"/>
              <a:ext cx="2720" cy="2570"/>
            </a:xfrm>
            <a:custGeom>
              <a:avLst/>
              <a:gdLst/>
              <a:ahLst/>
              <a:cxnLst/>
              <a:rect l="l" t="t" r="r" b="b"/>
              <a:pathLst>
                <a:path w="73548" h="69488" extrusionOk="0">
                  <a:moveTo>
                    <a:pt x="37025" y="1"/>
                  </a:moveTo>
                  <a:cubicBezTo>
                    <a:pt x="36994" y="1"/>
                    <a:pt x="36963" y="2"/>
                    <a:pt x="36931" y="4"/>
                  </a:cubicBezTo>
                  <a:cubicBezTo>
                    <a:pt x="35278" y="130"/>
                    <a:pt x="34190" y="3143"/>
                    <a:pt x="33562" y="4314"/>
                  </a:cubicBezTo>
                  <a:cubicBezTo>
                    <a:pt x="32558" y="6218"/>
                    <a:pt x="31658" y="8269"/>
                    <a:pt x="31219" y="10382"/>
                  </a:cubicBezTo>
                  <a:cubicBezTo>
                    <a:pt x="30236" y="9148"/>
                    <a:pt x="28813" y="8122"/>
                    <a:pt x="27557" y="7202"/>
                  </a:cubicBezTo>
                  <a:cubicBezTo>
                    <a:pt x="26919" y="6751"/>
                    <a:pt x="25944" y="5846"/>
                    <a:pt x="25040" y="5846"/>
                  </a:cubicBezTo>
                  <a:cubicBezTo>
                    <a:pt x="24936" y="5846"/>
                    <a:pt x="24834" y="5858"/>
                    <a:pt x="24733" y="5884"/>
                  </a:cubicBezTo>
                  <a:cubicBezTo>
                    <a:pt x="23561" y="6197"/>
                    <a:pt x="23603" y="8290"/>
                    <a:pt x="23456" y="9189"/>
                  </a:cubicBezTo>
                  <a:cubicBezTo>
                    <a:pt x="23247" y="10612"/>
                    <a:pt x="23163" y="12056"/>
                    <a:pt x="23205" y="13500"/>
                  </a:cubicBezTo>
                  <a:cubicBezTo>
                    <a:pt x="21029" y="11805"/>
                    <a:pt x="18204" y="10633"/>
                    <a:pt x="15610" y="9796"/>
                  </a:cubicBezTo>
                  <a:cubicBezTo>
                    <a:pt x="15074" y="9622"/>
                    <a:pt x="14409" y="9376"/>
                    <a:pt x="13802" y="9376"/>
                  </a:cubicBezTo>
                  <a:cubicBezTo>
                    <a:pt x="13318" y="9376"/>
                    <a:pt x="12871" y="9532"/>
                    <a:pt x="12555" y="10005"/>
                  </a:cubicBezTo>
                  <a:cubicBezTo>
                    <a:pt x="11593" y="11449"/>
                    <a:pt x="12576" y="14881"/>
                    <a:pt x="12890" y="16387"/>
                  </a:cubicBezTo>
                  <a:cubicBezTo>
                    <a:pt x="13329" y="18438"/>
                    <a:pt x="13936" y="20572"/>
                    <a:pt x="15003" y="22392"/>
                  </a:cubicBezTo>
                  <a:cubicBezTo>
                    <a:pt x="14719" y="22383"/>
                    <a:pt x="14432" y="22379"/>
                    <a:pt x="14145" y="22379"/>
                  </a:cubicBezTo>
                  <a:cubicBezTo>
                    <a:pt x="13122" y="22379"/>
                    <a:pt x="12087" y="22432"/>
                    <a:pt x="11090" y="22497"/>
                  </a:cubicBezTo>
                  <a:cubicBezTo>
                    <a:pt x="10170" y="22539"/>
                    <a:pt x="8245" y="22518"/>
                    <a:pt x="7659" y="23418"/>
                  </a:cubicBezTo>
                  <a:cubicBezTo>
                    <a:pt x="7052" y="24296"/>
                    <a:pt x="8203" y="25866"/>
                    <a:pt x="8621" y="26703"/>
                  </a:cubicBezTo>
                  <a:cubicBezTo>
                    <a:pt x="9249" y="27958"/>
                    <a:pt x="9898" y="29297"/>
                    <a:pt x="10735" y="30427"/>
                  </a:cubicBezTo>
                  <a:cubicBezTo>
                    <a:pt x="8370" y="30636"/>
                    <a:pt x="5880" y="31515"/>
                    <a:pt x="3683" y="32289"/>
                  </a:cubicBezTo>
                  <a:cubicBezTo>
                    <a:pt x="2616" y="32687"/>
                    <a:pt x="1" y="33210"/>
                    <a:pt x="43" y="34800"/>
                  </a:cubicBezTo>
                  <a:cubicBezTo>
                    <a:pt x="106" y="36411"/>
                    <a:pt x="3035" y="37604"/>
                    <a:pt x="4144" y="38252"/>
                  </a:cubicBezTo>
                  <a:cubicBezTo>
                    <a:pt x="5985" y="39299"/>
                    <a:pt x="7952" y="40261"/>
                    <a:pt x="10023" y="40763"/>
                  </a:cubicBezTo>
                  <a:cubicBezTo>
                    <a:pt x="8768" y="41684"/>
                    <a:pt x="7722" y="43044"/>
                    <a:pt x="6780" y="44237"/>
                  </a:cubicBezTo>
                  <a:cubicBezTo>
                    <a:pt x="6257" y="44906"/>
                    <a:pt x="5169" y="45994"/>
                    <a:pt x="5378" y="46957"/>
                  </a:cubicBezTo>
                  <a:cubicBezTo>
                    <a:pt x="5650" y="48128"/>
                    <a:pt x="7701" y="48170"/>
                    <a:pt x="8580" y="48317"/>
                  </a:cubicBezTo>
                  <a:cubicBezTo>
                    <a:pt x="9936" y="48592"/>
                    <a:pt x="11324" y="48722"/>
                    <a:pt x="12703" y="48722"/>
                  </a:cubicBezTo>
                  <a:cubicBezTo>
                    <a:pt x="12898" y="48722"/>
                    <a:pt x="13093" y="48719"/>
                    <a:pt x="13287" y="48714"/>
                  </a:cubicBezTo>
                  <a:lnTo>
                    <a:pt x="13287" y="48714"/>
                  </a:lnTo>
                  <a:cubicBezTo>
                    <a:pt x="11718" y="51455"/>
                    <a:pt x="10672" y="54636"/>
                    <a:pt x="9898" y="57669"/>
                  </a:cubicBezTo>
                  <a:cubicBezTo>
                    <a:pt x="9521" y="59071"/>
                    <a:pt x="9186" y="60641"/>
                    <a:pt x="11007" y="60975"/>
                  </a:cubicBezTo>
                  <a:cubicBezTo>
                    <a:pt x="11217" y="61016"/>
                    <a:pt x="11437" y="61035"/>
                    <a:pt x="11666" y="61035"/>
                  </a:cubicBezTo>
                  <a:cubicBezTo>
                    <a:pt x="13670" y="61035"/>
                    <a:pt x="16296" y="59595"/>
                    <a:pt x="17912" y="58862"/>
                  </a:cubicBezTo>
                  <a:cubicBezTo>
                    <a:pt x="20025" y="57962"/>
                    <a:pt x="22013" y="56833"/>
                    <a:pt x="23875" y="55493"/>
                  </a:cubicBezTo>
                  <a:lnTo>
                    <a:pt x="23875" y="55493"/>
                  </a:lnTo>
                  <a:cubicBezTo>
                    <a:pt x="23394" y="57272"/>
                    <a:pt x="23080" y="59092"/>
                    <a:pt x="22912" y="60934"/>
                  </a:cubicBezTo>
                  <a:cubicBezTo>
                    <a:pt x="22808" y="62063"/>
                    <a:pt x="22557" y="63905"/>
                    <a:pt x="23917" y="64491"/>
                  </a:cubicBezTo>
                  <a:cubicBezTo>
                    <a:pt x="24101" y="64567"/>
                    <a:pt x="24295" y="64601"/>
                    <a:pt x="24496" y="64601"/>
                  </a:cubicBezTo>
                  <a:cubicBezTo>
                    <a:pt x="25659" y="64601"/>
                    <a:pt x="27026" y="63457"/>
                    <a:pt x="27829" y="62921"/>
                  </a:cubicBezTo>
                  <a:cubicBezTo>
                    <a:pt x="29315" y="61938"/>
                    <a:pt x="30926" y="60787"/>
                    <a:pt x="32098" y="59364"/>
                  </a:cubicBezTo>
                  <a:cubicBezTo>
                    <a:pt x="32433" y="61310"/>
                    <a:pt x="32997" y="63172"/>
                    <a:pt x="33772" y="64972"/>
                  </a:cubicBezTo>
                  <a:cubicBezTo>
                    <a:pt x="34274" y="66164"/>
                    <a:pt x="35111" y="69219"/>
                    <a:pt x="36680" y="69470"/>
                  </a:cubicBezTo>
                  <a:cubicBezTo>
                    <a:pt x="36752" y="69482"/>
                    <a:pt x="36823" y="69488"/>
                    <a:pt x="36893" y="69488"/>
                  </a:cubicBezTo>
                  <a:cubicBezTo>
                    <a:pt x="38310" y="69488"/>
                    <a:pt x="39131" y="67143"/>
                    <a:pt x="39609" y="66185"/>
                  </a:cubicBezTo>
                  <a:cubicBezTo>
                    <a:pt x="40676" y="64093"/>
                    <a:pt x="41869" y="61750"/>
                    <a:pt x="42371" y="59406"/>
                  </a:cubicBezTo>
                  <a:cubicBezTo>
                    <a:pt x="43396" y="60410"/>
                    <a:pt x="44631" y="61206"/>
                    <a:pt x="45782" y="62001"/>
                  </a:cubicBezTo>
                  <a:cubicBezTo>
                    <a:pt x="46437" y="62444"/>
                    <a:pt x="47513" y="63471"/>
                    <a:pt x="48437" y="63471"/>
                  </a:cubicBezTo>
                  <a:cubicBezTo>
                    <a:pt x="48604" y="63471"/>
                    <a:pt x="48766" y="63438"/>
                    <a:pt x="48920" y="63361"/>
                  </a:cubicBezTo>
                  <a:cubicBezTo>
                    <a:pt x="49904" y="62879"/>
                    <a:pt x="50113" y="60975"/>
                    <a:pt x="50280" y="60076"/>
                  </a:cubicBezTo>
                  <a:cubicBezTo>
                    <a:pt x="50510" y="58799"/>
                    <a:pt x="50741" y="57502"/>
                    <a:pt x="50866" y="56184"/>
                  </a:cubicBezTo>
                  <a:cubicBezTo>
                    <a:pt x="52519" y="57502"/>
                    <a:pt x="54591" y="58360"/>
                    <a:pt x="56557" y="59050"/>
                  </a:cubicBezTo>
                  <a:cubicBezTo>
                    <a:pt x="57700" y="59448"/>
                    <a:pt x="60009" y="60409"/>
                    <a:pt x="61679" y="60409"/>
                  </a:cubicBezTo>
                  <a:cubicBezTo>
                    <a:pt x="62120" y="60409"/>
                    <a:pt x="62516" y="60342"/>
                    <a:pt x="62834" y="60180"/>
                  </a:cubicBezTo>
                  <a:cubicBezTo>
                    <a:pt x="63985" y="59615"/>
                    <a:pt x="63630" y="58172"/>
                    <a:pt x="63420" y="57167"/>
                  </a:cubicBezTo>
                  <a:cubicBezTo>
                    <a:pt x="62897" y="54468"/>
                    <a:pt x="62081" y="51455"/>
                    <a:pt x="60617" y="49049"/>
                  </a:cubicBezTo>
                  <a:lnTo>
                    <a:pt x="60617" y="49049"/>
                  </a:lnTo>
                  <a:cubicBezTo>
                    <a:pt x="60709" y="49050"/>
                    <a:pt x="60801" y="49051"/>
                    <a:pt x="60893" y="49051"/>
                  </a:cubicBezTo>
                  <a:cubicBezTo>
                    <a:pt x="62263" y="49051"/>
                    <a:pt x="63616" y="48906"/>
                    <a:pt x="64969" y="48651"/>
                  </a:cubicBezTo>
                  <a:cubicBezTo>
                    <a:pt x="65847" y="48484"/>
                    <a:pt x="67898" y="48463"/>
                    <a:pt x="68149" y="47291"/>
                  </a:cubicBezTo>
                  <a:cubicBezTo>
                    <a:pt x="68379" y="46329"/>
                    <a:pt x="67291" y="45241"/>
                    <a:pt x="66768" y="44571"/>
                  </a:cubicBezTo>
                  <a:cubicBezTo>
                    <a:pt x="65827" y="43379"/>
                    <a:pt x="64759" y="42019"/>
                    <a:pt x="63525" y="41098"/>
                  </a:cubicBezTo>
                  <a:cubicBezTo>
                    <a:pt x="65596" y="40575"/>
                    <a:pt x="67563" y="39633"/>
                    <a:pt x="69405" y="38587"/>
                  </a:cubicBezTo>
                  <a:cubicBezTo>
                    <a:pt x="70513" y="37939"/>
                    <a:pt x="73443" y="36725"/>
                    <a:pt x="73485" y="35135"/>
                  </a:cubicBezTo>
                  <a:cubicBezTo>
                    <a:pt x="73547" y="33565"/>
                    <a:pt x="70932" y="33001"/>
                    <a:pt x="69886" y="32624"/>
                  </a:cubicBezTo>
                  <a:cubicBezTo>
                    <a:pt x="67668" y="31829"/>
                    <a:pt x="65178" y="30950"/>
                    <a:pt x="62814" y="30741"/>
                  </a:cubicBezTo>
                  <a:cubicBezTo>
                    <a:pt x="63671" y="29611"/>
                    <a:pt x="64320" y="28272"/>
                    <a:pt x="64948" y="27037"/>
                  </a:cubicBezTo>
                  <a:cubicBezTo>
                    <a:pt x="65366" y="26179"/>
                    <a:pt x="66538" y="24673"/>
                    <a:pt x="65910" y="23731"/>
                  </a:cubicBezTo>
                  <a:cubicBezTo>
                    <a:pt x="65283" y="22790"/>
                    <a:pt x="63399" y="22853"/>
                    <a:pt x="62479" y="22811"/>
                  </a:cubicBezTo>
                  <a:cubicBezTo>
                    <a:pt x="61474" y="22762"/>
                    <a:pt x="60457" y="22713"/>
                    <a:pt x="59436" y="22713"/>
                  </a:cubicBezTo>
                  <a:cubicBezTo>
                    <a:pt x="59139" y="22713"/>
                    <a:pt x="58842" y="22718"/>
                    <a:pt x="58545" y="22727"/>
                  </a:cubicBezTo>
                  <a:cubicBezTo>
                    <a:pt x="59633" y="20886"/>
                    <a:pt x="60240" y="18752"/>
                    <a:pt x="60658" y="16701"/>
                  </a:cubicBezTo>
                  <a:cubicBezTo>
                    <a:pt x="60972" y="15195"/>
                    <a:pt x="61977" y="11763"/>
                    <a:pt x="61014" y="10319"/>
                  </a:cubicBezTo>
                  <a:cubicBezTo>
                    <a:pt x="60697" y="9853"/>
                    <a:pt x="60246" y="9698"/>
                    <a:pt x="59757" y="9698"/>
                  </a:cubicBezTo>
                  <a:cubicBezTo>
                    <a:pt x="59150" y="9698"/>
                    <a:pt x="58483" y="9936"/>
                    <a:pt x="57938" y="10110"/>
                  </a:cubicBezTo>
                  <a:cubicBezTo>
                    <a:pt x="55344" y="10947"/>
                    <a:pt x="52519" y="12119"/>
                    <a:pt x="50322" y="13855"/>
                  </a:cubicBezTo>
                  <a:cubicBezTo>
                    <a:pt x="50259" y="13709"/>
                    <a:pt x="50176" y="13563"/>
                    <a:pt x="50071" y="13437"/>
                  </a:cubicBezTo>
                  <a:cubicBezTo>
                    <a:pt x="50029" y="12558"/>
                    <a:pt x="49946" y="11679"/>
                    <a:pt x="49883" y="10822"/>
                  </a:cubicBezTo>
                  <a:cubicBezTo>
                    <a:pt x="49799" y="9880"/>
                    <a:pt x="49757" y="7934"/>
                    <a:pt x="48816" y="7348"/>
                  </a:cubicBezTo>
                  <a:cubicBezTo>
                    <a:pt x="48635" y="7234"/>
                    <a:pt x="48433" y="7186"/>
                    <a:pt x="48221" y="7186"/>
                  </a:cubicBezTo>
                  <a:cubicBezTo>
                    <a:pt x="47303" y="7186"/>
                    <a:pt x="46168" y="8083"/>
                    <a:pt x="45489" y="8457"/>
                  </a:cubicBezTo>
                  <a:cubicBezTo>
                    <a:pt x="44254" y="9127"/>
                    <a:pt x="42894" y="9838"/>
                    <a:pt x="41785" y="10759"/>
                  </a:cubicBezTo>
                  <a:cubicBezTo>
                    <a:pt x="41471" y="8332"/>
                    <a:pt x="40488" y="5842"/>
                    <a:pt x="39609" y="3624"/>
                  </a:cubicBezTo>
                  <a:cubicBezTo>
                    <a:pt x="39199" y="2557"/>
                    <a:pt x="38587" y="1"/>
                    <a:pt x="37025"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pic>
          <p:nvPicPr>
            <p:cNvPr id="17" name="Picture 16" descr="toppng.com-aruto-head-png-sasuke-chibi-425x474"/>
            <p:cNvPicPr>
              <a:picLocks noChangeAspect="1"/>
            </p:cNvPicPr>
            <p:nvPr/>
          </p:nvPicPr>
          <p:blipFill>
            <a:blip r:embed="rId1"/>
            <a:stretch>
              <a:fillRect/>
            </a:stretch>
          </p:blipFill>
          <p:spPr>
            <a:xfrm>
              <a:off x="4915" y="677"/>
              <a:ext cx="1417" cy="1582"/>
            </a:xfrm>
            <a:prstGeom prst="rect">
              <a:avLst/>
            </a:prstGeom>
          </p:spPr>
        </p:pic>
      </p:grpSp>
      <p:grpSp>
        <p:nvGrpSpPr>
          <p:cNvPr id="21" name="Sas4"/>
          <p:cNvGrpSpPr/>
          <p:nvPr/>
        </p:nvGrpSpPr>
        <p:grpSpPr>
          <a:xfrm>
            <a:off x="2190750" y="1562100"/>
            <a:ext cx="1463040" cy="1415415"/>
            <a:chOff x="4263" y="183"/>
            <a:chExt cx="2720" cy="2570"/>
          </a:xfrm>
        </p:grpSpPr>
        <p:sp>
          <p:nvSpPr>
            <p:cNvPr id="22" name="Google Shape;1368;p66"/>
            <p:cNvSpPr/>
            <p:nvPr/>
          </p:nvSpPr>
          <p:spPr>
            <a:xfrm>
              <a:off x="4263" y="183"/>
              <a:ext cx="2720" cy="2570"/>
            </a:xfrm>
            <a:custGeom>
              <a:avLst/>
              <a:gdLst/>
              <a:ahLst/>
              <a:cxnLst/>
              <a:rect l="l" t="t" r="r" b="b"/>
              <a:pathLst>
                <a:path w="73548" h="69488" extrusionOk="0">
                  <a:moveTo>
                    <a:pt x="37025" y="1"/>
                  </a:moveTo>
                  <a:cubicBezTo>
                    <a:pt x="36994" y="1"/>
                    <a:pt x="36963" y="2"/>
                    <a:pt x="36931" y="4"/>
                  </a:cubicBezTo>
                  <a:cubicBezTo>
                    <a:pt x="35278" y="130"/>
                    <a:pt x="34190" y="3143"/>
                    <a:pt x="33562" y="4314"/>
                  </a:cubicBezTo>
                  <a:cubicBezTo>
                    <a:pt x="32558" y="6218"/>
                    <a:pt x="31658" y="8269"/>
                    <a:pt x="31219" y="10382"/>
                  </a:cubicBezTo>
                  <a:cubicBezTo>
                    <a:pt x="30236" y="9148"/>
                    <a:pt x="28813" y="8122"/>
                    <a:pt x="27557" y="7202"/>
                  </a:cubicBezTo>
                  <a:cubicBezTo>
                    <a:pt x="26919" y="6751"/>
                    <a:pt x="25944" y="5846"/>
                    <a:pt x="25040" y="5846"/>
                  </a:cubicBezTo>
                  <a:cubicBezTo>
                    <a:pt x="24936" y="5846"/>
                    <a:pt x="24834" y="5858"/>
                    <a:pt x="24733" y="5884"/>
                  </a:cubicBezTo>
                  <a:cubicBezTo>
                    <a:pt x="23561" y="6197"/>
                    <a:pt x="23603" y="8290"/>
                    <a:pt x="23456" y="9189"/>
                  </a:cubicBezTo>
                  <a:cubicBezTo>
                    <a:pt x="23247" y="10612"/>
                    <a:pt x="23163" y="12056"/>
                    <a:pt x="23205" y="13500"/>
                  </a:cubicBezTo>
                  <a:cubicBezTo>
                    <a:pt x="21029" y="11805"/>
                    <a:pt x="18204" y="10633"/>
                    <a:pt x="15610" y="9796"/>
                  </a:cubicBezTo>
                  <a:cubicBezTo>
                    <a:pt x="15074" y="9622"/>
                    <a:pt x="14409" y="9376"/>
                    <a:pt x="13802" y="9376"/>
                  </a:cubicBezTo>
                  <a:cubicBezTo>
                    <a:pt x="13318" y="9376"/>
                    <a:pt x="12871" y="9532"/>
                    <a:pt x="12555" y="10005"/>
                  </a:cubicBezTo>
                  <a:cubicBezTo>
                    <a:pt x="11593" y="11449"/>
                    <a:pt x="12576" y="14881"/>
                    <a:pt x="12890" y="16387"/>
                  </a:cubicBezTo>
                  <a:cubicBezTo>
                    <a:pt x="13329" y="18438"/>
                    <a:pt x="13936" y="20572"/>
                    <a:pt x="15003" y="22392"/>
                  </a:cubicBezTo>
                  <a:cubicBezTo>
                    <a:pt x="14719" y="22383"/>
                    <a:pt x="14432" y="22379"/>
                    <a:pt x="14145" y="22379"/>
                  </a:cubicBezTo>
                  <a:cubicBezTo>
                    <a:pt x="13122" y="22379"/>
                    <a:pt x="12087" y="22432"/>
                    <a:pt x="11090" y="22497"/>
                  </a:cubicBezTo>
                  <a:cubicBezTo>
                    <a:pt x="10170" y="22539"/>
                    <a:pt x="8245" y="22518"/>
                    <a:pt x="7659" y="23418"/>
                  </a:cubicBezTo>
                  <a:cubicBezTo>
                    <a:pt x="7052" y="24296"/>
                    <a:pt x="8203" y="25866"/>
                    <a:pt x="8621" y="26703"/>
                  </a:cubicBezTo>
                  <a:cubicBezTo>
                    <a:pt x="9249" y="27958"/>
                    <a:pt x="9898" y="29297"/>
                    <a:pt x="10735" y="30427"/>
                  </a:cubicBezTo>
                  <a:cubicBezTo>
                    <a:pt x="8370" y="30636"/>
                    <a:pt x="5880" y="31515"/>
                    <a:pt x="3683" y="32289"/>
                  </a:cubicBezTo>
                  <a:cubicBezTo>
                    <a:pt x="2616" y="32687"/>
                    <a:pt x="1" y="33210"/>
                    <a:pt x="43" y="34800"/>
                  </a:cubicBezTo>
                  <a:cubicBezTo>
                    <a:pt x="106" y="36411"/>
                    <a:pt x="3035" y="37604"/>
                    <a:pt x="4144" y="38252"/>
                  </a:cubicBezTo>
                  <a:cubicBezTo>
                    <a:pt x="5985" y="39299"/>
                    <a:pt x="7952" y="40261"/>
                    <a:pt x="10023" y="40763"/>
                  </a:cubicBezTo>
                  <a:cubicBezTo>
                    <a:pt x="8768" y="41684"/>
                    <a:pt x="7722" y="43044"/>
                    <a:pt x="6780" y="44237"/>
                  </a:cubicBezTo>
                  <a:cubicBezTo>
                    <a:pt x="6257" y="44906"/>
                    <a:pt x="5169" y="45994"/>
                    <a:pt x="5378" y="46957"/>
                  </a:cubicBezTo>
                  <a:cubicBezTo>
                    <a:pt x="5650" y="48128"/>
                    <a:pt x="7701" y="48170"/>
                    <a:pt x="8580" y="48317"/>
                  </a:cubicBezTo>
                  <a:cubicBezTo>
                    <a:pt x="9936" y="48592"/>
                    <a:pt x="11324" y="48722"/>
                    <a:pt x="12703" y="48722"/>
                  </a:cubicBezTo>
                  <a:cubicBezTo>
                    <a:pt x="12898" y="48722"/>
                    <a:pt x="13093" y="48719"/>
                    <a:pt x="13287" y="48714"/>
                  </a:cubicBezTo>
                  <a:lnTo>
                    <a:pt x="13287" y="48714"/>
                  </a:lnTo>
                  <a:cubicBezTo>
                    <a:pt x="11718" y="51455"/>
                    <a:pt x="10672" y="54636"/>
                    <a:pt x="9898" y="57669"/>
                  </a:cubicBezTo>
                  <a:cubicBezTo>
                    <a:pt x="9521" y="59071"/>
                    <a:pt x="9186" y="60641"/>
                    <a:pt x="11007" y="60975"/>
                  </a:cubicBezTo>
                  <a:cubicBezTo>
                    <a:pt x="11217" y="61016"/>
                    <a:pt x="11437" y="61035"/>
                    <a:pt x="11666" y="61035"/>
                  </a:cubicBezTo>
                  <a:cubicBezTo>
                    <a:pt x="13670" y="61035"/>
                    <a:pt x="16296" y="59595"/>
                    <a:pt x="17912" y="58862"/>
                  </a:cubicBezTo>
                  <a:cubicBezTo>
                    <a:pt x="20025" y="57962"/>
                    <a:pt x="22013" y="56833"/>
                    <a:pt x="23875" y="55493"/>
                  </a:cubicBezTo>
                  <a:lnTo>
                    <a:pt x="23875" y="55493"/>
                  </a:lnTo>
                  <a:cubicBezTo>
                    <a:pt x="23394" y="57272"/>
                    <a:pt x="23080" y="59092"/>
                    <a:pt x="22912" y="60934"/>
                  </a:cubicBezTo>
                  <a:cubicBezTo>
                    <a:pt x="22808" y="62063"/>
                    <a:pt x="22557" y="63905"/>
                    <a:pt x="23917" y="64491"/>
                  </a:cubicBezTo>
                  <a:cubicBezTo>
                    <a:pt x="24101" y="64567"/>
                    <a:pt x="24295" y="64601"/>
                    <a:pt x="24496" y="64601"/>
                  </a:cubicBezTo>
                  <a:cubicBezTo>
                    <a:pt x="25659" y="64601"/>
                    <a:pt x="27026" y="63457"/>
                    <a:pt x="27829" y="62921"/>
                  </a:cubicBezTo>
                  <a:cubicBezTo>
                    <a:pt x="29315" y="61938"/>
                    <a:pt x="30926" y="60787"/>
                    <a:pt x="32098" y="59364"/>
                  </a:cubicBezTo>
                  <a:cubicBezTo>
                    <a:pt x="32433" y="61310"/>
                    <a:pt x="32997" y="63172"/>
                    <a:pt x="33772" y="64972"/>
                  </a:cubicBezTo>
                  <a:cubicBezTo>
                    <a:pt x="34274" y="66164"/>
                    <a:pt x="35111" y="69219"/>
                    <a:pt x="36680" y="69470"/>
                  </a:cubicBezTo>
                  <a:cubicBezTo>
                    <a:pt x="36752" y="69482"/>
                    <a:pt x="36823" y="69488"/>
                    <a:pt x="36893" y="69488"/>
                  </a:cubicBezTo>
                  <a:cubicBezTo>
                    <a:pt x="38310" y="69488"/>
                    <a:pt x="39131" y="67143"/>
                    <a:pt x="39609" y="66185"/>
                  </a:cubicBezTo>
                  <a:cubicBezTo>
                    <a:pt x="40676" y="64093"/>
                    <a:pt x="41869" y="61750"/>
                    <a:pt x="42371" y="59406"/>
                  </a:cubicBezTo>
                  <a:cubicBezTo>
                    <a:pt x="43396" y="60410"/>
                    <a:pt x="44631" y="61206"/>
                    <a:pt x="45782" y="62001"/>
                  </a:cubicBezTo>
                  <a:cubicBezTo>
                    <a:pt x="46437" y="62444"/>
                    <a:pt x="47513" y="63471"/>
                    <a:pt x="48437" y="63471"/>
                  </a:cubicBezTo>
                  <a:cubicBezTo>
                    <a:pt x="48604" y="63471"/>
                    <a:pt x="48766" y="63438"/>
                    <a:pt x="48920" y="63361"/>
                  </a:cubicBezTo>
                  <a:cubicBezTo>
                    <a:pt x="49904" y="62879"/>
                    <a:pt x="50113" y="60975"/>
                    <a:pt x="50280" y="60076"/>
                  </a:cubicBezTo>
                  <a:cubicBezTo>
                    <a:pt x="50510" y="58799"/>
                    <a:pt x="50741" y="57502"/>
                    <a:pt x="50866" y="56184"/>
                  </a:cubicBezTo>
                  <a:cubicBezTo>
                    <a:pt x="52519" y="57502"/>
                    <a:pt x="54591" y="58360"/>
                    <a:pt x="56557" y="59050"/>
                  </a:cubicBezTo>
                  <a:cubicBezTo>
                    <a:pt x="57700" y="59448"/>
                    <a:pt x="60009" y="60409"/>
                    <a:pt x="61679" y="60409"/>
                  </a:cubicBezTo>
                  <a:cubicBezTo>
                    <a:pt x="62120" y="60409"/>
                    <a:pt x="62516" y="60342"/>
                    <a:pt x="62834" y="60180"/>
                  </a:cubicBezTo>
                  <a:cubicBezTo>
                    <a:pt x="63985" y="59615"/>
                    <a:pt x="63630" y="58172"/>
                    <a:pt x="63420" y="57167"/>
                  </a:cubicBezTo>
                  <a:cubicBezTo>
                    <a:pt x="62897" y="54468"/>
                    <a:pt x="62081" y="51455"/>
                    <a:pt x="60617" y="49049"/>
                  </a:cubicBezTo>
                  <a:lnTo>
                    <a:pt x="60617" y="49049"/>
                  </a:lnTo>
                  <a:cubicBezTo>
                    <a:pt x="60709" y="49050"/>
                    <a:pt x="60801" y="49051"/>
                    <a:pt x="60893" y="49051"/>
                  </a:cubicBezTo>
                  <a:cubicBezTo>
                    <a:pt x="62263" y="49051"/>
                    <a:pt x="63616" y="48906"/>
                    <a:pt x="64969" y="48651"/>
                  </a:cubicBezTo>
                  <a:cubicBezTo>
                    <a:pt x="65847" y="48484"/>
                    <a:pt x="67898" y="48463"/>
                    <a:pt x="68149" y="47291"/>
                  </a:cubicBezTo>
                  <a:cubicBezTo>
                    <a:pt x="68379" y="46329"/>
                    <a:pt x="67291" y="45241"/>
                    <a:pt x="66768" y="44571"/>
                  </a:cubicBezTo>
                  <a:cubicBezTo>
                    <a:pt x="65827" y="43379"/>
                    <a:pt x="64759" y="42019"/>
                    <a:pt x="63525" y="41098"/>
                  </a:cubicBezTo>
                  <a:cubicBezTo>
                    <a:pt x="65596" y="40575"/>
                    <a:pt x="67563" y="39633"/>
                    <a:pt x="69405" y="38587"/>
                  </a:cubicBezTo>
                  <a:cubicBezTo>
                    <a:pt x="70513" y="37939"/>
                    <a:pt x="73443" y="36725"/>
                    <a:pt x="73485" y="35135"/>
                  </a:cubicBezTo>
                  <a:cubicBezTo>
                    <a:pt x="73547" y="33565"/>
                    <a:pt x="70932" y="33001"/>
                    <a:pt x="69886" y="32624"/>
                  </a:cubicBezTo>
                  <a:cubicBezTo>
                    <a:pt x="67668" y="31829"/>
                    <a:pt x="65178" y="30950"/>
                    <a:pt x="62814" y="30741"/>
                  </a:cubicBezTo>
                  <a:cubicBezTo>
                    <a:pt x="63671" y="29611"/>
                    <a:pt x="64320" y="28272"/>
                    <a:pt x="64948" y="27037"/>
                  </a:cubicBezTo>
                  <a:cubicBezTo>
                    <a:pt x="65366" y="26179"/>
                    <a:pt x="66538" y="24673"/>
                    <a:pt x="65910" y="23731"/>
                  </a:cubicBezTo>
                  <a:cubicBezTo>
                    <a:pt x="65283" y="22790"/>
                    <a:pt x="63399" y="22853"/>
                    <a:pt x="62479" y="22811"/>
                  </a:cubicBezTo>
                  <a:cubicBezTo>
                    <a:pt x="61474" y="22762"/>
                    <a:pt x="60457" y="22713"/>
                    <a:pt x="59436" y="22713"/>
                  </a:cubicBezTo>
                  <a:cubicBezTo>
                    <a:pt x="59139" y="22713"/>
                    <a:pt x="58842" y="22718"/>
                    <a:pt x="58545" y="22727"/>
                  </a:cubicBezTo>
                  <a:cubicBezTo>
                    <a:pt x="59633" y="20886"/>
                    <a:pt x="60240" y="18752"/>
                    <a:pt x="60658" y="16701"/>
                  </a:cubicBezTo>
                  <a:cubicBezTo>
                    <a:pt x="60972" y="15195"/>
                    <a:pt x="61977" y="11763"/>
                    <a:pt x="61014" y="10319"/>
                  </a:cubicBezTo>
                  <a:cubicBezTo>
                    <a:pt x="60697" y="9853"/>
                    <a:pt x="60246" y="9698"/>
                    <a:pt x="59757" y="9698"/>
                  </a:cubicBezTo>
                  <a:cubicBezTo>
                    <a:pt x="59150" y="9698"/>
                    <a:pt x="58483" y="9936"/>
                    <a:pt x="57938" y="10110"/>
                  </a:cubicBezTo>
                  <a:cubicBezTo>
                    <a:pt x="55344" y="10947"/>
                    <a:pt x="52519" y="12119"/>
                    <a:pt x="50322" y="13855"/>
                  </a:cubicBezTo>
                  <a:cubicBezTo>
                    <a:pt x="50259" y="13709"/>
                    <a:pt x="50176" y="13563"/>
                    <a:pt x="50071" y="13437"/>
                  </a:cubicBezTo>
                  <a:cubicBezTo>
                    <a:pt x="50029" y="12558"/>
                    <a:pt x="49946" y="11679"/>
                    <a:pt x="49883" y="10822"/>
                  </a:cubicBezTo>
                  <a:cubicBezTo>
                    <a:pt x="49799" y="9880"/>
                    <a:pt x="49757" y="7934"/>
                    <a:pt x="48816" y="7348"/>
                  </a:cubicBezTo>
                  <a:cubicBezTo>
                    <a:pt x="48635" y="7234"/>
                    <a:pt x="48433" y="7186"/>
                    <a:pt x="48221" y="7186"/>
                  </a:cubicBezTo>
                  <a:cubicBezTo>
                    <a:pt x="47303" y="7186"/>
                    <a:pt x="46168" y="8083"/>
                    <a:pt x="45489" y="8457"/>
                  </a:cubicBezTo>
                  <a:cubicBezTo>
                    <a:pt x="44254" y="9127"/>
                    <a:pt x="42894" y="9838"/>
                    <a:pt x="41785" y="10759"/>
                  </a:cubicBezTo>
                  <a:cubicBezTo>
                    <a:pt x="41471" y="8332"/>
                    <a:pt x="40488" y="5842"/>
                    <a:pt x="39609" y="3624"/>
                  </a:cubicBezTo>
                  <a:cubicBezTo>
                    <a:pt x="39199" y="2557"/>
                    <a:pt x="38587" y="1"/>
                    <a:pt x="37025"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pic>
          <p:nvPicPr>
            <p:cNvPr id="23" name="Picture 22" descr="toppng.com-aruto-head-png-sasuke-chibi-425x474"/>
            <p:cNvPicPr>
              <a:picLocks noChangeAspect="1"/>
            </p:cNvPicPr>
            <p:nvPr/>
          </p:nvPicPr>
          <p:blipFill>
            <a:blip r:embed="rId1"/>
            <a:stretch>
              <a:fillRect/>
            </a:stretch>
          </p:blipFill>
          <p:spPr>
            <a:xfrm>
              <a:off x="4915" y="677"/>
              <a:ext cx="1417" cy="1582"/>
            </a:xfrm>
            <a:prstGeom prst="rect">
              <a:avLst/>
            </a:prstGeom>
          </p:spPr>
        </p:pic>
      </p:grpSp>
      <p:grpSp>
        <p:nvGrpSpPr>
          <p:cNvPr id="30" name="Sas6"/>
          <p:cNvGrpSpPr/>
          <p:nvPr/>
        </p:nvGrpSpPr>
        <p:grpSpPr>
          <a:xfrm>
            <a:off x="5231765" y="1563370"/>
            <a:ext cx="1463040" cy="1415415"/>
            <a:chOff x="4263" y="183"/>
            <a:chExt cx="2720" cy="2570"/>
          </a:xfrm>
        </p:grpSpPr>
        <p:sp>
          <p:nvSpPr>
            <p:cNvPr id="31" name="Google Shape;1368;p66"/>
            <p:cNvSpPr/>
            <p:nvPr/>
          </p:nvSpPr>
          <p:spPr>
            <a:xfrm>
              <a:off x="4263" y="183"/>
              <a:ext cx="2720" cy="2570"/>
            </a:xfrm>
            <a:custGeom>
              <a:avLst/>
              <a:gdLst/>
              <a:ahLst/>
              <a:cxnLst/>
              <a:rect l="l" t="t" r="r" b="b"/>
              <a:pathLst>
                <a:path w="73548" h="69488" extrusionOk="0">
                  <a:moveTo>
                    <a:pt x="37025" y="1"/>
                  </a:moveTo>
                  <a:cubicBezTo>
                    <a:pt x="36994" y="1"/>
                    <a:pt x="36963" y="2"/>
                    <a:pt x="36931" y="4"/>
                  </a:cubicBezTo>
                  <a:cubicBezTo>
                    <a:pt x="35278" y="130"/>
                    <a:pt x="34190" y="3143"/>
                    <a:pt x="33562" y="4314"/>
                  </a:cubicBezTo>
                  <a:cubicBezTo>
                    <a:pt x="32558" y="6218"/>
                    <a:pt x="31658" y="8269"/>
                    <a:pt x="31219" y="10382"/>
                  </a:cubicBezTo>
                  <a:cubicBezTo>
                    <a:pt x="30236" y="9148"/>
                    <a:pt x="28813" y="8122"/>
                    <a:pt x="27557" y="7202"/>
                  </a:cubicBezTo>
                  <a:cubicBezTo>
                    <a:pt x="26919" y="6751"/>
                    <a:pt x="25944" y="5846"/>
                    <a:pt x="25040" y="5846"/>
                  </a:cubicBezTo>
                  <a:cubicBezTo>
                    <a:pt x="24936" y="5846"/>
                    <a:pt x="24834" y="5858"/>
                    <a:pt x="24733" y="5884"/>
                  </a:cubicBezTo>
                  <a:cubicBezTo>
                    <a:pt x="23561" y="6197"/>
                    <a:pt x="23603" y="8290"/>
                    <a:pt x="23456" y="9189"/>
                  </a:cubicBezTo>
                  <a:cubicBezTo>
                    <a:pt x="23247" y="10612"/>
                    <a:pt x="23163" y="12056"/>
                    <a:pt x="23205" y="13500"/>
                  </a:cubicBezTo>
                  <a:cubicBezTo>
                    <a:pt x="21029" y="11805"/>
                    <a:pt x="18204" y="10633"/>
                    <a:pt x="15610" y="9796"/>
                  </a:cubicBezTo>
                  <a:cubicBezTo>
                    <a:pt x="15074" y="9622"/>
                    <a:pt x="14409" y="9376"/>
                    <a:pt x="13802" y="9376"/>
                  </a:cubicBezTo>
                  <a:cubicBezTo>
                    <a:pt x="13318" y="9376"/>
                    <a:pt x="12871" y="9532"/>
                    <a:pt x="12555" y="10005"/>
                  </a:cubicBezTo>
                  <a:cubicBezTo>
                    <a:pt x="11593" y="11449"/>
                    <a:pt x="12576" y="14881"/>
                    <a:pt x="12890" y="16387"/>
                  </a:cubicBezTo>
                  <a:cubicBezTo>
                    <a:pt x="13329" y="18438"/>
                    <a:pt x="13936" y="20572"/>
                    <a:pt x="15003" y="22392"/>
                  </a:cubicBezTo>
                  <a:cubicBezTo>
                    <a:pt x="14719" y="22383"/>
                    <a:pt x="14432" y="22379"/>
                    <a:pt x="14145" y="22379"/>
                  </a:cubicBezTo>
                  <a:cubicBezTo>
                    <a:pt x="13122" y="22379"/>
                    <a:pt x="12087" y="22432"/>
                    <a:pt x="11090" y="22497"/>
                  </a:cubicBezTo>
                  <a:cubicBezTo>
                    <a:pt x="10170" y="22539"/>
                    <a:pt x="8245" y="22518"/>
                    <a:pt x="7659" y="23418"/>
                  </a:cubicBezTo>
                  <a:cubicBezTo>
                    <a:pt x="7052" y="24296"/>
                    <a:pt x="8203" y="25866"/>
                    <a:pt x="8621" y="26703"/>
                  </a:cubicBezTo>
                  <a:cubicBezTo>
                    <a:pt x="9249" y="27958"/>
                    <a:pt x="9898" y="29297"/>
                    <a:pt x="10735" y="30427"/>
                  </a:cubicBezTo>
                  <a:cubicBezTo>
                    <a:pt x="8370" y="30636"/>
                    <a:pt x="5880" y="31515"/>
                    <a:pt x="3683" y="32289"/>
                  </a:cubicBezTo>
                  <a:cubicBezTo>
                    <a:pt x="2616" y="32687"/>
                    <a:pt x="1" y="33210"/>
                    <a:pt x="43" y="34800"/>
                  </a:cubicBezTo>
                  <a:cubicBezTo>
                    <a:pt x="106" y="36411"/>
                    <a:pt x="3035" y="37604"/>
                    <a:pt x="4144" y="38252"/>
                  </a:cubicBezTo>
                  <a:cubicBezTo>
                    <a:pt x="5985" y="39299"/>
                    <a:pt x="7952" y="40261"/>
                    <a:pt x="10023" y="40763"/>
                  </a:cubicBezTo>
                  <a:cubicBezTo>
                    <a:pt x="8768" y="41684"/>
                    <a:pt x="7722" y="43044"/>
                    <a:pt x="6780" y="44237"/>
                  </a:cubicBezTo>
                  <a:cubicBezTo>
                    <a:pt x="6257" y="44906"/>
                    <a:pt x="5169" y="45994"/>
                    <a:pt x="5378" y="46957"/>
                  </a:cubicBezTo>
                  <a:cubicBezTo>
                    <a:pt x="5650" y="48128"/>
                    <a:pt x="7701" y="48170"/>
                    <a:pt x="8580" y="48317"/>
                  </a:cubicBezTo>
                  <a:cubicBezTo>
                    <a:pt x="9936" y="48592"/>
                    <a:pt x="11324" y="48722"/>
                    <a:pt x="12703" y="48722"/>
                  </a:cubicBezTo>
                  <a:cubicBezTo>
                    <a:pt x="12898" y="48722"/>
                    <a:pt x="13093" y="48719"/>
                    <a:pt x="13287" y="48714"/>
                  </a:cubicBezTo>
                  <a:lnTo>
                    <a:pt x="13287" y="48714"/>
                  </a:lnTo>
                  <a:cubicBezTo>
                    <a:pt x="11718" y="51455"/>
                    <a:pt x="10672" y="54636"/>
                    <a:pt x="9898" y="57669"/>
                  </a:cubicBezTo>
                  <a:cubicBezTo>
                    <a:pt x="9521" y="59071"/>
                    <a:pt x="9186" y="60641"/>
                    <a:pt x="11007" y="60975"/>
                  </a:cubicBezTo>
                  <a:cubicBezTo>
                    <a:pt x="11217" y="61016"/>
                    <a:pt x="11437" y="61035"/>
                    <a:pt x="11666" y="61035"/>
                  </a:cubicBezTo>
                  <a:cubicBezTo>
                    <a:pt x="13670" y="61035"/>
                    <a:pt x="16296" y="59595"/>
                    <a:pt x="17912" y="58862"/>
                  </a:cubicBezTo>
                  <a:cubicBezTo>
                    <a:pt x="20025" y="57962"/>
                    <a:pt x="22013" y="56833"/>
                    <a:pt x="23875" y="55493"/>
                  </a:cubicBezTo>
                  <a:lnTo>
                    <a:pt x="23875" y="55493"/>
                  </a:lnTo>
                  <a:cubicBezTo>
                    <a:pt x="23394" y="57272"/>
                    <a:pt x="23080" y="59092"/>
                    <a:pt x="22912" y="60934"/>
                  </a:cubicBezTo>
                  <a:cubicBezTo>
                    <a:pt x="22808" y="62063"/>
                    <a:pt x="22557" y="63905"/>
                    <a:pt x="23917" y="64491"/>
                  </a:cubicBezTo>
                  <a:cubicBezTo>
                    <a:pt x="24101" y="64567"/>
                    <a:pt x="24295" y="64601"/>
                    <a:pt x="24496" y="64601"/>
                  </a:cubicBezTo>
                  <a:cubicBezTo>
                    <a:pt x="25659" y="64601"/>
                    <a:pt x="27026" y="63457"/>
                    <a:pt x="27829" y="62921"/>
                  </a:cubicBezTo>
                  <a:cubicBezTo>
                    <a:pt x="29315" y="61938"/>
                    <a:pt x="30926" y="60787"/>
                    <a:pt x="32098" y="59364"/>
                  </a:cubicBezTo>
                  <a:cubicBezTo>
                    <a:pt x="32433" y="61310"/>
                    <a:pt x="32997" y="63172"/>
                    <a:pt x="33772" y="64972"/>
                  </a:cubicBezTo>
                  <a:cubicBezTo>
                    <a:pt x="34274" y="66164"/>
                    <a:pt x="35111" y="69219"/>
                    <a:pt x="36680" y="69470"/>
                  </a:cubicBezTo>
                  <a:cubicBezTo>
                    <a:pt x="36752" y="69482"/>
                    <a:pt x="36823" y="69488"/>
                    <a:pt x="36893" y="69488"/>
                  </a:cubicBezTo>
                  <a:cubicBezTo>
                    <a:pt x="38310" y="69488"/>
                    <a:pt x="39131" y="67143"/>
                    <a:pt x="39609" y="66185"/>
                  </a:cubicBezTo>
                  <a:cubicBezTo>
                    <a:pt x="40676" y="64093"/>
                    <a:pt x="41869" y="61750"/>
                    <a:pt x="42371" y="59406"/>
                  </a:cubicBezTo>
                  <a:cubicBezTo>
                    <a:pt x="43396" y="60410"/>
                    <a:pt x="44631" y="61206"/>
                    <a:pt x="45782" y="62001"/>
                  </a:cubicBezTo>
                  <a:cubicBezTo>
                    <a:pt x="46437" y="62444"/>
                    <a:pt x="47513" y="63471"/>
                    <a:pt x="48437" y="63471"/>
                  </a:cubicBezTo>
                  <a:cubicBezTo>
                    <a:pt x="48604" y="63471"/>
                    <a:pt x="48766" y="63438"/>
                    <a:pt x="48920" y="63361"/>
                  </a:cubicBezTo>
                  <a:cubicBezTo>
                    <a:pt x="49904" y="62879"/>
                    <a:pt x="50113" y="60975"/>
                    <a:pt x="50280" y="60076"/>
                  </a:cubicBezTo>
                  <a:cubicBezTo>
                    <a:pt x="50510" y="58799"/>
                    <a:pt x="50741" y="57502"/>
                    <a:pt x="50866" y="56184"/>
                  </a:cubicBezTo>
                  <a:cubicBezTo>
                    <a:pt x="52519" y="57502"/>
                    <a:pt x="54591" y="58360"/>
                    <a:pt x="56557" y="59050"/>
                  </a:cubicBezTo>
                  <a:cubicBezTo>
                    <a:pt x="57700" y="59448"/>
                    <a:pt x="60009" y="60409"/>
                    <a:pt x="61679" y="60409"/>
                  </a:cubicBezTo>
                  <a:cubicBezTo>
                    <a:pt x="62120" y="60409"/>
                    <a:pt x="62516" y="60342"/>
                    <a:pt x="62834" y="60180"/>
                  </a:cubicBezTo>
                  <a:cubicBezTo>
                    <a:pt x="63985" y="59615"/>
                    <a:pt x="63630" y="58172"/>
                    <a:pt x="63420" y="57167"/>
                  </a:cubicBezTo>
                  <a:cubicBezTo>
                    <a:pt x="62897" y="54468"/>
                    <a:pt x="62081" y="51455"/>
                    <a:pt x="60617" y="49049"/>
                  </a:cubicBezTo>
                  <a:lnTo>
                    <a:pt x="60617" y="49049"/>
                  </a:lnTo>
                  <a:cubicBezTo>
                    <a:pt x="60709" y="49050"/>
                    <a:pt x="60801" y="49051"/>
                    <a:pt x="60893" y="49051"/>
                  </a:cubicBezTo>
                  <a:cubicBezTo>
                    <a:pt x="62263" y="49051"/>
                    <a:pt x="63616" y="48906"/>
                    <a:pt x="64969" y="48651"/>
                  </a:cubicBezTo>
                  <a:cubicBezTo>
                    <a:pt x="65847" y="48484"/>
                    <a:pt x="67898" y="48463"/>
                    <a:pt x="68149" y="47291"/>
                  </a:cubicBezTo>
                  <a:cubicBezTo>
                    <a:pt x="68379" y="46329"/>
                    <a:pt x="67291" y="45241"/>
                    <a:pt x="66768" y="44571"/>
                  </a:cubicBezTo>
                  <a:cubicBezTo>
                    <a:pt x="65827" y="43379"/>
                    <a:pt x="64759" y="42019"/>
                    <a:pt x="63525" y="41098"/>
                  </a:cubicBezTo>
                  <a:cubicBezTo>
                    <a:pt x="65596" y="40575"/>
                    <a:pt x="67563" y="39633"/>
                    <a:pt x="69405" y="38587"/>
                  </a:cubicBezTo>
                  <a:cubicBezTo>
                    <a:pt x="70513" y="37939"/>
                    <a:pt x="73443" y="36725"/>
                    <a:pt x="73485" y="35135"/>
                  </a:cubicBezTo>
                  <a:cubicBezTo>
                    <a:pt x="73547" y="33565"/>
                    <a:pt x="70932" y="33001"/>
                    <a:pt x="69886" y="32624"/>
                  </a:cubicBezTo>
                  <a:cubicBezTo>
                    <a:pt x="67668" y="31829"/>
                    <a:pt x="65178" y="30950"/>
                    <a:pt x="62814" y="30741"/>
                  </a:cubicBezTo>
                  <a:cubicBezTo>
                    <a:pt x="63671" y="29611"/>
                    <a:pt x="64320" y="28272"/>
                    <a:pt x="64948" y="27037"/>
                  </a:cubicBezTo>
                  <a:cubicBezTo>
                    <a:pt x="65366" y="26179"/>
                    <a:pt x="66538" y="24673"/>
                    <a:pt x="65910" y="23731"/>
                  </a:cubicBezTo>
                  <a:cubicBezTo>
                    <a:pt x="65283" y="22790"/>
                    <a:pt x="63399" y="22853"/>
                    <a:pt x="62479" y="22811"/>
                  </a:cubicBezTo>
                  <a:cubicBezTo>
                    <a:pt x="61474" y="22762"/>
                    <a:pt x="60457" y="22713"/>
                    <a:pt x="59436" y="22713"/>
                  </a:cubicBezTo>
                  <a:cubicBezTo>
                    <a:pt x="59139" y="22713"/>
                    <a:pt x="58842" y="22718"/>
                    <a:pt x="58545" y="22727"/>
                  </a:cubicBezTo>
                  <a:cubicBezTo>
                    <a:pt x="59633" y="20886"/>
                    <a:pt x="60240" y="18752"/>
                    <a:pt x="60658" y="16701"/>
                  </a:cubicBezTo>
                  <a:cubicBezTo>
                    <a:pt x="60972" y="15195"/>
                    <a:pt x="61977" y="11763"/>
                    <a:pt x="61014" y="10319"/>
                  </a:cubicBezTo>
                  <a:cubicBezTo>
                    <a:pt x="60697" y="9853"/>
                    <a:pt x="60246" y="9698"/>
                    <a:pt x="59757" y="9698"/>
                  </a:cubicBezTo>
                  <a:cubicBezTo>
                    <a:pt x="59150" y="9698"/>
                    <a:pt x="58483" y="9936"/>
                    <a:pt x="57938" y="10110"/>
                  </a:cubicBezTo>
                  <a:cubicBezTo>
                    <a:pt x="55344" y="10947"/>
                    <a:pt x="52519" y="12119"/>
                    <a:pt x="50322" y="13855"/>
                  </a:cubicBezTo>
                  <a:cubicBezTo>
                    <a:pt x="50259" y="13709"/>
                    <a:pt x="50176" y="13563"/>
                    <a:pt x="50071" y="13437"/>
                  </a:cubicBezTo>
                  <a:cubicBezTo>
                    <a:pt x="50029" y="12558"/>
                    <a:pt x="49946" y="11679"/>
                    <a:pt x="49883" y="10822"/>
                  </a:cubicBezTo>
                  <a:cubicBezTo>
                    <a:pt x="49799" y="9880"/>
                    <a:pt x="49757" y="7934"/>
                    <a:pt x="48816" y="7348"/>
                  </a:cubicBezTo>
                  <a:cubicBezTo>
                    <a:pt x="48635" y="7234"/>
                    <a:pt x="48433" y="7186"/>
                    <a:pt x="48221" y="7186"/>
                  </a:cubicBezTo>
                  <a:cubicBezTo>
                    <a:pt x="47303" y="7186"/>
                    <a:pt x="46168" y="8083"/>
                    <a:pt x="45489" y="8457"/>
                  </a:cubicBezTo>
                  <a:cubicBezTo>
                    <a:pt x="44254" y="9127"/>
                    <a:pt x="42894" y="9838"/>
                    <a:pt x="41785" y="10759"/>
                  </a:cubicBezTo>
                  <a:cubicBezTo>
                    <a:pt x="41471" y="8332"/>
                    <a:pt x="40488" y="5842"/>
                    <a:pt x="39609" y="3624"/>
                  </a:cubicBezTo>
                  <a:cubicBezTo>
                    <a:pt x="39199" y="2557"/>
                    <a:pt x="38587" y="1"/>
                    <a:pt x="37025"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pic>
          <p:nvPicPr>
            <p:cNvPr id="32" name="Picture 31" descr="toppng.com-aruto-head-png-sasuke-chibi-425x474"/>
            <p:cNvPicPr>
              <a:picLocks noChangeAspect="1"/>
            </p:cNvPicPr>
            <p:nvPr/>
          </p:nvPicPr>
          <p:blipFill>
            <a:blip r:embed="rId1"/>
            <a:stretch>
              <a:fillRect/>
            </a:stretch>
          </p:blipFill>
          <p:spPr>
            <a:xfrm>
              <a:off x="4915" y="677"/>
              <a:ext cx="1417" cy="1582"/>
            </a:xfrm>
            <a:prstGeom prst="rect">
              <a:avLst/>
            </a:prstGeom>
          </p:spPr>
        </p:pic>
      </p:grpSp>
      <p:grpSp>
        <p:nvGrpSpPr>
          <p:cNvPr id="33" name="Sas8"/>
          <p:cNvGrpSpPr/>
          <p:nvPr/>
        </p:nvGrpSpPr>
        <p:grpSpPr>
          <a:xfrm>
            <a:off x="3710940" y="3055620"/>
            <a:ext cx="1463040" cy="1415415"/>
            <a:chOff x="4263" y="183"/>
            <a:chExt cx="2720" cy="2570"/>
          </a:xfrm>
        </p:grpSpPr>
        <p:sp>
          <p:nvSpPr>
            <p:cNvPr id="34" name="Google Shape;1368;p66"/>
            <p:cNvSpPr/>
            <p:nvPr/>
          </p:nvSpPr>
          <p:spPr>
            <a:xfrm>
              <a:off x="4263" y="183"/>
              <a:ext cx="2720" cy="2570"/>
            </a:xfrm>
            <a:custGeom>
              <a:avLst/>
              <a:gdLst/>
              <a:ahLst/>
              <a:cxnLst/>
              <a:rect l="l" t="t" r="r" b="b"/>
              <a:pathLst>
                <a:path w="73548" h="69488" extrusionOk="0">
                  <a:moveTo>
                    <a:pt x="37025" y="1"/>
                  </a:moveTo>
                  <a:cubicBezTo>
                    <a:pt x="36994" y="1"/>
                    <a:pt x="36963" y="2"/>
                    <a:pt x="36931" y="4"/>
                  </a:cubicBezTo>
                  <a:cubicBezTo>
                    <a:pt x="35278" y="130"/>
                    <a:pt x="34190" y="3143"/>
                    <a:pt x="33562" y="4314"/>
                  </a:cubicBezTo>
                  <a:cubicBezTo>
                    <a:pt x="32558" y="6218"/>
                    <a:pt x="31658" y="8269"/>
                    <a:pt x="31219" y="10382"/>
                  </a:cubicBezTo>
                  <a:cubicBezTo>
                    <a:pt x="30236" y="9148"/>
                    <a:pt x="28813" y="8122"/>
                    <a:pt x="27557" y="7202"/>
                  </a:cubicBezTo>
                  <a:cubicBezTo>
                    <a:pt x="26919" y="6751"/>
                    <a:pt x="25944" y="5846"/>
                    <a:pt x="25040" y="5846"/>
                  </a:cubicBezTo>
                  <a:cubicBezTo>
                    <a:pt x="24936" y="5846"/>
                    <a:pt x="24834" y="5858"/>
                    <a:pt x="24733" y="5884"/>
                  </a:cubicBezTo>
                  <a:cubicBezTo>
                    <a:pt x="23561" y="6197"/>
                    <a:pt x="23603" y="8290"/>
                    <a:pt x="23456" y="9189"/>
                  </a:cubicBezTo>
                  <a:cubicBezTo>
                    <a:pt x="23247" y="10612"/>
                    <a:pt x="23163" y="12056"/>
                    <a:pt x="23205" y="13500"/>
                  </a:cubicBezTo>
                  <a:cubicBezTo>
                    <a:pt x="21029" y="11805"/>
                    <a:pt x="18204" y="10633"/>
                    <a:pt x="15610" y="9796"/>
                  </a:cubicBezTo>
                  <a:cubicBezTo>
                    <a:pt x="15074" y="9622"/>
                    <a:pt x="14409" y="9376"/>
                    <a:pt x="13802" y="9376"/>
                  </a:cubicBezTo>
                  <a:cubicBezTo>
                    <a:pt x="13318" y="9376"/>
                    <a:pt x="12871" y="9532"/>
                    <a:pt x="12555" y="10005"/>
                  </a:cubicBezTo>
                  <a:cubicBezTo>
                    <a:pt x="11593" y="11449"/>
                    <a:pt x="12576" y="14881"/>
                    <a:pt x="12890" y="16387"/>
                  </a:cubicBezTo>
                  <a:cubicBezTo>
                    <a:pt x="13329" y="18438"/>
                    <a:pt x="13936" y="20572"/>
                    <a:pt x="15003" y="22392"/>
                  </a:cubicBezTo>
                  <a:cubicBezTo>
                    <a:pt x="14719" y="22383"/>
                    <a:pt x="14432" y="22379"/>
                    <a:pt x="14145" y="22379"/>
                  </a:cubicBezTo>
                  <a:cubicBezTo>
                    <a:pt x="13122" y="22379"/>
                    <a:pt x="12087" y="22432"/>
                    <a:pt x="11090" y="22497"/>
                  </a:cubicBezTo>
                  <a:cubicBezTo>
                    <a:pt x="10170" y="22539"/>
                    <a:pt x="8245" y="22518"/>
                    <a:pt x="7659" y="23418"/>
                  </a:cubicBezTo>
                  <a:cubicBezTo>
                    <a:pt x="7052" y="24296"/>
                    <a:pt x="8203" y="25866"/>
                    <a:pt x="8621" y="26703"/>
                  </a:cubicBezTo>
                  <a:cubicBezTo>
                    <a:pt x="9249" y="27958"/>
                    <a:pt x="9898" y="29297"/>
                    <a:pt x="10735" y="30427"/>
                  </a:cubicBezTo>
                  <a:cubicBezTo>
                    <a:pt x="8370" y="30636"/>
                    <a:pt x="5880" y="31515"/>
                    <a:pt x="3683" y="32289"/>
                  </a:cubicBezTo>
                  <a:cubicBezTo>
                    <a:pt x="2616" y="32687"/>
                    <a:pt x="1" y="33210"/>
                    <a:pt x="43" y="34800"/>
                  </a:cubicBezTo>
                  <a:cubicBezTo>
                    <a:pt x="106" y="36411"/>
                    <a:pt x="3035" y="37604"/>
                    <a:pt x="4144" y="38252"/>
                  </a:cubicBezTo>
                  <a:cubicBezTo>
                    <a:pt x="5985" y="39299"/>
                    <a:pt x="7952" y="40261"/>
                    <a:pt x="10023" y="40763"/>
                  </a:cubicBezTo>
                  <a:cubicBezTo>
                    <a:pt x="8768" y="41684"/>
                    <a:pt x="7722" y="43044"/>
                    <a:pt x="6780" y="44237"/>
                  </a:cubicBezTo>
                  <a:cubicBezTo>
                    <a:pt x="6257" y="44906"/>
                    <a:pt x="5169" y="45994"/>
                    <a:pt x="5378" y="46957"/>
                  </a:cubicBezTo>
                  <a:cubicBezTo>
                    <a:pt x="5650" y="48128"/>
                    <a:pt x="7701" y="48170"/>
                    <a:pt x="8580" y="48317"/>
                  </a:cubicBezTo>
                  <a:cubicBezTo>
                    <a:pt x="9936" y="48592"/>
                    <a:pt x="11324" y="48722"/>
                    <a:pt x="12703" y="48722"/>
                  </a:cubicBezTo>
                  <a:cubicBezTo>
                    <a:pt x="12898" y="48722"/>
                    <a:pt x="13093" y="48719"/>
                    <a:pt x="13287" y="48714"/>
                  </a:cubicBezTo>
                  <a:lnTo>
                    <a:pt x="13287" y="48714"/>
                  </a:lnTo>
                  <a:cubicBezTo>
                    <a:pt x="11718" y="51455"/>
                    <a:pt x="10672" y="54636"/>
                    <a:pt x="9898" y="57669"/>
                  </a:cubicBezTo>
                  <a:cubicBezTo>
                    <a:pt x="9521" y="59071"/>
                    <a:pt x="9186" y="60641"/>
                    <a:pt x="11007" y="60975"/>
                  </a:cubicBezTo>
                  <a:cubicBezTo>
                    <a:pt x="11217" y="61016"/>
                    <a:pt x="11437" y="61035"/>
                    <a:pt x="11666" y="61035"/>
                  </a:cubicBezTo>
                  <a:cubicBezTo>
                    <a:pt x="13670" y="61035"/>
                    <a:pt x="16296" y="59595"/>
                    <a:pt x="17912" y="58862"/>
                  </a:cubicBezTo>
                  <a:cubicBezTo>
                    <a:pt x="20025" y="57962"/>
                    <a:pt x="22013" y="56833"/>
                    <a:pt x="23875" y="55493"/>
                  </a:cubicBezTo>
                  <a:lnTo>
                    <a:pt x="23875" y="55493"/>
                  </a:lnTo>
                  <a:cubicBezTo>
                    <a:pt x="23394" y="57272"/>
                    <a:pt x="23080" y="59092"/>
                    <a:pt x="22912" y="60934"/>
                  </a:cubicBezTo>
                  <a:cubicBezTo>
                    <a:pt x="22808" y="62063"/>
                    <a:pt x="22557" y="63905"/>
                    <a:pt x="23917" y="64491"/>
                  </a:cubicBezTo>
                  <a:cubicBezTo>
                    <a:pt x="24101" y="64567"/>
                    <a:pt x="24295" y="64601"/>
                    <a:pt x="24496" y="64601"/>
                  </a:cubicBezTo>
                  <a:cubicBezTo>
                    <a:pt x="25659" y="64601"/>
                    <a:pt x="27026" y="63457"/>
                    <a:pt x="27829" y="62921"/>
                  </a:cubicBezTo>
                  <a:cubicBezTo>
                    <a:pt x="29315" y="61938"/>
                    <a:pt x="30926" y="60787"/>
                    <a:pt x="32098" y="59364"/>
                  </a:cubicBezTo>
                  <a:cubicBezTo>
                    <a:pt x="32433" y="61310"/>
                    <a:pt x="32997" y="63172"/>
                    <a:pt x="33772" y="64972"/>
                  </a:cubicBezTo>
                  <a:cubicBezTo>
                    <a:pt x="34274" y="66164"/>
                    <a:pt x="35111" y="69219"/>
                    <a:pt x="36680" y="69470"/>
                  </a:cubicBezTo>
                  <a:cubicBezTo>
                    <a:pt x="36752" y="69482"/>
                    <a:pt x="36823" y="69488"/>
                    <a:pt x="36893" y="69488"/>
                  </a:cubicBezTo>
                  <a:cubicBezTo>
                    <a:pt x="38310" y="69488"/>
                    <a:pt x="39131" y="67143"/>
                    <a:pt x="39609" y="66185"/>
                  </a:cubicBezTo>
                  <a:cubicBezTo>
                    <a:pt x="40676" y="64093"/>
                    <a:pt x="41869" y="61750"/>
                    <a:pt x="42371" y="59406"/>
                  </a:cubicBezTo>
                  <a:cubicBezTo>
                    <a:pt x="43396" y="60410"/>
                    <a:pt x="44631" y="61206"/>
                    <a:pt x="45782" y="62001"/>
                  </a:cubicBezTo>
                  <a:cubicBezTo>
                    <a:pt x="46437" y="62444"/>
                    <a:pt x="47513" y="63471"/>
                    <a:pt x="48437" y="63471"/>
                  </a:cubicBezTo>
                  <a:cubicBezTo>
                    <a:pt x="48604" y="63471"/>
                    <a:pt x="48766" y="63438"/>
                    <a:pt x="48920" y="63361"/>
                  </a:cubicBezTo>
                  <a:cubicBezTo>
                    <a:pt x="49904" y="62879"/>
                    <a:pt x="50113" y="60975"/>
                    <a:pt x="50280" y="60076"/>
                  </a:cubicBezTo>
                  <a:cubicBezTo>
                    <a:pt x="50510" y="58799"/>
                    <a:pt x="50741" y="57502"/>
                    <a:pt x="50866" y="56184"/>
                  </a:cubicBezTo>
                  <a:cubicBezTo>
                    <a:pt x="52519" y="57502"/>
                    <a:pt x="54591" y="58360"/>
                    <a:pt x="56557" y="59050"/>
                  </a:cubicBezTo>
                  <a:cubicBezTo>
                    <a:pt x="57700" y="59448"/>
                    <a:pt x="60009" y="60409"/>
                    <a:pt x="61679" y="60409"/>
                  </a:cubicBezTo>
                  <a:cubicBezTo>
                    <a:pt x="62120" y="60409"/>
                    <a:pt x="62516" y="60342"/>
                    <a:pt x="62834" y="60180"/>
                  </a:cubicBezTo>
                  <a:cubicBezTo>
                    <a:pt x="63985" y="59615"/>
                    <a:pt x="63630" y="58172"/>
                    <a:pt x="63420" y="57167"/>
                  </a:cubicBezTo>
                  <a:cubicBezTo>
                    <a:pt x="62897" y="54468"/>
                    <a:pt x="62081" y="51455"/>
                    <a:pt x="60617" y="49049"/>
                  </a:cubicBezTo>
                  <a:lnTo>
                    <a:pt x="60617" y="49049"/>
                  </a:lnTo>
                  <a:cubicBezTo>
                    <a:pt x="60709" y="49050"/>
                    <a:pt x="60801" y="49051"/>
                    <a:pt x="60893" y="49051"/>
                  </a:cubicBezTo>
                  <a:cubicBezTo>
                    <a:pt x="62263" y="49051"/>
                    <a:pt x="63616" y="48906"/>
                    <a:pt x="64969" y="48651"/>
                  </a:cubicBezTo>
                  <a:cubicBezTo>
                    <a:pt x="65847" y="48484"/>
                    <a:pt x="67898" y="48463"/>
                    <a:pt x="68149" y="47291"/>
                  </a:cubicBezTo>
                  <a:cubicBezTo>
                    <a:pt x="68379" y="46329"/>
                    <a:pt x="67291" y="45241"/>
                    <a:pt x="66768" y="44571"/>
                  </a:cubicBezTo>
                  <a:cubicBezTo>
                    <a:pt x="65827" y="43379"/>
                    <a:pt x="64759" y="42019"/>
                    <a:pt x="63525" y="41098"/>
                  </a:cubicBezTo>
                  <a:cubicBezTo>
                    <a:pt x="65596" y="40575"/>
                    <a:pt x="67563" y="39633"/>
                    <a:pt x="69405" y="38587"/>
                  </a:cubicBezTo>
                  <a:cubicBezTo>
                    <a:pt x="70513" y="37939"/>
                    <a:pt x="73443" y="36725"/>
                    <a:pt x="73485" y="35135"/>
                  </a:cubicBezTo>
                  <a:cubicBezTo>
                    <a:pt x="73547" y="33565"/>
                    <a:pt x="70932" y="33001"/>
                    <a:pt x="69886" y="32624"/>
                  </a:cubicBezTo>
                  <a:cubicBezTo>
                    <a:pt x="67668" y="31829"/>
                    <a:pt x="65178" y="30950"/>
                    <a:pt x="62814" y="30741"/>
                  </a:cubicBezTo>
                  <a:cubicBezTo>
                    <a:pt x="63671" y="29611"/>
                    <a:pt x="64320" y="28272"/>
                    <a:pt x="64948" y="27037"/>
                  </a:cubicBezTo>
                  <a:cubicBezTo>
                    <a:pt x="65366" y="26179"/>
                    <a:pt x="66538" y="24673"/>
                    <a:pt x="65910" y="23731"/>
                  </a:cubicBezTo>
                  <a:cubicBezTo>
                    <a:pt x="65283" y="22790"/>
                    <a:pt x="63399" y="22853"/>
                    <a:pt x="62479" y="22811"/>
                  </a:cubicBezTo>
                  <a:cubicBezTo>
                    <a:pt x="61474" y="22762"/>
                    <a:pt x="60457" y="22713"/>
                    <a:pt x="59436" y="22713"/>
                  </a:cubicBezTo>
                  <a:cubicBezTo>
                    <a:pt x="59139" y="22713"/>
                    <a:pt x="58842" y="22718"/>
                    <a:pt x="58545" y="22727"/>
                  </a:cubicBezTo>
                  <a:cubicBezTo>
                    <a:pt x="59633" y="20886"/>
                    <a:pt x="60240" y="18752"/>
                    <a:pt x="60658" y="16701"/>
                  </a:cubicBezTo>
                  <a:cubicBezTo>
                    <a:pt x="60972" y="15195"/>
                    <a:pt x="61977" y="11763"/>
                    <a:pt x="61014" y="10319"/>
                  </a:cubicBezTo>
                  <a:cubicBezTo>
                    <a:pt x="60697" y="9853"/>
                    <a:pt x="60246" y="9698"/>
                    <a:pt x="59757" y="9698"/>
                  </a:cubicBezTo>
                  <a:cubicBezTo>
                    <a:pt x="59150" y="9698"/>
                    <a:pt x="58483" y="9936"/>
                    <a:pt x="57938" y="10110"/>
                  </a:cubicBezTo>
                  <a:cubicBezTo>
                    <a:pt x="55344" y="10947"/>
                    <a:pt x="52519" y="12119"/>
                    <a:pt x="50322" y="13855"/>
                  </a:cubicBezTo>
                  <a:cubicBezTo>
                    <a:pt x="50259" y="13709"/>
                    <a:pt x="50176" y="13563"/>
                    <a:pt x="50071" y="13437"/>
                  </a:cubicBezTo>
                  <a:cubicBezTo>
                    <a:pt x="50029" y="12558"/>
                    <a:pt x="49946" y="11679"/>
                    <a:pt x="49883" y="10822"/>
                  </a:cubicBezTo>
                  <a:cubicBezTo>
                    <a:pt x="49799" y="9880"/>
                    <a:pt x="49757" y="7934"/>
                    <a:pt x="48816" y="7348"/>
                  </a:cubicBezTo>
                  <a:cubicBezTo>
                    <a:pt x="48635" y="7234"/>
                    <a:pt x="48433" y="7186"/>
                    <a:pt x="48221" y="7186"/>
                  </a:cubicBezTo>
                  <a:cubicBezTo>
                    <a:pt x="47303" y="7186"/>
                    <a:pt x="46168" y="8083"/>
                    <a:pt x="45489" y="8457"/>
                  </a:cubicBezTo>
                  <a:cubicBezTo>
                    <a:pt x="44254" y="9127"/>
                    <a:pt x="42894" y="9838"/>
                    <a:pt x="41785" y="10759"/>
                  </a:cubicBezTo>
                  <a:cubicBezTo>
                    <a:pt x="41471" y="8332"/>
                    <a:pt x="40488" y="5842"/>
                    <a:pt x="39609" y="3624"/>
                  </a:cubicBezTo>
                  <a:cubicBezTo>
                    <a:pt x="39199" y="2557"/>
                    <a:pt x="38587" y="1"/>
                    <a:pt x="37025"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pic>
          <p:nvPicPr>
            <p:cNvPr id="35" name="Picture 34" descr="toppng.com-aruto-head-png-sasuke-chibi-425x474"/>
            <p:cNvPicPr>
              <a:picLocks noChangeAspect="1"/>
            </p:cNvPicPr>
            <p:nvPr/>
          </p:nvPicPr>
          <p:blipFill>
            <a:blip r:embed="rId1"/>
            <a:stretch>
              <a:fillRect/>
            </a:stretch>
          </p:blipFill>
          <p:spPr>
            <a:xfrm>
              <a:off x="4915" y="677"/>
              <a:ext cx="1417" cy="1582"/>
            </a:xfrm>
            <a:prstGeom prst="rect">
              <a:avLst/>
            </a:prstGeom>
          </p:spPr>
        </p:pic>
      </p:grpSp>
      <p:sp>
        <p:nvSpPr>
          <p:cNvPr id="1654" name="Q1"/>
          <p:cNvSpPr txBox="1"/>
          <p:nvPr/>
        </p:nvSpPr>
        <p:spPr>
          <a:xfrm>
            <a:off x="642740" y="273000"/>
            <a:ext cx="833100" cy="384900"/>
          </a:xfrm>
          <a:prstGeom prst="rect">
            <a:avLst/>
          </a:prstGeom>
          <a:noFill/>
          <a:ln>
            <a:noFill/>
          </a:ln>
        </p:spPr>
        <p:txBody>
          <a:bodyPr spcFirstLastPara="1" wrap="square" lIns="91425" tIns="91425" rIns="91425" bIns="91425" anchor="ctr" anchorCtr="0">
            <a:noAutofit/>
          </a:bodyPr>
          <a:p>
            <a:pPr marL="0" lvl="0" indent="0" algn="ctr" rtl="0">
              <a:spcBef>
                <a:spcPts val="0"/>
              </a:spcBef>
              <a:spcAft>
                <a:spcPts val="0"/>
              </a:spcAft>
              <a:buNone/>
            </a:pPr>
            <a:r>
              <a:rPr lang="en-GB" sz="3000">
                <a:solidFill>
                  <a:schemeClr val="accent1"/>
                </a:solidFill>
                <a:latin typeface="Fredoka One" panose="02000000000000000000"/>
                <a:ea typeface="Fredoka One" panose="02000000000000000000"/>
                <a:cs typeface="Fredoka One" panose="02000000000000000000"/>
                <a:sym typeface="Fredoka One" panose="02000000000000000000"/>
              </a:rPr>
              <a:t>01</a:t>
            </a:r>
            <a:endParaRPr sz="3000">
              <a:solidFill>
                <a:schemeClr val="accent1"/>
              </a:solidFill>
              <a:latin typeface="Fredoka One" panose="02000000000000000000"/>
              <a:ea typeface="Fredoka One" panose="02000000000000000000"/>
              <a:cs typeface="Fredoka One" panose="02000000000000000000"/>
              <a:sym typeface="Fredoka One" panose="02000000000000000000"/>
            </a:endParaRPr>
          </a:p>
        </p:txBody>
      </p:sp>
      <p:sp>
        <p:nvSpPr>
          <p:cNvPr id="1656" name="Q2"/>
          <p:cNvSpPr txBox="1"/>
          <p:nvPr/>
        </p:nvSpPr>
        <p:spPr>
          <a:xfrm>
            <a:off x="104210" y="694690"/>
            <a:ext cx="833100" cy="384900"/>
          </a:xfrm>
          <a:prstGeom prst="rect">
            <a:avLst/>
          </a:prstGeom>
          <a:noFill/>
          <a:ln>
            <a:noFill/>
          </a:ln>
        </p:spPr>
        <p:txBody>
          <a:bodyPr spcFirstLastPara="1" wrap="square" lIns="91425" tIns="91425" rIns="91425" bIns="91425" anchor="ctr" anchorCtr="0">
            <a:noAutofit/>
          </a:bodyPr>
          <a:p>
            <a:pPr marL="0" lvl="0" indent="0" algn="ctr" rtl="0">
              <a:spcBef>
                <a:spcPts val="0"/>
              </a:spcBef>
              <a:spcAft>
                <a:spcPts val="0"/>
              </a:spcAft>
              <a:buNone/>
            </a:pPr>
            <a:r>
              <a:rPr lang="en-GB" sz="3000">
                <a:solidFill>
                  <a:schemeClr val="accent2"/>
                </a:solidFill>
                <a:latin typeface="Fredoka One" panose="02000000000000000000"/>
                <a:ea typeface="Fredoka One" panose="02000000000000000000"/>
                <a:cs typeface="Fredoka One" panose="02000000000000000000"/>
                <a:sym typeface="Fredoka One" panose="02000000000000000000"/>
              </a:rPr>
              <a:t>02</a:t>
            </a:r>
            <a:endParaRPr sz="3000">
              <a:solidFill>
                <a:schemeClr val="accent2"/>
              </a:solidFill>
              <a:latin typeface="Fredoka One" panose="02000000000000000000"/>
              <a:ea typeface="Fredoka One" panose="02000000000000000000"/>
              <a:cs typeface="Fredoka One" panose="02000000000000000000"/>
              <a:sym typeface="Fredoka One" panose="02000000000000000000"/>
            </a:endParaRPr>
          </a:p>
        </p:txBody>
      </p:sp>
      <p:sp>
        <p:nvSpPr>
          <p:cNvPr id="1652" name="Q3"/>
          <p:cNvSpPr txBox="1"/>
          <p:nvPr/>
        </p:nvSpPr>
        <p:spPr>
          <a:xfrm>
            <a:off x="642605" y="1079450"/>
            <a:ext cx="833100" cy="384900"/>
          </a:xfrm>
          <a:prstGeom prst="rect">
            <a:avLst/>
          </a:prstGeom>
          <a:noFill/>
          <a:ln>
            <a:noFill/>
          </a:ln>
        </p:spPr>
        <p:txBody>
          <a:bodyPr spcFirstLastPara="1" wrap="square" lIns="91425" tIns="91425" rIns="91425" bIns="91425" anchor="ctr" anchorCtr="0">
            <a:noAutofit/>
          </a:bodyPr>
          <a:p>
            <a:pPr marL="0" lvl="0" indent="0" algn="ctr" rtl="0">
              <a:spcBef>
                <a:spcPts val="0"/>
              </a:spcBef>
              <a:spcAft>
                <a:spcPts val="0"/>
              </a:spcAft>
              <a:buNone/>
            </a:pPr>
            <a:r>
              <a:rPr lang="en-GB" sz="3000">
                <a:solidFill>
                  <a:schemeClr val="accent5"/>
                </a:solidFill>
                <a:latin typeface="Fredoka One" panose="02000000000000000000"/>
                <a:ea typeface="Fredoka One" panose="02000000000000000000"/>
                <a:cs typeface="Fredoka One" panose="02000000000000000000"/>
                <a:sym typeface="Fredoka One" panose="02000000000000000000"/>
              </a:rPr>
              <a:t>03</a:t>
            </a:r>
            <a:endParaRPr sz="3000">
              <a:solidFill>
                <a:schemeClr val="accent5"/>
              </a:solidFill>
              <a:latin typeface="Fredoka One" panose="02000000000000000000"/>
              <a:ea typeface="Fredoka One" panose="02000000000000000000"/>
              <a:cs typeface="Fredoka One" panose="02000000000000000000"/>
              <a:sym typeface="Fredoka One" panose="02000000000000000000"/>
            </a:endParaRPr>
          </a:p>
        </p:txBody>
      </p:sp>
      <p:sp>
        <p:nvSpPr>
          <p:cNvPr id="68" name="Q4"/>
          <p:cNvSpPr txBox="1"/>
          <p:nvPr/>
        </p:nvSpPr>
        <p:spPr>
          <a:xfrm>
            <a:off x="104260" y="1562050"/>
            <a:ext cx="833100" cy="384900"/>
          </a:xfrm>
          <a:prstGeom prst="rect">
            <a:avLst/>
          </a:prstGeom>
          <a:noFill/>
          <a:ln>
            <a:noFill/>
          </a:ln>
        </p:spPr>
        <p:txBody>
          <a:bodyPr spcFirstLastPara="1" wrap="square" lIns="91425" tIns="91425" rIns="91425" bIns="91425" anchor="ctr" anchorCtr="0">
            <a:noAutofit/>
          </a:bodyPr>
          <a:p>
            <a:pPr marL="0" lvl="0" indent="0" algn="ctr" rtl="0">
              <a:spcBef>
                <a:spcPts val="0"/>
              </a:spcBef>
              <a:spcAft>
                <a:spcPts val="0"/>
              </a:spcAft>
              <a:buNone/>
            </a:pPr>
            <a:r>
              <a:rPr lang="en-GB" sz="3000">
                <a:solidFill>
                  <a:schemeClr val="accent1"/>
                </a:solidFill>
                <a:latin typeface="Fredoka One" panose="02000000000000000000"/>
                <a:ea typeface="Fredoka One" panose="02000000000000000000"/>
                <a:cs typeface="Fredoka One" panose="02000000000000000000"/>
                <a:sym typeface="Fredoka One" panose="02000000000000000000"/>
              </a:rPr>
              <a:t>0</a:t>
            </a:r>
            <a:r>
              <a:rPr lang="en-US" altLang="en-GB" sz="3000">
                <a:solidFill>
                  <a:schemeClr val="accent1"/>
                </a:solidFill>
                <a:latin typeface="Fredoka One" panose="02000000000000000000"/>
                <a:ea typeface="Fredoka One" panose="02000000000000000000"/>
                <a:cs typeface="Fredoka One" panose="02000000000000000000"/>
                <a:sym typeface="Fredoka One" panose="02000000000000000000"/>
              </a:rPr>
              <a:t>4</a:t>
            </a:r>
            <a:endParaRPr lang="en-US" altLang="en-GB" sz="3000">
              <a:solidFill>
                <a:schemeClr val="accent1"/>
              </a:solidFill>
              <a:latin typeface="Fredoka One" panose="02000000000000000000"/>
              <a:ea typeface="Fredoka One" panose="02000000000000000000"/>
              <a:cs typeface="Fredoka One" panose="02000000000000000000"/>
              <a:sym typeface="Fredoka One" panose="02000000000000000000"/>
            </a:endParaRPr>
          </a:p>
        </p:txBody>
      </p:sp>
      <p:sp>
        <p:nvSpPr>
          <p:cNvPr id="69" name="Q5"/>
          <p:cNvSpPr txBox="1"/>
          <p:nvPr/>
        </p:nvSpPr>
        <p:spPr>
          <a:xfrm>
            <a:off x="642690" y="2016125"/>
            <a:ext cx="833100" cy="384900"/>
          </a:xfrm>
          <a:prstGeom prst="rect">
            <a:avLst/>
          </a:prstGeom>
          <a:noFill/>
          <a:ln>
            <a:noFill/>
          </a:ln>
        </p:spPr>
        <p:txBody>
          <a:bodyPr spcFirstLastPara="1" wrap="square" lIns="91425" tIns="91425" rIns="91425" bIns="91425" anchor="ctr" anchorCtr="0">
            <a:noAutofit/>
          </a:bodyPr>
          <a:p>
            <a:pPr marL="0" lvl="0" indent="0" algn="ctr" rtl="0">
              <a:spcBef>
                <a:spcPts val="0"/>
              </a:spcBef>
              <a:spcAft>
                <a:spcPts val="0"/>
              </a:spcAft>
              <a:buNone/>
            </a:pPr>
            <a:r>
              <a:rPr lang="en-GB" sz="3000">
                <a:solidFill>
                  <a:schemeClr val="accent2"/>
                </a:solidFill>
                <a:latin typeface="Fredoka One" panose="02000000000000000000"/>
                <a:ea typeface="Fredoka One" panose="02000000000000000000"/>
                <a:cs typeface="Fredoka One" panose="02000000000000000000"/>
                <a:sym typeface="Fredoka One" panose="02000000000000000000"/>
              </a:rPr>
              <a:t>0</a:t>
            </a:r>
            <a:r>
              <a:rPr lang="en-US" altLang="en-GB" sz="3000">
                <a:solidFill>
                  <a:schemeClr val="accent2"/>
                </a:solidFill>
                <a:latin typeface="Fredoka One" panose="02000000000000000000"/>
                <a:ea typeface="Fredoka One" panose="02000000000000000000"/>
                <a:cs typeface="Fredoka One" panose="02000000000000000000"/>
                <a:sym typeface="Fredoka One" panose="02000000000000000000"/>
              </a:rPr>
              <a:t>5</a:t>
            </a:r>
            <a:endParaRPr lang="en-US" altLang="en-GB" sz="3000">
              <a:solidFill>
                <a:schemeClr val="accent2"/>
              </a:solidFill>
              <a:latin typeface="Fredoka One" panose="02000000000000000000"/>
              <a:ea typeface="Fredoka One" panose="02000000000000000000"/>
              <a:cs typeface="Fredoka One" panose="02000000000000000000"/>
              <a:sym typeface="Fredoka One" panose="02000000000000000000"/>
            </a:endParaRPr>
          </a:p>
        </p:txBody>
      </p:sp>
      <p:sp>
        <p:nvSpPr>
          <p:cNvPr id="71" name="Q6"/>
          <p:cNvSpPr txBox="1"/>
          <p:nvPr/>
        </p:nvSpPr>
        <p:spPr>
          <a:xfrm>
            <a:off x="104125" y="2391360"/>
            <a:ext cx="833100" cy="384900"/>
          </a:xfrm>
          <a:prstGeom prst="rect">
            <a:avLst/>
          </a:prstGeom>
          <a:noFill/>
          <a:ln>
            <a:noFill/>
          </a:ln>
        </p:spPr>
        <p:txBody>
          <a:bodyPr spcFirstLastPara="1" wrap="square" lIns="91425" tIns="91425" rIns="91425" bIns="91425" anchor="ctr" anchorCtr="0">
            <a:noAutofit/>
          </a:bodyPr>
          <a:p>
            <a:pPr marL="0" lvl="0" indent="0" algn="ctr" rtl="0">
              <a:spcBef>
                <a:spcPts val="0"/>
              </a:spcBef>
              <a:spcAft>
                <a:spcPts val="0"/>
              </a:spcAft>
              <a:buNone/>
            </a:pPr>
            <a:r>
              <a:rPr lang="en-GB" sz="3000">
                <a:solidFill>
                  <a:schemeClr val="accent5"/>
                </a:solidFill>
                <a:latin typeface="Fredoka One" panose="02000000000000000000"/>
                <a:ea typeface="Fredoka One" panose="02000000000000000000"/>
                <a:cs typeface="Fredoka One" panose="02000000000000000000"/>
                <a:sym typeface="Fredoka One" panose="02000000000000000000"/>
              </a:rPr>
              <a:t>0</a:t>
            </a:r>
            <a:r>
              <a:rPr lang="en-US" altLang="en-GB" sz="3000">
                <a:solidFill>
                  <a:schemeClr val="accent5"/>
                </a:solidFill>
                <a:latin typeface="Fredoka One" panose="02000000000000000000"/>
                <a:ea typeface="Fredoka One" panose="02000000000000000000"/>
                <a:cs typeface="Fredoka One" panose="02000000000000000000"/>
                <a:sym typeface="Fredoka One" panose="02000000000000000000"/>
              </a:rPr>
              <a:t>6</a:t>
            </a:r>
            <a:endParaRPr lang="en-US" altLang="en-GB" sz="3000">
              <a:solidFill>
                <a:schemeClr val="accent5"/>
              </a:solidFill>
              <a:latin typeface="Fredoka One" panose="02000000000000000000"/>
              <a:ea typeface="Fredoka One" panose="02000000000000000000"/>
              <a:cs typeface="Fredoka One" panose="02000000000000000000"/>
              <a:sym typeface="Fredoka One" panose="02000000000000000000"/>
            </a:endParaRPr>
          </a:p>
        </p:txBody>
      </p:sp>
      <p:sp>
        <p:nvSpPr>
          <p:cNvPr id="72" name="Q7"/>
          <p:cNvSpPr txBox="1"/>
          <p:nvPr/>
        </p:nvSpPr>
        <p:spPr>
          <a:xfrm>
            <a:off x="642740" y="2849830"/>
            <a:ext cx="833100" cy="384900"/>
          </a:xfrm>
          <a:prstGeom prst="rect">
            <a:avLst/>
          </a:prstGeom>
          <a:noFill/>
          <a:ln>
            <a:noFill/>
          </a:ln>
        </p:spPr>
        <p:txBody>
          <a:bodyPr spcFirstLastPara="1" wrap="square" lIns="91425" tIns="91425" rIns="91425" bIns="91425" anchor="ctr" anchorCtr="0">
            <a:noAutofit/>
          </a:bodyPr>
          <a:p>
            <a:pPr marL="0" lvl="0" indent="0" algn="ctr" rtl="0">
              <a:spcBef>
                <a:spcPts val="0"/>
              </a:spcBef>
              <a:spcAft>
                <a:spcPts val="0"/>
              </a:spcAft>
              <a:buNone/>
            </a:pPr>
            <a:r>
              <a:rPr lang="en-GB" sz="3000">
                <a:solidFill>
                  <a:schemeClr val="accent1"/>
                </a:solidFill>
                <a:latin typeface="Fredoka One" panose="02000000000000000000"/>
                <a:ea typeface="Fredoka One" panose="02000000000000000000"/>
                <a:cs typeface="Fredoka One" panose="02000000000000000000"/>
                <a:sym typeface="Fredoka One" panose="02000000000000000000"/>
              </a:rPr>
              <a:t>0</a:t>
            </a:r>
            <a:r>
              <a:rPr lang="en-US" altLang="en-GB" sz="3000">
                <a:solidFill>
                  <a:schemeClr val="accent1"/>
                </a:solidFill>
                <a:latin typeface="Fredoka One" panose="02000000000000000000"/>
                <a:ea typeface="Fredoka One" panose="02000000000000000000"/>
                <a:cs typeface="Fredoka One" panose="02000000000000000000"/>
                <a:sym typeface="Fredoka One" panose="02000000000000000000"/>
              </a:rPr>
              <a:t>7</a:t>
            </a:r>
            <a:endParaRPr lang="en-US" altLang="en-GB" sz="3000">
              <a:solidFill>
                <a:schemeClr val="accent1"/>
              </a:solidFill>
              <a:latin typeface="Fredoka One" panose="02000000000000000000"/>
              <a:ea typeface="Fredoka One" panose="02000000000000000000"/>
              <a:cs typeface="Fredoka One" panose="02000000000000000000"/>
              <a:sym typeface="Fredoka One" panose="02000000000000000000"/>
            </a:endParaRPr>
          </a:p>
        </p:txBody>
      </p:sp>
      <p:sp>
        <p:nvSpPr>
          <p:cNvPr id="73" name="Q8"/>
          <p:cNvSpPr txBox="1"/>
          <p:nvPr/>
        </p:nvSpPr>
        <p:spPr>
          <a:xfrm>
            <a:off x="104210" y="3234690"/>
            <a:ext cx="833100" cy="384900"/>
          </a:xfrm>
          <a:prstGeom prst="rect">
            <a:avLst/>
          </a:prstGeom>
          <a:noFill/>
          <a:ln>
            <a:noFill/>
          </a:ln>
        </p:spPr>
        <p:txBody>
          <a:bodyPr spcFirstLastPara="1" wrap="square" lIns="91425" tIns="91425" rIns="91425" bIns="91425" anchor="ctr" anchorCtr="0">
            <a:noAutofit/>
          </a:bodyPr>
          <a:p>
            <a:pPr marL="0" lvl="0" indent="0" algn="ctr" rtl="0">
              <a:spcBef>
                <a:spcPts val="0"/>
              </a:spcBef>
              <a:spcAft>
                <a:spcPts val="0"/>
              </a:spcAft>
              <a:buNone/>
            </a:pPr>
            <a:r>
              <a:rPr lang="en-GB" sz="3000">
                <a:solidFill>
                  <a:schemeClr val="accent2"/>
                </a:solidFill>
                <a:latin typeface="Fredoka One" panose="02000000000000000000"/>
                <a:ea typeface="Fredoka One" panose="02000000000000000000"/>
                <a:cs typeface="Fredoka One" panose="02000000000000000000"/>
                <a:sym typeface="Fredoka One" panose="02000000000000000000"/>
              </a:rPr>
              <a:t>0</a:t>
            </a:r>
            <a:r>
              <a:rPr lang="en-US" altLang="en-GB" sz="3000">
                <a:solidFill>
                  <a:schemeClr val="accent2"/>
                </a:solidFill>
                <a:latin typeface="Fredoka One" panose="02000000000000000000"/>
                <a:ea typeface="Fredoka One" panose="02000000000000000000"/>
                <a:cs typeface="Fredoka One" panose="02000000000000000000"/>
                <a:sym typeface="Fredoka One" panose="02000000000000000000"/>
              </a:rPr>
              <a:t>8</a:t>
            </a:r>
            <a:endParaRPr lang="en-US" altLang="en-GB" sz="3000">
              <a:solidFill>
                <a:schemeClr val="accent2"/>
              </a:solidFill>
              <a:latin typeface="Fredoka One" panose="02000000000000000000"/>
              <a:ea typeface="Fredoka One" panose="02000000000000000000"/>
              <a:cs typeface="Fredoka One" panose="02000000000000000000"/>
              <a:sym typeface="Fredoka One" panose="02000000000000000000"/>
            </a:endParaRPr>
          </a:p>
        </p:txBody>
      </p:sp>
      <p:sp>
        <p:nvSpPr>
          <p:cNvPr id="74" name="Q9"/>
          <p:cNvSpPr txBox="1"/>
          <p:nvPr/>
        </p:nvSpPr>
        <p:spPr>
          <a:xfrm>
            <a:off x="642605" y="3619450"/>
            <a:ext cx="833100" cy="384900"/>
          </a:xfrm>
          <a:prstGeom prst="rect">
            <a:avLst/>
          </a:prstGeom>
          <a:noFill/>
          <a:ln>
            <a:noFill/>
          </a:ln>
        </p:spPr>
        <p:txBody>
          <a:bodyPr spcFirstLastPara="1" wrap="square" lIns="91425" tIns="91425" rIns="91425" bIns="91425" anchor="ctr" anchorCtr="0">
            <a:noAutofit/>
          </a:bodyPr>
          <a:p>
            <a:pPr marL="0" lvl="0" indent="0" algn="ctr" rtl="0">
              <a:spcBef>
                <a:spcPts val="0"/>
              </a:spcBef>
              <a:spcAft>
                <a:spcPts val="0"/>
              </a:spcAft>
              <a:buNone/>
            </a:pPr>
            <a:r>
              <a:rPr lang="en-GB" sz="3000">
                <a:solidFill>
                  <a:schemeClr val="accent5"/>
                </a:solidFill>
                <a:latin typeface="Fredoka One" panose="02000000000000000000"/>
                <a:ea typeface="Fredoka One" panose="02000000000000000000"/>
                <a:cs typeface="Fredoka One" panose="02000000000000000000"/>
                <a:sym typeface="Fredoka One" panose="02000000000000000000"/>
              </a:rPr>
              <a:t>0</a:t>
            </a:r>
            <a:r>
              <a:rPr lang="en-US" altLang="en-GB" sz="3000">
                <a:solidFill>
                  <a:schemeClr val="accent5"/>
                </a:solidFill>
                <a:latin typeface="Fredoka One" panose="02000000000000000000"/>
                <a:ea typeface="Fredoka One" panose="02000000000000000000"/>
                <a:cs typeface="Fredoka One" panose="02000000000000000000"/>
                <a:sym typeface="Fredoka One" panose="02000000000000000000"/>
              </a:rPr>
              <a:t>9</a:t>
            </a:r>
            <a:endParaRPr lang="en-US" altLang="en-GB" sz="3000">
              <a:solidFill>
                <a:schemeClr val="accent5"/>
              </a:solidFill>
              <a:latin typeface="Fredoka One" panose="02000000000000000000"/>
              <a:ea typeface="Fredoka One" panose="02000000000000000000"/>
              <a:cs typeface="Fredoka One" panose="02000000000000000000"/>
              <a:sym typeface="Fredoka One" panose="02000000000000000000"/>
            </a:endParaRPr>
          </a:p>
        </p:txBody>
      </p:sp>
      <p:grpSp>
        <p:nvGrpSpPr>
          <p:cNvPr id="846" name="PlayAgain"/>
          <p:cNvGrpSpPr/>
          <p:nvPr/>
        </p:nvGrpSpPr>
        <p:grpSpPr>
          <a:xfrm rot="16200000">
            <a:off x="7512005" y="2166220"/>
            <a:ext cx="1333955" cy="1228718"/>
            <a:chOff x="2911700" y="4175975"/>
            <a:chExt cx="1104725" cy="1027850"/>
          </a:xfrm>
        </p:grpSpPr>
        <p:sp>
          <p:nvSpPr>
            <p:cNvPr id="847" name="Google Shape;847;p58"/>
            <p:cNvSpPr/>
            <p:nvPr/>
          </p:nvSpPr>
          <p:spPr>
            <a:xfrm>
              <a:off x="2911700" y="4731900"/>
              <a:ext cx="321275" cy="282950"/>
            </a:xfrm>
            <a:custGeom>
              <a:avLst/>
              <a:gdLst/>
              <a:ahLst/>
              <a:cxnLst/>
              <a:rect l="l" t="t" r="r" b="b"/>
              <a:pathLst>
                <a:path w="12851" h="11318" extrusionOk="0">
                  <a:moveTo>
                    <a:pt x="10416" y="0"/>
                  </a:moveTo>
                  <a:cubicBezTo>
                    <a:pt x="8840" y="0"/>
                    <a:pt x="6416" y="1318"/>
                    <a:pt x="4236" y="3498"/>
                  </a:cubicBezTo>
                  <a:cubicBezTo>
                    <a:pt x="1374" y="6388"/>
                    <a:pt x="0" y="9680"/>
                    <a:pt x="1202" y="10882"/>
                  </a:cubicBezTo>
                  <a:cubicBezTo>
                    <a:pt x="1498" y="11178"/>
                    <a:pt x="1920" y="11317"/>
                    <a:pt x="2432" y="11317"/>
                  </a:cubicBezTo>
                  <a:cubicBezTo>
                    <a:pt x="4000" y="11317"/>
                    <a:pt x="6407" y="10006"/>
                    <a:pt x="8586" y="7848"/>
                  </a:cubicBezTo>
                  <a:cubicBezTo>
                    <a:pt x="11476" y="4958"/>
                    <a:pt x="12850" y="1638"/>
                    <a:pt x="11648" y="436"/>
                  </a:cubicBezTo>
                  <a:cubicBezTo>
                    <a:pt x="11353" y="140"/>
                    <a:pt x="10929" y="0"/>
                    <a:pt x="10416"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48" name="Google Shape;848;p58"/>
            <p:cNvSpPr/>
            <p:nvPr/>
          </p:nvSpPr>
          <p:spPr>
            <a:xfrm>
              <a:off x="3100575" y="4921075"/>
              <a:ext cx="321275" cy="282750"/>
            </a:xfrm>
            <a:custGeom>
              <a:avLst/>
              <a:gdLst/>
              <a:ahLst/>
              <a:cxnLst/>
              <a:rect l="l" t="t" r="r" b="b"/>
              <a:pathLst>
                <a:path w="12851" h="11310" extrusionOk="0">
                  <a:moveTo>
                    <a:pt x="10424" y="1"/>
                  </a:moveTo>
                  <a:cubicBezTo>
                    <a:pt x="8849" y="1"/>
                    <a:pt x="6420" y="1303"/>
                    <a:pt x="4236" y="3486"/>
                  </a:cubicBezTo>
                  <a:cubicBezTo>
                    <a:pt x="1374" y="6377"/>
                    <a:pt x="1" y="9668"/>
                    <a:pt x="1203" y="10870"/>
                  </a:cubicBezTo>
                  <a:cubicBezTo>
                    <a:pt x="1501" y="11168"/>
                    <a:pt x="1929" y="11310"/>
                    <a:pt x="2449" y="11310"/>
                  </a:cubicBezTo>
                  <a:cubicBezTo>
                    <a:pt x="4023" y="11310"/>
                    <a:pt x="6434" y="10010"/>
                    <a:pt x="8586" y="7837"/>
                  </a:cubicBezTo>
                  <a:cubicBezTo>
                    <a:pt x="11477" y="4946"/>
                    <a:pt x="12851" y="1626"/>
                    <a:pt x="11649" y="424"/>
                  </a:cubicBezTo>
                  <a:cubicBezTo>
                    <a:pt x="11355" y="137"/>
                    <a:pt x="10934" y="1"/>
                    <a:pt x="10424"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49" name="Google Shape;849;p58"/>
            <p:cNvSpPr/>
            <p:nvPr/>
          </p:nvSpPr>
          <p:spPr>
            <a:xfrm>
              <a:off x="2948900" y="4886425"/>
              <a:ext cx="320550" cy="282950"/>
            </a:xfrm>
            <a:custGeom>
              <a:avLst/>
              <a:gdLst/>
              <a:ahLst/>
              <a:cxnLst/>
              <a:rect l="l" t="t" r="r" b="b"/>
              <a:pathLst>
                <a:path w="12822" h="11318" extrusionOk="0">
                  <a:moveTo>
                    <a:pt x="10390" y="1"/>
                  </a:moveTo>
                  <a:cubicBezTo>
                    <a:pt x="8822" y="1"/>
                    <a:pt x="6415" y="1313"/>
                    <a:pt x="4236" y="3470"/>
                  </a:cubicBezTo>
                  <a:cubicBezTo>
                    <a:pt x="1345" y="6361"/>
                    <a:pt x="0" y="9680"/>
                    <a:pt x="1174" y="10882"/>
                  </a:cubicBezTo>
                  <a:cubicBezTo>
                    <a:pt x="1469" y="11178"/>
                    <a:pt x="1892" y="11318"/>
                    <a:pt x="2406" y="11318"/>
                  </a:cubicBezTo>
                  <a:cubicBezTo>
                    <a:pt x="3981" y="11318"/>
                    <a:pt x="6406" y="10000"/>
                    <a:pt x="8586" y="7820"/>
                  </a:cubicBezTo>
                  <a:cubicBezTo>
                    <a:pt x="11477" y="4958"/>
                    <a:pt x="12822" y="1638"/>
                    <a:pt x="11620" y="436"/>
                  </a:cubicBezTo>
                  <a:cubicBezTo>
                    <a:pt x="11324" y="141"/>
                    <a:pt x="10901" y="1"/>
                    <a:pt x="10390"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50" name="Google Shape;850;p58"/>
            <p:cNvSpPr/>
            <p:nvPr/>
          </p:nvSpPr>
          <p:spPr>
            <a:xfrm>
              <a:off x="3079100" y="4175975"/>
              <a:ext cx="937325" cy="826000"/>
            </a:xfrm>
            <a:custGeom>
              <a:avLst/>
              <a:gdLst/>
              <a:ahLst/>
              <a:cxnLst/>
              <a:rect l="l" t="t" r="r" b="b"/>
              <a:pathLst>
                <a:path w="37493" h="33040" extrusionOk="0">
                  <a:moveTo>
                    <a:pt x="30415" y="0"/>
                  </a:moveTo>
                  <a:cubicBezTo>
                    <a:pt x="25828" y="0"/>
                    <a:pt x="18767" y="3828"/>
                    <a:pt x="12422" y="10195"/>
                  </a:cubicBezTo>
                  <a:cubicBezTo>
                    <a:pt x="3979" y="18609"/>
                    <a:pt x="1" y="28282"/>
                    <a:pt x="3493" y="31774"/>
                  </a:cubicBezTo>
                  <a:cubicBezTo>
                    <a:pt x="4359" y="32633"/>
                    <a:pt x="5595" y="33039"/>
                    <a:pt x="7093" y="33039"/>
                  </a:cubicBezTo>
                  <a:cubicBezTo>
                    <a:pt x="11685" y="33039"/>
                    <a:pt x="18734" y="29217"/>
                    <a:pt x="25100" y="22873"/>
                  </a:cubicBezTo>
                  <a:cubicBezTo>
                    <a:pt x="33514" y="14430"/>
                    <a:pt x="37492" y="4786"/>
                    <a:pt x="34001" y="1265"/>
                  </a:cubicBezTo>
                  <a:cubicBezTo>
                    <a:pt x="33142" y="407"/>
                    <a:pt x="31910" y="0"/>
                    <a:pt x="30415"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51" name="Google Shape;851;p58"/>
            <p:cNvSpPr/>
            <p:nvPr/>
          </p:nvSpPr>
          <p:spPr>
            <a:xfrm>
              <a:off x="3308730" y="4589031"/>
              <a:ext cx="249697" cy="250083"/>
            </a:xfrm>
            <a:custGeom>
              <a:avLst/>
              <a:gdLst/>
              <a:ahLst/>
              <a:cxnLst/>
              <a:rect l="l" t="t" r="r" b="b"/>
              <a:pathLst>
                <a:path w="18746" h="18775" fill="none" extrusionOk="0">
                  <a:moveTo>
                    <a:pt x="0" y="0"/>
                  </a:moveTo>
                  <a:lnTo>
                    <a:pt x="18746" y="18775"/>
                  </a:lnTo>
                </a:path>
              </a:pathLst>
            </a:custGeom>
            <a:noFill/>
            <a:ln w="17875" cap="flat" cmpd="sng">
              <a:solidFill>
                <a:schemeClr val="accent1"/>
              </a:solidFill>
              <a:prstDash val="solid"/>
              <a:miter lim="28619"/>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52" name="Google Shape;852;p58"/>
            <p:cNvSpPr/>
            <p:nvPr/>
          </p:nvSpPr>
          <p:spPr>
            <a:xfrm>
              <a:off x="3275950" y="4621438"/>
              <a:ext cx="250083" cy="250083"/>
            </a:xfrm>
            <a:custGeom>
              <a:avLst/>
              <a:gdLst/>
              <a:ahLst/>
              <a:cxnLst/>
              <a:rect l="l" t="t" r="r" b="b"/>
              <a:pathLst>
                <a:path w="18775" h="18775" fill="none" extrusionOk="0">
                  <a:moveTo>
                    <a:pt x="0" y="0"/>
                  </a:moveTo>
                  <a:lnTo>
                    <a:pt x="18774" y="18774"/>
                  </a:lnTo>
                </a:path>
              </a:pathLst>
            </a:custGeom>
            <a:noFill/>
            <a:ln w="17875" cap="flat" cmpd="sng">
              <a:solidFill>
                <a:schemeClr val="accent1"/>
              </a:solidFill>
              <a:prstDash val="solid"/>
              <a:miter lim="28619"/>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53" name="Google Shape;853;p58"/>
            <p:cNvSpPr/>
            <p:nvPr/>
          </p:nvSpPr>
          <p:spPr>
            <a:xfrm>
              <a:off x="3449725" y="4427250"/>
              <a:ext cx="264050" cy="264750"/>
            </a:xfrm>
            <a:custGeom>
              <a:avLst/>
              <a:gdLst/>
              <a:ahLst/>
              <a:cxnLst/>
              <a:rect l="l" t="t" r="r" b="b"/>
              <a:pathLst>
                <a:path w="10562" h="10590" fill="none" extrusionOk="0">
                  <a:moveTo>
                    <a:pt x="10561" y="5295"/>
                  </a:moveTo>
                  <a:cubicBezTo>
                    <a:pt x="10561" y="8214"/>
                    <a:pt x="8186" y="10590"/>
                    <a:pt x="5267" y="10590"/>
                  </a:cubicBezTo>
                  <a:cubicBezTo>
                    <a:pt x="2348" y="10590"/>
                    <a:pt x="1" y="8214"/>
                    <a:pt x="1" y="5295"/>
                  </a:cubicBezTo>
                  <a:cubicBezTo>
                    <a:pt x="1" y="2376"/>
                    <a:pt x="2348" y="1"/>
                    <a:pt x="5267" y="1"/>
                  </a:cubicBezTo>
                  <a:cubicBezTo>
                    <a:pt x="8186" y="1"/>
                    <a:pt x="10561" y="2376"/>
                    <a:pt x="10561" y="5295"/>
                  </a:cubicBezTo>
                  <a:close/>
                </a:path>
              </a:pathLst>
            </a:custGeom>
            <a:noFill/>
            <a:ln w="17875" cap="flat" cmpd="sng">
              <a:solidFill>
                <a:schemeClr val="accent1"/>
              </a:solidFill>
              <a:prstDash val="solid"/>
              <a:miter lim="28619"/>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54" name="Google Shape;854;p58"/>
            <p:cNvSpPr/>
            <p:nvPr/>
          </p:nvSpPr>
          <p:spPr>
            <a:xfrm>
              <a:off x="3489075" y="4467325"/>
              <a:ext cx="184625" cy="184625"/>
            </a:xfrm>
            <a:custGeom>
              <a:avLst/>
              <a:gdLst/>
              <a:ahLst/>
              <a:cxnLst/>
              <a:rect l="l" t="t" r="r" b="b"/>
              <a:pathLst>
                <a:path w="7385" h="7385" extrusionOk="0">
                  <a:moveTo>
                    <a:pt x="3693" y="0"/>
                  </a:moveTo>
                  <a:cubicBezTo>
                    <a:pt x="1661" y="0"/>
                    <a:pt x="1" y="1660"/>
                    <a:pt x="1" y="3692"/>
                  </a:cubicBezTo>
                  <a:cubicBezTo>
                    <a:pt x="1" y="5724"/>
                    <a:pt x="1661" y="7384"/>
                    <a:pt x="3693" y="7384"/>
                  </a:cubicBezTo>
                  <a:cubicBezTo>
                    <a:pt x="5725" y="7384"/>
                    <a:pt x="7385" y="5724"/>
                    <a:pt x="7385" y="3692"/>
                  </a:cubicBezTo>
                  <a:cubicBezTo>
                    <a:pt x="7385" y="1660"/>
                    <a:pt x="5725" y="0"/>
                    <a:pt x="3693" y="0"/>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55" name="Google Shape;855;p58"/>
            <p:cNvSpPr/>
            <p:nvPr/>
          </p:nvSpPr>
          <p:spPr>
            <a:xfrm>
              <a:off x="3449725" y="4427250"/>
              <a:ext cx="264050" cy="264750"/>
            </a:xfrm>
            <a:custGeom>
              <a:avLst/>
              <a:gdLst/>
              <a:ahLst/>
              <a:cxnLst/>
              <a:rect l="l" t="t" r="r" b="b"/>
              <a:pathLst>
                <a:path w="10562" h="10590" fill="none" extrusionOk="0">
                  <a:moveTo>
                    <a:pt x="10561" y="5295"/>
                  </a:moveTo>
                  <a:cubicBezTo>
                    <a:pt x="10561" y="8214"/>
                    <a:pt x="8186" y="10590"/>
                    <a:pt x="5267" y="10590"/>
                  </a:cubicBezTo>
                  <a:cubicBezTo>
                    <a:pt x="2348" y="10590"/>
                    <a:pt x="1" y="8214"/>
                    <a:pt x="1" y="5295"/>
                  </a:cubicBezTo>
                  <a:cubicBezTo>
                    <a:pt x="1" y="2376"/>
                    <a:pt x="2348" y="1"/>
                    <a:pt x="5267" y="1"/>
                  </a:cubicBezTo>
                  <a:cubicBezTo>
                    <a:pt x="8186" y="1"/>
                    <a:pt x="10561" y="2376"/>
                    <a:pt x="10561" y="5295"/>
                  </a:cubicBezTo>
                  <a:close/>
                </a:path>
              </a:pathLst>
            </a:custGeom>
            <a:noFill/>
            <a:ln w="17875" cap="flat" cmpd="sng">
              <a:solidFill>
                <a:schemeClr val="accent1"/>
              </a:solidFill>
              <a:prstDash val="solid"/>
              <a:miter lim="28619"/>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56" name="Google Shape;856;p58"/>
            <p:cNvSpPr/>
            <p:nvPr/>
          </p:nvSpPr>
          <p:spPr>
            <a:xfrm>
              <a:off x="3489075" y="4467325"/>
              <a:ext cx="184625" cy="184625"/>
            </a:xfrm>
            <a:custGeom>
              <a:avLst/>
              <a:gdLst/>
              <a:ahLst/>
              <a:cxnLst/>
              <a:rect l="l" t="t" r="r" b="b"/>
              <a:pathLst>
                <a:path w="7385" h="7385" extrusionOk="0">
                  <a:moveTo>
                    <a:pt x="3693" y="0"/>
                  </a:moveTo>
                  <a:cubicBezTo>
                    <a:pt x="1661" y="0"/>
                    <a:pt x="1" y="1660"/>
                    <a:pt x="1" y="3692"/>
                  </a:cubicBezTo>
                  <a:cubicBezTo>
                    <a:pt x="1" y="5724"/>
                    <a:pt x="1661" y="7384"/>
                    <a:pt x="3693" y="7384"/>
                  </a:cubicBezTo>
                  <a:cubicBezTo>
                    <a:pt x="5725" y="7384"/>
                    <a:pt x="7385" y="5724"/>
                    <a:pt x="7385" y="3692"/>
                  </a:cubicBezTo>
                  <a:cubicBezTo>
                    <a:pt x="7385" y="1660"/>
                    <a:pt x="5725" y="0"/>
                    <a:pt x="3693" y="0"/>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57" name="Google Shape;857;p58"/>
            <p:cNvSpPr/>
            <p:nvPr/>
          </p:nvSpPr>
          <p:spPr>
            <a:xfrm>
              <a:off x="3557050" y="4490925"/>
              <a:ext cx="50100" cy="50125"/>
            </a:xfrm>
            <a:custGeom>
              <a:avLst/>
              <a:gdLst/>
              <a:ahLst/>
              <a:cxnLst/>
              <a:rect l="l" t="t" r="r" b="b"/>
              <a:pathLst>
                <a:path w="2004" h="2005" extrusionOk="0">
                  <a:moveTo>
                    <a:pt x="1002" y="1"/>
                  </a:moveTo>
                  <a:cubicBezTo>
                    <a:pt x="459" y="1"/>
                    <a:pt x="1" y="459"/>
                    <a:pt x="1" y="1002"/>
                  </a:cubicBezTo>
                  <a:cubicBezTo>
                    <a:pt x="1" y="1575"/>
                    <a:pt x="459" y="2004"/>
                    <a:pt x="1002" y="2004"/>
                  </a:cubicBezTo>
                  <a:cubicBezTo>
                    <a:pt x="1575" y="2004"/>
                    <a:pt x="2004" y="1575"/>
                    <a:pt x="2004" y="1002"/>
                  </a:cubicBezTo>
                  <a:cubicBezTo>
                    <a:pt x="2004" y="459"/>
                    <a:pt x="1575" y="1"/>
                    <a:pt x="1002"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58" name="Google Shape;858;p58"/>
            <p:cNvSpPr/>
            <p:nvPr/>
          </p:nvSpPr>
          <p:spPr>
            <a:xfrm>
              <a:off x="3672250" y="4176175"/>
              <a:ext cx="304825" cy="284725"/>
            </a:xfrm>
            <a:custGeom>
              <a:avLst/>
              <a:gdLst/>
              <a:ahLst/>
              <a:cxnLst/>
              <a:rect l="l" t="t" r="r" b="b"/>
              <a:pathLst>
                <a:path w="12193" h="11389" extrusionOk="0">
                  <a:moveTo>
                    <a:pt x="6685" y="0"/>
                  </a:moveTo>
                  <a:cubicBezTo>
                    <a:pt x="4802" y="0"/>
                    <a:pt x="2498" y="636"/>
                    <a:pt x="0" y="1830"/>
                  </a:cubicBezTo>
                  <a:cubicBezTo>
                    <a:pt x="1689" y="6294"/>
                    <a:pt x="5266" y="9786"/>
                    <a:pt x="9788" y="11389"/>
                  </a:cubicBezTo>
                  <a:cubicBezTo>
                    <a:pt x="11849" y="6981"/>
                    <a:pt x="12192" y="3204"/>
                    <a:pt x="10275" y="1257"/>
                  </a:cubicBezTo>
                  <a:cubicBezTo>
                    <a:pt x="9423" y="406"/>
                    <a:pt x="8188" y="0"/>
                    <a:pt x="6685"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3" name="Nar7"/>
          <p:cNvGrpSpPr/>
          <p:nvPr/>
        </p:nvGrpSpPr>
        <p:grpSpPr>
          <a:xfrm>
            <a:off x="2237105" y="3054350"/>
            <a:ext cx="1371600" cy="1371600"/>
            <a:chOff x="647" y="1496"/>
            <a:chExt cx="2160" cy="2160"/>
          </a:xfrm>
        </p:grpSpPr>
        <p:sp>
          <p:nvSpPr>
            <p:cNvPr id="14" name="Google Shape;844;p58"/>
            <p:cNvSpPr/>
            <p:nvPr/>
          </p:nvSpPr>
          <p:spPr>
            <a:xfrm>
              <a:off x="647" y="1496"/>
              <a:ext cx="2160" cy="2160"/>
            </a:xfrm>
            <a:custGeom>
              <a:avLst/>
              <a:gdLst/>
              <a:ahLst/>
              <a:cxnLst/>
              <a:rect l="l" t="t" r="r" b="b"/>
              <a:pathLst>
                <a:path w="150510" h="149679" extrusionOk="0">
                  <a:moveTo>
                    <a:pt x="67399" y="0"/>
                  </a:moveTo>
                  <a:lnTo>
                    <a:pt x="61561" y="10446"/>
                  </a:lnTo>
                  <a:lnTo>
                    <a:pt x="52002" y="3263"/>
                  </a:lnTo>
                  <a:lnTo>
                    <a:pt x="48482" y="14682"/>
                  </a:lnTo>
                  <a:lnTo>
                    <a:pt x="37635" y="9673"/>
                  </a:lnTo>
                  <a:lnTo>
                    <a:pt x="36548" y="21579"/>
                  </a:lnTo>
                  <a:lnTo>
                    <a:pt x="24900" y="18917"/>
                  </a:lnTo>
                  <a:lnTo>
                    <a:pt x="26330" y="30794"/>
                  </a:lnTo>
                  <a:lnTo>
                    <a:pt x="14368" y="30623"/>
                  </a:lnTo>
                  <a:lnTo>
                    <a:pt x="14368" y="30623"/>
                  </a:lnTo>
                  <a:lnTo>
                    <a:pt x="18231" y="41927"/>
                  </a:lnTo>
                  <a:lnTo>
                    <a:pt x="6497" y="44245"/>
                  </a:lnTo>
                  <a:lnTo>
                    <a:pt x="12622" y="54491"/>
                  </a:lnTo>
                  <a:lnTo>
                    <a:pt x="1632" y="59213"/>
                  </a:lnTo>
                  <a:lnTo>
                    <a:pt x="9760" y="67971"/>
                  </a:lnTo>
                  <a:lnTo>
                    <a:pt x="1" y="74839"/>
                  </a:lnTo>
                  <a:lnTo>
                    <a:pt x="9760" y="81737"/>
                  </a:lnTo>
                  <a:lnTo>
                    <a:pt x="1632" y="90494"/>
                  </a:lnTo>
                  <a:lnTo>
                    <a:pt x="12622" y="95188"/>
                  </a:lnTo>
                  <a:lnTo>
                    <a:pt x="6497" y="105462"/>
                  </a:lnTo>
                  <a:lnTo>
                    <a:pt x="18231" y="107780"/>
                  </a:lnTo>
                  <a:lnTo>
                    <a:pt x="14368" y="119085"/>
                  </a:lnTo>
                  <a:lnTo>
                    <a:pt x="26330" y="118913"/>
                  </a:lnTo>
                  <a:lnTo>
                    <a:pt x="24900" y="130761"/>
                  </a:lnTo>
                  <a:lnTo>
                    <a:pt x="24900" y="130761"/>
                  </a:lnTo>
                  <a:lnTo>
                    <a:pt x="36548" y="128128"/>
                  </a:lnTo>
                  <a:lnTo>
                    <a:pt x="37635" y="140034"/>
                  </a:lnTo>
                  <a:lnTo>
                    <a:pt x="48482" y="134997"/>
                  </a:lnTo>
                  <a:lnTo>
                    <a:pt x="52002" y="146416"/>
                  </a:lnTo>
                  <a:lnTo>
                    <a:pt x="61561" y="139261"/>
                  </a:lnTo>
                  <a:lnTo>
                    <a:pt x="67399" y="149679"/>
                  </a:lnTo>
                  <a:lnTo>
                    <a:pt x="75241" y="140692"/>
                  </a:lnTo>
                  <a:lnTo>
                    <a:pt x="83111" y="149679"/>
                  </a:lnTo>
                  <a:lnTo>
                    <a:pt x="88949" y="139261"/>
                  </a:lnTo>
                  <a:lnTo>
                    <a:pt x="98508" y="146416"/>
                  </a:lnTo>
                  <a:lnTo>
                    <a:pt x="102028" y="134997"/>
                  </a:lnTo>
                  <a:lnTo>
                    <a:pt x="112875" y="140034"/>
                  </a:lnTo>
                  <a:lnTo>
                    <a:pt x="113962" y="128128"/>
                  </a:lnTo>
                  <a:lnTo>
                    <a:pt x="125610" y="130761"/>
                  </a:lnTo>
                  <a:lnTo>
                    <a:pt x="124179" y="118913"/>
                  </a:lnTo>
                  <a:lnTo>
                    <a:pt x="136142" y="119085"/>
                  </a:lnTo>
                  <a:lnTo>
                    <a:pt x="132279" y="107780"/>
                  </a:lnTo>
                  <a:lnTo>
                    <a:pt x="144013" y="105462"/>
                  </a:lnTo>
                  <a:lnTo>
                    <a:pt x="137888" y="95188"/>
                  </a:lnTo>
                  <a:lnTo>
                    <a:pt x="148878" y="90494"/>
                  </a:lnTo>
                  <a:lnTo>
                    <a:pt x="140750" y="81737"/>
                  </a:lnTo>
                  <a:lnTo>
                    <a:pt x="150509" y="74839"/>
                  </a:lnTo>
                  <a:lnTo>
                    <a:pt x="140750" y="67971"/>
                  </a:lnTo>
                  <a:lnTo>
                    <a:pt x="148878" y="59213"/>
                  </a:lnTo>
                  <a:lnTo>
                    <a:pt x="137888" y="54491"/>
                  </a:lnTo>
                  <a:lnTo>
                    <a:pt x="144013" y="44245"/>
                  </a:lnTo>
                  <a:lnTo>
                    <a:pt x="132279" y="41927"/>
                  </a:lnTo>
                  <a:lnTo>
                    <a:pt x="136142" y="30623"/>
                  </a:lnTo>
                  <a:lnTo>
                    <a:pt x="136142" y="30623"/>
                  </a:lnTo>
                  <a:lnTo>
                    <a:pt x="124179" y="30794"/>
                  </a:lnTo>
                  <a:lnTo>
                    <a:pt x="125610" y="18917"/>
                  </a:lnTo>
                  <a:lnTo>
                    <a:pt x="125610" y="18917"/>
                  </a:lnTo>
                  <a:lnTo>
                    <a:pt x="113962" y="21579"/>
                  </a:lnTo>
                  <a:lnTo>
                    <a:pt x="112875" y="9673"/>
                  </a:lnTo>
                  <a:lnTo>
                    <a:pt x="102028" y="14682"/>
                  </a:lnTo>
                  <a:lnTo>
                    <a:pt x="98508" y="3263"/>
                  </a:lnTo>
                  <a:lnTo>
                    <a:pt x="88949" y="10446"/>
                  </a:lnTo>
                  <a:lnTo>
                    <a:pt x="83111" y="0"/>
                  </a:lnTo>
                  <a:lnTo>
                    <a:pt x="75241" y="8986"/>
                  </a:lnTo>
                  <a:lnTo>
                    <a:pt x="67399"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pic>
          <p:nvPicPr>
            <p:cNvPr id="65" name="Picture 64" descr="pngwing.com"/>
            <p:cNvPicPr>
              <a:picLocks noChangeAspect="1"/>
            </p:cNvPicPr>
            <p:nvPr/>
          </p:nvPicPr>
          <p:blipFill>
            <a:blip r:embed="rId2"/>
            <a:stretch>
              <a:fillRect/>
            </a:stretch>
          </p:blipFill>
          <p:spPr>
            <a:xfrm>
              <a:off x="1041" y="1780"/>
              <a:ext cx="1371" cy="1592"/>
            </a:xfrm>
            <a:prstGeom prst="rect">
              <a:avLst/>
            </a:prstGeom>
          </p:spPr>
        </p:pic>
      </p:grpSp>
      <p:grpSp>
        <p:nvGrpSpPr>
          <p:cNvPr id="66" name="Nar9"/>
          <p:cNvGrpSpPr/>
          <p:nvPr/>
        </p:nvGrpSpPr>
        <p:grpSpPr>
          <a:xfrm>
            <a:off x="5277485" y="3077845"/>
            <a:ext cx="1371600" cy="1371600"/>
            <a:chOff x="647" y="1496"/>
            <a:chExt cx="2160" cy="2160"/>
          </a:xfrm>
        </p:grpSpPr>
        <p:sp>
          <p:nvSpPr>
            <p:cNvPr id="67" name="Google Shape;844;p58"/>
            <p:cNvSpPr/>
            <p:nvPr/>
          </p:nvSpPr>
          <p:spPr>
            <a:xfrm>
              <a:off x="647" y="1496"/>
              <a:ext cx="2160" cy="2160"/>
            </a:xfrm>
            <a:custGeom>
              <a:avLst/>
              <a:gdLst/>
              <a:ahLst/>
              <a:cxnLst/>
              <a:rect l="l" t="t" r="r" b="b"/>
              <a:pathLst>
                <a:path w="150510" h="149679" extrusionOk="0">
                  <a:moveTo>
                    <a:pt x="67399" y="0"/>
                  </a:moveTo>
                  <a:lnTo>
                    <a:pt x="61561" y="10446"/>
                  </a:lnTo>
                  <a:lnTo>
                    <a:pt x="52002" y="3263"/>
                  </a:lnTo>
                  <a:lnTo>
                    <a:pt x="48482" y="14682"/>
                  </a:lnTo>
                  <a:lnTo>
                    <a:pt x="37635" y="9673"/>
                  </a:lnTo>
                  <a:lnTo>
                    <a:pt x="36548" y="21579"/>
                  </a:lnTo>
                  <a:lnTo>
                    <a:pt x="24900" y="18917"/>
                  </a:lnTo>
                  <a:lnTo>
                    <a:pt x="26330" y="30794"/>
                  </a:lnTo>
                  <a:lnTo>
                    <a:pt x="14368" y="30623"/>
                  </a:lnTo>
                  <a:lnTo>
                    <a:pt x="14368" y="30623"/>
                  </a:lnTo>
                  <a:lnTo>
                    <a:pt x="18231" y="41927"/>
                  </a:lnTo>
                  <a:lnTo>
                    <a:pt x="6497" y="44245"/>
                  </a:lnTo>
                  <a:lnTo>
                    <a:pt x="12622" y="54491"/>
                  </a:lnTo>
                  <a:lnTo>
                    <a:pt x="1632" y="59213"/>
                  </a:lnTo>
                  <a:lnTo>
                    <a:pt x="9760" y="67971"/>
                  </a:lnTo>
                  <a:lnTo>
                    <a:pt x="1" y="74839"/>
                  </a:lnTo>
                  <a:lnTo>
                    <a:pt x="9760" y="81737"/>
                  </a:lnTo>
                  <a:lnTo>
                    <a:pt x="1632" y="90494"/>
                  </a:lnTo>
                  <a:lnTo>
                    <a:pt x="12622" y="95188"/>
                  </a:lnTo>
                  <a:lnTo>
                    <a:pt x="6497" y="105462"/>
                  </a:lnTo>
                  <a:lnTo>
                    <a:pt x="18231" y="107780"/>
                  </a:lnTo>
                  <a:lnTo>
                    <a:pt x="14368" y="119085"/>
                  </a:lnTo>
                  <a:lnTo>
                    <a:pt x="26330" y="118913"/>
                  </a:lnTo>
                  <a:lnTo>
                    <a:pt x="24900" y="130761"/>
                  </a:lnTo>
                  <a:lnTo>
                    <a:pt x="24900" y="130761"/>
                  </a:lnTo>
                  <a:lnTo>
                    <a:pt x="36548" y="128128"/>
                  </a:lnTo>
                  <a:lnTo>
                    <a:pt x="37635" y="140034"/>
                  </a:lnTo>
                  <a:lnTo>
                    <a:pt x="48482" y="134997"/>
                  </a:lnTo>
                  <a:lnTo>
                    <a:pt x="52002" y="146416"/>
                  </a:lnTo>
                  <a:lnTo>
                    <a:pt x="61561" y="139261"/>
                  </a:lnTo>
                  <a:lnTo>
                    <a:pt x="67399" y="149679"/>
                  </a:lnTo>
                  <a:lnTo>
                    <a:pt x="75241" y="140692"/>
                  </a:lnTo>
                  <a:lnTo>
                    <a:pt x="83111" y="149679"/>
                  </a:lnTo>
                  <a:lnTo>
                    <a:pt x="88949" y="139261"/>
                  </a:lnTo>
                  <a:lnTo>
                    <a:pt x="98508" y="146416"/>
                  </a:lnTo>
                  <a:lnTo>
                    <a:pt x="102028" y="134997"/>
                  </a:lnTo>
                  <a:lnTo>
                    <a:pt x="112875" y="140034"/>
                  </a:lnTo>
                  <a:lnTo>
                    <a:pt x="113962" y="128128"/>
                  </a:lnTo>
                  <a:lnTo>
                    <a:pt x="125610" y="130761"/>
                  </a:lnTo>
                  <a:lnTo>
                    <a:pt x="124179" y="118913"/>
                  </a:lnTo>
                  <a:lnTo>
                    <a:pt x="136142" y="119085"/>
                  </a:lnTo>
                  <a:lnTo>
                    <a:pt x="132279" y="107780"/>
                  </a:lnTo>
                  <a:lnTo>
                    <a:pt x="144013" y="105462"/>
                  </a:lnTo>
                  <a:lnTo>
                    <a:pt x="137888" y="95188"/>
                  </a:lnTo>
                  <a:lnTo>
                    <a:pt x="148878" y="90494"/>
                  </a:lnTo>
                  <a:lnTo>
                    <a:pt x="140750" y="81737"/>
                  </a:lnTo>
                  <a:lnTo>
                    <a:pt x="150509" y="74839"/>
                  </a:lnTo>
                  <a:lnTo>
                    <a:pt x="140750" y="67971"/>
                  </a:lnTo>
                  <a:lnTo>
                    <a:pt x="148878" y="59213"/>
                  </a:lnTo>
                  <a:lnTo>
                    <a:pt x="137888" y="54491"/>
                  </a:lnTo>
                  <a:lnTo>
                    <a:pt x="144013" y="44245"/>
                  </a:lnTo>
                  <a:lnTo>
                    <a:pt x="132279" y="41927"/>
                  </a:lnTo>
                  <a:lnTo>
                    <a:pt x="136142" y="30623"/>
                  </a:lnTo>
                  <a:lnTo>
                    <a:pt x="136142" y="30623"/>
                  </a:lnTo>
                  <a:lnTo>
                    <a:pt x="124179" y="30794"/>
                  </a:lnTo>
                  <a:lnTo>
                    <a:pt x="125610" y="18917"/>
                  </a:lnTo>
                  <a:lnTo>
                    <a:pt x="125610" y="18917"/>
                  </a:lnTo>
                  <a:lnTo>
                    <a:pt x="113962" y="21579"/>
                  </a:lnTo>
                  <a:lnTo>
                    <a:pt x="112875" y="9673"/>
                  </a:lnTo>
                  <a:lnTo>
                    <a:pt x="102028" y="14682"/>
                  </a:lnTo>
                  <a:lnTo>
                    <a:pt x="98508" y="3263"/>
                  </a:lnTo>
                  <a:lnTo>
                    <a:pt x="88949" y="10446"/>
                  </a:lnTo>
                  <a:lnTo>
                    <a:pt x="83111" y="0"/>
                  </a:lnTo>
                  <a:lnTo>
                    <a:pt x="75241" y="8986"/>
                  </a:lnTo>
                  <a:lnTo>
                    <a:pt x="67399"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pic>
          <p:nvPicPr>
            <p:cNvPr id="70" name="Picture 69" descr="pngwing.com"/>
            <p:cNvPicPr>
              <a:picLocks noChangeAspect="1"/>
            </p:cNvPicPr>
            <p:nvPr/>
          </p:nvPicPr>
          <p:blipFill>
            <a:blip r:embed="rId2"/>
            <a:stretch>
              <a:fillRect/>
            </a:stretch>
          </p:blipFill>
          <p:spPr>
            <a:xfrm>
              <a:off x="1041" y="1780"/>
              <a:ext cx="1371" cy="1592"/>
            </a:xfrm>
            <a:prstGeom prst="rect">
              <a:avLst/>
            </a:prstGeom>
          </p:spPr>
        </p:pic>
      </p:grpSp>
      <p:grpSp>
        <p:nvGrpSpPr>
          <p:cNvPr id="117" name="Nar3"/>
          <p:cNvGrpSpPr/>
          <p:nvPr/>
        </p:nvGrpSpPr>
        <p:grpSpPr>
          <a:xfrm>
            <a:off x="5283835" y="92710"/>
            <a:ext cx="1371600" cy="1371600"/>
            <a:chOff x="647" y="1496"/>
            <a:chExt cx="2160" cy="2160"/>
          </a:xfrm>
        </p:grpSpPr>
        <p:sp>
          <p:nvSpPr>
            <p:cNvPr id="244" name="Google Shape;844;p58"/>
            <p:cNvSpPr/>
            <p:nvPr/>
          </p:nvSpPr>
          <p:spPr>
            <a:xfrm>
              <a:off x="647" y="1496"/>
              <a:ext cx="2160" cy="2160"/>
            </a:xfrm>
            <a:custGeom>
              <a:avLst/>
              <a:gdLst/>
              <a:ahLst/>
              <a:cxnLst/>
              <a:rect l="l" t="t" r="r" b="b"/>
              <a:pathLst>
                <a:path w="150510" h="149679" extrusionOk="0">
                  <a:moveTo>
                    <a:pt x="67399" y="0"/>
                  </a:moveTo>
                  <a:lnTo>
                    <a:pt x="61561" y="10446"/>
                  </a:lnTo>
                  <a:lnTo>
                    <a:pt x="52002" y="3263"/>
                  </a:lnTo>
                  <a:lnTo>
                    <a:pt x="48482" y="14682"/>
                  </a:lnTo>
                  <a:lnTo>
                    <a:pt x="37635" y="9673"/>
                  </a:lnTo>
                  <a:lnTo>
                    <a:pt x="36548" y="21579"/>
                  </a:lnTo>
                  <a:lnTo>
                    <a:pt x="24900" y="18917"/>
                  </a:lnTo>
                  <a:lnTo>
                    <a:pt x="26330" y="30794"/>
                  </a:lnTo>
                  <a:lnTo>
                    <a:pt x="14368" y="30623"/>
                  </a:lnTo>
                  <a:lnTo>
                    <a:pt x="14368" y="30623"/>
                  </a:lnTo>
                  <a:lnTo>
                    <a:pt x="18231" y="41927"/>
                  </a:lnTo>
                  <a:lnTo>
                    <a:pt x="6497" y="44245"/>
                  </a:lnTo>
                  <a:lnTo>
                    <a:pt x="12622" y="54491"/>
                  </a:lnTo>
                  <a:lnTo>
                    <a:pt x="1632" y="59213"/>
                  </a:lnTo>
                  <a:lnTo>
                    <a:pt x="9760" y="67971"/>
                  </a:lnTo>
                  <a:lnTo>
                    <a:pt x="1" y="74839"/>
                  </a:lnTo>
                  <a:lnTo>
                    <a:pt x="9760" y="81737"/>
                  </a:lnTo>
                  <a:lnTo>
                    <a:pt x="1632" y="90494"/>
                  </a:lnTo>
                  <a:lnTo>
                    <a:pt x="12622" y="95188"/>
                  </a:lnTo>
                  <a:lnTo>
                    <a:pt x="6497" y="105462"/>
                  </a:lnTo>
                  <a:lnTo>
                    <a:pt x="18231" y="107780"/>
                  </a:lnTo>
                  <a:lnTo>
                    <a:pt x="14368" y="119085"/>
                  </a:lnTo>
                  <a:lnTo>
                    <a:pt x="26330" y="118913"/>
                  </a:lnTo>
                  <a:lnTo>
                    <a:pt x="24900" y="130761"/>
                  </a:lnTo>
                  <a:lnTo>
                    <a:pt x="24900" y="130761"/>
                  </a:lnTo>
                  <a:lnTo>
                    <a:pt x="36548" y="128128"/>
                  </a:lnTo>
                  <a:lnTo>
                    <a:pt x="37635" y="140034"/>
                  </a:lnTo>
                  <a:lnTo>
                    <a:pt x="48482" y="134997"/>
                  </a:lnTo>
                  <a:lnTo>
                    <a:pt x="52002" y="146416"/>
                  </a:lnTo>
                  <a:lnTo>
                    <a:pt x="61561" y="139261"/>
                  </a:lnTo>
                  <a:lnTo>
                    <a:pt x="67399" y="149679"/>
                  </a:lnTo>
                  <a:lnTo>
                    <a:pt x="75241" y="140692"/>
                  </a:lnTo>
                  <a:lnTo>
                    <a:pt x="83111" y="149679"/>
                  </a:lnTo>
                  <a:lnTo>
                    <a:pt x="88949" y="139261"/>
                  </a:lnTo>
                  <a:lnTo>
                    <a:pt x="98508" y="146416"/>
                  </a:lnTo>
                  <a:lnTo>
                    <a:pt x="102028" y="134997"/>
                  </a:lnTo>
                  <a:lnTo>
                    <a:pt x="112875" y="140034"/>
                  </a:lnTo>
                  <a:lnTo>
                    <a:pt x="113962" y="128128"/>
                  </a:lnTo>
                  <a:lnTo>
                    <a:pt x="125610" y="130761"/>
                  </a:lnTo>
                  <a:lnTo>
                    <a:pt x="124179" y="118913"/>
                  </a:lnTo>
                  <a:lnTo>
                    <a:pt x="136142" y="119085"/>
                  </a:lnTo>
                  <a:lnTo>
                    <a:pt x="132279" y="107780"/>
                  </a:lnTo>
                  <a:lnTo>
                    <a:pt x="144013" y="105462"/>
                  </a:lnTo>
                  <a:lnTo>
                    <a:pt x="137888" y="95188"/>
                  </a:lnTo>
                  <a:lnTo>
                    <a:pt x="148878" y="90494"/>
                  </a:lnTo>
                  <a:lnTo>
                    <a:pt x="140750" y="81737"/>
                  </a:lnTo>
                  <a:lnTo>
                    <a:pt x="150509" y="74839"/>
                  </a:lnTo>
                  <a:lnTo>
                    <a:pt x="140750" y="67971"/>
                  </a:lnTo>
                  <a:lnTo>
                    <a:pt x="148878" y="59213"/>
                  </a:lnTo>
                  <a:lnTo>
                    <a:pt x="137888" y="54491"/>
                  </a:lnTo>
                  <a:lnTo>
                    <a:pt x="144013" y="44245"/>
                  </a:lnTo>
                  <a:lnTo>
                    <a:pt x="132279" y="41927"/>
                  </a:lnTo>
                  <a:lnTo>
                    <a:pt x="136142" y="30623"/>
                  </a:lnTo>
                  <a:lnTo>
                    <a:pt x="136142" y="30623"/>
                  </a:lnTo>
                  <a:lnTo>
                    <a:pt x="124179" y="30794"/>
                  </a:lnTo>
                  <a:lnTo>
                    <a:pt x="125610" y="18917"/>
                  </a:lnTo>
                  <a:lnTo>
                    <a:pt x="125610" y="18917"/>
                  </a:lnTo>
                  <a:lnTo>
                    <a:pt x="113962" y="21579"/>
                  </a:lnTo>
                  <a:lnTo>
                    <a:pt x="112875" y="9673"/>
                  </a:lnTo>
                  <a:lnTo>
                    <a:pt x="102028" y="14682"/>
                  </a:lnTo>
                  <a:lnTo>
                    <a:pt x="98508" y="3263"/>
                  </a:lnTo>
                  <a:lnTo>
                    <a:pt x="88949" y="10446"/>
                  </a:lnTo>
                  <a:lnTo>
                    <a:pt x="83111" y="0"/>
                  </a:lnTo>
                  <a:lnTo>
                    <a:pt x="75241" y="8986"/>
                  </a:lnTo>
                  <a:lnTo>
                    <a:pt x="67399"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pic>
          <p:nvPicPr>
            <p:cNvPr id="245" name="Picture 244" descr="pngwing.com"/>
            <p:cNvPicPr>
              <a:picLocks noChangeAspect="1"/>
            </p:cNvPicPr>
            <p:nvPr/>
          </p:nvPicPr>
          <p:blipFill>
            <a:blip r:embed="rId2"/>
            <a:stretch>
              <a:fillRect/>
            </a:stretch>
          </p:blipFill>
          <p:spPr>
            <a:xfrm>
              <a:off x="1041" y="1780"/>
              <a:ext cx="1371" cy="1592"/>
            </a:xfrm>
            <a:prstGeom prst="rect">
              <a:avLst/>
            </a:prstGeom>
          </p:spPr>
        </p:pic>
      </p:grpSp>
      <p:grpSp>
        <p:nvGrpSpPr>
          <p:cNvPr id="246" name="Nar1"/>
          <p:cNvGrpSpPr>
            <a:grpSpLocks noChangeAspect="1"/>
          </p:cNvGrpSpPr>
          <p:nvPr/>
        </p:nvGrpSpPr>
        <p:grpSpPr>
          <a:xfrm>
            <a:off x="2243455" y="36195"/>
            <a:ext cx="1371600" cy="1371600"/>
            <a:chOff x="647" y="1496"/>
            <a:chExt cx="2160" cy="2160"/>
          </a:xfrm>
        </p:grpSpPr>
        <p:sp>
          <p:nvSpPr>
            <p:cNvPr id="247" name="Google Shape;844;p58"/>
            <p:cNvSpPr/>
            <p:nvPr/>
          </p:nvSpPr>
          <p:spPr>
            <a:xfrm>
              <a:off x="647" y="1496"/>
              <a:ext cx="2160" cy="2160"/>
            </a:xfrm>
            <a:custGeom>
              <a:avLst/>
              <a:gdLst/>
              <a:ahLst/>
              <a:cxnLst/>
              <a:rect l="l" t="t" r="r" b="b"/>
              <a:pathLst>
                <a:path w="150510" h="149679" extrusionOk="0">
                  <a:moveTo>
                    <a:pt x="67399" y="0"/>
                  </a:moveTo>
                  <a:lnTo>
                    <a:pt x="61561" y="10446"/>
                  </a:lnTo>
                  <a:lnTo>
                    <a:pt x="52002" y="3263"/>
                  </a:lnTo>
                  <a:lnTo>
                    <a:pt x="48482" y="14682"/>
                  </a:lnTo>
                  <a:lnTo>
                    <a:pt x="37635" y="9673"/>
                  </a:lnTo>
                  <a:lnTo>
                    <a:pt x="36548" y="21579"/>
                  </a:lnTo>
                  <a:lnTo>
                    <a:pt x="24900" y="18917"/>
                  </a:lnTo>
                  <a:lnTo>
                    <a:pt x="26330" y="30794"/>
                  </a:lnTo>
                  <a:lnTo>
                    <a:pt x="14368" y="30623"/>
                  </a:lnTo>
                  <a:lnTo>
                    <a:pt x="14368" y="30623"/>
                  </a:lnTo>
                  <a:lnTo>
                    <a:pt x="18231" y="41927"/>
                  </a:lnTo>
                  <a:lnTo>
                    <a:pt x="6497" y="44245"/>
                  </a:lnTo>
                  <a:lnTo>
                    <a:pt x="12622" y="54491"/>
                  </a:lnTo>
                  <a:lnTo>
                    <a:pt x="1632" y="59213"/>
                  </a:lnTo>
                  <a:lnTo>
                    <a:pt x="9760" y="67971"/>
                  </a:lnTo>
                  <a:lnTo>
                    <a:pt x="1" y="74839"/>
                  </a:lnTo>
                  <a:lnTo>
                    <a:pt x="9760" y="81737"/>
                  </a:lnTo>
                  <a:lnTo>
                    <a:pt x="1632" y="90494"/>
                  </a:lnTo>
                  <a:lnTo>
                    <a:pt x="12622" y="95188"/>
                  </a:lnTo>
                  <a:lnTo>
                    <a:pt x="6497" y="105462"/>
                  </a:lnTo>
                  <a:lnTo>
                    <a:pt x="18231" y="107780"/>
                  </a:lnTo>
                  <a:lnTo>
                    <a:pt x="14368" y="119085"/>
                  </a:lnTo>
                  <a:lnTo>
                    <a:pt x="26330" y="118913"/>
                  </a:lnTo>
                  <a:lnTo>
                    <a:pt x="24900" y="130761"/>
                  </a:lnTo>
                  <a:lnTo>
                    <a:pt x="24900" y="130761"/>
                  </a:lnTo>
                  <a:lnTo>
                    <a:pt x="36548" y="128128"/>
                  </a:lnTo>
                  <a:lnTo>
                    <a:pt x="37635" y="140034"/>
                  </a:lnTo>
                  <a:lnTo>
                    <a:pt x="48482" y="134997"/>
                  </a:lnTo>
                  <a:lnTo>
                    <a:pt x="52002" y="146416"/>
                  </a:lnTo>
                  <a:lnTo>
                    <a:pt x="61561" y="139261"/>
                  </a:lnTo>
                  <a:lnTo>
                    <a:pt x="67399" y="149679"/>
                  </a:lnTo>
                  <a:lnTo>
                    <a:pt x="75241" y="140692"/>
                  </a:lnTo>
                  <a:lnTo>
                    <a:pt x="83111" y="149679"/>
                  </a:lnTo>
                  <a:lnTo>
                    <a:pt x="88949" y="139261"/>
                  </a:lnTo>
                  <a:lnTo>
                    <a:pt x="98508" y="146416"/>
                  </a:lnTo>
                  <a:lnTo>
                    <a:pt x="102028" y="134997"/>
                  </a:lnTo>
                  <a:lnTo>
                    <a:pt x="112875" y="140034"/>
                  </a:lnTo>
                  <a:lnTo>
                    <a:pt x="113962" y="128128"/>
                  </a:lnTo>
                  <a:lnTo>
                    <a:pt x="125610" y="130761"/>
                  </a:lnTo>
                  <a:lnTo>
                    <a:pt x="124179" y="118913"/>
                  </a:lnTo>
                  <a:lnTo>
                    <a:pt x="136142" y="119085"/>
                  </a:lnTo>
                  <a:lnTo>
                    <a:pt x="132279" y="107780"/>
                  </a:lnTo>
                  <a:lnTo>
                    <a:pt x="144013" y="105462"/>
                  </a:lnTo>
                  <a:lnTo>
                    <a:pt x="137888" y="95188"/>
                  </a:lnTo>
                  <a:lnTo>
                    <a:pt x="148878" y="90494"/>
                  </a:lnTo>
                  <a:lnTo>
                    <a:pt x="140750" y="81737"/>
                  </a:lnTo>
                  <a:lnTo>
                    <a:pt x="150509" y="74839"/>
                  </a:lnTo>
                  <a:lnTo>
                    <a:pt x="140750" y="67971"/>
                  </a:lnTo>
                  <a:lnTo>
                    <a:pt x="148878" y="59213"/>
                  </a:lnTo>
                  <a:lnTo>
                    <a:pt x="137888" y="54491"/>
                  </a:lnTo>
                  <a:lnTo>
                    <a:pt x="144013" y="44245"/>
                  </a:lnTo>
                  <a:lnTo>
                    <a:pt x="132279" y="41927"/>
                  </a:lnTo>
                  <a:lnTo>
                    <a:pt x="136142" y="30623"/>
                  </a:lnTo>
                  <a:lnTo>
                    <a:pt x="136142" y="30623"/>
                  </a:lnTo>
                  <a:lnTo>
                    <a:pt x="124179" y="30794"/>
                  </a:lnTo>
                  <a:lnTo>
                    <a:pt x="125610" y="18917"/>
                  </a:lnTo>
                  <a:lnTo>
                    <a:pt x="125610" y="18917"/>
                  </a:lnTo>
                  <a:lnTo>
                    <a:pt x="113962" y="21579"/>
                  </a:lnTo>
                  <a:lnTo>
                    <a:pt x="112875" y="9673"/>
                  </a:lnTo>
                  <a:lnTo>
                    <a:pt x="102028" y="14682"/>
                  </a:lnTo>
                  <a:lnTo>
                    <a:pt x="98508" y="3263"/>
                  </a:lnTo>
                  <a:lnTo>
                    <a:pt x="88949" y="10446"/>
                  </a:lnTo>
                  <a:lnTo>
                    <a:pt x="83111" y="0"/>
                  </a:lnTo>
                  <a:lnTo>
                    <a:pt x="75241" y="8986"/>
                  </a:lnTo>
                  <a:lnTo>
                    <a:pt x="67399"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pic>
          <p:nvPicPr>
            <p:cNvPr id="248" name="Picture 247" descr="pngwing.com"/>
            <p:cNvPicPr>
              <a:picLocks noChangeAspect="1"/>
            </p:cNvPicPr>
            <p:nvPr/>
          </p:nvPicPr>
          <p:blipFill>
            <a:blip r:embed="rId2"/>
            <a:stretch>
              <a:fillRect/>
            </a:stretch>
          </p:blipFill>
          <p:spPr>
            <a:xfrm>
              <a:off x="1041" y="1780"/>
              <a:ext cx="1371" cy="1592"/>
            </a:xfrm>
            <a:prstGeom prst="rect">
              <a:avLst/>
            </a:prstGeom>
          </p:spPr>
        </p:pic>
      </p:grpSp>
      <p:grpSp>
        <p:nvGrpSpPr>
          <p:cNvPr id="249" name="Nar5"/>
          <p:cNvGrpSpPr/>
          <p:nvPr/>
        </p:nvGrpSpPr>
        <p:grpSpPr>
          <a:xfrm>
            <a:off x="3757295" y="1584960"/>
            <a:ext cx="1371600" cy="1371600"/>
            <a:chOff x="647" y="1496"/>
            <a:chExt cx="2160" cy="2160"/>
          </a:xfrm>
        </p:grpSpPr>
        <p:sp>
          <p:nvSpPr>
            <p:cNvPr id="250" name="Google Shape;844;p58"/>
            <p:cNvSpPr/>
            <p:nvPr/>
          </p:nvSpPr>
          <p:spPr>
            <a:xfrm>
              <a:off x="647" y="1496"/>
              <a:ext cx="2160" cy="2160"/>
            </a:xfrm>
            <a:custGeom>
              <a:avLst/>
              <a:gdLst/>
              <a:ahLst/>
              <a:cxnLst/>
              <a:rect l="l" t="t" r="r" b="b"/>
              <a:pathLst>
                <a:path w="150510" h="149679" extrusionOk="0">
                  <a:moveTo>
                    <a:pt x="67399" y="0"/>
                  </a:moveTo>
                  <a:lnTo>
                    <a:pt x="61561" y="10446"/>
                  </a:lnTo>
                  <a:lnTo>
                    <a:pt x="52002" y="3263"/>
                  </a:lnTo>
                  <a:lnTo>
                    <a:pt x="48482" y="14682"/>
                  </a:lnTo>
                  <a:lnTo>
                    <a:pt x="37635" y="9673"/>
                  </a:lnTo>
                  <a:lnTo>
                    <a:pt x="36548" y="21579"/>
                  </a:lnTo>
                  <a:lnTo>
                    <a:pt x="24900" y="18917"/>
                  </a:lnTo>
                  <a:lnTo>
                    <a:pt x="26330" y="30794"/>
                  </a:lnTo>
                  <a:lnTo>
                    <a:pt x="14368" y="30623"/>
                  </a:lnTo>
                  <a:lnTo>
                    <a:pt x="14368" y="30623"/>
                  </a:lnTo>
                  <a:lnTo>
                    <a:pt x="18231" y="41927"/>
                  </a:lnTo>
                  <a:lnTo>
                    <a:pt x="6497" y="44245"/>
                  </a:lnTo>
                  <a:lnTo>
                    <a:pt x="12622" y="54491"/>
                  </a:lnTo>
                  <a:lnTo>
                    <a:pt x="1632" y="59213"/>
                  </a:lnTo>
                  <a:lnTo>
                    <a:pt x="9760" y="67971"/>
                  </a:lnTo>
                  <a:lnTo>
                    <a:pt x="1" y="74839"/>
                  </a:lnTo>
                  <a:lnTo>
                    <a:pt x="9760" y="81737"/>
                  </a:lnTo>
                  <a:lnTo>
                    <a:pt x="1632" y="90494"/>
                  </a:lnTo>
                  <a:lnTo>
                    <a:pt x="12622" y="95188"/>
                  </a:lnTo>
                  <a:lnTo>
                    <a:pt x="6497" y="105462"/>
                  </a:lnTo>
                  <a:lnTo>
                    <a:pt x="18231" y="107780"/>
                  </a:lnTo>
                  <a:lnTo>
                    <a:pt x="14368" y="119085"/>
                  </a:lnTo>
                  <a:lnTo>
                    <a:pt x="26330" y="118913"/>
                  </a:lnTo>
                  <a:lnTo>
                    <a:pt x="24900" y="130761"/>
                  </a:lnTo>
                  <a:lnTo>
                    <a:pt x="24900" y="130761"/>
                  </a:lnTo>
                  <a:lnTo>
                    <a:pt x="36548" y="128128"/>
                  </a:lnTo>
                  <a:lnTo>
                    <a:pt x="37635" y="140034"/>
                  </a:lnTo>
                  <a:lnTo>
                    <a:pt x="48482" y="134997"/>
                  </a:lnTo>
                  <a:lnTo>
                    <a:pt x="52002" y="146416"/>
                  </a:lnTo>
                  <a:lnTo>
                    <a:pt x="61561" y="139261"/>
                  </a:lnTo>
                  <a:lnTo>
                    <a:pt x="67399" y="149679"/>
                  </a:lnTo>
                  <a:lnTo>
                    <a:pt x="75241" y="140692"/>
                  </a:lnTo>
                  <a:lnTo>
                    <a:pt x="83111" y="149679"/>
                  </a:lnTo>
                  <a:lnTo>
                    <a:pt x="88949" y="139261"/>
                  </a:lnTo>
                  <a:lnTo>
                    <a:pt x="98508" y="146416"/>
                  </a:lnTo>
                  <a:lnTo>
                    <a:pt x="102028" y="134997"/>
                  </a:lnTo>
                  <a:lnTo>
                    <a:pt x="112875" y="140034"/>
                  </a:lnTo>
                  <a:lnTo>
                    <a:pt x="113962" y="128128"/>
                  </a:lnTo>
                  <a:lnTo>
                    <a:pt x="125610" y="130761"/>
                  </a:lnTo>
                  <a:lnTo>
                    <a:pt x="124179" y="118913"/>
                  </a:lnTo>
                  <a:lnTo>
                    <a:pt x="136142" y="119085"/>
                  </a:lnTo>
                  <a:lnTo>
                    <a:pt x="132279" y="107780"/>
                  </a:lnTo>
                  <a:lnTo>
                    <a:pt x="144013" y="105462"/>
                  </a:lnTo>
                  <a:lnTo>
                    <a:pt x="137888" y="95188"/>
                  </a:lnTo>
                  <a:lnTo>
                    <a:pt x="148878" y="90494"/>
                  </a:lnTo>
                  <a:lnTo>
                    <a:pt x="140750" y="81737"/>
                  </a:lnTo>
                  <a:lnTo>
                    <a:pt x="150509" y="74839"/>
                  </a:lnTo>
                  <a:lnTo>
                    <a:pt x="140750" y="67971"/>
                  </a:lnTo>
                  <a:lnTo>
                    <a:pt x="148878" y="59213"/>
                  </a:lnTo>
                  <a:lnTo>
                    <a:pt x="137888" y="54491"/>
                  </a:lnTo>
                  <a:lnTo>
                    <a:pt x="144013" y="44245"/>
                  </a:lnTo>
                  <a:lnTo>
                    <a:pt x="132279" y="41927"/>
                  </a:lnTo>
                  <a:lnTo>
                    <a:pt x="136142" y="30623"/>
                  </a:lnTo>
                  <a:lnTo>
                    <a:pt x="136142" y="30623"/>
                  </a:lnTo>
                  <a:lnTo>
                    <a:pt x="124179" y="30794"/>
                  </a:lnTo>
                  <a:lnTo>
                    <a:pt x="125610" y="18917"/>
                  </a:lnTo>
                  <a:lnTo>
                    <a:pt x="125610" y="18917"/>
                  </a:lnTo>
                  <a:lnTo>
                    <a:pt x="113962" y="21579"/>
                  </a:lnTo>
                  <a:lnTo>
                    <a:pt x="112875" y="9673"/>
                  </a:lnTo>
                  <a:lnTo>
                    <a:pt x="102028" y="14682"/>
                  </a:lnTo>
                  <a:lnTo>
                    <a:pt x="98508" y="3263"/>
                  </a:lnTo>
                  <a:lnTo>
                    <a:pt x="88949" y="10446"/>
                  </a:lnTo>
                  <a:lnTo>
                    <a:pt x="83111" y="0"/>
                  </a:lnTo>
                  <a:lnTo>
                    <a:pt x="75241" y="8986"/>
                  </a:lnTo>
                  <a:lnTo>
                    <a:pt x="67399"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pic>
          <p:nvPicPr>
            <p:cNvPr id="251" name="Picture 250" descr="pngwing.com"/>
            <p:cNvPicPr>
              <a:picLocks noChangeAspect="1"/>
            </p:cNvPicPr>
            <p:nvPr/>
          </p:nvPicPr>
          <p:blipFill>
            <a:blip r:embed="rId2"/>
            <a:stretch>
              <a:fillRect/>
            </a:stretch>
          </p:blipFill>
          <p:spPr>
            <a:xfrm>
              <a:off x="1041" y="1780"/>
              <a:ext cx="1371" cy="1592"/>
            </a:xfrm>
            <a:prstGeom prst="rect">
              <a:avLst/>
            </a:prstGeom>
          </p:spPr>
        </p:pic>
      </p:grpSp>
      <p:pic>
        <p:nvPicPr>
          <p:cNvPr id="1550" name="Google Shape;1550;p71" title="Gráfico">
            <a:hlinkClick r:id="rId3" action="ppaction://hlinksldjump"/>
          </p:cNvPr>
          <p:cNvPicPr preferRelativeResize="0">
            <a:picLocks noChangeAspect="1"/>
          </p:cNvPicPr>
          <p:nvPr/>
        </p:nvPicPr>
        <p:blipFill rotWithShape="1">
          <a:blip r:embed="rId4"/>
          <a:srcRect l="9193" r="8051"/>
          <a:stretch>
            <a:fillRect/>
          </a:stretch>
        </p:blipFill>
        <p:spPr>
          <a:xfrm rot="4020000">
            <a:off x="-278844" y="4601326"/>
            <a:ext cx="911845" cy="9144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547" name="Shape 1547"/>
        <p:cNvGrpSpPr/>
        <p:nvPr/>
      </p:nvGrpSpPr>
      <p:grpSpPr>
        <a:xfrm>
          <a:off x="0" y="0"/>
          <a:ext cx="0" cy="0"/>
          <a:chOff x="0" y="0"/>
          <a:chExt cx="0" cy="0"/>
        </a:xfrm>
      </p:grpSpPr>
      <p:sp>
        <p:nvSpPr>
          <p:cNvPr id="1563" name="FAQ1"/>
          <p:cNvSpPr txBox="1"/>
          <p:nvPr>
            <p:ph type="title"/>
          </p:nvPr>
        </p:nvSpPr>
        <p:spPr>
          <a:xfrm>
            <a:off x="608330" y="342265"/>
            <a:ext cx="8163560" cy="128714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br>
              <a:rPr lang="en-GB" sz="2000" b="1">
                <a:latin typeface="Bahnschrift" panose="020B0502040204020203" charset="0"/>
                <a:cs typeface="Bahnschrift" panose="020B0502040204020203" charset="0"/>
              </a:rPr>
            </a:br>
            <a:r>
              <a:rPr sz="2000" b="1">
                <a:latin typeface="Bahnschrift" panose="020B0502040204020203" charset="0"/>
                <a:cs typeface="Bahnschrift" panose="020B0502040204020203" charset="0"/>
              </a:rPr>
              <a:t>Các chỉ tiêu quan trọng 5 năm (2016-2020) được Đảng ta xác định trong Nghị quyết Đại hội XII là bao nhiêu nhóm chỉ tiêu?</a:t>
            </a:r>
            <a:endParaRPr sz="2000" b="1">
              <a:latin typeface="Bahnschrift" panose="020B0502040204020203" charset="0"/>
              <a:cs typeface="Bahnschrift" panose="020B0502040204020203" charset="0"/>
            </a:endParaRPr>
          </a:p>
        </p:txBody>
      </p:sp>
      <p:sp>
        <p:nvSpPr>
          <p:cNvPr id="1654" name="Q1">
            <a:hlinkClick r:id="rId1" action="ppaction://hlinksldjump"/>
          </p:cNvPr>
          <p:cNvSpPr txBox="1"/>
          <p:nvPr/>
        </p:nvSpPr>
        <p:spPr>
          <a:xfrm>
            <a:off x="63620" y="109805"/>
            <a:ext cx="833100" cy="384900"/>
          </a:xfrm>
          <a:prstGeom prst="rect">
            <a:avLst/>
          </a:prstGeom>
          <a:noFill/>
          <a:ln>
            <a:noFill/>
          </a:ln>
        </p:spPr>
        <p:txBody>
          <a:bodyPr spcFirstLastPara="1" wrap="square" lIns="91425" tIns="91425" rIns="91425" bIns="91425" anchor="ctr" anchorCtr="0">
            <a:noAutofit/>
          </a:bodyPr>
          <a:p>
            <a:pPr marL="0" lvl="0" indent="0" algn="ctr" rtl="0">
              <a:spcBef>
                <a:spcPts val="0"/>
              </a:spcBef>
              <a:spcAft>
                <a:spcPts val="0"/>
              </a:spcAft>
              <a:buNone/>
            </a:pPr>
            <a:r>
              <a:rPr lang="en-GB" sz="3000">
                <a:solidFill>
                  <a:schemeClr val="accent1"/>
                </a:solidFill>
                <a:latin typeface="Fredoka One" panose="02000000000000000000"/>
                <a:ea typeface="Fredoka One" panose="02000000000000000000"/>
                <a:cs typeface="Fredoka One" panose="02000000000000000000"/>
                <a:sym typeface="Fredoka One" panose="02000000000000000000"/>
              </a:rPr>
              <a:t>0</a:t>
            </a:r>
            <a:r>
              <a:rPr lang="en-US" altLang="en-GB" sz="3000">
                <a:solidFill>
                  <a:schemeClr val="accent1"/>
                </a:solidFill>
                <a:latin typeface="Fredoka One" panose="02000000000000000000"/>
                <a:ea typeface="Fredoka One" panose="02000000000000000000"/>
                <a:cs typeface="Fredoka One" panose="02000000000000000000"/>
                <a:sym typeface="Fredoka One" panose="02000000000000000000"/>
              </a:rPr>
              <a:t>7</a:t>
            </a:r>
            <a:endParaRPr lang="en-US" altLang="en-GB" sz="3000">
              <a:solidFill>
                <a:schemeClr val="accent1"/>
              </a:solidFill>
              <a:latin typeface="Fredoka One" panose="02000000000000000000"/>
              <a:ea typeface="Fredoka One" panose="02000000000000000000"/>
              <a:cs typeface="Fredoka One" panose="02000000000000000000"/>
              <a:sym typeface="Fredoka One" panose="02000000000000000000"/>
            </a:endParaRPr>
          </a:p>
        </p:txBody>
      </p:sp>
      <p:sp>
        <p:nvSpPr>
          <p:cNvPr id="113" name="A"/>
          <p:cNvSpPr/>
          <p:nvPr/>
        </p:nvSpPr>
        <p:spPr>
          <a:xfrm>
            <a:off x="896878" y="2205355"/>
            <a:ext cx="3405882" cy="1134110"/>
          </a:xfrm>
          <a:prstGeom prst="roundRect">
            <a:avLst>
              <a:gd name="adj" fmla="val 28729"/>
            </a:avLst>
          </a:prstGeom>
          <a:solidFill>
            <a:schemeClr val="bg1">
              <a:alpha val="76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r>
              <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rPr>
              <a:t>A. 1</a:t>
            </a:r>
            <a:endParaRPr sz="2000"/>
          </a:p>
        </p:txBody>
      </p:sp>
      <p:sp>
        <p:nvSpPr>
          <p:cNvPr id="118" name="B"/>
          <p:cNvSpPr/>
          <p:nvPr/>
        </p:nvSpPr>
        <p:spPr>
          <a:xfrm>
            <a:off x="5366008" y="2205355"/>
            <a:ext cx="3405882" cy="1134110"/>
          </a:xfrm>
          <a:prstGeom prst="roundRect">
            <a:avLst>
              <a:gd name="adj" fmla="val 28729"/>
            </a:avLst>
          </a:prstGeom>
          <a:solidFill>
            <a:schemeClr val="bg1">
              <a:alpha val="76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r>
              <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rPr>
              <a:t>B. 2</a:t>
            </a:r>
            <a:endPar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endParaRPr>
          </a:p>
        </p:txBody>
      </p:sp>
      <p:sp>
        <p:nvSpPr>
          <p:cNvPr id="119" name="C"/>
          <p:cNvSpPr/>
          <p:nvPr/>
        </p:nvSpPr>
        <p:spPr>
          <a:xfrm>
            <a:off x="896878" y="3653155"/>
            <a:ext cx="3405882" cy="1134110"/>
          </a:xfrm>
          <a:prstGeom prst="roundRect">
            <a:avLst>
              <a:gd name="adj" fmla="val 28729"/>
            </a:avLst>
          </a:prstGeom>
          <a:solidFill>
            <a:schemeClr val="bg1">
              <a:alpha val="76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r>
              <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rPr>
              <a:t>C. 3</a:t>
            </a:r>
            <a:endPar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endParaRPr>
          </a:p>
        </p:txBody>
      </p:sp>
      <p:sp>
        <p:nvSpPr>
          <p:cNvPr id="120" name="D"/>
          <p:cNvSpPr/>
          <p:nvPr/>
        </p:nvSpPr>
        <p:spPr>
          <a:xfrm>
            <a:off x="5366008" y="3653155"/>
            <a:ext cx="3405882" cy="1134110"/>
          </a:xfrm>
          <a:prstGeom prst="roundRect">
            <a:avLst>
              <a:gd name="adj" fmla="val 28729"/>
            </a:avLst>
          </a:prstGeom>
          <a:solidFill>
            <a:schemeClr val="bg1">
              <a:alpha val="76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r>
              <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rPr>
              <a:t>D. 4</a:t>
            </a:r>
            <a:endPar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13"/>
                    </p:tgtEl>
                  </p:cond>
                </p:stCondLst>
                <p:endSync evt="end" delay="0">
                  <p:rtn val="all"/>
                </p:endSync>
                <p:childTnLst>
                  <p:par>
                    <p:cTn id="3" fill="hold">
                      <p:stCondLst>
                        <p:cond delay="0"/>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13"/>
                                        </p:tgtEl>
                                        <p:attrNameLst>
                                          <p:attrName>fillcolor</p:attrName>
                                        </p:attrNameLst>
                                      </p:cBhvr>
                                      <p:to>
                                        <a:schemeClr val="accent1"/>
                                      </p:to>
                                    </p:animClr>
                                    <p:set>
                                      <p:cBhvr>
                                        <p:cTn id="7" dur="1000" fill="hold"/>
                                        <p:tgtEl>
                                          <p:spTgt spid="113"/>
                                        </p:tgtEl>
                                        <p:attrNameLst>
                                          <p:attrName>fill.type</p:attrName>
                                        </p:attrNameLst>
                                      </p:cBhvr>
                                      <p:to>
                                        <p:strVal val="solid"/>
                                      </p:to>
                                    </p:set>
                                    <p:set>
                                      <p:cBhvr>
                                        <p:cTn id="8" dur="1000" fill="hold"/>
                                        <p:tgtEl>
                                          <p:spTgt spid="113"/>
                                        </p:tgtEl>
                                        <p:attrNameLst>
                                          <p:attrName>fill.on</p:attrName>
                                        </p:attrNameLst>
                                      </p:cBhvr>
                                      <p:to>
                                        <p:strVal val="true"/>
                                      </p:to>
                                    </p:set>
                                  </p:childTnLst>
                                </p:cTn>
                              </p:par>
                            </p:childTnLst>
                          </p:cTn>
                        </p:par>
                      </p:childTnLst>
                    </p:cTn>
                  </p:par>
                </p:childTnLst>
              </p:cTn>
              <p:nextCondLst>
                <p:cond evt="onClick" delay="0">
                  <p:tgtEl>
                    <p:spTgt spid="113"/>
                  </p:tgtEl>
                </p:cond>
              </p:nextCondLst>
            </p:seq>
            <p:seq concurrent="1" nextAc="seek">
              <p:cTn id="9" restart="whenNotActive" fill="hold" evtFilter="cancelBubble" nodeType="interactiveSeq">
                <p:stCondLst>
                  <p:cond evt="onClick" delay="0">
                    <p:tgtEl>
                      <p:spTgt spid="118"/>
                    </p:tgtEl>
                  </p:cond>
                </p:stCondLst>
                <p:endSync evt="end" delay="0">
                  <p:rtn val="all"/>
                </p:endSync>
                <p:childTnLst>
                  <p:par>
                    <p:cTn id="10" fill="hold">
                      <p:stCondLst>
                        <p:cond delay="0"/>
                      </p:stCondLst>
                      <p:childTnLst>
                        <p:par>
                          <p:cTn id="11" fill="hold">
                            <p:stCondLst>
                              <p:cond delay="0"/>
                            </p:stCondLst>
                            <p:childTnLst>
                              <p:par>
                                <p:cTn id="12" presetID="1" presetClass="emph" presetSubtype="2" fill="hold" nodeType="clickEffect">
                                  <p:stCondLst>
                                    <p:cond delay="0"/>
                                  </p:stCondLst>
                                  <p:childTnLst>
                                    <p:animClr clrSpc="rgb" dir="cw">
                                      <p:cBhvr>
                                        <p:cTn id="13" dur="1000" fill="hold"/>
                                        <p:tgtEl>
                                          <p:spTgt spid="118"/>
                                        </p:tgtEl>
                                        <p:attrNameLst>
                                          <p:attrName>fillcolor</p:attrName>
                                        </p:attrNameLst>
                                      </p:cBhvr>
                                      <p:to>
                                        <a:schemeClr val="accent1"/>
                                      </p:to>
                                    </p:animClr>
                                    <p:set>
                                      <p:cBhvr>
                                        <p:cTn id="14" dur="1000" fill="hold"/>
                                        <p:tgtEl>
                                          <p:spTgt spid="118"/>
                                        </p:tgtEl>
                                        <p:attrNameLst>
                                          <p:attrName>fill.type</p:attrName>
                                        </p:attrNameLst>
                                      </p:cBhvr>
                                      <p:to>
                                        <p:strVal val="solid"/>
                                      </p:to>
                                    </p:set>
                                    <p:set>
                                      <p:cBhvr>
                                        <p:cTn id="15" dur="1000" fill="hold"/>
                                        <p:tgtEl>
                                          <p:spTgt spid="118"/>
                                        </p:tgtEl>
                                        <p:attrNameLst>
                                          <p:attrName>fill.on</p:attrName>
                                        </p:attrNameLst>
                                      </p:cBhvr>
                                      <p:to>
                                        <p:strVal val="true"/>
                                      </p:to>
                                    </p:set>
                                  </p:childTnLst>
                                </p:cTn>
                              </p:par>
                            </p:childTnLst>
                          </p:cTn>
                        </p:par>
                      </p:childTnLst>
                    </p:cTn>
                  </p:par>
                </p:childTnLst>
              </p:cTn>
              <p:nextCondLst>
                <p:cond evt="onClick" delay="0">
                  <p:tgtEl>
                    <p:spTgt spid="118"/>
                  </p:tgtEl>
                </p:cond>
              </p:nextCondLst>
            </p:seq>
            <p:seq concurrent="1" nextAc="seek">
              <p:cTn id="16" restart="whenNotActive" fill="hold" evtFilter="cancelBubble" nodeType="interactiveSeq">
                <p:stCondLst>
                  <p:cond evt="onClick" delay="0">
                    <p:tgtEl>
                      <p:spTgt spid="119"/>
                    </p:tgtEl>
                  </p:cond>
                </p:stCondLst>
                <p:endSync evt="end" delay="0">
                  <p:rtn val="all"/>
                </p:endSync>
                <p:childTnLst>
                  <p:par>
                    <p:cTn id="17" fill="hold">
                      <p:stCondLst>
                        <p:cond delay="0"/>
                      </p:stCondLst>
                      <p:childTnLst>
                        <p:par>
                          <p:cTn id="18" fill="hold">
                            <p:stCondLst>
                              <p:cond delay="0"/>
                            </p:stCondLst>
                            <p:childTnLst>
                              <p:par>
                                <p:cTn id="19" presetID="1" presetClass="emph" presetSubtype="2" fill="hold" nodeType="clickEffect">
                                  <p:stCondLst>
                                    <p:cond delay="0"/>
                                  </p:stCondLst>
                                  <p:childTnLst>
                                    <p:animClr clrSpc="rgb" dir="cw">
                                      <p:cBhvr>
                                        <p:cTn id="20" dur="1000" fill="hold"/>
                                        <p:tgtEl>
                                          <p:spTgt spid="119"/>
                                        </p:tgtEl>
                                        <p:attrNameLst>
                                          <p:attrName>fillcolor</p:attrName>
                                        </p:attrNameLst>
                                      </p:cBhvr>
                                      <p:to>
                                        <a:srgbClr val="71ca52"/>
                                      </p:to>
                                    </p:animClr>
                                    <p:set>
                                      <p:cBhvr>
                                        <p:cTn id="21" dur="1000" fill="hold"/>
                                        <p:tgtEl>
                                          <p:spTgt spid="119"/>
                                        </p:tgtEl>
                                        <p:attrNameLst>
                                          <p:attrName>fill.type</p:attrName>
                                        </p:attrNameLst>
                                      </p:cBhvr>
                                      <p:to>
                                        <p:strVal val="solid"/>
                                      </p:to>
                                    </p:set>
                                    <p:set>
                                      <p:cBhvr>
                                        <p:cTn id="22" dur="1000" fill="hold"/>
                                        <p:tgtEl>
                                          <p:spTgt spid="119"/>
                                        </p:tgtEl>
                                        <p:attrNameLst>
                                          <p:attrName>fill.on</p:attrName>
                                        </p:attrNameLst>
                                      </p:cBhvr>
                                      <p:to>
                                        <p:strVal val="true"/>
                                      </p:to>
                                    </p:set>
                                  </p:childTnLst>
                                </p:cTn>
                              </p:par>
                            </p:childTnLst>
                          </p:cTn>
                        </p:par>
                      </p:childTnLst>
                    </p:cTn>
                  </p:par>
                </p:childTnLst>
              </p:cTn>
              <p:nextCondLst>
                <p:cond evt="onClick" delay="0">
                  <p:tgtEl>
                    <p:spTgt spid="119"/>
                  </p:tgtEl>
                </p:cond>
              </p:nextCondLst>
            </p:seq>
            <p:seq concurrent="1" nextAc="seek">
              <p:cTn id="23" restart="whenNotActive" fill="hold" evtFilter="cancelBubble" nodeType="interactiveSeq">
                <p:stCondLst>
                  <p:cond evt="onClick" delay="0">
                    <p:tgtEl>
                      <p:spTgt spid="120"/>
                    </p:tgtEl>
                  </p:cond>
                </p:stCondLst>
                <p:endSync evt="end" delay="0">
                  <p:rtn val="all"/>
                </p:endSync>
                <p:childTnLst>
                  <p:par>
                    <p:cTn id="24" fill="hold">
                      <p:stCondLst>
                        <p:cond delay="0"/>
                      </p:stCondLst>
                      <p:childTnLst>
                        <p:par>
                          <p:cTn id="25" fill="hold">
                            <p:stCondLst>
                              <p:cond delay="0"/>
                            </p:stCondLst>
                            <p:childTnLst>
                              <p:par>
                                <p:cTn id="26" presetID="1" presetClass="emph" presetSubtype="2" fill="hold" nodeType="clickEffect">
                                  <p:stCondLst>
                                    <p:cond delay="0"/>
                                  </p:stCondLst>
                                  <p:childTnLst>
                                    <p:animClr clrSpc="rgb" dir="cw">
                                      <p:cBhvr>
                                        <p:cTn id="27" dur="1000" fill="hold"/>
                                        <p:tgtEl>
                                          <p:spTgt spid="120"/>
                                        </p:tgtEl>
                                        <p:attrNameLst>
                                          <p:attrName>fillcolor</p:attrName>
                                        </p:attrNameLst>
                                      </p:cBhvr>
                                      <p:to>
                                        <a:schemeClr val="accent1"/>
                                      </p:to>
                                    </p:animClr>
                                    <p:set>
                                      <p:cBhvr>
                                        <p:cTn id="28" dur="1000" fill="hold"/>
                                        <p:tgtEl>
                                          <p:spTgt spid="120"/>
                                        </p:tgtEl>
                                        <p:attrNameLst>
                                          <p:attrName>fill.type</p:attrName>
                                        </p:attrNameLst>
                                      </p:cBhvr>
                                      <p:to>
                                        <p:strVal val="solid"/>
                                      </p:to>
                                    </p:set>
                                    <p:set>
                                      <p:cBhvr>
                                        <p:cTn id="29" dur="1000" fill="hold"/>
                                        <p:tgtEl>
                                          <p:spTgt spid="120"/>
                                        </p:tgtEl>
                                        <p:attrNameLst>
                                          <p:attrName>fill.on</p:attrName>
                                        </p:attrNameLst>
                                      </p:cBhvr>
                                      <p:to>
                                        <p:strVal val="true"/>
                                      </p:to>
                                    </p:set>
                                  </p:childTnLst>
                                </p:cTn>
                              </p:par>
                            </p:childTnLst>
                          </p:cTn>
                        </p:par>
                      </p:childTnLst>
                    </p:cTn>
                  </p:par>
                </p:childTnLst>
              </p:cTn>
              <p:nextCondLst>
                <p:cond evt="onClick" delay="0">
                  <p:tgtEl>
                    <p:spTgt spid="120"/>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547" name="Shape 1547"/>
        <p:cNvGrpSpPr/>
        <p:nvPr/>
      </p:nvGrpSpPr>
      <p:grpSpPr>
        <a:xfrm>
          <a:off x="0" y="0"/>
          <a:ext cx="0" cy="0"/>
          <a:chOff x="0" y="0"/>
          <a:chExt cx="0" cy="0"/>
        </a:xfrm>
      </p:grpSpPr>
      <p:sp>
        <p:nvSpPr>
          <p:cNvPr id="1563" name="FAQ1"/>
          <p:cNvSpPr txBox="1"/>
          <p:nvPr>
            <p:ph type="title"/>
          </p:nvPr>
        </p:nvSpPr>
        <p:spPr>
          <a:xfrm>
            <a:off x="608330" y="342265"/>
            <a:ext cx="8163560" cy="128714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br>
              <a:rPr lang="en-GB" sz="2000" b="1">
                <a:latin typeface="Bahnschrift" panose="020B0502040204020203" charset="0"/>
                <a:cs typeface="Bahnschrift" panose="020B0502040204020203" charset="0"/>
              </a:rPr>
            </a:br>
            <a:r>
              <a:rPr sz="2000" b="1">
                <a:latin typeface="Bahnschrift" panose="020B0502040204020203" charset="0"/>
                <a:cs typeface="Bahnschrift" panose="020B0502040204020203" charset="0"/>
              </a:rPr>
              <a:t>Nguyên nhân chủ quan nào dẫn dến những hạn chế, khuyết điểm </a:t>
            </a:r>
            <a:br>
              <a:rPr sz="2000" b="1">
                <a:latin typeface="Bahnschrift" panose="020B0502040204020203" charset="0"/>
                <a:cs typeface="Bahnschrift" panose="020B0502040204020203" charset="0"/>
              </a:rPr>
            </a:br>
            <a:r>
              <a:rPr sz="2000" b="1">
                <a:latin typeface="Bahnschrift" panose="020B0502040204020203" charset="0"/>
                <a:cs typeface="Bahnschrift" panose="020B0502040204020203" charset="0"/>
              </a:rPr>
              <a:t>của kết quả thực hiện kế hoạch 5 năm 2016-2021?</a:t>
            </a:r>
            <a:endParaRPr sz="2000" b="1">
              <a:latin typeface="Bahnschrift" panose="020B0502040204020203" charset="0"/>
              <a:cs typeface="Bahnschrift" panose="020B0502040204020203" charset="0"/>
            </a:endParaRPr>
          </a:p>
        </p:txBody>
      </p:sp>
      <p:sp>
        <p:nvSpPr>
          <p:cNvPr id="113" name="A"/>
          <p:cNvSpPr/>
          <p:nvPr/>
        </p:nvSpPr>
        <p:spPr>
          <a:xfrm>
            <a:off x="896878" y="2205355"/>
            <a:ext cx="3405882" cy="1134110"/>
          </a:xfrm>
          <a:prstGeom prst="roundRect">
            <a:avLst>
              <a:gd name="adj" fmla="val 28729"/>
            </a:avLst>
          </a:prstGeom>
          <a:solidFill>
            <a:schemeClr val="bg1">
              <a:alpha val="76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r>
              <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rPr>
              <a:t>A. Sự chống phá quyết liệt của các thế lực thù địch và cơ hội chính trị</a:t>
            </a:r>
            <a:endPar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endParaRPr>
          </a:p>
        </p:txBody>
      </p:sp>
      <p:sp>
        <p:nvSpPr>
          <p:cNvPr id="118" name="B"/>
          <p:cNvSpPr/>
          <p:nvPr/>
        </p:nvSpPr>
        <p:spPr>
          <a:xfrm>
            <a:off x="5366008" y="2205355"/>
            <a:ext cx="3405882" cy="1134110"/>
          </a:xfrm>
          <a:prstGeom prst="roundRect">
            <a:avLst>
              <a:gd name="adj" fmla="val 28729"/>
            </a:avLst>
          </a:prstGeom>
          <a:solidFill>
            <a:schemeClr val="bg1">
              <a:alpha val="76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r>
              <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rPr>
              <a:t>B. Tình hình thế giới và khu vực có những mặt tác động không thuận lợi</a:t>
            </a:r>
            <a:endPar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endParaRPr>
          </a:p>
        </p:txBody>
      </p:sp>
      <p:sp>
        <p:nvSpPr>
          <p:cNvPr id="119" name="C"/>
          <p:cNvSpPr/>
          <p:nvPr/>
        </p:nvSpPr>
        <p:spPr>
          <a:xfrm>
            <a:off x="896878" y="3653155"/>
            <a:ext cx="3405882" cy="1134110"/>
          </a:xfrm>
          <a:prstGeom prst="roundRect">
            <a:avLst>
              <a:gd name="adj" fmla="val 28729"/>
            </a:avLst>
          </a:prstGeom>
          <a:solidFill>
            <a:schemeClr val="bg1">
              <a:alpha val="76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r>
              <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rPr>
              <a:t>C. P</a:t>
            </a:r>
            <a:r>
              <a:rPr 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rPr>
              <a:t>hương thức lãnh đạo của ban chấp hành trung ương còn nhiều hạn chế</a:t>
            </a:r>
            <a:endParaRPr 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endParaRPr>
          </a:p>
        </p:txBody>
      </p:sp>
      <p:sp>
        <p:nvSpPr>
          <p:cNvPr id="120" name="D"/>
          <p:cNvSpPr/>
          <p:nvPr/>
        </p:nvSpPr>
        <p:spPr>
          <a:xfrm>
            <a:off x="5366008" y="3653155"/>
            <a:ext cx="3405882" cy="1134110"/>
          </a:xfrm>
          <a:prstGeom prst="roundRect">
            <a:avLst>
              <a:gd name="adj" fmla="val 28729"/>
            </a:avLst>
          </a:prstGeom>
          <a:solidFill>
            <a:schemeClr val="bg1">
              <a:alpha val="76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r>
              <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rPr>
              <a:t>D. Cả 3 phương án trên</a:t>
            </a:r>
            <a:endPar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endParaRPr>
          </a:p>
        </p:txBody>
      </p:sp>
      <p:sp>
        <p:nvSpPr>
          <p:cNvPr id="1656" name="Q2">
            <a:hlinkClick r:id="rId1" action="ppaction://hlinksldjump"/>
          </p:cNvPr>
          <p:cNvSpPr txBox="1"/>
          <p:nvPr/>
        </p:nvSpPr>
        <p:spPr>
          <a:xfrm>
            <a:off x="63570" y="196850"/>
            <a:ext cx="833100" cy="384900"/>
          </a:xfrm>
          <a:prstGeom prst="rect">
            <a:avLst/>
          </a:prstGeom>
          <a:noFill/>
          <a:ln>
            <a:noFill/>
          </a:ln>
        </p:spPr>
        <p:txBody>
          <a:bodyPr spcFirstLastPara="1" wrap="square" lIns="91425" tIns="91425" rIns="91425" bIns="91425" anchor="ctr" anchorCtr="0">
            <a:noAutofit/>
          </a:bodyPr>
          <a:p>
            <a:pPr marL="0" lvl="0" indent="0" algn="ctr" rtl="0">
              <a:spcBef>
                <a:spcPts val="0"/>
              </a:spcBef>
              <a:spcAft>
                <a:spcPts val="0"/>
              </a:spcAft>
              <a:buNone/>
            </a:pPr>
            <a:r>
              <a:rPr lang="en-GB" sz="3000">
                <a:solidFill>
                  <a:schemeClr val="accent2"/>
                </a:solidFill>
                <a:latin typeface="Fredoka One" panose="02000000000000000000"/>
                <a:ea typeface="Fredoka One" panose="02000000000000000000"/>
                <a:cs typeface="Fredoka One" panose="02000000000000000000"/>
                <a:sym typeface="Fredoka One" panose="02000000000000000000"/>
              </a:rPr>
              <a:t>0</a:t>
            </a:r>
            <a:r>
              <a:rPr lang="en-US" altLang="en-GB" sz="3000">
                <a:solidFill>
                  <a:schemeClr val="accent2"/>
                </a:solidFill>
                <a:latin typeface="Fredoka One" panose="02000000000000000000"/>
                <a:ea typeface="Fredoka One" panose="02000000000000000000"/>
                <a:cs typeface="Fredoka One" panose="02000000000000000000"/>
                <a:sym typeface="Fredoka One" panose="02000000000000000000"/>
              </a:rPr>
              <a:t>8</a:t>
            </a:r>
            <a:endParaRPr lang="en-US" altLang="en-GB" sz="3000">
              <a:solidFill>
                <a:schemeClr val="accent2"/>
              </a:solidFill>
              <a:latin typeface="Fredoka One" panose="02000000000000000000"/>
              <a:ea typeface="Fredoka One" panose="02000000000000000000"/>
              <a:cs typeface="Fredoka One" panose="02000000000000000000"/>
              <a:sym typeface="Fredoka One" panose="0200000000000000000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13"/>
                    </p:tgtEl>
                  </p:cond>
                </p:stCondLst>
                <p:endSync evt="end" delay="0">
                  <p:rtn val="all"/>
                </p:endSync>
                <p:childTnLst>
                  <p:par>
                    <p:cTn id="3" fill="hold">
                      <p:stCondLst>
                        <p:cond delay="0"/>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13"/>
                                        </p:tgtEl>
                                        <p:attrNameLst>
                                          <p:attrName>fillcolor</p:attrName>
                                        </p:attrNameLst>
                                      </p:cBhvr>
                                      <p:to>
                                        <a:schemeClr val="accent1"/>
                                      </p:to>
                                    </p:animClr>
                                    <p:set>
                                      <p:cBhvr>
                                        <p:cTn id="7" dur="1000" fill="hold"/>
                                        <p:tgtEl>
                                          <p:spTgt spid="113"/>
                                        </p:tgtEl>
                                        <p:attrNameLst>
                                          <p:attrName>fill.type</p:attrName>
                                        </p:attrNameLst>
                                      </p:cBhvr>
                                      <p:to>
                                        <p:strVal val="solid"/>
                                      </p:to>
                                    </p:set>
                                    <p:set>
                                      <p:cBhvr>
                                        <p:cTn id="8" dur="1000" fill="hold"/>
                                        <p:tgtEl>
                                          <p:spTgt spid="113"/>
                                        </p:tgtEl>
                                        <p:attrNameLst>
                                          <p:attrName>fill.on</p:attrName>
                                        </p:attrNameLst>
                                      </p:cBhvr>
                                      <p:to>
                                        <p:strVal val="true"/>
                                      </p:to>
                                    </p:set>
                                  </p:childTnLst>
                                </p:cTn>
                              </p:par>
                            </p:childTnLst>
                          </p:cTn>
                        </p:par>
                      </p:childTnLst>
                    </p:cTn>
                  </p:par>
                </p:childTnLst>
              </p:cTn>
              <p:nextCondLst>
                <p:cond evt="onClick" delay="0">
                  <p:tgtEl>
                    <p:spTgt spid="113"/>
                  </p:tgtEl>
                </p:cond>
              </p:nextCondLst>
            </p:seq>
            <p:seq concurrent="1" nextAc="seek">
              <p:cTn id="9" restart="whenNotActive" fill="hold" evtFilter="cancelBubble" nodeType="interactiveSeq">
                <p:stCondLst>
                  <p:cond evt="onClick" delay="0">
                    <p:tgtEl>
                      <p:spTgt spid="118"/>
                    </p:tgtEl>
                  </p:cond>
                </p:stCondLst>
                <p:endSync evt="end" delay="0">
                  <p:rtn val="all"/>
                </p:endSync>
                <p:childTnLst>
                  <p:par>
                    <p:cTn id="10" fill="hold">
                      <p:stCondLst>
                        <p:cond delay="0"/>
                      </p:stCondLst>
                      <p:childTnLst>
                        <p:par>
                          <p:cTn id="11" fill="hold">
                            <p:stCondLst>
                              <p:cond delay="0"/>
                            </p:stCondLst>
                            <p:childTnLst>
                              <p:par>
                                <p:cTn id="12" presetID="1" presetClass="emph" presetSubtype="2" fill="hold" nodeType="clickEffect">
                                  <p:stCondLst>
                                    <p:cond delay="0"/>
                                  </p:stCondLst>
                                  <p:childTnLst>
                                    <p:animClr clrSpc="rgb" dir="cw">
                                      <p:cBhvr>
                                        <p:cTn id="13" dur="1000" fill="hold"/>
                                        <p:tgtEl>
                                          <p:spTgt spid="118"/>
                                        </p:tgtEl>
                                        <p:attrNameLst>
                                          <p:attrName>fillcolor</p:attrName>
                                        </p:attrNameLst>
                                      </p:cBhvr>
                                      <p:to>
                                        <a:schemeClr val="accent1"/>
                                      </p:to>
                                    </p:animClr>
                                    <p:set>
                                      <p:cBhvr>
                                        <p:cTn id="14" dur="1000" fill="hold"/>
                                        <p:tgtEl>
                                          <p:spTgt spid="118"/>
                                        </p:tgtEl>
                                        <p:attrNameLst>
                                          <p:attrName>fill.type</p:attrName>
                                        </p:attrNameLst>
                                      </p:cBhvr>
                                      <p:to>
                                        <p:strVal val="solid"/>
                                      </p:to>
                                    </p:set>
                                    <p:set>
                                      <p:cBhvr>
                                        <p:cTn id="15" dur="1000" fill="hold"/>
                                        <p:tgtEl>
                                          <p:spTgt spid="118"/>
                                        </p:tgtEl>
                                        <p:attrNameLst>
                                          <p:attrName>fill.on</p:attrName>
                                        </p:attrNameLst>
                                      </p:cBhvr>
                                      <p:to>
                                        <p:strVal val="true"/>
                                      </p:to>
                                    </p:set>
                                  </p:childTnLst>
                                </p:cTn>
                              </p:par>
                            </p:childTnLst>
                          </p:cTn>
                        </p:par>
                      </p:childTnLst>
                    </p:cTn>
                  </p:par>
                </p:childTnLst>
              </p:cTn>
              <p:nextCondLst>
                <p:cond evt="onClick" delay="0">
                  <p:tgtEl>
                    <p:spTgt spid="118"/>
                  </p:tgtEl>
                </p:cond>
              </p:nextCondLst>
            </p:seq>
            <p:seq concurrent="1" nextAc="seek">
              <p:cTn id="16" restart="whenNotActive" fill="hold" evtFilter="cancelBubble" nodeType="interactiveSeq">
                <p:stCondLst>
                  <p:cond evt="onClick" delay="0">
                    <p:tgtEl>
                      <p:spTgt spid="119"/>
                    </p:tgtEl>
                  </p:cond>
                </p:stCondLst>
                <p:endSync evt="end" delay="0">
                  <p:rtn val="all"/>
                </p:endSync>
                <p:childTnLst>
                  <p:par>
                    <p:cTn id="17" fill="hold">
                      <p:stCondLst>
                        <p:cond delay="0"/>
                      </p:stCondLst>
                      <p:childTnLst>
                        <p:par>
                          <p:cTn id="18" fill="hold">
                            <p:stCondLst>
                              <p:cond delay="0"/>
                            </p:stCondLst>
                            <p:childTnLst>
                              <p:par>
                                <p:cTn id="19" presetID="1" presetClass="emph" presetSubtype="2" fill="hold" nodeType="clickEffect">
                                  <p:stCondLst>
                                    <p:cond delay="0"/>
                                  </p:stCondLst>
                                  <p:childTnLst>
                                    <p:animClr clrSpc="rgb" dir="cw">
                                      <p:cBhvr>
                                        <p:cTn id="20" dur="1000" fill="hold"/>
                                        <p:tgtEl>
                                          <p:spTgt spid="119"/>
                                        </p:tgtEl>
                                        <p:attrNameLst>
                                          <p:attrName>fillcolor</p:attrName>
                                        </p:attrNameLst>
                                      </p:cBhvr>
                                      <p:to>
                                        <a:srgbClr val="71ca52"/>
                                      </p:to>
                                    </p:animClr>
                                    <p:set>
                                      <p:cBhvr>
                                        <p:cTn id="21" dur="1000" fill="hold"/>
                                        <p:tgtEl>
                                          <p:spTgt spid="119"/>
                                        </p:tgtEl>
                                        <p:attrNameLst>
                                          <p:attrName>fill.type</p:attrName>
                                        </p:attrNameLst>
                                      </p:cBhvr>
                                      <p:to>
                                        <p:strVal val="solid"/>
                                      </p:to>
                                    </p:set>
                                    <p:set>
                                      <p:cBhvr>
                                        <p:cTn id="22" dur="1000" fill="hold"/>
                                        <p:tgtEl>
                                          <p:spTgt spid="119"/>
                                        </p:tgtEl>
                                        <p:attrNameLst>
                                          <p:attrName>fill.on</p:attrName>
                                        </p:attrNameLst>
                                      </p:cBhvr>
                                      <p:to>
                                        <p:strVal val="true"/>
                                      </p:to>
                                    </p:set>
                                  </p:childTnLst>
                                </p:cTn>
                              </p:par>
                            </p:childTnLst>
                          </p:cTn>
                        </p:par>
                      </p:childTnLst>
                    </p:cTn>
                  </p:par>
                </p:childTnLst>
              </p:cTn>
              <p:nextCondLst>
                <p:cond evt="onClick" delay="0">
                  <p:tgtEl>
                    <p:spTgt spid="119"/>
                  </p:tgtEl>
                </p:cond>
              </p:nextCondLst>
            </p:seq>
            <p:seq concurrent="1" nextAc="seek">
              <p:cTn id="23" restart="whenNotActive" fill="hold" evtFilter="cancelBubble" nodeType="interactiveSeq">
                <p:stCondLst>
                  <p:cond evt="onClick" delay="0">
                    <p:tgtEl>
                      <p:spTgt spid="120"/>
                    </p:tgtEl>
                  </p:cond>
                </p:stCondLst>
                <p:endSync evt="end" delay="0">
                  <p:rtn val="all"/>
                </p:endSync>
                <p:childTnLst>
                  <p:par>
                    <p:cTn id="24" fill="hold">
                      <p:stCondLst>
                        <p:cond delay="0"/>
                      </p:stCondLst>
                      <p:childTnLst>
                        <p:par>
                          <p:cTn id="25" fill="hold">
                            <p:stCondLst>
                              <p:cond delay="0"/>
                            </p:stCondLst>
                            <p:childTnLst>
                              <p:par>
                                <p:cTn id="26" presetID="1" presetClass="emph" presetSubtype="2" fill="hold" nodeType="clickEffect">
                                  <p:stCondLst>
                                    <p:cond delay="0"/>
                                  </p:stCondLst>
                                  <p:childTnLst>
                                    <p:animClr clrSpc="rgb" dir="cw">
                                      <p:cBhvr>
                                        <p:cTn id="27" dur="1000" fill="hold"/>
                                        <p:tgtEl>
                                          <p:spTgt spid="120"/>
                                        </p:tgtEl>
                                        <p:attrNameLst>
                                          <p:attrName>fillcolor</p:attrName>
                                        </p:attrNameLst>
                                      </p:cBhvr>
                                      <p:to>
                                        <a:schemeClr val="accent1"/>
                                      </p:to>
                                    </p:animClr>
                                    <p:set>
                                      <p:cBhvr>
                                        <p:cTn id="28" dur="1000" fill="hold"/>
                                        <p:tgtEl>
                                          <p:spTgt spid="120"/>
                                        </p:tgtEl>
                                        <p:attrNameLst>
                                          <p:attrName>fill.type</p:attrName>
                                        </p:attrNameLst>
                                      </p:cBhvr>
                                      <p:to>
                                        <p:strVal val="solid"/>
                                      </p:to>
                                    </p:set>
                                    <p:set>
                                      <p:cBhvr>
                                        <p:cTn id="29" dur="1000" fill="hold"/>
                                        <p:tgtEl>
                                          <p:spTgt spid="120"/>
                                        </p:tgtEl>
                                        <p:attrNameLst>
                                          <p:attrName>fill.on</p:attrName>
                                        </p:attrNameLst>
                                      </p:cBhvr>
                                      <p:to>
                                        <p:strVal val="true"/>
                                      </p:to>
                                    </p:set>
                                  </p:childTnLst>
                                </p:cTn>
                              </p:par>
                            </p:childTnLst>
                          </p:cTn>
                        </p:par>
                      </p:childTnLst>
                    </p:cTn>
                  </p:par>
                </p:childTnLst>
              </p:cTn>
              <p:nextCondLst>
                <p:cond evt="onClick" delay="0">
                  <p:tgtEl>
                    <p:spTgt spid="120"/>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547" name="Shape 1547"/>
        <p:cNvGrpSpPr/>
        <p:nvPr/>
      </p:nvGrpSpPr>
      <p:grpSpPr>
        <a:xfrm>
          <a:off x="0" y="0"/>
          <a:ext cx="0" cy="0"/>
          <a:chOff x="0" y="0"/>
          <a:chExt cx="0" cy="0"/>
        </a:xfrm>
      </p:grpSpPr>
      <p:sp>
        <p:nvSpPr>
          <p:cNvPr id="1563" name="FAQ1"/>
          <p:cNvSpPr txBox="1"/>
          <p:nvPr>
            <p:ph type="title"/>
          </p:nvPr>
        </p:nvSpPr>
        <p:spPr>
          <a:xfrm>
            <a:off x="608330" y="342265"/>
            <a:ext cx="8163560" cy="128714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br>
              <a:rPr lang="en-GB" sz="2000" b="1">
                <a:latin typeface="Bahnschrift" panose="020B0502040204020203" charset="0"/>
                <a:cs typeface="Bahnschrift" panose="020B0502040204020203" charset="0"/>
              </a:rPr>
            </a:br>
            <a:r>
              <a:rPr lang="en-GB" sz="2000" b="1">
                <a:latin typeface="Bahnschrift" panose="020B0502040204020203" charset="0"/>
                <a:cs typeface="Bahnschrift" panose="020B0502040204020203" charset="0"/>
              </a:rPr>
              <a:t>Tìm đáp án sai so với mục tiêu phát triển văn hoá, con người </a:t>
            </a:r>
            <a:br>
              <a:rPr lang="en-GB" sz="2000" b="1">
                <a:latin typeface="Bahnschrift" panose="020B0502040204020203" charset="0"/>
                <a:cs typeface="Bahnschrift" panose="020B0502040204020203" charset="0"/>
              </a:rPr>
            </a:br>
            <a:r>
              <a:rPr lang="en-GB" sz="2000" b="1">
                <a:latin typeface="Bahnschrift" panose="020B0502040204020203" charset="0"/>
                <a:cs typeface="Bahnschrift" panose="020B0502040204020203" charset="0"/>
              </a:rPr>
              <a:t>V</a:t>
            </a:r>
            <a:r>
              <a:rPr lang="en-US" altLang="en-GB" sz="2000" b="1">
                <a:latin typeface="Bahnschrift" panose="020B0502040204020203" charset="0"/>
                <a:cs typeface="Bahnschrift" panose="020B0502040204020203" charset="0"/>
              </a:rPr>
              <a:t>iệt Nam</a:t>
            </a:r>
            <a:r>
              <a:rPr lang="en-GB" sz="2000" b="1">
                <a:latin typeface="Bahnschrift" panose="020B0502040204020203" charset="0"/>
                <a:cs typeface="Bahnschrift" panose="020B0502040204020203" charset="0"/>
              </a:rPr>
              <a:t> được Đại hội XII nêu ra?</a:t>
            </a:r>
            <a:endParaRPr lang="en-GB" sz="2000" b="1">
              <a:latin typeface="Bahnschrift" panose="020B0502040204020203" charset="0"/>
              <a:cs typeface="Bahnschrift" panose="020B0502040204020203" charset="0"/>
            </a:endParaRPr>
          </a:p>
        </p:txBody>
      </p:sp>
      <p:sp>
        <p:nvSpPr>
          <p:cNvPr id="113" name="A"/>
          <p:cNvSpPr/>
          <p:nvPr/>
        </p:nvSpPr>
        <p:spPr>
          <a:xfrm>
            <a:off x="551815" y="2205355"/>
            <a:ext cx="3904488" cy="1134110"/>
          </a:xfrm>
          <a:prstGeom prst="roundRect">
            <a:avLst>
              <a:gd name="adj" fmla="val 28729"/>
            </a:avLst>
          </a:prstGeom>
          <a:solidFill>
            <a:schemeClr val="bg1">
              <a:alpha val="76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r>
              <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rPr>
              <a:t>A. </a:t>
            </a:r>
            <a:r>
              <a:rPr lang="en-GB" sz="1800" b="1">
                <a:solidFill>
                  <a:schemeClr val="dk2"/>
                </a:solidFill>
                <a:latin typeface="Bahnschrift" panose="020B0502040204020203" charset="0"/>
                <a:ea typeface="Fredoka One" panose="02000000000000000000"/>
                <a:cs typeface="Bahnschrift" panose="020B0502040204020203" charset="0"/>
                <a:sym typeface="Fredoka One" panose="02000000000000000000"/>
              </a:rPr>
              <a:t>Xây dựng nền văn hoá và con người </a:t>
            </a:r>
            <a:r>
              <a:rPr lang="en-US" altLang="en-GB" sz="1800" b="1">
                <a:solidFill>
                  <a:schemeClr val="dk2"/>
                </a:solidFill>
                <a:latin typeface="Bahnschrift" panose="020B0502040204020203" charset="0"/>
                <a:ea typeface="Fredoka One" panose="02000000000000000000"/>
                <a:cs typeface="Bahnschrift" panose="020B0502040204020203" charset="0"/>
                <a:sym typeface="Fredoka One" panose="02000000000000000000"/>
              </a:rPr>
              <a:t>Việt Nam</a:t>
            </a:r>
            <a:r>
              <a:rPr lang="en-GB" sz="1800" b="1">
                <a:solidFill>
                  <a:schemeClr val="dk2"/>
                </a:solidFill>
                <a:latin typeface="Bahnschrift" panose="020B0502040204020203" charset="0"/>
                <a:ea typeface="Fredoka One" panose="02000000000000000000"/>
                <a:cs typeface="Bahnschrift" panose="020B0502040204020203" charset="0"/>
                <a:sym typeface="Fredoka One" panose="02000000000000000000"/>
              </a:rPr>
              <a:t> phát triển toàn diện, hướng đến Chân-Thiện-Mỹ</a:t>
            </a:r>
            <a:endParaRPr lang="en-GB" sz="1800" b="1">
              <a:solidFill>
                <a:schemeClr val="dk2"/>
              </a:solidFill>
              <a:latin typeface="Bahnschrift" panose="020B0502040204020203" charset="0"/>
              <a:ea typeface="Fredoka One" panose="02000000000000000000"/>
              <a:cs typeface="Bahnschrift" panose="020B0502040204020203" charset="0"/>
              <a:sym typeface="Fredoka One" panose="02000000000000000000"/>
            </a:endParaRPr>
          </a:p>
        </p:txBody>
      </p:sp>
      <p:sp>
        <p:nvSpPr>
          <p:cNvPr id="118" name="B"/>
          <p:cNvSpPr/>
          <p:nvPr/>
        </p:nvSpPr>
        <p:spPr>
          <a:xfrm>
            <a:off x="4870450" y="2205355"/>
            <a:ext cx="3901440" cy="1134110"/>
          </a:xfrm>
          <a:prstGeom prst="roundRect">
            <a:avLst>
              <a:gd name="adj" fmla="val 28729"/>
            </a:avLst>
          </a:prstGeom>
          <a:solidFill>
            <a:schemeClr val="bg1">
              <a:alpha val="76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r>
              <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rPr>
              <a:t>B. Gắn kết chặt chẽ chính sách kinh tế với chính sách xã hội</a:t>
            </a:r>
            <a:endPar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endParaRPr>
          </a:p>
        </p:txBody>
      </p:sp>
      <p:sp>
        <p:nvSpPr>
          <p:cNvPr id="119" name="C"/>
          <p:cNvSpPr/>
          <p:nvPr/>
        </p:nvSpPr>
        <p:spPr>
          <a:xfrm>
            <a:off x="551180" y="3653155"/>
            <a:ext cx="3904488" cy="1134110"/>
          </a:xfrm>
          <a:prstGeom prst="roundRect">
            <a:avLst>
              <a:gd name="adj" fmla="val 28729"/>
            </a:avLst>
          </a:prstGeom>
          <a:solidFill>
            <a:schemeClr val="bg1">
              <a:alpha val="76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r>
              <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rPr>
              <a:t>C.</a:t>
            </a:r>
            <a:r>
              <a:rPr lang="en-US" altLang="en-GB" sz="1800" b="1">
                <a:solidFill>
                  <a:schemeClr val="dk2"/>
                </a:solidFill>
                <a:latin typeface="Bahnschrift" panose="020B0502040204020203" charset="0"/>
                <a:ea typeface="Fredoka One" panose="02000000000000000000"/>
                <a:cs typeface="Bahnschrift" panose="020B0502040204020203" charset="0"/>
                <a:sym typeface="Fredoka One" panose="02000000000000000000"/>
              </a:rPr>
              <a:t> Xây dựng nền văn hoá và con người Việt Nam thuấn nhuần tinh thần dân tộc, nhân văn, dân chủ và khoa học</a:t>
            </a:r>
            <a:endParaRPr lang="en-US" altLang="en-GB" sz="1800" b="1">
              <a:solidFill>
                <a:schemeClr val="dk2"/>
              </a:solidFill>
              <a:latin typeface="Bahnschrift" panose="020B0502040204020203" charset="0"/>
              <a:ea typeface="Fredoka One" panose="02000000000000000000"/>
              <a:cs typeface="Bahnschrift" panose="020B0502040204020203" charset="0"/>
              <a:sym typeface="Fredoka One" panose="02000000000000000000"/>
            </a:endParaRPr>
          </a:p>
        </p:txBody>
      </p:sp>
      <p:sp>
        <p:nvSpPr>
          <p:cNvPr id="120" name="D"/>
          <p:cNvSpPr/>
          <p:nvPr/>
        </p:nvSpPr>
        <p:spPr>
          <a:xfrm>
            <a:off x="4870450" y="3653155"/>
            <a:ext cx="3901440" cy="1134110"/>
          </a:xfrm>
          <a:prstGeom prst="roundRect">
            <a:avLst>
              <a:gd name="adj" fmla="val 28729"/>
            </a:avLst>
          </a:prstGeom>
          <a:solidFill>
            <a:schemeClr val="bg1">
              <a:alpha val="76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r>
              <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rPr>
              <a:t>D</a:t>
            </a:r>
            <a:r>
              <a:rPr lang="en-US" altLang="en-GB" sz="1600" b="1">
                <a:solidFill>
                  <a:schemeClr val="dk2"/>
                </a:solidFill>
                <a:latin typeface="Bahnschrift" panose="020B0502040204020203" charset="0"/>
                <a:ea typeface="Fredoka One" panose="02000000000000000000"/>
                <a:cs typeface="Bahnschrift" panose="020B0502040204020203" charset="0"/>
                <a:sym typeface="Fredoka One" panose="02000000000000000000"/>
              </a:rPr>
              <a:t>. Xây dựng nền văn hoá thực sự trở thành nền tảng tinh thần vững chắc của xã hội, là sức mạnh nội sinh quan trọng đảm bảo sự phát triển bền vững.</a:t>
            </a:r>
            <a:endParaRPr lang="en-US" altLang="en-GB" sz="1600" b="1">
              <a:solidFill>
                <a:schemeClr val="dk2"/>
              </a:solidFill>
              <a:latin typeface="Bahnschrift" panose="020B0502040204020203" charset="0"/>
              <a:ea typeface="Fredoka One" panose="02000000000000000000"/>
              <a:cs typeface="Bahnschrift" panose="020B0502040204020203" charset="0"/>
              <a:sym typeface="Fredoka One" panose="02000000000000000000"/>
            </a:endParaRPr>
          </a:p>
        </p:txBody>
      </p:sp>
      <p:sp>
        <p:nvSpPr>
          <p:cNvPr id="1652" name="Q3">
            <a:hlinkClick r:id="rId1" action="ppaction://hlinksldjump"/>
          </p:cNvPr>
          <p:cNvSpPr txBox="1"/>
          <p:nvPr/>
        </p:nvSpPr>
        <p:spPr>
          <a:xfrm>
            <a:off x="63485" y="175210"/>
            <a:ext cx="833100" cy="384900"/>
          </a:xfrm>
          <a:prstGeom prst="rect">
            <a:avLst/>
          </a:prstGeom>
          <a:noFill/>
          <a:ln>
            <a:noFill/>
          </a:ln>
        </p:spPr>
        <p:txBody>
          <a:bodyPr spcFirstLastPara="1" wrap="square" lIns="91425" tIns="91425" rIns="91425" bIns="91425" anchor="ctr" anchorCtr="0">
            <a:noAutofit/>
          </a:bodyPr>
          <a:p>
            <a:pPr marL="0" lvl="0" indent="0" algn="ctr" rtl="0">
              <a:spcBef>
                <a:spcPts val="0"/>
              </a:spcBef>
              <a:spcAft>
                <a:spcPts val="0"/>
              </a:spcAft>
              <a:buNone/>
            </a:pPr>
            <a:r>
              <a:rPr lang="en-GB" sz="3000">
                <a:solidFill>
                  <a:schemeClr val="accent5"/>
                </a:solidFill>
                <a:latin typeface="Fredoka One" panose="02000000000000000000"/>
                <a:ea typeface="Fredoka One" panose="02000000000000000000"/>
                <a:cs typeface="Fredoka One" panose="02000000000000000000"/>
                <a:sym typeface="Fredoka One" panose="02000000000000000000"/>
              </a:rPr>
              <a:t>0</a:t>
            </a:r>
            <a:r>
              <a:rPr lang="en-US" altLang="en-GB" sz="3000">
                <a:solidFill>
                  <a:schemeClr val="accent5"/>
                </a:solidFill>
                <a:latin typeface="Fredoka One" panose="02000000000000000000"/>
                <a:ea typeface="Fredoka One" panose="02000000000000000000"/>
                <a:cs typeface="Fredoka One" panose="02000000000000000000"/>
                <a:sym typeface="Fredoka One" panose="02000000000000000000"/>
              </a:rPr>
              <a:t>9</a:t>
            </a:r>
            <a:endParaRPr lang="en-US" altLang="en-GB" sz="3000">
              <a:solidFill>
                <a:schemeClr val="accent5"/>
              </a:solidFill>
              <a:latin typeface="Fredoka One" panose="02000000000000000000"/>
              <a:ea typeface="Fredoka One" panose="02000000000000000000"/>
              <a:cs typeface="Fredoka One" panose="02000000000000000000"/>
              <a:sym typeface="Fredoka One" panose="0200000000000000000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13"/>
                    </p:tgtEl>
                  </p:cond>
                </p:stCondLst>
                <p:endSync evt="end" delay="0">
                  <p:rtn val="all"/>
                </p:endSync>
                <p:childTnLst>
                  <p:par>
                    <p:cTn id="3" fill="hold">
                      <p:stCondLst>
                        <p:cond delay="0"/>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13"/>
                                        </p:tgtEl>
                                        <p:attrNameLst>
                                          <p:attrName>fillcolor</p:attrName>
                                        </p:attrNameLst>
                                      </p:cBhvr>
                                      <p:to>
                                        <a:schemeClr val="accent1"/>
                                      </p:to>
                                    </p:animClr>
                                    <p:set>
                                      <p:cBhvr>
                                        <p:cTn id="7" dur="1000" fill="hold"/>
                                        <p:tgtEl>
                                          <p:spTgt spid="113"/>
                                        </p:tgtEl>
                                        <p:attrNameLst>
                                          <p:attrName>fill.type</p:attrName>
                                        </p:attrNameLst>
                                      </p:cBhvr>
                                      <p:to>
                                        <p:strVal val="solid"/>
                                      </p:to>
                                    </p:set>
                                    <p:set>
                                      <p:cBhvr>
                                        <p:cTn id="8" dur="1000" fill="hold"/>
                                        <p:tgtEl>
                                          <p:spTgt spid="113"/>
                                        </p:tgtEl>
                                        <p:attrNameLst>
                                          <p:attrName>fill.on</p:attrName>
                                        </p:attrNameLst>
                                      </p:cBhvr>
                                      <p:to>
                                        <p:strVal val="true"/>
                                      </p:to>
                                    </p:set>
                                  </p:childTnLst>
                                </p:cTn>
                              </p:par>
                            </p:childTnLst>
                          </p:cTn>
                        </p:par>
                      </p:childTnLst>
                    </p:cTn>
                  </p:par>
                </p:childTnLst>
              </p:cTn>
              <p:nextCondLst>
                <p:cond evt="onClick" delay="0">
                  <p:tgtEl>
                    <p:spTgt spid="113"/>
                  </p:tgtEl>
                </p:cond>
              </p:nextCondLst>
            </p:seq>
            <p:seq concurrent="1" nextAc="seek">
              <p:cTn id="9" restart="whenNotActive" fill="hold" evtFilter="cancelBubble" nodeType="interactiveSeq">
                <p:stCondLst>
                  <p:cond evt="onClick" delay="0">
                    <p:tgtEl>
                      <p:spTgt spid="118"/>
                    </p:tgtEl>
                  </p:cond>
                </p:stCondLst>
                <p:endSync evt="end" delay="0">
                  <p:rtn val="all"/>
                </p:endSync>
                <p:childTnLst>
                  <p:par>
                    <p:cTn id="10" fill="hold">
                      <p:stCondLst>
                        <p:cond delay="0"/>
                      </p:stCondLst>
                      <p:childTnLst>
                        <p:par>
                          <p:cTn id="11" fill="hold">
                            <p:stCondLst>
                              <p:cond delay="0"/>
                            </p:stCondLst>
                            <p:childTnLst>
                              <p:par>
                                <p:cTn id="12" presetID="1" presetClass="emph" presetSubtype="2" fill="hold" nodeType="clickEffect">
                                  <p:stCondLst>
                                    <p:cond delay="0"/>
                                  </p:stCondLst>
                                  <p:childTnLst>
                                    <p:animClr clrSpc="rgb" dir="cw">
                                      <p:cBhvr>
                                        <p:cTn id="13" dur="1000" fill="hold"/>
                                        <p:tgtEl>
                                          <p:spTgt spid="118"/>
                                        </p:tgtEl>
                                        <p:attrNameLst>
                                          <p:attrName>fillcolor</p:attrName>
                                        </p:attrNameLst>
                                      </p:cBhvr>
                                      <p:to>
                                        <a:srgbClr val="71ca52"/>
                                      </p:to>
                                    </p:animClr>
                                    <p:set>
                                      <p:cBhvr>
                                        <p:cTn id="14" dur="1000" fill="hold"/>
                                        <p:tgtEl>
                                          <p:spTgt spid="118"/>
                                        </p:tgtEl>
                                        <p:attrNameLst>
                                          <p:attrName>fill.type</p:attrName>
                                        </p:attrNameLst>
                                      </p:cBhvr>
                                      <p:to>
                                        <p:strVal val="solid"/>
                                      </p:to>
                                    </p:set>
                                    <p:set>
                                      <p:cBhvr>
                                        <p:cTn id="15" dur="1000" fill="hold"/>
                                        <p:tgtEl>
                                          <p:spTgt spid="118"/>
                                        </p:tgtEl>
                                        <p:attrNameLst>
                                          <p:attrName>fill.on</p:attrName>
                                        </p:attrNameLst>
                                      </p:cBhvr>
                                      <p:to>
                                        <p:strVal val="true"/>
                                      </p:to>
                                    </p:set>
                                  </p:childTnLst>
                                </p:cTn>
                              </p:par>
                            </p:childTnLst>
                          </p:cTn>
                        </p:par>
                      </p:childTnLst>
                    </p:cTn>
                  </p:par>
                </p:childTnLst>
              </p:cTn>
              <p:nextCondLst>
                <p:cond evt="onClick" delay="0">
                  <p:tgtEl>
                    <p:spTgt spid="118"/>
                  </p:tgtEl>
                </p:cond>
              </p:nextCondLst>
            </p:seq>
            <p:seq concurrent="1" nextAc="seek">
              <p:cTn id="16" restart="whenNotActive" fill="hold" evtFilter="cancelBubble" nodeType="interactiveSeq">
                <p:stCondLst>
                  <p:cond evt="onClick" delay="0">
                    <p:tgtEl>
                      <p:spTgt spid="119"/>
                    </p:tgtEl>
                  </p:cond>
                </p:stCondLst>
                <p:endSync evt="end" delay="0">
                  <p:rtn val="all"/>
                </p:endSync>
                <p:childTnLst>
                  <p:par>
                    <p:cTn id="17" fill="hold">
                      <p:stCondLst>
                        <p:cond delay="0"/>
                      </p:stCondLst>
                      <p:childTnLst>
                        <p:par>
                          <p:cTn id="18" fill="hold">
                            <p:stCondLst>
                              <p:cond delay="0"/>
                            </p:stCondLst>
                            <p:childTnLst>
                              <p:par>
                                <p:cTn id="19" presetID="1" presetClass="emph" presetSubtype="2" fill="hold" nodeType="clickEffect">
                                  <p:stCondLst>
                                    <p:cond delay="0"/>
                                  </p:stCondLst>
                                  <p:childTnLst>
                                    <p:animClr clrSpc="rgb" dir="cw">
                                      <p:cBhvr>
                                        <p:cTn id="20" dur="1000" fill="hold"/>
                                        <p:tgtEl>
                                          <p:spTgt spid="119"/>
                                        </p:tgtEl>
                                        <p:attrNameLst>
                                          <p:attrName>fillcolor</p:attrName>
                                        </p:attrNameLst>
                                      </p:cBhvr>
                                      <p:to>
                                        <a:schemeClr val="accent1"/>
                                      </p:to>
                                    </p:animClr>
                                    <p:set>
                                      <p:cBhvr>
                                        <p:cTn id="21" dur="1000" fill="hold"/>
                                        <p:tgtEl>
                                          <p:spTgt spid="119"/>
                                        </p:tgtEl>
                                        <p:attrNameLst>
                                          <p:attrName>fill.type</p:attrName>
                                        </p:attrNameLst>
                                      </p:cBhvr>
                                      <p:to>
                                        <p:strVal val="solid"/>
                                      </p:to>
                                    </p:set>
                                    <p:set>
                                      <p:cBhvr>
                                        <p:cTn id="22" dur="1000" fill="hold"/>
                                        <p:tgtEl>
                                          <p:spTgt spid="119"/>
                                        </p:tgtEl>
                                        <p:attrNameLst>
                                          <p:attrName>fill.on</p:attrName>
                                        </p:attrNameLst>
                                      </p:cBhvr>
                                      <p:to>
                                        <p:strVal val="true"/>
                                      </p:to>
                                    </p:set>
                                  </p:childTnLst>
                                </p:cTn>
                              </p:par>
                            </p:childTnLst>
                          </p:cTn>
                        </p:par>
                      </p:childTnLst>
                    </p:cTn>
                  </p:par>
                </p:childTnLst>
              </p:cTn>
              <p:nextCondLst>
                <p:cond evt="onClick" delay="0">
                  <p:tgtEl>
                    <p:spTgt spid="119"/>
                  </p:tgtEl>
                </p:cond>
              </p:nextCondLst>
            </p:seq>
            <p:seq concurrent="1" nextAc="seek">
              <p:cTn id="23" restart="whenNotActive" fill="hold" evtFilter="cancelBubble" nodeType="interactiveSeq">
                <p:stCondLst>
                  <p:cond evt="onClick" delay="0">
                    <p:tgtEl>
                      <p:spTgt spid="120"/>
                    </p:tgtEl>
                  </p:cond>
                </p:stCondLst>
                <p:endSync evt="end" delay="0">
                  <p:rtn val="all"/>
                </p:endSync>
                <p:childTnLst>
                  <p:par>
                    <p:cTn id="24" fill="hold">
                      <p:stCondLst>
                        <p:cond delay="0"/>
                      </p:stCondLst>
                      <p:childTnLst>
                        <p:par>
                          <p:cTn id="25" fill="hold">
                            <p:stCondLst>
                              <p:cond delay="0"/>
                            </p:stCondLst>
                            <p:childTnLst>
                              <p:par>
                                <p:cTn id="26" presetID="1" presetClass="emph" presetSubtype="2" fill="hold" nodeType="clickEffect">
                                  <p:stCondLst>
                                    <p:cond delay="0"/>
                                  </p:stCondLst>
                                  <p:childTnLst>
                                    <p:animClr clrSpc="rgb" dir="cw">
                                      <p:cBhvr>
                                        <p:cTn id="27" dur="1000" fill="hold"/>
                                        <p:tgtEl>
                                          <p:spTgt spid="120"/>
                                        </p:tgtEl>
                                        <p:attrNameLst>
                                          <p:attrName>fillcolor</p:attrName>
                                        </p:attrNameLst>
                                      </p:cBhvr>
                                      <p:to>
                                        <a:schemeClr val="accent1"/>
                                      </p:to>
                                    </p:animClr>
                                    <p:set>
                                      <p:cBhvr>
                                        <p:cTn id="28" dur="1000" fill="hold"/>
                                        <p:tgtEl>
                                          <p:spTgt spid="120"/>
                                        </p:tgtEl>
                                        <p:attrNameLst>
                                          <p:attrName>fill.type</p:attrName>
                                        </p:attrNameLst>
                                      </p:cBhvr>
                                      <p:to>
                                        <p:strVal val="solid"/>
                                      </p:to>
                                    </p:set>
                                    <p:set>
                                      <p:cBhvr>
                                        <p:cTn id="29" dur="1000" fill="hold"/>
                                        <p:tgtEl>
                                          <p:spTgt spid="120"/>
                                        </p:tgtEl>
                                        <p:attrNameLst>
                                          <p:attrName>fill.on</p:attrName>
                                        </p:attrNameLst>
                                      </p:cBhvr>
                                      <p:to>
                                        <p:strVal val="true"/>
                                      </p:to>
                                    </p:set>
                                  </p:childTnLst>
                                </p:cTn>
                              </p:par>
                            </p:childTnLst>
                          </p:cTn>
                        </p:par>
                      </p:childTnLst>
                    </p:cTn>
                  </p:par>
                </p:childTnLst>
              </p:cTn>
              <p:nextCondLst>
                <p:cond evt="onClick" delay="0">
                  <p:tgtEl>
                    <p:spTgt spid="120"/>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708" name="Shape 1708"/>
        <p:cNvGrpSpPr/>
        <p:nvPr/>
      </p:nvGrpSpPr>
      <p:grpSpPr>
        <a:xfrm>
          <a:off x="0" y="0"/>
          <a:ext cx="0" cy="0"/>
          <a:chOff x="0" y="0"/>
          <a:chExt cx="0" cy="0"/>
        </a:xfrm>
      </p:grpSpPr>
      <p:sp>
        <p:nvSpPr>
          <p:cNvPr id="1709" name="Google Shape;1709;p77"/>
          <p:cNvSpPr txBox="1"/>
          <p:nvPr>
            <p:ph type="subTitle" idx="1"/>
          </p:nvPr>
        </p:nvSpPr>
        <p:spPr>
          <a:xfrm>
            <a:off x="881675" y="1686163"/>
            <a:ext cx="3896100" cy="143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GB"/>
              <a:t>Do you have any questions?</a:t>
            </a:r>
            <a:endParaRPr lang="en-GB"/>
          </a:p>
          <a:p>
            <a:pPr marL="0" lvl="0" indent="0" algn="ctr" rtl="0">
              <a:spcBef>
                <a:spcPts val="0"/>
              </a:spcBef>
              <a:spcAft>
                <a:spcPts val="0"/>
              </a:spcAft>
              <a:buClr>
                <a:schemeClr val="dk1"/>
              </a:buClr>
              <a:buSzPts val="1100"/>
              <a:buFont typeface="Arial" panose="020B0604020202020204"/>
              <a:buNone/>
            </a:pPr>
            <a:endParaRPr lang="en-GB"/>
          </a:p>
        </p:txBody>
      </p:sp>
      <p:sp>
        <p:nvSpPr>
          <p:cNvPr id="1710" name="Google Shape;1710;p77"/>
          <p:cNvSpPr txBox="1"/>
          <p:nvPr>
            <p:ph type="title"/>
          </p:nvPr>
        </p:nvSpPr>
        <p:spPr>
          <a:xfrm>
            <a:off x="411275" y="810225"/>
            <a:ext cx="4836900" cy="93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Thanks</a:t>
            </a:r>
            <a:endParaRPr lang="en-GB"/>
          </a:p>
        </p:txBody>
      </p:sp>
      <p:grpSp>
        <p:nvGrpSpPr>
          <p:cNvPr id="1712" name="Google Shape;1712;p77"/>
          <p:cNvGrpSpPr/>
          <p:nvPr/>
        </p:nvGrpSpPr>
        <p:grpSpPr>
          <a:xfrm>
            <a:off x="4989972" y="3252142"/>
            <a:ext cx="2386921" cy="2534259"/>
            <a:chOff x="3782100" y="3413725"/>
            <a:chExt cx="1647175" cy="1748850"/>
          </a:xfrm>
        </p:grpSpPr>
        <p:sp>
          <p:nvSpPr>
            <p:cNvPr id="1713" name="Google Shape;1713;p77"/>
            <p:cNvSpPr/>
            <p:nvPr/>
          </p:nvSpPr>
          <p:spPr>
            <a:xfrm>
              <a:off x="4625750" y="4382650"/>
              <a:ext cx="803525" cy="779925"/>
            </a:xfrm>
            <a:custGeom>
              <a:avLst/>
              <a:gdLst/>
              <a:ahLst/>
              <a:cxnLst/>
              <a:rect l="l" t="t" r="r" b="b"/>
              <a:pathLst>
                <a:path w="32141" h="31197" extrusionOk="0">
                  <a:moveTo>
                    <a:pt x="9949" y="1"/>
                  </a:moveTo>
                  <a:cubicBezTo>
                    <a:pt x="8590" y="1"/>
                    <a:pt x="7318" y="293"/>
                    <a:pt x="6200" y="937"/>
                  </a:cubicBezTo>
                  <a:cubicBezTo>
                    <a:pt x="0" y="4522"/>
                    <a:pt x="848" y="17598"/>
                    <a:pt x="5271" y="25242"/>
                  </a:cubicBezTo>
                  <a:cubicBezTo>
                    <a:pt x="7749" y="29534"/>
                    <a:pt x="10821" y="31196"/>
                    <a:pt x="14137" y="31196"/>
                  </a:cubicBezTo>
                  <a:cubicBezTo>
                    <a:pt x="16727" y="31196"/>
                    <a:pt x="19466" y="30182"/>
                    <a:pt x="22184" y="28615"/>
                  </a:cubicBezTo>
                  <a:cubicBezTo>
                    <a:pt x="28384" y="25030"/>
                    <a:pt x="32141" y="19931"/>
                    <a:pt x="27718" y="12287"/>
                  </a:cubicBezTo>
                  <a:cubicBezTo>
                    <a:pt x="24101" y="6022"/>
                    <a:pt x="16123" y="1"/>
                    <a:pt x="99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4" name="Google Shape;1714;p77"/>
            <p:cNvSpPr/>
            <p:nvPr/>
          </p:nvSpPr>
          <p:spPr>
            <a:xfrm>
              <a:off x="4012575" y="3595300"/>
              <a:ext cx="1215500" cy="997975"/>
            </a:xfrm>
            <a:custGeom>
              <a:avLst/>
              <a:gdLst/>
              <a:ahLst/>
              <a:cxnLst/>
              <a:rect l="l" t="t" r="r" b="b"/>
              <a:pathLst>
                <a:path w="48620" h="39919" extrusionOk="0">
                  <a:moveTo>
                    <a:pt x="24291" y="0"/>
                  </a:moveTo>
                  <a:cubicBezTo>
                    <a:pt x="20679" y="0"/>
                    <a:pt x="17017" y="920"/>
                    <a:pt x="13662" y="2856"/>
                  </a:cubicBezTo>
                  <a:cubicBezTo>
                    <a:pt x="3484" y="8732"/>
                    <a:pt x="0" y="21748"/>
                    <a:pt x="5877" y="31926"/>
                  </a:cubicBezTo>
                  <a:cubicBezTo>
                    <a:pt x="9123" y="37553"/>
                    <a:pt x="13844" y="39919"/>
                    <a:pt x="19135" y="39919"/>
                  </a:cubicBezTo>
                  <a:cubicBezTo>
                    <a:pt x="23424" y="39919"/>
                    <a:pt x="28089" y="38364"/>
                    <a:pt x="32646" y="35733"/>
                  </a:cubicBezTo>
                  <a:cubicBezTo>
                    <a:pt x="42834" y="29856"/>
                    <a:pt x="48620" y="20829"/>
                    <a:pt x="42743" y="10651"/>
                  </a:cubicBezTo>
                  <a:cubicBezTo>
                    <a:pt x="38802" y="3818"/>
                    <a:pt x="31649" y="0"/>
                    <a:pt x="24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5" name="Google Shape;1715;p77"/>
            <p:cNvSpPr/>
            <p:nvPr/>
          </p:nvSpPr>
          <p:spPr>
            <a:xfrm>
              <a:off x="4561125" y="4154400"/>
              <a:ext cx="437500" cy="456375"/>
            </a:xfrm>
            <a:custGeom>
              <a:avLst/>
              <a:gdLst/>
              <a:ahLst/>
              <a:cxnLst/>
              <a:rect l="l" t="t" r="r" b="b"/>
              <a:pathLst>
                <a:path w="17500" h="18255" extrusionOk="0">
                  <a:moveTo>
                    <a:pt x="5550" y="1"/>
                  </a:moveTo>
                  <a:cubicBezTo>
                    <a:pt x="4750" y="1"/>
                    <a:pt x="3995" y="186"/>
                    <a:pt x="3322" y="576"/>
                  </a:cubicBezTo>
                  <a:cubicBezTo>
                    <a:pt x="142" y="2413"/>
                    <a:pt x="0" y="8108"/>
                    <a:pt x="2999" y="13298"/>
                  </a:cubicBezTo>
                  <a:cubicBezTo>
                    <a:pt x="5024" y="16808"/>
                    <a:pt x="7438" y="18255"/>
                    <a:pt x="9771" y="18255"/>
                  </a:cubicBezTo>
                  <a:cubicBezTo>
                    <a:pt x="10881" y="18255"/>
                    <a:pt x="11973" y="17927"/>
                    <a:pt x="12996" y="17337"/>
                  </a:cubicBezTo>
                  <a:cubicBezTo>
                    <a:pt x="16176" y="15500"/>
                    <a:pt x="17499" y="11834"/>
                    <a:pt x="14500" y="6644"/>
                  </a:cubicBezTo>
                  <a:cubicBezTo>
                    <a:pt x="12137" y="2555"/>
                    <a:pt x="8527" y="1"/>
                    <a:pt x="55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6" name="Google Shape;1716;p77"/>
            <p:cNvSpPr/>
            <p:nvPr/>
          </p:nvSpPr>
          <p:spPr>
            <a:xfrm>
              <a:off x="4203925" y="4053725"/>
              <a:ext cx="341825" cy="325000"/>
            </a:xfrm>
            <a:custGeom>
              <a:avLst/>
              <a:gdLst/>
              <a:ahLst/>
              <a:cxnLst/>
              <a:rect l="l" t="t" r="r" b="b"/>
              <a:pathLst>
                <a:path w="13673" h="13000" extrusionOk="0">
                  <a:moveTo>
                    <a:pt x="6820" y="1"/>
                  </a:moveTo>
                  <a:cubicBezTo>
                    <a:pt x="3538" y="1"/>
                    <a:pt x="723" y="2476"/>
                    <a:pt x="374" y="5814"/>
                  </a:cubicBezTo>
                  <a:cubicBezTo>
                    <a:pt x="0" y="9379"/>
                    <a:pt x="2585" y="12580"/>
                    <a:pt x="6150" y="12963"/>
                  </a:cubicBezTo>
                  <a:cubicBezTo>
                    <a:pt x="6380" y="12987"/>
                    <a:pt x="6609" y="12999"/>
                    <a:pt x="6836" y="12999"/>
                  </a:cubicBezTo>
                  <a:cubicBezTo>
                    <a:pt x="10125" y="12999"/>
                    <a:pt x="12949" y="10521"/>
                    <a:pt x="13299" y="7177"/>
                  </a:cubicBezTo>
                  <a:cubicBezTo>
                    <a:pt x="13672" y="3613"/>
                    <a:pt x="11087" y="412"/>
                    <a:pt x="7523" y="39"/>
                  </a:cubicBezTo>
                  <a:cubicBezTo>
                    <a:pt x="7287" y="13"/>
                    <a:pt x="7052" y="1"/>
                    <a:pt x="68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7" name="Google Shape;1717;p77"/>
            <p:cNvSpPr/>
            <p:nvPr/>
          </p:nvSpPr>
          <p:spPr>
            <a:xfrm>
              <a:off x="4639625" y="3767275"/>
              <a:ext cx="348650" cy="325350"/>
            </a:xfrm>
            <a:custGeom>
              <a:avLst/>
              <a:gdLst/>
              <a:ahLst/>
              <a:cxnLst/>
              <a:rect l="l" t="t" r="r" b="b"/>
              <a:pathLst>
                <a:path w="13946" h="13014" extrusionOk="0">
                  <a:moveTo>
                    <a:pt x="6954" y="0"/>
                  </a:moveTo>
                  <a:cubicBezTo>
                    <a:pt x="3795" y="0"/>
                    <a:pt x="1030" y="2309"/>
                    <a:pt x="536" y="5529"/>
                  </a:cubicBezTo>
                  <a:cubicBezTo>
                    <a:pt x="1" y="9083"/>
                    <a:pt x="2444" y="12405"/>
                    <a:pt x="5998" y="12940"/>
                  </a:cubicBezTo>
                  <a:cubicBezTo>
                    <a:pt x="6327" y="12990"/>
                    <a:pt x="6654" y="13014"/>
                    <a:pt x="6977" y="13014"/>
                  </a:cubicBezTo>
                  <a:cubicBezTo>
                    <a:pt x="10142" y="13014"/>
                    <a:pt x="12915" y="10703"/>
                    <a:pt x="13410" y="7478"/>
                  </a:cubicBezTo>
                  <a:cubicBezTo>
                    <a:pt x="13945" y="3933"/>
                    <a:pt x="11502" y="611"/>
                    <a:pt x="7947" y="76"/>
                  </a:cubicBezTo>
                  <a:cubicBezTo>
                    <a:pt x="7613" y="25"/>
                    <a:pt x="7281" y="0"/>
                    <a:pt x="69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8" name="Google Shape;1718;p77"/>
            <p:cNvSpPr/>
            <p:nvPr/>
          </p:nvSpPr>
          <p:spPr>
            <a:xfrm>
              <a:off x="4578800" y="4084975"/>
              <a:ext cx="104525" cy="99225"/>
            </a:xfrm>
            <a:custGeom>
              <a:avLst/>
              <a:gdLst/>
              <a:ahLst/>
              <a:cxnLst/>
              <a:rect l="l" t="t" r="r" b="b"/>
              <a:pathLst>
                <a:path w="4181" h="3969" extrusionOk="0">
                  <a:moveTo>
                    <a:pt x="0" y="0"/>
                  </a:moveTo>
                  <a:lnTo>
                    <a:pt x="0" y="0"/>
                  </a:lnTo>
                  <a:cubicBezTo>
                    <a:pt x="111" y="374"/>
                    <a:pt x="263" y="737"/>
                    <a:pt x="424" y="1101"/>
                  </a:cubicBezTo>
                  <a:cubicBezTo>
                    <a:pt x="505" y="1272"/>
                    <a:pt x="606" y="1444"/>
                    <a:pt x="707" y="1606"/>
                  </a:cubicBezTo>
                  <a:cubicBezTo>
                    <a:pt x="767" y="1686"/>
                    <a:pt x="838" y="1767"/>
                    <a:pt x="919" y="1828"/>
                  </a:cubicBezTo>
                  <a:cubicBezTo>
                    <a:pt x="939" y="1848"/>
                    <a:pt x="959" y="1858"/>
                    <a:pt x="979" y="1878"/>
                  </a:cubicBezTo>
                  <a:cubicBezTo>
                    <a:pt x="1010" y="1888"/>
                    <a:pt x="1040" y="1899"/>
                    <a:pt x="1070" y="1909"/>
                  </a:cubicBezTo>
                  <a:cubicBezTo>
                    <a:pt x="1141" y="1909"/>
                    <a:pt x="1212" y="1888"/>
                    <a:pt x="1262" y="1838"/>
                  </a:cubicBezTo>
                  <a:cubicBezTo>
                    <a:pt x="1333" y="1757"/>
                    <a:pt x="1383" y="1666"/>
                    <a:pt x="1414" y="1555"/>
                  </a:cubicBezTo>
                  <a:lnTo>
                    <a:pt x="1444" y="1414"/>
                  </a:lnTo>
                  <a:lnTo>
                    <a:pt x="1474" y="1262"/>
                  </a:lnTo>
                  <a:cubicBezTo>
                    <a:pt x="1494" y="1081"/>
                    <a:pt x="1565" y="909"/>
                    <a:pt x="1666" y="758"/>
                  </a:cubicBezTo>
                  <a:cubicBezTo>
                    <a:pt x="1872" y="473"/>
                    <a:pt x="2202" y="303"/>
                    <a:pt x="2555" y="303"/>
                  </a:cubicBezTo>
                  <a:cubicBezTo>
                    <a:pt x="2565" y="303"/>
                    <a:pt x="2575" y="303"/>
                    <a:pt x="2585" y="303"/>
                  </a:cubicBezTo>
                  <a:cubicBezTo>
                    <a:pt x="2949" y="313"/>
                    <a:pt x="3292" y="465"/>
                    <a:pt x="3544" y="737"/>
                  </a:cubicBezTo>
                  <a:cubicBezTo>
                    <a:pt x="3665" y="869"/>
                    <a:pt x="3766" y="1030"/>
                    <a:pt x="3837" y="1192"/>
                  </a:cubicBezTo>
                  <a:cubicBezTo>
                    <a:pt x="3857" y="1232"/>
                    <a:pt x="3877" y="1283"/>
                    <a:pt x="3888" y="1323"/>
                  </a:cubicBezTo>
                  <a:cubicBezTo>
                    <a:pt x="3908" y="1363"/>
                    <a:pt x="3918" y="1404"/>
                    <a:pt x="3938" y="1444"/>
                  </a:cubicBezTo>
                  <a:lnTo>
                    <a:pt x="3968" y="1586"/>
                  </a:lnTo>
                  <a:lnTo>
                    <a:pt x="3999" y="1717"/>
                  </a:lnTo>
                  <a:cubicBezTo>
                    <a:pt x="4049" y="2090"/>
                    <a:pt x="4049" y="2474"/>
                    <a:pt x="3978" y="2848"/>
                  </a:cubicBezTo>
                  <a:cubicBezTo>
                    <a:pt x="3918" y="3231"/>
                    <a:pt x="3817" y="3605"/>
                    <a:pt x="3696" y="3969"/>
                  </a:cubicBezTo>
                  <a:cubicBezTo>
                    <a:pt x="3857" y="3605"/>
                    <a:pt x="3978" y="3242"/>
                    <a:pt x="4069" y="2868"/>
                  </a:cubicBezTo>
                  <a:cubicBezTo>
                    <a:pt x="4150" y="2484"/>
                    <a:pt x="4180" y="2090"/>
                    <a:pt x="4130" y="1697"/>
                  </a:cubicBezTo>
                  <a:cubicBezTo>
                    <a:pt x="4110" y="1505"/>
                    <a:pt x="4059" y="1303"/>
                    <a:pt x="3989" y="1121"/>
                  </a:cubicBezTo>
                  <a:cubicBezTo>
                    <a:pt x="3908" y="939"/>
                    <a:pt x="3797" y="768"/>
                    <a:pt x="3665" y="616"/>
                  </a:cubicBezTo>
                  <a:cubicBezTo>
                    <a:pt x="3393" y="313"/>
                    <a:pt x="2999" y="131"/>
                    <a:pt x="2585" y="121"/>
                  </a:cubicBezTo>
                  <a:cubicBezTo>
                    <a:pt x="2575" y="121"/>
                    <a:pt x="2565" y="121"/>
                    <a:pt x="2555" y="121"/>
                  </a:cubicBezTo>
                  <a:cubicBezTo>
                    <a:pt x="2142" y="121"/>
                    <a:pt x="1761" y="322"/>
                    <a:pt x="1525" y="667"/>
                  </a:cubicBezTo>
                  <a:cubicBezTo>
                    <a:pt x="1414" y="838"/>
                    <a:pt x="1343" y="1030"/>
                    <a:pt x="1323" y="1232"/>
                  </a:cubicBezTo>
                  <a:lnTo>
                    <a:pt x="1303" y="1373"/>
                  </a:lnTo>
                  <a:lnTo>
                    <a:pt x="1272" y="1505"/>
                  </a:lnTo>
                  <a:cubicBezTo>
                    <a:pt x="1252" y="1586"/>
                    <a:pt x="1212" y="1666"/>
                    <a:pt x="1161" y="1737"/>
                  </a:cubicBezTo>
                  <a:cubicBezTo>
                    <a:pt x="1141" y="1757"/>
                    <a:pt x="1121" y="1767"/>
                    <a:pt x="1091" y="1767"/>
                  </a:cubicBezTo>
                  <a:cubicBezTo>
                    <a:pt x="1070" y="1757"/>
                    <a:pt x="1060" y="1757"/>
                    <a:pt x="1040" y="1747"/>
                  </a:cubicBezTo>
                  <a:cubicBezTo>
                    <a:pt x="1020" y="1737"/>
                    <a:pt x="1010" y="1737"/>
                    <a:pt x="990" y="1717"/>
                  </a:cubicBezTo>
                  <a:cubicBezTo>
                    <a:pt x="919" y="1666"/>
                    <a:pt x="858" y="1596"/>
                    <a:pt x="808" y="1525"/>
                  </a:cubicBezTo>
                  <a:cubicBezTo>
                    <a:pt x="687" y="1373"/>
                    <a:pt x="586" y="1212"/>
                    <a:pt x="505" y="1040"/>
                  </a:cubicBezTo>
                  <a:cubicBezTo>
                    <a:pt x="313" y="707"/>
                    <a:pt x="151" y="354"/>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9" name="Google Shape;1719;p77"/>
            <p:cNvSpPr/>
            <p:nvPr/>
          </p:nvSpPr>
          <p:spPr>
            <a:xfrm>
              <a:off x="4564900" y="4169275"/>
              <a:ext cx="355200" cy="233850"/>
            </a:xfrm>
            <a:custGeom>
              <a:avLst/>
              <a:gdLst/>
              <a:ahLst/>
              <a:cxnLst/>
              <a:rect l="l" t="t" r="r" b="b"/>
              <a:pathLst>
                <a:path w="14208" h="9354" extrusionOk="0">
                  <a:moveTo>
                    <a:pt x="11249" y="1"/>
                  </a:moveTo>
                  <a:lnTo>
                    <a:pt x="1" y="6504"/>
                  </a:lnTo>
                  <a:cubicBezTo>
                    <a:pt x="1" y="6504"/>
                    <a:pt x="859" y="9354"/>
                    <a:pt x="3918" y="9354"/>
                  </a:cubicBezTo>
                  <a:cubicBezTo>
                    <a:pt x="4963" y="9354"/>
                    <a:pt x="6265" y="9021"/>
                    <a:pt x="7877" y="8129"/>
                  </a:cubicBezTo>
                  <a:cubicBezTo>
                    <a:pt x="14208" y="4636"/>
                    <a:pt x="11249" y="1"/>
                    <a:pt x="11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0" name="Google Shape;1720;p77"/>
            <p:cNvSpPr/>
            <p:nvPr/>
          </p:nvSpPr>
          <p:spPr>
            <a:xfrm>
              <a:off x="4564900" y="4169275"/>
              <a:ext cx="283525" cy="174225"/>
            </a:xfrm>
            <a:custGeom>
              <a:avLst/>
              <a:gdLst/>
              <a:ahLst/>
              <a:cxnLst/>
              <a:rect l="l" t="t" r="r" b="b"/>
              <a:pathLst>
                <a:path w="11341" h="6969" extrusionOk="0">
                  <a:moveTo>
                    <a:pt x="11249" y="1"/>
                  </a:moveTo>
                  <a:lnTo>
                    <a:pt x="1" y="6504"/>
                  </a:lnTo>
                  <a:cubicBezTo>
                    <a:pt x="51" y="6665"/>
                    <a:pt x="112" y="6817"/>
                    <a:pt x="193" y="6968"/>
                  </a:cubicBezTo>
                  <a:cubicBezTo>
                    <a:pt x="1596" y="6716"/>
                    <a:pt x="3393" y="6069"/>
                    <a:pt x="5686" y="4777"/>
                  </a:cubicBezTo>
                  <a:cubicBezTo>
                    <a:pt x="8624" y="3121"/>
                    <a:pt x="10351" y="1546"/>
                    <a:pt x="11340" y="152"/>
                  </a:cubicBezTo>
                  <a:cubicBezTo>
                    <a:pt x="11280" y="51"/>
                    <a:pt x="11249" y="1"/>
                    <a:pt x="112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1" name="Google Shape;1721;p77"/>
            <p:cNvSpPr/>
            <p:nvPr/>
          </p:nvSpPr>
          <p:spPr>
            <a:xfrm>
              <a:off x="4273350" y="4398625"/>
              <a:ext cx="335750" cy="194625"/>
            </a:xfrm>
            <a:custGeom>
              <a:avLst/>
              <a:gdLst/>
              <a:ahLst/>
              <a:cxnLst/>
              <a:rect l="l" t="t" r="r" b="b"/>
              <a:pathLst>
                <a:path w="13430" h="7785" extrusionOk="0">
                  <a:moveTo>
                    <a:pt x="6464" y="0"/>
                  </a:moveTo>
                  <a:cubicBezTo>
                    <a:pt x="3459" y="0"/>
                    <a:pt x="755" y="2035"/>
                    <a:pt x="0" y="5044"/>
                  </a:cubicBezTo>
                  <a:cubicBezTo>
                    <a:pt x="2568" y="6937"/>
                    <a:pt x="5539" y="7784"/>
                    <a:pt x="8715" y="7784"/>
                  </a:cubicBezTo>
                  <a:cubicBezTo>
                    <a:pt x="10146" y="7784"/>
                    <a:pt x="11620" y="7612"/>
                    <a:pt x="13117" y="7286"/>
                  </a:cubicBezTo>
                  <a:cubicBezTo>
                    <a:pt x="13430" y="3812"/>
                    <a:pt x="11027" y="682"/>
                    <a:pt x="7593" y="96"/>
                  </a:cubicBezTo>
                  <a:cubicBezTo>
                    <a:pt x="7214" y="32"/>
                    <a:pt x="6837" y="0"/>
                    <a:pt x="6464" y="0"/>
                  </a:cubicBezTo>
                  <a:close/>
                </a:path>
              </a:pathLst>
            </a:custGeom>
            <a:solidFill>
              <a:srgbClr val="FF9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2" name="Google Shape;1722;p77"/>
            <p:cNvSpPr/>
            <p:nvPr/>
          </p:nvSpPr>
          <p:spPr>
            <a:xfrm>
              <a:off x="4923125" y="4019275"/>
              <a:ext cx="227725" cy="318150"/>
            </a:xfrm>
            <a:custGeom>
              <a:avLst/>
              <a:gdLst/>
              <a:ahLst/>
              <a:cxnLst/>
              <a:rect l="l" t="t" r="r" b="b"/>
              <a:pathLst>
                <a:path w="9109" h="12726" extrusionOk="0">
                  <a:moveTo>
                    <a:pt x="6773" y="0"/>
                  </a:moveTo>
                  <a:cubicBezTo>
                    <a:pt x="5614" y="0"/>
                    <a:pt x="4461" y="303"/>
                    <a:pt x="3443" y="891"/>
                  </a:cubicBezTo>
                  <a:cubicBezTo>
                    <a:pt x="1282" y="2133"/>
                    <a:pt x="0" y="4486"/>
                    <a:pt x="111" y="6970"/>
                  </a:cubicBezTo>
                  <a:cubicBezTo>
                    <a:pt x="222" y="9464"/>
                    <a:pt x="1717" y="11676"/>
                    <a:pt x="3978" y="12726"/>
                  </a:cubicBezTo>
                  <a:cubicBezTo>
                    <a:pt x="7301" y="9081"/>
                    <a:pt x="9108" y="4850"/>
                    <a:pt x="8593" y="255"/>
                  </a:cubicBezTo>
                  <a:cubicBezTo>
                    <a:pt x="7997" y="84"/>
                    <a:pt x="7384" y="0"/>
                    <a:pt x="6773" y="0"/>
                  </a:cubicBezTo>
                  <a:close/>
                </a:path>
              </a:pathLst>
            </a:custGeom>
            <a:solidFill>
              <a:srgbClr val="FF9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77"/>
            <p:cNvSpPr/>
            <p:nvPr/>
          </p:nvSpPr>
          <p:spPr>
            <a:xfrm>
              <a:off x="3977975" y="4324675"/>
              <a:ext cx="294125" cy="243850"/>
            </a:xfrm>
            <a:custGeom>
              <a:avLst/>
              <a:gdLst/>
              <a:ahLst/>
              <a:cxnLst/>
              <a:rect l="l" t="t" r="r" b="b"/>
              <a:pathLst>
                <a:path w="11765" h="9754" extrusionOk="0">
                  <a:moveTo>
                    <a:pt x="5846" y="0"/>
                  </a:moveTo>
                  <a:cubicBezTo>
                    <a:pt x="4627" y="0"/>
                    <a:pt x="3398" y="295"/>
                    <a:pt x="2434" y="853"/>
                  </a:cubicBezTo>
                  <a:cubicBezTo>
                    <a:pt x="1" y="2257"/>
                    <a:pt x="173" y="4791"/>
                    <a:pt x="1566" y="7214"/>
                  </a:cubicBezTo>
                  <a:cubicBezTo>
                    <a:pt x="2508" y="8841"/>
                    <a:pt x="4218" y="9753"/>
                    <a:pt x="5974" y="9753"/>
                  </a:cubicBezTo>
                  <a:cubicBezTo>
                    <a:pt x="6835" y="9753"/>
                    <a:pt x="7706" y="9534"/>
                    <a:pt x="8503" y="9072"/>
                  </a:cubicBezTo>
                  <a:cubicBezTo>
                    <a:pt x="10937" y="7669"/>
                    <a:pt x="11765" y="4569"/>
                    <a:pt x="10361" y="2135"/>
                  </a:cubicBezTo>
                  <a:cubicBezTo>
                    <a:pt x="9516" y="676"/>
                    <a:pt x="7692" y="0"/>
                    <a:pt x="58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4" name="Google Shape;1724;p77"/>
            <p:cNvSpPr/>
            <p:nvPr/>
          </p:nvSpPr>
          <p:spPr>
            <a:xfrm>
              <a:off x="4994050" y="3719125"/>
              <a:ext cx="290325" cy="265500"/>
            </a:xfrm>
            <a:custGeom>
              <a:avLst/>
              <a:gdLst/>
              <a:ahLst/>
              <a:cxnLst/>
              <a:rect l="l" t="t" r="r" b="b"/>
              <a:pathLst>
                <a:path w="11613" h="10620" extrusionOk="0">
                  <a:moveTo>
                    <a:pt x="6173" y="0"/>
                  </a:moveTo>
                  <a:cubicBezTo>
                    <a:pt x="5565" y="0"/>
                    <a:pt x="4925" y="174"/>
                    <a:pt x="4262" y="558"/>
                  </a:cubicBezTo>
                  <a:cubicBezTo>
                    <a:pt x="1838" y="1962"/>
                    <a:pt x="0" y="5637"/>
                    <a:pt x="1404" y="8071"/>
                  </a:cubicBezTo>
                  <a:cubicBezTo>
                    <a:pt x="2340" y="9705"/>
                    <a:pt x="4049" y="10619"/>
                    <a:pt x="5808" y="10619"/>
                  </a:cubicBezTo>
                  <a:cubicBezTo>
                    <a:pt x="6669" y="10619"/>
                    <a:pt x="7541" y="10400"/>
                    <a:pt x="8341" y="9939"/>
                  </a:cubicBezTo>
                  <a:cubicBezTo>
                    <a:pt x="10775" y="8535"/>
                    <a:pt x="11613" y="5415"/>
                    <a:pt x="10199" y="2992"/>
                  </a:cubicBezTo>
                  <a:cubicBezTo>
                    <a:pt x="9180" y="1224"/>
                    <a:pt x="7787" y="0"/>
                    <a:pt x="61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5" name="Google Shape;1725;p77"/>
            <p:cNvSpPr/>
            <p:nvPr/>
          </p:nvSpPr>
          <p:spPr>
            <a:xfrm>
              <a:off x="3977975" y="4324675"/>
              <a:ext cx="294125" cy="243850"/>
            </a:xfrm>
            <a:custGeom>
              <a:avLst/>
              <a:gdLst/>
              <a:ahLst/>
              <a:cxnLst/>
              <a:rect l="l" t="t" r="r" b="b"/>
              <a:pathLst>
                <a:path w="11765" h="9754" extrusionOk="0">
                  <a:moveTo>
                    <a:pt x="5846" y="0"/>
                  </a:moveTo>
                  <a:cubicBezTo>
                    <a:pt x="4627" y="0"/>
                    <a:pt x="3398" y="295"/>
                    <a:pt x="2434" y="853"/>
                  </a:cubicBezTo>
                  <a:cubicBezTo>
                    <a:pt x="1" y="2257"/>
                    <a:pt x="173" y="4791"/>
                    <a:pt x="1566" y="7214"/>
                  </a:cubicBezTo>
                  <a:cubicBezTo>
                    <a:pt x="2508" y="8841"/>
                    <a:pt x="4218" y="9753"/>
                    <a:pt x="5974" y="9753"/>
                  </a:cubicBezTo>
                  <a:cubicBezTo>
                    <a:pt x="6835" y="9753"/>
                    <a:pt x="7706" y="9534"/>
                    <a:pt x="8503" y="9072"/>
                  </a:cubicBezTo>
                  <a:cubicBezTo>
                    <a:pt x="10937" y="7669"/>
                    <a:pt x="11765" y="4569"/>
                    <a:pt x="10361" y="2135"/>
                  </a:cubicBezTo>
                  <a:cubicBezTo>
                    <a:pt x="9516" y="676"/>
                    <a:pt x="7692" y="0"/>
                    <a:pt x="58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6" name="Google Shape;1726;p77"/>
            <p:cNvSpPr/>
            <p:nvPr/>
          </p:nvSpPr>
          <p:spPr>
            <a:xfrm>
              <a:off x="4994050" y="3719125"/>
              <a:ext cx="290325" cy="265500"/>
            </a:xfrm>
            <a:custGeom>
              <a:avLst/>
              <a:gdLst/>
              <a:ahLst/>
              <a:cxnLst/>
              <a:rect l="l" t="t" r="r" b="b"/>
              <a:pathLst>
                <a:path w="11613" h="10620" extrusionOk="0">
                  <a:moveTo>
                    <a:pt x="6173" y="0"/>
                  </a:moveTo>
                  <a:cubicBezTo>
                    <a:pt x="5565" y="0"/>
                    <a:pt x="4925" y="174"/>
                    <a:pt x="4262" y="558"/>
                  </a:cubicBezTo>
                  <a:cubicBezTo>
                    <a:pt x="1838" y="1962"/>
                    <a:pt x="0" y="5637"/>
                    <a:pt x="1404" y="8071"/>
                  </a:cubicBezTo>
                  <a:cubicBezTo>
                    <a:pt x="2340" y="9705"/>
                    <a:pt x="4049" y="10619"/>
                    <a:pt x="5808" y="10619"/>
                  </a:cubicBezTo>
                  <a:cubicBezTo>
                    <a:pt x="6669" y="10619"/>
                    <a:pt x="7541" y="10400"/>
                    <a:pt x="8341" y="9939"/>
                  </a:cubicBezTo>
                  <a:cubicBezTo>
                    <a:pt x="10775" y="8535"/>
                    <a:pt x="11613" y="5415"/>
                    <a:pt x="10199" y="2992"/>
                  </a:cubicBezTo>
                  <a:cubicBezTo>
                    <a:pt x="9180" y="1224"/>
                    <a:pt x="7787" y="0"/>
                    <a:pt x="61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7" name="Google Shape;1727;p77"/>
            <p:cNvSpPr/>
            <p:nvPr/>
          </p:nvSpPr>
          <p:spPr>
            <a:xfrm>
              <a:off x="3782100" y="3413725"/>
              <a:ext cx="1342500" cy="1024025"/>
            </a:xfrm>
            <a:custGeom>
              <a:avLst/>
              <a:gdLst/>
              <a:ahLst/>
              <a:cxnLst/>
              <a:rect l="l" t="t" r="r" b="b"/>
              <a:pathLst>
                <a:path w="53700" h="40961" extrusionOk="0">
                  <a:moveTo>
                    <a:pt x="36632" y="1"/>
                  </a:moveTo>
                  <a:cubicBezTo>
                    <a:pt x="35752" y="1"/>
                    <a:pt x="34734" y="420"/>
                    <a:pt x="33484" y="1495"/>
                  </a:cubicBezTo>
                  <a:cubicBezTo>
                    <a:pt x="32109" y="2678"/>
                    <a:pt x="30824" y="3068"/>
                    <a:pt x="29599" y="3068"/>
                  </a:cubicBezTo>
                  <a:cubicBezTo>
                    <a:pt x="27240" y="3068"/>
                    <a:pt x="25109" y="1622"/>
                    <a:pt x="23017" y="1622"/>
                  </a:cubicBezTo>
                  <a:cubicBezTo>
                    <a:pt x="21607" y="1622"/>
                    <a:pt x="20215" y="2278"/>
                    <a:pt x="18782" y="4474"/>
                  </a:cubicBezTo>
                  <a:cubicBezTo>
                    <a:pt x="14117" y="11623"/>
                    <a:pt x="10512" y="6201"/>
                    <a:pt x="6846" y="13239"/>
                  </a:cubicBezTo>
                  <a:cubicBezTo>
                    <a:pt x="3171" y="20287"/>
                    <a:pt x="0" y="28607"/>
                    <a:pt x="4574" y="29819"/>
                  </a:cubicBezTo>
                  <a:cubicBezTo>
                    <a:pt x="8565" y="30878"/>
                    <a:pt x="6920" y="36941"/>
                    <a:pt x="10596" y="36941"/>
                  </a:cubicBezTo>
                  <a:cubicBezTo>
                    <a:pt x="11124" y="36941"/>
                    <a:pt x="11762" y="36816"/>
                    <a:pt x="12541" y="36534"/>
                  </a:cubicBezTo>
                  <a:cubicBezTo>
                    <a:pt x="12541" y="36534"/>
                    <a:pt x="14832" y="40960"/>
                    <a:pt x="16483" y="40960"/>
                  </a:cubicBezTo>
                  <a:cubicBezTo>
                    <a:pt x="16666" y="40960"/>
                    <a:pt x="16841" y="40906"/>
                    <a:pt x="17004" y="40785"/>
                  </a:cubicBezTo>
                  <a:cubicBezTo>
                    <a:pt x="18640" y="39583"/>
                    <a:pt x="14682" y="34746"/>
                    <a:pt x="14682" y="34746"/>
                  </a:cubicBezTo>
                  <a:cubicBezTo>
                    <a:pt x="15672" y="32182"/>
                    <a:pt x="16742" y="28153"/>
                    <a:pt x="13894" y="26053"/>
                  </a:cubicBezTo>
                  <a:cubicBezTo>
                    <a:pt x="25234" y="22549"/>
                    <a:pt x="31818" y="20044"/>
                    <a:pt x="27132" y="17470"/>
                  </a:cubicBezTo>
                  <a:cubicBezTo>
                    <a:pt x="36573" y="15773"/>
                    <a:pt x="40703" y="14208"/>
                    <a:pt x="37058" y="11744"/>
                  </a:cubicBezTo>
                  <a:lnTo>
                    <a:pt x="37058" y="11744"/>
                  </a:lnTo>
                  <a:cubicBezTo>
                    <a:pt x="41805" y="11858"/>
                    <a:pt x="45194" y="15250"/>
                    <a:pt x="47777" y="15250"/>
                  </a:cubicBezTo>
                  <a:cubicBezTo>
                    <a:pt x="48166" y="15250"/>
                    <a:pt x="48538" y="15173"/>
                    <a:pt x="48892" y="14996"/>
                  </a:cubicBezTo>
                  <a:cubicBezTo>
                    <a:pt x="50592" y="17930"/>
                    <a:pt x="52071" y="19424"/>
                    <a:pt x="52828" y="19424"/>
                  </a:cubicBezTo>
                  <a:cubicBezTo>
                    <a:pt x="53700" y="19424"/>
                    <a:pt x="53615" y="17446"/>
                    <a:pt x="51811" y="13410"/>
                  </a:cubicBezTo>
                  <a:cubicBezTo>
                    <a:pt x="48827" y="6764"/>
                    <a:pt x="49917" y="5060"/>
                    <a:pt x="46854" y="5060"/>
                  </a:cubicBezTo>
                  <a:cubicBezTo>
                    <a:pt x="46404" y="5060"/>
                    <a:pt x="45863" y="5097"/>
                    <a:pt x="45207" y="5161"/>
                  </a:cubicBezTo>
                  <a:cubicBezTo>
                    <a:pt x="45074" y="5173"/>
                    <a:pt x="44944" y="5179"/>
                    <a:pt x="44817" y="5179"/>
                  </a:cubicBezTo>
                  <a:cubicBezTo>
                    <a:pt x="41107" y="5179"/>
                    <a:pt x="39726" y="1"/>
                    <a:pt x="36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8" name="Google Shape;1728;p77"/>
            <p:cNvSpPr/>
            <p:nvPr/>
          </p:nvSpPr>
          <p:spPr>
            <a:xfrm>
              <a:off x="4006250" y="3844550"/>
              <a:ext cx="430700" cy="112950"/>
            </a:xfrm>
            <a:custGeom>
              <a:avLst/>
              <a:gdLst/>
              <a:ahLst/>
              <a:cxnLst/>
              <a:rect l="l" t="t" r="r" b="b"/>
              <a:pathLst>
                <a:path w="17228" h="4518" extrusionOk="0">
                  <a:moveTo>
                    <a:pt x="15525" y="0"/>
                  </a:moveTo>
                  <a:cubicBezTo>
                    <a:pt x="15308" y="0"/>
                    <a:pt x="15091" y="8"/>
                    <a:pt x="14874" y="25"/>
                  </a:cubicBezTo>
                  <a:cubicBezTo>
                    <a:pt x="14481" y="55"/>
                    <a:pt x="14097" y="136"/>
                    <a:pt x="13713" y="257"/>
                  </a:cubicBezTo>
                  <a:cubicBezTo>
                    <a:pt x="13521" y="327"/>
                    <a:pt x="13340" y="398"/>
                    <a:pt x="13168" y="499"/>
                  </a:cubicBezTo>
                  <a:cubicBezTo>
                    <a:pt x="12986" y="590"/>
                    <a:pt x="12825" y="701"/>
                    <a:pt x="12663" y="822"/>
                  </a:cubicBezTo>
                  <a:cubicBezTo>
                    <a:pt x="12350" y="1075"/>
                    <a:pt x="12077" y="1368"/>
                    <a:pt x="11835" y="1691"/>
                  </a:cubicBezTo>
                  <a:cubicBezTo>
                    <a:pt x="11613" y="2014"/>
                    <a:pt x="11401" y="2347"/>
                    <a:pt x="11209" y="2690"/>
                  </a:cubicBezTo>
                  <a:lnTo>
                    <a:pt x="11138" y="2811"/>
                  </a:lnTo>
                  <a:cubicBezTo>
                    <a:pt x="11108" y="2852"/>
                    <a:pt x="11088" y="2892"/>
                    <a:pt x="11068" y="2933"/>
                  </a:cubicBezTo>
                  <a:cubicBezTo>
                    <a:pt x="11007" y="3003"/>
                    <a:pt x="10947" y="3074"/>
                    <a:pt x="10876" y="3145"/>
                  </a:cubicBezTo>
                  <a:cubicBezTo>
                    <a:pt x="10745" y="3266"/>
                    <a:pt x="10583" y="3377"/>
                    <a:pt x="10421" y="3468"/>
                  </a:cubicBezTo>
                  <a:cubicBezTo>
                    <a:pt x="10078" y="3650"/>
                    <a:pt x="9715" y="3791"/>
                    <a:pt x="9341" y="3882"/>
                  </a:cubicBezTo>
                  <a:cubicBezTo>
                    <a:pt x="8594" y="4084"/>
                    <a:pt x="7816" y="4205"/>
                    <a:pt x="7039" y="4266"/>
                  </a:cubicBezTo>
                  <a:cubicBezTo>
                    <a:pt x="6261" y="4336"/>
                    <a:pt x="5484" y="4366"/>
                    <a:pt x="4696" y="4377"/>
                  </a:cubicBezTo>
                  <a:cubicBezTo>
                    <a:pt x="4502" y="4379"/>
                    <a:pt x="4307" y="4380"/>
                    <a:pt x="4111" y="4380"/>
                  </a:cubicBezTo>
                  <a:cubicBezTo>
                    <a:pt x="3526" y="4380"/>
                    <a:pt x="2937" y="4369"/>
                    <a:pt x="2354" y="4346"/>
                  </a:cubicBezTo>
                  <a:cubicBezTo>
                    <a:pt x="1566" y="4316"/>
                    <a:pt x="778" y="4276"/>
                    <a:pt x="1" y="4225"/>
                  </a:cubicBezTo>
                  <a:lnTo>
                    <a:pt x="1" y="4225"/>
                  </a:lnTo>
                  <a:cubicBezTo>
                    <a:pt x="1556" y="4407"/>
                    <a:pt x="3121" y="4498"/>
                    <a:pt x="4696" y="4518"/>
                  </a:cubicBezTo>
                  <a:cubicBezTo>
                    <a:pt x="5484" y="4518"/>
                    <a:pt x="6271" y="4498"/>
                    <a:pt x="7049" y="4427"/>
                  </a:cubicBezTo>
                  <a:cubicBezTo>
                    <a:pt x="7837" y="4377"/>
                    <a:pt x="8624" y="4245"/>
                    <a:pt x="9392" y="4053"/>
                  </a:cubicBezTo>
                  <a:cubicBezTo>
                    <a:pt x="9775" y="3952"/>
                    <a:pt x="10149" y="3811"/>
                    <a:pt x="10502" y="3619"/>
                  </a:cubicBezTo>
                  <a:cubicBezTo>
                    <a:pt x="10684" y="3518"/>
                    <a:pt x="10846" y="3397"/>
                    <a:pt x="10997" y="3256"/>
                  </a:cubicBezTo>
                  <a:cubicBezTo>
                    <a:pt x="11068" y="3185"/>
                    <a:pt x="11138" y="3104"/>
                    <a:pt x="11199" y="3024"/>
                  </a:cubicBezTo>
                  <a:cubicBezTo>
                    <a:pt x="11229" y="2993"/>
                    <a:pt x="11249" y="2943"/>
                    <a:pt x="11280" y="2902"/>
                  </a:cubicBezTo>
                  <a:lnTo>
                    <a:pt x="11350" y="2771"/>
                  </a:lnTo>
                  <a:cubicBezTo>
                    <a:pt x="11724" y="2095"/>
                    <a:pt x="12158" y="1428"/>
                    <a:pt x="12754" y="943"/>
                  </a:cubicBezTo>
                  <a:cubicBezTo>
                    <a:pt x="12905" y="822"/>
                    <a:pt x="13057" y="711"/>
                    <a:pt x="13229" y="610"/>
                  </a:cubicBezTo>
                  <a:cubicBezTo>
                    <a:pt x="13400" y="519"/>
                    <a:pt x="13572" y="439"/>
                    <a:pt x="13754" y="368"/>
                  </a:cubicBezTo>
                  <a:cubicBezTo>
                    <a:pt x="14117" y="247"/>
                    <a:pt x="14501" y="156"/>
                    <a:pt x="14885" y="115"/>
                  </a:cubicBezTo>
                  <a:cubicBezTo>
                    <a:pt x="15294" y="79"/>
                    <a:pt x="15700" y="61"/>
                    <a:pt x="16105" y="61"/>
                  </a:cubicBezTo>
                  <a:cubicBezTo>
                    <a:pt x="16480" y="61"/>
                    <a:pt x="16853" y="76"/>
                    <a:pt x="17227" y="105"/>
                  </a:cubicBezTo>
                  <a:cubicBezTo>
                    <a:pt x="16844" y="65"/>
                    <a:pt x="16450" y="25"/>
                    <a:pt x="16056" y="14"/>
                  </a:cubicBezTo>
                  <a:cubicBezTo>
                    <a:pt x="15879" y="5"/>
                    <a:pt x="15702" y="0"/>
                    <a:pt x="15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9" name="Google Shape;1729;p77"/>
            <p:cNvSpPr/>
            <p:nvPr/>
          </p:nvSpPr>
          <p:spPr>
            <a:xfrm>
              <a:off x="3986075" y="3691650"/>
              <a:ext cx="572800" cy="206125"/>
            </a:xfrm>
            <a:custGeom>
              <a:avLst/>
              <a:gdLst/>
              <a:ahLst/>
              <a:cxnLst/>
              <a:rect l="l" t="t" r="r" b="b"/>
              <a:pathLst>
                <a:path w="22912" h="8245" extrusionOk="0">
                  <a:moveTo>
                    <a:pt x="19736" y="0"/>
                  </a:moveTo>
                  <a:cubicBezTo>
                    <a:pt x="18687" y="0"/>
                    <a:pt x="17643" y="242"/>
                    <a:pt x="16701" y="708"/>
                  </a:cubicBezTo>
                  <a:cubicBezTo>
                    <a:pt x="15732" y="1203"/>
                    <a:pt x="14833" y="1829"/>
                    <a:pt x="14046" y="2566"/>
                  </a:cubicBezTo>
                  <a:cubicBezTo>
                    <a:pt x="13642" y="2930"/>
                    <a:pt x="13258" y="3313"/>
                    <a:pt x="12905" y="3717"/>
                  </a:cubicBezTo>
                  <a:cubicBezTo>
                    <a:pt x="12541" y="4131"/>
                    <a:pt x="12198" y="4555"/>
                    <a:pt x="11875" y="4979"/>
                  </a:cubicBezTo>
                  <a:cubicBezTo>
                    <a:pt x="11713" y="5201"/>
                    <a:pt x="11552" y="5424"/>
                    <a:pt x="11400" y="5636"/>
                  </a:cubicBezTo>
                  <a:cubicBezTo>
                    <a:pt x="11239" y="5848"/>
                    <a:pt x="11057" y="6040"/>
                    <a:pt x="10865" y="6221"/>
                  </a:cubicBezTo>
                  <a:cubicBezTo>
                    <a:pt x="10461" y="6565"/>
                    <a:pt x="10007" y="6857"/>
                    <a:pt x="9522" y="7070"/>
                  </a:cubicBezTo>
                  <a:cubicBezTo>
                    <a:pt x="8543" y="7494"/>
                    <a:pt x="7502" y="7786"/>
                    <a:pt x="6442" y="7928"/>
                  </a:cubicBezTo>
                  <a:cubicBezTo>
                    <a:pt x="5372" y="8089"/>
                    <a:pt x="4302" y="8160"/>
                    <a:pt x="3221" y="8170"/>
                  </a:cubicBezTo>
                  <a:cubicBezTo>
                    <a:pt x="3043" y="8174"/>
                    <a:pt x="2864" y="8175"/>
                    <a:pt x="2685" y="8175"/>
                  </a:cubicBezTo>
                  <a:cubicBezTo>
                    <a:pt x="1791" y="8175"/>
                    <a:pt x="892" y="8133"/>
                    <a:pt x="0" y="8049"/>
                  </a:cubicBezTo>
                  <a:lnTo>
                    <a:pt x="0" y="8049"/>
                  </a:lnTo>
                  <a:cubicBezTo>
                    <a:pt x="1070" y="8170"/>
                    <a:pt x="2141" y="8241"/>
                    <a:pt x="3221" y="8241"/>
                  </a:cubicBezTo>
                  <a:cubicBezTo>
                    <a:pt x="3343" y="8243"/>
                    <a:pt x="3464" y="8244"/>
                    <a:pt x="3586" y="8244"/>
                  </a:cubicBezTo>
                  <a:cubicBezTo>
                    <a:pt x="4545" y="8244"/>
                    <a:pt x="5502" y="8174"/>
                    <a:pt x="6452" y="8049"/>
                  </a:cubicBezTo>
                  <a:cubicBezTo>
                    <a:pt x="7523" y="7898"/>
                    <a:pt x="8593" y="7665"/>
                    <a:pt x="9583" y="7211"/>
                  </a:cubicBezTo>
                  <a:cubicBezTo>
                    <a:pt x="10087" y="6989"/>
                    <a:pt x="10562" y="6696"/>
                    <a:pt x="10976" y="6332"/>
                  </a:cubicBezTo>
                  <a:cubicBezTo>
                    <a:pt x="11188" y="6151"/>
                    <a:pt x="11370" y="5949"/>
                    <a:pt x="11531" y="5737"/>
                  </a:cubicBezTo>
                  <a:cubicBezTo>
                    <a:pt x="11693" y="5515"/>
                    <a:pt x="11844" y="5292"/>
                    <a:pt x="12016" y="5080"/>
                  </a:cubicBezTo>
                  <a:cubicBezTo>
                    <a:pt x="12662" y="4222"/>
                    <a:pt x="13379" y="3424"/>
                    <a:pt x="14157" y="2697"/>
                  </a:cubicBezTo>
                  <a:cubicBezTo>
                    <a:pt x="14934" y="1960"/>
                    <a:pt x="15823" y="1334"/>
                    <a:pt x="16772" y="849"/>
                  </a:cubicBezTo>
                  <a:cubicBezTo>
                    <a:pt x="17704" y="364"/>
                    <a:pt x="18742" y="102"/>
                    <a:pt x="19802" y="102"/>
                  </a:cubicBezTo>
                  <a:cubicBezTo>
                    <a:pt x="19822" y="102"/>
                    <a:pt x="19842" y="102"/>
                    <a:pt x="19862" y="102"/>
                  </a:cubicBezTo>
                  <a:cubicBezTo>
                    <a:pt x="20397" y="112"/>
                    <a:pt x="20922" y="193"/>
                    <a:pt x="21437" y="355"/>
                  </a:cubicBezTo>
                  <a:cubicBezTo>
                    <a:pt x="21952" y="516"/>
                    <a:pt x="22447" y="738"/>
                    <a:pt x="22911" y="1011"/>
                  </a:cubicBezTo>
                  <a:cubicBezTo>
                    <a:pt x="22003" y="405"/>
                    <a:pt x="20952" y="62"/>
                    <a:pt x="19862" y="1"/>
                  </a:cubicBezTo>
                  <a:cubicBezTo>
                    <a:pt x="19820" y="0"/>
                    <a:pt x="19778" y="0"/>
                    <a:pt x="19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0" name="Google Shape;1730;p77"/>
            <p:cNvSpPr/>
            <p:nvPr/>
          </p:nvSpPr>
          <p:spPr>
            <a:xfrm>
              <a:off x="4017125" y="3605175"/>
              <a:ext cx="627325" cy="229900"/>
            </a:xfrm>
            <a:custGeom>
              <a:avLst/>
              <a:gdLst/>
              <a:ahLst/>
              <a:cxnLst/>
              <a:rect l="l" t="t" r="r" b="b"/>
              <a:pathLst>
                <a:path w="25093" h="9196" extrusionOk="0">
                  <a:moveTo>
                    <a:pt x="17769" y="0"/>
                  </a:moveTo>
                  <a:cubicBezTo>
                    <a:pt x="16776" y="0"/>
                    <a:pt x="15794" y="191"/>
                    <a:pt x="14874" y="572"/>
                  </a:cubicBezTo>
                  <a:cubicBezTo>
                    <a:pt x="13753" y="1047"/>
                    <a:pt x="12773" y="1804"/>
                    <a:pt x="12026" y="2753"/>
                  </a:cubicBezTo>
                  <a:cubicBezTo>
                    <a:pt x="11834" y="2996"/>
                    <a:pt x="11663" y="3238"/>
                    <a:pt x="11491" y="3491"/>
                  </a:cubicBezTo>
                  <a:cubicBezTo>
                    <a:pt x="11329" y="3733"/>
                    <a:pt x="11178" y="3995"/>
                    <a:pt x="11006" y="4238"/>
                  </a:cubicBezTo>
                  <a:cubicBezTo>
                    <a:pt x="10673" y="4722"/>
                    <a:pt x="10289" y="5177"/>
                    <a:pt x="9855" y="5581"/>
                  </a:cubicBezTo>
                  <a:cubicBezTo>
                    <a:pt x="8987" y="6389"/>
                    <a:pt x="7987" y="7055"/>
                    <a:pt x="6907" y="7550"/>
                  </a:cubicBezTo>
                  <a:cubicBezTo>
                    <a:pt x="5826" y="8045"/>
                    <a:pt x="4695" y="8428"/>
                    <a:pt x="3534" y="8691"/>
                  </a:cubicBezTo>
                  <a:cubicBezTo>
                    <a:pt x="2373" y="8963"/>
                    <a:pt x="1192" y="9135"/>
                    <a:pt x="0" y="9196"/>
                  </a:cubicBezTo>
                  <a:cubicBezTo>
                    <a:pt x="596" y="9186"/>
                    <a:pt x="1202" y="9145"/>
                    <a:pt x="1797" y="9074"/>
                  </a:cubicBezTo>
                  <a:cubicBezTo>
                    <a:pt x="2383" y="9004"/>
                    <a:pt x="2969" y="8903"/>
                    <a:pt x="3564" y="8782"/>
                  </a:cubicBezTo>
                  <a:cubicBezTo>
                    <a:pt x="4736" y="8529"/>
                    <a:pt x="5877" y="8166"/>
                    <a:pt x="6967" y="7671"/>
                  </a:cubicBezTo>
                  <a:cubicBezTo>
                    <a:pt x="8068" y="7186"/>
                    <a:pt x="9088" y="6520"/>
                    <a:pt x="9966" y="5702"/>
                  </a:cubicBezTo>
                  <a:cubicBezTo>
                    <a:pt x="10411" y="5288"/>
                    <a:pt x="10804" y="4834"/>
                    <a:pt x="11148" y="4339"/>
                  </a:cubicBezTo>
                  <a:cubicBezTo>
                    <a:pt x="11329" y="4086"/>
                    <a:pt x="11481" y="3824"/>
                    <a:pt x="11642" y="3581"/>
                  </a:cubicBezTo>
                  <a:cubicBezTo>
                    <a:pt x="11804" y="3339"/>
                    <a:pt x="11976" y="3097"/>
                    <a:pt x="12168" y="2865"/>
                  </a:cubicBezTo>
                  <a:cubicBezTo>
                    <a:pt x="12541" y="2410"/>
                    <a:pt x="12955" y="1986"/>
                    <a:pt x="13420" y="1623"/>
                  </a:cubicBezTo>
                  <a:cubicBezTo>
                    <a:pt x="13884" y="1259"/>
                    <a:pt x="14389" y="956"/>
                    <a:pt x="14934" y="724"/>
                  </a:cubicBezTo>
                  <a:cubicBezTo>
                    <a:pt x="15857" y="343"/>
                    <a:pt x="16836" y="146"/>
                    <a:pt x="17831" y="146"/>
                  </a:cubicBezTo>
                  <a:cubicBezTo>
                    <a:pt x="18023" y="146"/>
                    <a:pt x="18215" y="154"/>
                    <a:pt x="18408" y="168"/>
                  </a:cubicBezTo>
                  <a:cubicBezTo>
                    <a:pt x="19589" y="249"/>
                    <a:pt x="20761" y="512"/>
                    <a:pt x="21871" y="936"/>
                  </a:cubicBezTo>
                  <a:cubicBezTo>
                    <a:pt x="22992" y="1360"/>
                    <a:pt x="24062" y="1875"/>
                    <a:pt x="25092" y="2491"/>
                  </a:cubicBezTo>
                  <a:cubicBezTo>
                    <a:pt x="24083" y="1845"/>
                    <a:pt x="23012" y="1299"/>
                    <a:pt x="21902" y="855"/>
                  </a:cubicBezTo>
                  <a:cubicBezTo>
                    <a:pt x="20791" y="411"/>
                    <a:pt x="19609" y="128"/>
                    <a:pt x="18418" y="27"/>
                  </a:cubicBezTo>
                  <a:cubicBezTo>
                    <a:pt x="18202" y="9"/>
                    <a:pt x="17985" y="0"/>
                    <a:pt x="17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1" name="Google Shape;1731;p77"/>
            <p:cNvSpPr/>
            <p:nvPr/>
          </p:nvSpPr>
          <p:spPr>
            <a:xfrm>
              <a:off x="4037050" y="3500325"/>
              <a:ext cx="633900" cy="277950"/>
            </a:xfrm>
            <a:custGeom>
              <a:avLst/>
              <a:gdLst/>
              <a:ahLst/>
              <a:cxnLst/>
              <a:rect l="l" t="t" r="r" b="b"/>
              <a:pathLst>
                <a:path w="25356" h="11118" extrusionOk="0">
                  <a:moveTo>
                    <a:pt x="23730" y="0"/>
                  </a:moveTo>
                  <a:cubicBezTo>
                    <a:pt x="23407" y="0"/>
                    <a:pt x="23094" y="31"/>
                    <a:pt x="22781" y="91"/>
                  </a:cubicBezTo>
                  <a:cubicBezTo>
                    <a:pt x="22468" y="142"/>
                    <a:pt x="22155" y="222"/>
                    <a:pt x="21852" y="303"/>
                  </a:cubicBezTo>
                  <a:cubicBezTo>
                    <a:pt x="20620" y="647"/>
                    <a:pt x="19449" y="1131"/>
                    <a:pt x="18227" y="1424"/>
                  </a:cubicBezTo>
                  <a:cubicBezTo>
                    <a:pt x="17924" y="1505"/>
                    <a:pt x="17611" y="1555"/>
                    <a:pt x="17298" y="1586"/>
                  </a:cubicBezTo>
                  <a:cubicBezTo>
                    <a:pt x="17220" y="1593"/>
                    <a:pt x="17142" y="1597"/>
                    <a:pt x="17064" y="1597"/>
                  </a:cubicBezTo>
                  <a:cubicBezTo>
                    <a:pt x="16836" y="1597"/>
                    <a:pt x="16607" y="1565"/>
                    <a:pt x="16389" y="1505"/>
                  </a:cubicBezTo>
                  <a:cubicBezTo>
                    <a:pt x="16318" y="1475"/>
                    <a:pt x="16248" y="1444"/>
                    <a:pt x="16187" y="1414"/>
                  </a:cubicBezTo>
                  <a:cubicBezTo>
                    <a:pt x="16116" y="1384"/>
                    <a:pt x="16046" y="1343"/>
                    <a:pt x="15975" y="1303"/>
                  </a:cubicBezTo>
                  <a:lnTo>
                    <a:pt x="15753" y="1202"/>
                  </a:lnTo>
                  <a:lnTo>
                    <a:pt x="15531" y="1101"/>
                  </a:lnTo>
                  <a:cubicBezTo>
                    <a:pt x="15238" y="980"/>
                    <a:pt x="14935" y="889"/>
                    <a:pt x="14622" y="808"/>
                  </a:cubicBezTo>
                  <a:cubicBezTo>
                    <a:pt x="14224" y="713"/>
                    <a:pt x="13823" y="666"/>
                    <a:pt x="13422" y="666"/>
                  </a:cubicBezTo>
                  <a:cubicBezTo>
                    <a:pt x="13182" y="666"/>
                    <a:pt x="12942" y="683"/>
                    <a:pt x="12703" y="717"/>
                  </a:cubicBezTo>
                  <a:cubicBezTo>
                    <a:pt x="12057" y="808"/>
                    <a:pt x="11441" y="1040"/>
                    <a:pt x="10906" y="1394"/>
                  </a:cubicBezTo>
                  <a:cubicBezTo>
                    <a:pt x="10633" y="1576"/>
                    <a:pt x="10391" y="1788"/>
                    <a:pt x="10159" y="2010"/>
                  </a:cubicBezTo>
                  <a:cubicBezTo>
                    <a:pt x="9927" y="2242"/>
                    <a:pt x="9725" y="2494"/>
                    <a:pt x="9543" y="2757"/>
                  </a:cubicBezTo>
                  <a:cubicBezTo>
                    <a:pt x="9169" y="3282"/>
                    <a:pt x="8876" y="3848"/>
                    <a:pt x="8644" y="4453"/>
                  </a:cubicBezTo>
                  <a:cubicBezTo>
                    <a:pt x="8594" y="4595"/>
                    <a:pt x="8533" y="4746"/>
                    <a:pt x="8473" y="4888"/>
                  </a:cubicBezTo>
                  <a:lnTo>
                    <a:pt x="8392" y="5110"/>
                  </a:lnTo>
                  <a:cubicBezTo>
                    <a:pt x="8361" y="5180"/>
                    <a:pt x="8321" y="5251"/>
                    <a:pt x="8291" y="5322"/>
                  </a:cubicBezTo>
                  <a:lnTo>
                    <a:pt x="8190" y="5534"/>
                  </a:lnTo>
                  <a:cubicBezTo>
                    <a:pt x="8149" y="5594"/>
                    <a:pt x="8109" y="5665"/>
                    <a:pt x="8069" y="5736"/>
                  </a:cubicBezTo>
                  <a:lnTo>
                    <a:pt x="7958" y="5938"/>
                  </a:lnTo>
                  <a:lnTo>
                    <a:pt x="7826" y="6140"/>
                  </a:lnTo>
                  <a:cubicBezTo>
                    <a:pt x="7473" y="6655"/>
                    <a:pt x="7069" y="7139"/>
                    <a:pt x="6625" y="7573"/>
                  </a:cubicBezTo>
                  <a:cubicBezTo>
                    <a:pt x="5696" y="8442"/>
                    <a:pt x="4656" y="9169"/>
                    <a:pt x="3525" y="9734"/>
                  </a:cubicBezTo>
                  <a:cubicBezTo>
                    <a:pt x="2404" y="10310"/>
                    <a:pt x="1223" y="10774"/>
                    <a:pt x="1" y="11118"/>
                  </a:cubicBezTo>
                  <a:cubicBezTo>
                    <a:pt x="617" y="10966"/>
                    <a:pt x="1223" y="10784"/>
                    <a:pt x="1808" y="10562"/>
                  </a:cubicBezTo>
                  <a:cubicBezTo>
                    <a:pt x="2404" y="10340"/>
                    <a:pt x="2990" y="10098"/>
                    <a:pt x="3555" y="9815"/>
                  </a:cubicBezTo>
                  <a:cubicBezTo>
                    <a:pt x="4706" y="9260"/>
                    <a:pt x="5766" y="8543"/>
                    <a:pt x="6705" y="7685"/>
                  </a:cubicBezTo>
                  <a:cubicBezTo>
                    <a:pt x="7180" y="7240"/>
                    <a:pt x="7594" y="6756"/>
                    <a:pt x="7947" y="6231"/>
                  </a:cubicBezTo>
                  <a:lnTo>
                    <a:pt x="8079" y="6029"/>
                  </a:lnTo>
                  <a:lnTo>
                    <a:pt x="8200" y="5817"/>
                  </a:lnTo>
                  <a:cubicBezTo>
                    <a:pt x="8240" y="5746"/>
                    <a:pt x="8281" y="5675"/>
                    <a:pt x="8321" y="5604"/>
                  </a:cubicBezTo>
                  <a:lnTo>
                    <a:pt x="8422" y="5392"/>
                  </a:lnTo>
                  <a:cubicBezTo>
                    <a:pt x="8462" y="5322"/>
                    <a:pt x="8503" y="5251"/>
                    <a:pt x="8533" y="5180"/>
                  </a:cubicBezTo>
                  <a:lnTo>
                    <a:pt x="8624" y="4958"/>
                  </a:lnTo>
                  <a:cubicBezTo>
                    <a:pt x="8685" y="4807"/>
                    <a:pt x="8735" y="4655"/>
                    <a:pt x="8796" y="4514"/>
                  </a:cubicBezTo>
                  <a:cubicBezTo>
                    <a:pt x="9018" y="3928"/>
                    <a:pt x="9321" y="3373"/>
                    <a:pt x="9674" y="2858"/>
                  </a:cubicBezTo>
                  <a:cubicBezTo>
                    <a:pt x="9856" y="2606"/>
                    <a:pt x="10058" y="2363"/>
                    <a:pt x="10280" y="2141"/>
                  </a:cubicBezTo>
                  <a:cubicBezTo>
                    <a:pt x="10502" y="1919"/>
                    <a:pt x="10745" y="1727"/>
                    <a:pt x="10997" y="1555"/>
                  </a:cubicBezTo>
                  <a:cubicBezTo>
                    <a:pt x="11522" y="1212"/>
                    <a:pt x="12108" y="980"/>
                    <a:pt x="12724" y="889"/>
                  </a:cubicBezTo>
                  <a:cubicBezTo>
                    <a:pt x="12961" y="858"/>
                    <a:pt x="13201" y="842"/>
                    <a:pt x="13441" y="842"/>
                  </a:cubicBezTo>
                  <a:cubicBezTo>
                    <a:pt x="13825" y="842"/>
                    <a:pt x="14209" y="883"/>
                    <a:pt x="14582" y="970"/>
                  </a:cubicBezTo>
                  <a:cubicBezTo>
                    <a:pt x="14884" y="1040"/>
                    <a:pt x="15187" y="1141"/>
                    <a:pt x="15470" y="1252"/>
                  </a:cubicBezTo>
                  <a:lnTo>
                    <a:pt x="15692" y="1343"/>
                  </a:lnTo>
                  <a:lnTo>
                    <a:pt x="15904" y="1444"/>
                  </a:lnTo>
                  <a:cubicBezTo>
                    <a:pt x="15975" y="1485"/>
                    <a:pt x="16036" y="1525"/>
                    <a:pt x="16116" y="1555"/>
                  </a:cubicBezTo>
                  <a:cubicBezTo>
                    <a:pt x="16187" y="1596"/>
                    <a:pt x="16268" y="1626"/>
                    <a:pt x="16339" y="1656"/>
                  </a:cubicBezTo>
                  <a:cubicBezTo>
                    <a:pt x="16570" y="1721"/>
                    <a:pt x="16801" y="1750"/>
                    <a:pt x="17036" y="1750"/>
                  </a:cubicBezTo>
                  <a:cubicBezTo>
                    <a:pt x="17130" y="1750"/>
                    <a:pt x="17223" y="1746"/>
                    <a:pt x="17318" y="1737"/>
                  </a:cubicBezTo>
                  <a:cubicBezTo>
                    <a:pt x="17631" y="1697"/>
                    <a:pt x="17944" y="1646"/>
                    <a:pt x="18257" y="1565"/>
                  </a:cubicBezTo>
                  <a:cubicBezTo>
                    <a:pt x="19499" y="1242"/>
                    <a:pt x="20660" y="748"/>
                    <a:pt x="21872" y="394"/>
                  </a:cubicBezTo>
                  <a:cubicBezTo>
                    <a:pt x="22175" y="303"/>
                    <a:pt x="22478" y="222"/>
                    <a:pt x="22791" y="162"/>
                  </a:cubicBezTo>
                  <a:cubicBezTo>
                    <a:pt x="23104" y="91"/>
                    <a:pt x="23417" y="61"/>
                    <a:pt x="23730" y="51"/>
                  </a:cubicBezTo>
                  <a:cubicBezTo>
                    <a:pt x="23752" y="50"/>
                    <a:pt x="23775" y="50"/>
                    <a:pt x="23797" y="50"/>
                  </a:cubicBezTo>
                  <a:cubicBezTo>
                    <a:pt x="24088" y="50"/>
                    <a:pt x="24377" y="110"/>
                    <a:pt x="24649" y="222"/>
                  </a:cubicBezTo>
                  <a:cubicBezTo>
                    <a:pt x="24942" y="344"/>
                    <a:pt x="25184" y="556"/>
                    <a:pt x="25356" y="818"/>
                  </a:cubicBezTo>
                  <a:cubicBezTo>
                    <a:pt x="25194" y="546"/>
                    <a:pt x="24952" y="323"/>
                    <a:pt x="24659" y="192"/>
                  </a:cubicBezTo>
                  <a:cubicBezTo>
                    <a:pt x="24366" y="61"/>
                    <a:pt x="24053" y="0"/>
                    <a:pt x="23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2" name="Google Shape;1732;p77"/>
            <p:cNvSpPr/>
            <p:nvPr/>
          </p:nvSpPr>
          <p:spPr>
            <a:xfrm>
              <a:off x="4620450" y="3572225"/>
              <a:ext cx="325150" cy="88925"/>
            </a:xfrm>
            <a:custGeom>
              <a:avLst/>
              <a:gdLst/>
              <a:ahLst/>
              <a:cxnLst/>
              <a:rect l="l" t="t" r="r" b="b"/>
              <a:pathLst>
                <a:path w="13006" h="3557" extrusionOk="0">
                  <a:moveTo>
                    <a:pt x="4425" y="0"/>
                  </a:moveTo>
                  <a:cubicBezTo>
                    <a:pt x="4151" y="0"/>
                    <a:pt x="3878" y="30"/>
                    <a:pt x="3605" y="83"/>
                  </a:cubicBezTo>
                  <a:cubicBezTo>
                    <a:pt x="2989" y="194"/>
                    <a:pt x="2393" y="335"/>
                    <a:pt x="1797" y="487"/>
                  </a:cubicBezTo>
                  <a:cubicBezTo>
                    <a:pt x="1202" y="638"/>
                    <a:pt x="596" y="790"/>
                    <a:pt x="0" y="921"/>
                  </a:cubicBezTo>
                  <a:cubicBezTo>
                    <a:pt x="606" y="820"/>
                    <a:pt x="1212" y="699"/>
                    <a:pt x="1818" y="568"/>
                  </a:cubicBezTo>
                  <a:cubicBezTo>
                    <a:pt x="2424" y="436"/>
                    <a:pt x="3019" y="295"/>
                    <a:pt x="3625" y="204"/>
                  </a:cubicBezTo>
                  <a:cubicBezTo>
                    <a:pt x="3876" y="171"/>
                    <a:pt x="4127" y="151"/>
                    <a:pt x="4378" y="151"/>
                  </a:cubicBezTo>
                  <a:cubicBezTo>
                    <a:pt x="4430" y="151"/>
                    <a:pt x="4482" y="152"/>
                    <a:pt x="4534" y="154"/>
                  </a:cubicBezTo>
                  <a:cubicBezTo>
                    <a:pt x="4827" y="164"/>
                    <a:pt x="5120" y="255"/>
                    <a:pt x="5362" y="426"/>
                  </a:cubicBezTo>
                  <a:cubicBezTo>
                    <a:pt x="5604" y="598"/>
                    <a:pt x="5806" y="820"/>
                    <a:pt x="5968" y="1072"/>
                  </a:cubicBezTo>
                  <a:cubicBezTo>
                    <a:pt x="6049" y="1204"/>
                    <a:pt x="6129" y="1325"/>
                    <a:pt x="6200" y="1466"/>
                  </a:cubicBezTo>
                  <a:cubicBezTo>
                    <a:pt x="6230" y="1527"/>
                    <a:pt x="6271" y="1598"/>
                    <a:pt x="6311" y="1668"/>
                  </a:cubicBezTo>
                  <a:lnTo>
                    <a:pt x="6372" y="1769"/>
                  </a:lnTo>
                  <a:cubicBezTo>
                    <a:pt x="6402" y="1810"/>
                    <a:pt x="6422" y="1840"/>
                    <a:pt x="6452" y="1870"/>
                  </a:cubicBezTo>
                  <a:cubicBezTo>
                    <a:pt x="6664" y="2123"/>
                    <a:pt x="6967" y="2294"/>
                    <a:pt x="7291" y="2335"/>
                  </a:cubicBezTo>
                  <a:cubicBezTo>
                    <a:pt x="7447" y="2360"/>
                    <a:pt x="7606" y="2373"/>
                    <a:pt x="7765" y="2373"/>
                  </a:cubicBezTo>
                  <a:cubicBezTo>
                    <a:pt x="7924" y="2373"/>
                    <a:pt x="8083" y="2360"/>
                    <a:pt x="8240" y="2335"/>
                  </a:cubicBezTo>
                  <a:cubicBezTo>
                    <a:pt x="8866" y="2264"/>
                    <a:pt x="9462" y="2113"/>
                    <a:pt x="10067" y="2022"/>
                  </a:cubicBezTo>
                  <a:cubicBezTo>
                    <a:pt x="10302" y="1983"/>
                    <a:pt x="10537" y="1968"/>
                    <a:pt x="10772" y="1968"/>
                  </a:cubicBezTo>
                  <a:cubicBezTo>
                    <a:pt x="10840" y="1968"/>
                    <a:pt x="10908" y="1969"/>
                    <a:pt x="10976" y="1971"/>
                  </a:cubicBezTo>
                  <a:cubicBezTo>
                    <a:pt x="11279" y="1991"/>
                    <a:pt x="11572" y="2062"/>
                    <a:pt x="11845" y="2193"/>
                  </a:cubicBezTo>
                  <a:cubicBezTo>
                    <a:pt x="12117" y="2325"/>
                    <a:pt x="12360" y="2516"/>
                    <a:pt x="12551" y="2759"/>
                  </a:cubicBezTo>
                  <a:cubicBezTo>
                    <a:pt x="12733" y="3001"/>
                    <a:pt x="12895" y="3274"/>
                    <a:pt x="13006" y="3556"/>
                  </a:cubicBezTo>
                  <a:cubicBezTo>
                    <a:pt x="12905" y="3264"/>
                    <a:pt x="12763" y="2981"/>
                    <a:pt x="12592" y="2728"/>
                  </a:cubicBezTo>
                  <a:cubicBezTo>
                    <a:pt x="12400" y="2476"/>
                    <a:pt x="12168" y="2264"/>
                    <a:pt x="11885" y="2113"/>
                  </a:cubicBezTo>
                  <a:cubicBezTo>
                    <a:pt x="11602" y="1971"/>
                    <a:pt x="11299" y="1880"/>
                    <a:pt x="10986" y="1860"/>
                  </a:cubicBezTo>
                  <a:cubicBezTo>
                    <a:pt x="10875" y="1853"/>
                    <a:pt x="10764" y="1850"/>
                    <a:pt x="10654" y="1850"/>
                  </a:cubicBezTo>
                  <a:cubicBezTo>
                    <a:pt x="10451" y="1850"/>
                    <a:pt x="10249" y="1861"/>
                    <a:pt x="10047" y="1880"/>
                  </a:cubicBezTo>
                  <a:cubicBezTo>
                    <a:pt x="9431" y="1951"/>
                    <a:pt x="8825" y="2113"/>
                    <a:pt x="8220" y="2173"/>
                  </a:cubicBezTo>
                  <a:cubicBezTo>
                    <a:pt x="8073" y="2198"/>
                    <a:pt x="7924" y="2211"/>
                    <a:pt x="7775" y="2211"/>
                  </a:cubicBezTo>
                  <a:cubicBezTo>
                    <a:pt x="7626" y="2211"/>
                    <a:pt x="7477" y="2198"/>
                    <a:pt x="7331" y="2173"/>
                  </a:cubicBezTo>
                  <a:cubicBezTo>
                    <a:pt x="7038" y="2133"/>
                    <a:pt x="6776" y="1981"/>
                    <a:pt x="6594" y="1759"/>
                  </a:cubicBezTo>
                  <a:cubicBezTo>
                    <a:pt x="6564" y="1729"/>
                    <a:pt x="6543" y="1709"/>
                    <a:pt x="6523" y="1678"/>
                  </a:cubicBezTo>
                  <a:lnTo>
                    <a:pt x="6463" y="1587"/>
                  </a:lnTo>
                  <a:cubicBezTo>
                    <a:pt x="6422" y="1527"/>
                    <a:pt x="6392" y="1456"/>
                    <a:pt x="6351" y="1386"/>
                  </a:cubicBezTo>
                  <a:cubicBezTo>
                    <a:pt x="6271" y="1254"/>
                    <a:pt x="6190" y="1113"/>
                    <a:pt x="6109" y="992"/>
                  </a:cubicBezTo>
                  <a:cubicBezTo>
                    <a:pt x="5937" y="719"/>
                    <a:pt x="5715" y="477"/>
                    <a:pt x="5453" y="295"/>
                  </a:cubicBezTo>
                  <a:cubicBezTo>
                    <a:pt x="5180" y="113"/>
                    <a:pt x="4867" y="12"/>
                    <a:pt x="4544" y="2"/>
                  </a:cubicBezTo>
                  <a:cubicBezTo>
                    <a:pt x="4504" y="1"/>
                    <a:pt x="4464" y="0"/>
                    <a:pt x="44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3" name="Google Shape;1733;p77"/>
            <p:cNvSpPr/>
            <p:nvPr/>
          </p:nvSpPr>
          <p:spPr>
            <a:xfrm>
              <a:off x="3979250" y="4028675"/>
              <a:ext cx="129275" cy="154775"/>
            </a:xfrm>
            <a:custGeom>
              <a:avLst/>
              <a:gdLst/>
              <a:ahLst/>
              <a:cxnLst/>
              <a:rect l="l" t="t" r="r" b="b"/>
              <a:pathLst>
                <a:path w="5171" h="6191" extrusionOk="0">
                  <a:moveTo>
                    <a:pt x="0" y="0"/>
                  </a:moveTo>
                  <a:cubicBezTo>
                    <a:pt x="91" y="41"/>
                    <a:pt x="182" y="71"/>
                    <a:pt x="273" y="91"/>
                  </a:cubicBezTo>
                  <a:lnTo>
                    <a:pt x="546" y="162"/>
                  </a:lnTo>
                  <a:cubicBezTo>
                    <a:pt x="717" y="213"/>
                    <a:pt x="899" y="263"/>
                    <a:pt x="1081" y="324"/>
                  </a:cubicBezTo>
                  <a:cubicBezTo>
                    <a:pt x="1434" y="435"/>
                    <a:pt x="1778" y="566"/>
                    <a:pt x="2121" y="727"/>
                  </a:cubicBezTo>
                  <a:cubicBezTo>
                    <a:pt x="2787" y="1041"/>
                    <a:pt x="3393" y="1485"/>
                    <a:pt x="3888" y="2040"/>
                  </a:cubicBezTo>
                  <a:cubicBezTo>
                    <a:pt x="4363" y="2596"/>
                    <a:pt x="4706" y="3262"/>
                    <a:pt x="4898" y="3979"/>
                  </a:cubicBezTo>
                  <a:lnTo>
                    <a:pt x="4958" y="4252"/>
                  </a:lnTo>
                  <a:cubicBezTo>
                    <a:pt x="4978" y="4342"/>
                    <a:pt x="4989" y="4433"/>
                    <a:pt x="5009" y="4524"/>
                  </a:cubicBezTo>
                  <a:cubicBezTo>
                    <a:pt x="5049" y="4706"/>
                    <a:pt x="5059" y="4898"/>
                    <a:pt x="5079" y="5080"/>
                  </a:cubicBezTo>
                  <a:cubicBezTo>
                    <a:pt x="5100" y="5251"/>
                    <a:pt x="5100" y="5443"/>
                    <a:pt x="5110" y="5635"/>
                  </a:cubicBezTo>
                  <a:lnTo>
                    <a:pt x="5110" y="6190"/>
                  </a:lnTo>
                  <a:cubicBezTo>
                    <a:pt x="5130" y="6008"/>
                    <a:pt x="5160" y="5817"/>
                    <a:pt x="5160" y="5635"/>
                  </a:cubicBezTo>
                  <a:cubicBezTo>
                    <a:pt x="5160" y="5453"/>
                    <a:pt x="5170" y="5261"/>
                    <a:pt x="5160" y="5069"/>
                  </a:cubicBezTo>
                  <a:cubicBezTo>
                    <a:pt x="5160" y="4878"/>
                    <a:pt x="5140" y="4696"/>
                    <a:pt x="5120" y="4504"/>
                  </a:cubicBezTo>
                  <a:cubicBezTo>
                    <a:pt x="5110" y="4413"/>
                    <a:pt x="5100" y="4322"/>
                    <a:pt x="5079" y="4221"/>
                  </a:cubicBezTo>
                  <a:lnTo>
                    <a:pt x="5019" y="3949"/>
                  </a:lnTo>
                  <a:cubicBezTo>
                    <a:pt x="4857" y="3201"/>
                    <a:pt x="4514" y="2505"/>
                    <a:pt x="4009" y="1929"/>
                  </a:cubicBezTo>
                  <a:cubicBezTo>
                    <a:pt x="3504" y="1354"/>
                    <a:pt x="2878" y="909"/>
                    <a:pt x="2171" y="606"/>
                  </a:cubicBezTo>
                  <a:cubicBezTo>
                    <a:pt x="1828" y="465"/>
                    <a:pt x="1465" y="344"/>
                    <a:pt x="1101" y="243"/>
                  </a:cubicBezTo>
                  <a:cubicBezTo>
                    <a:pt x="919" y="192"/>
                    <a:pt x="738" y="152"/>
                    <a:pt x="546" y="122"/>
                  </a:cubicBezTo>
                  <a:lnTo>
                    <a:pt x="273" y="71"/>
                  </a:lnTo>
                  <a:cubicBezTo>
                    <a:pt x="182" y="51"/>
                    <a:pt x="91" y="31"/>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4" name="Google Shape;1734;p77"/>
            <p:cNvSpPr/>
            <p:nvPr/>
          </p:nvSpPr>
          <p:spPr>
            <a:xfrm>
              <a:off x="3914125" y="4022100"/>
              <a:ext cx="111100" cy="86350"/>
            </a:xfrm>
            <a:custGeom>
              <a:avLst/>
              <a:gdLst/>
              <a:ahLst/>
              <a:cxnLst/>
              <a:rect l="l" t="t" r="r" b="b"/>
              <a:pathLst>
                <a:path w="4444" h="3454" extrusionOk="0">
                  <a:moveTo>
                    <a:pt x="0" y="1"/>
                  </a:moveTo>
                  <a:cubicBezTo>
                    <a:pt x="485" y="859"/>
                    <a:pt x="1101" y="1627"/>
                    <a:pt x="1808" y="2303"/>
                  </a:cubicBezTo>
                  <a:cubicBezTo>
                    <a:pt x="2171" y="2636"/>
                    <a:pt x="2575" y="2929"/>
                    <a:pt x="3009" y="3161"/>
                  </a:cubicBezTo>
                  <a:cubicBezTo>
                    <a:pt x="3231" y="3273"/>
                    <a:pt x="3464" y="3353"/>
                    <a:pt x="3706" y="3414"/>
                  </a:cubicBezTo>
                  <a:cubicBezTo>
                    <a:pt x="3834" y="3441"/>
                    <a:pt x="3965" y="3453"/>
                    <a:pt x="4095" y="3453"/>
                  </a:cubicBezTo>
                  <a:cubicBezTo>
                    <a:pt x="4212" y="3453"/>
                    <a:pt x="4329" y="3443"/>
                    <a:pt x="4443" y="3424"/>
                  </a:cubicBezTo>
                  <a:lnTo>
                    <a:pt x="4443" y="3424"/>
                  </a:lnTo>
                  <a:cubicBezTo>
                    <a:pt x="4417" y="3425"/>
                    <a:pt x="4390" y="3426"/>
                    <a:pt x="4364" y="3426"/>
                  </a:cubicBezTo>
                  <a:cubicBezTo>
                    <a:pt x="3899" y="3426"/>
                    <a:pt x="3462" y="3260"/>
                    <a:pt x="3080" y="3040"/>
                  </a:cubicBezTo>
                  <a:cubicBezTo>
                    <a:pt x="2666" y="2788"/>
                    <a:pt x="2282" y="2495"/>
                    <a:pt x="1939" y="2172"/>
                  </a:cubicBezTo>
                  <a:cubicBezTo>
                    <a:pt x="1586" y="1839"/>
                    <a:pt x="1242" y="1495"/>
                    <a:pt x="929" y="1132"/>
                  </a:cubicBezTo>
                  <a:cubicBezTo>
                    <a:pt x="616" y="768"/>
                    <a:pt x="303" y="395"/>
                    <a:pt x="10" y="11"/>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5" name="Google Shape;1735;p77"/>
            <p:cNvSpPr/>
            <p:nvPr/>
          </p:nvSpPr>
          <p:spPr>
            <a:xfrm>
              <a:off x="3924725" y="4091025"/>
              <a:ext cx="156275" cy="167825"/>
            </a:xfrm>
            <a:custGeom>
              <a:avLst/>
              <a:gdLst/>
              <a:ahLst/>
              <a:cxnLst/>
              <a:rect l="l" t="t" r="r" b="b"/>
              <a:pathLst>
                <a:path w="6251" h="6713" extrusionOk="0">
                  <a:moveTo>
                    <a:pt x="0" y="1"/>
                  </a:moveTo>
                  <a:lnTo>
                    <a:pt x="0" y="1"/>
                  </a:lnTo>
                  <a:cubicBezTo>
                    <a:pt x="91" y="394"/>
                    <a:pt x="222" y="798"/>
                    <a:pt x="354" y="1182"/>
                  </a:cubicBezTo>
                  <a:cubicBezTo>
                    <a:pt x="495" y="1576"/>
                    <a:pt x="647" y="1959"/>
                    <a:pt x="818" y="2333"/>
                  </a:cubicBezTo>
                  <a:cubicBezTo>
                    <a:pt x="1141" y="3100"/>
                    <a:pt x="1555" y="3828"/>
                    <a:pt x="2040" y="4504"/>
                  </a:cubicBezTo>
                  <a:cubicBezTo>
                    <a:pt x="2282" y="4837"/>
                    <a:pt x="2555" y="5160"/>
                    <a:pt x="2848" y="5453"/>
                  </a:cubicBezTo>
                  <a:cubicBezTo>
                    <a:pt x="3151" y="5746"/>
                    <a:pt x="3484" y="5998"/>
                    <a:pt x="3847" y="6221"/>
                  </a:cubicBezTo>
                  <a:cubicBezTo>
                    <a:pt x="3938" y="6261"/>
                    <a:pt x="4029" y="6322"/>
                    <a:pt x="4120" y="6362"/>
                  </a:cubicBezTo>
                  <a:lnTo>
                    <a:pt x="4403" y="6493"/>
                  </a:lnTo>
                  <a:lnTo>
                    <a:pt x="4706" y="6594"/>
                  </a:lnTo>
                  <a:cubicBezTo>
                    <a:pt x="4807" y="6625"/>
                    <a:pt x="4908" y="6635"/>
                    <a:pt x="5009" y="6665"/>
                  </a:cubicBezTo>
                  <a:cubicBezTo>
                    <a:pt x="5195" y="6697"/>
                    <a:pt x="5381" y="6712"/>
                    <a:pt x="5568" y="6712"/>
                  </a:cubicBezTo>
                  <a:cubicBezTo>
                    <a:pt x="5795" y="6712"/>
                    <a:pt x="6023" y="6689"/>
                    <a:pt x="6251" y="6645"/>
                  </a:cubicBezTo>
                  <a:lnTo>
                    <a:pt x="6251" y="6645"/>
                  </a:lnTo>
                  <a:cubicBezTo>
                    <a:pt x="6112" y="6662"/>
                    <a:pt x="5973" y="6670"/>
                    <a:pt x="5835" y="6670"/>
                  </a:cubicBezTo>
                  <a:cubicBezTo>
                    <a:pt x="5156" y="6670"/>
                    <a:pt x="4488" y="6468"/>
                    <a:pt x="3918" y="6099"/>
                  </a:cubicBezTo>
                  <a:cubicBezTo>
                    <a:pt x="3232" y="5645"/>
                    <a:pt x="2646" y="5070"/>
                    <a:pt x="2181" y="4393"/>
                  </a:cubicBezTo>
                  <a:cubicBezTo>
                    <a:pt x="1939" y="4060"/>
                    <a:pt x="1717" y="3716"/>
                    <a:pt x="1515" y="3363"/>
                  </a:cubicBezTo>
                  <a:cubicBezTo>
                    <a:pt x="1313" y="3010"/>
                    <a:pt x="1121" y="2646"/>
                    <a:pt x="939" y="2283"/>
                  </a:cubicBezTo>
                  <a:cubicBezTo>
                    <a:pt x="758" y="1909"/>
                    <a:pt x="596" y="1535"/>
                    <a:pt x="435" y="1152"/>
                  </a:cubicBezTo>
                  <a:cubicBezTo>
                    <a:pt x="273" y="768"/>
                    <a:pt x="132" y="384"/>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6" name="Google Shape;1736;p77"/>
            <p:cNvSpPr/>
            <p:nvPr/>
          </p:nvSpPr>
          <p:spPr>
            <a:xfrm>
              <a:off x="4677750" y="4386875"/>
              <a:ext cx="294100" cy="171950"/>
            </a:xfrm>
            <a:custGeom>
              <a:avLst/>
              <a:gdLst/>
              <a:ahLst/>
              <a:cxnLst/>
              <a:rect l="l" t="t" r="r" b="b"/>
              <a:pathLst>
                <a:path w="11764" h="6878" extrusionOk="0">
                  <a:moveTo>
                    <a:pt x="11764" y="1"/>
                  </a:moveTo>
                  <a:cubicBezTo>
                    <a:pt x="11552" y="183"/>
                    <a:pt x="11330" y="364"/>
                    <a:pt x="11118" y="556"/>
                  </a:cubicBezTo>
                  <a:lnTo>
                    <a:pt x="10795" y="839"/>
                  </a:lnTo>
                  <a:lnTo>
                    <a:pt x="10461" y="1101"/>
                  </a:lnTo>
                  <a:lnTo>
                    <a:pt x="9785" y="1637"/>
                  </a:lnTo>
                  <a:lnTo>
                    <a:pt x="9088" y="2142"/>
                  </a:lnTo>
                  <a:cubicBezTo>
                    <a:pt x="8866" y="2313"/>
                    <a:pt x="8624" y="2475"/>
                    <a:pt x="8391" y="2626"/>
                  </a:cubicBezTo>
                  <a:cubicBezTo>
                    <a:pt x="8149" y="2788"/>
                    <a:pt x="7917" y="2949"/>
                    <a:pt x="7674" y="3101"/>
                  </a:cubicBezTo>
                  <a:lnTo>
                    <a:pt x="6947" y="3555"/>
                  </a:lnTo>
                  <a:cubicBezTo>
                    <a:pt x="6705" y="3697"/>
                    <a:pt x="6453" y="3838"/>
                    <a:pt x="6200" y="3979"/>
                  </a:cubicBezTo>
                  <a:cubicBezTo>
                    <a:pt x="5221" y="4545"/>
                    <a:pt x="4201" y="5070"/>
                    <a:pt x="3161" y="5554"/>
                  </a:cubicBezTo>
                  <a:lnTo>
                    <a:pt x="2383" y="5908"/>
                  </a:lnTo>
                  <a:cubicBezTo>
                    <a:pt x="2121" y="6019"/>
                    <a:pt x="1858" y="6140"/>
                    <a:pt x="1596" y="6251"/>
                  </a:cubicBezTo>
                  <a:cubicBezTo>
                    <a:pt x="1071" y="6473"/>
                    <a:pt x="535" y="6685"/>
                    <a:pt x="0" y="6877"/>
                  </a:cubicBezTo>
                  <a:cubicBezTo>
                    <a:pt x="1091" y="6544"/>
                    <a:pt x="2171" y="6140"/>
                    <a:pt x="3221" y="5676"/>
                  </a:cubicBezTo>
                  <a:cubicBezTo>
                    <a:pt x="4272" y="5221"/>
                    <a:pt x="5291" y="4696"/>
                    <a:pt x="6291" y="4131"/>
                  </a:cubicBezTo>
                  <a:cubicBezTo>
                    <a:pt x="7291" y="3565"/>
                    <a:pt x="8250" y="2929"/>
                    <a:pt x="9169" y="2253"/>
                  </a:cubicBezTo>
                  <a:cubicBezTo>
                    <a:pt x="10098" y="1566"/>
                    <a:pt x="10966" y="809"/>
                    <a:pt x="117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7" name="Google Shape;1737;p77"/>
            <p:cNvSpPr/>
            <p:nvPr/>
          </p:nvSpPr>
          <p:spPr>
            <a:xfrm>
              <a:off x="4185225" y="4050700"/>
              <a:ext cx="350925" cy="281425"/>
            </a:xfrm>
            <a:custGeom>
              <a:avLst/>
              <a:gdLst/>
              <a:ahLst/>
              <a:cxnLst/>
              <a:rect l="l" t="t" r="r" b="b"/>
              <a:pathLst>
                <a:path w="14037" h="11257" extrusionOk="0">
                  <a:moveTo>
                    <a:pt x="7955" y="1"/>
                  </a:moveTo>
                  <a:cubicBezTo>
                    <a:pt x="6766" y="1"/>
                    <a:pt x="5510" y="324"/>
                    <a:pt x="4343" y="998"/>
                  </a:cubicBezTo>
                  <a:cubicBezTo>
                    <a:pt x="1283" y="2765"/>
                    <a:pt x="1" y="6269"/>
                    <a:pt x="1475" y="8823"/>
                  </a:cubicBezTo>
                  <a:cubicBezTo>
                    <a:pt x="2392" y="10408"/>
                    <a:pt x="4146" y="11256"/>
                    <a:pt x="6075" y="11256"/>
                  </a:cubicBezTo>
                  <a:cubicBezTo>
                    <a:pt x="7267" y="11256"/>
                    <a:pt x="8526" y="10932"/>
                    <a:pt x="9695" y="10257"/>
                  </a:cubicBezTo>
                  <a:cubicBezTo>
                    <a:pt x="12754" y="8490"/>
                    <a:pt x="14037" y="4986"/>
                    <a:pt x="12552" y="2431"/>
                  </a:cubicBezTo>
                  <a:cubicBezTo>
                    <a:pt x="11640" y="851"/>
                    <a:pt x="9885" y="1"/>
                    <a:pt x="7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8" name="Google Shape;1738;p77"/>
            <p:cNvSpPr/>
            <p:nvPr/>
          </p:nvSpPr>
          <p:spPr>
            <a:xfrm>
              <a:off x="4620450" y="3760300"/>
              <a:ext cx="350925" cy="281425"/>
            </a:xfrm>
            <a:custGeom>
              <a:avLst/>
              <a:gdLst/>
              <a:ahLst/>
              <a:cxnLst/>
              <a:rect l="l" t="t" r="r" b="b"/>
              <a:pathLst>
                <a:path w="14037" h="11257" extrusionOk="0">
                  <a:moveTo>
                    <a:pt x="7956" y="1"/>
                  </a:moveTo>
                  <a:cubicBezTo>
                    <a:pt x="6766" y="1"/>
                    <a:pt x="5510" y="324"/>
                    <a:pt x="4343" y="998"/>
                  </a:cubicBezTo>
                  <a:cubicBezTo>
                    <a:pt x="1283" y="2765"/>
                    <a:pt x="1" y="6268"/>
                    <a:pt x="1485" y="8823"/>
                  </a:cubicBezTo>
                  <a:cubicBezTo>
                    <a:pt x="2396" y="10408"/>
                    <a:pt x="4148" y="11256"/>
                    <a:pt x="6075" y="11256"/>
                  </a:cubicBezTo>
                  <a:cubicBezTo>
                    <a:pt x="7267" y="11256"/>
                    <a:pt x="8526" y="10932"/>
                    <a:pt x="9695" y="10257"/>
                  </a:cubicBezTo>
                  <a:cubicBezTo>
                    <a:pt x="12754" y="8500"/>
                    <a:pt x="14037" y="4986"/>
                    <a:pt x="12562" y="2431"/>
                  </a:cubicBezTo>
                  <a:cubicBezTo>
                    <a:pt x="11644" y="851"/>
                    <a:pt x="9887" y="1"/>
                    <a:pt x="79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9" name="Google Shape;1739;p77"/>
            <p:cNvSpPr/>
            <p:nvPr/>
          </p:nvSpPr>
          <p:spPr>
            <a:xfrm>
              <a:off x="4632300" y="4266225"/>
              <a:ext cx="84525" cy="78300"/>
            </a:xfrm>
            <a:custGeom>
              <a:avLst/>
              <a:gdLst/>
              <a:ahLst/>
              <a:cxnLst/>
              <a:rect l="l" t="t" r="r" b="b"/>
              <a:pathLst>
                <a:path w="3381" h="3132" extrusionOk="0">
                  <a:moveTo>
                    <a:pt x="1828" y="0"/>
                  </a:moveTo>
                  <a:lnTo>
                    <a:pt x="1" y="1060"/>
                  </a:lnTo>
                  <a:cubicBezTo>
                    <a:pt x="344" y="1666"/>
                    <a:pt x="708" y="2464"/>
                    <a:pt x="1061" y="2959"/>
                  </a:cubicBezTo>
                  <a:cubicBezTo>
                    <a:pt x="1144" y="3080"/>
                    <a:pt x="1284" y="3132"/>
                    <a:pt x="1452" y="3132"/>
                  </a:cubicBezTo>
                  <a:cubicBezTo>
                    <a:pt x="2163" y="3132"/>
                    <a:pt x="3380" y="2208"/>
                    <a:pt x="2939" y="1767"/>
                  </a:cubicBezTo>
                  <a:cubicBezTo>
                    <a:pt x="2343" y="1172"/>
                    <a:pt x="2172" y="424"/>
                    <a:pt x="18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0" name="Google Shape;1740;p77"/>
            <p:cNvSpPr/>
            <p:nvPr/>
          </p:nvSpPr>
          <p:spPr>
            <a:xfrm>
              <a:off x="4664125" y="4284650"/>
              <a:ext cx="188325" cy="118425"/>
            </a:xfrm>
            <a:custGeom>
              <a:avLst/>
              <a:gdLst/>
              <a:ahLst/>
              <a:cxnLst/>
              <a:rect l="l" t="t" r="r" b="b"/>
              <a:pathLst>
                <a:path w="7533" h="4737" extrusionOk="0">
                  <a:moveTo>
                    <a:pt x="7533" y="0"/>
                  </a:moveTo>
                  <a:lnTo>
                    <a:pt x="7533" y="0"/>
                  </a:lnTo>
                  <a:cubicBezTo>
                    <a:pt x="6493" y="10"/>
                    <a:pt x="5210" y="344"/>
                    <a:pt x="3615" y="1222"/>
                  </a:cubicBezTo>
                  <a:cubicBezTo>
                    <a:pt x="1595" y="2343"/>
                    <a:pt x="525" y="3575"/>
                    <a:pt x="0" y="4736"/>
                  </a:cubicBezTo>
                  <a:cubicBezTo>
                    <a:pt x="1040" y="4726"/>
                    <a:pt x="2322" y="4393"/>
                    <a:pt x="3908" y="3514"/>
                  </a:cubicBezTo>
                  <a:cubicBezTo>
                    <a:pt x="5927" y="2393"/>
                    <a:pt x="7008" y="1162"/>
                    <a:pt x="75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41" name="Google Shape;1741;p77"/>
          <p:cNvGrpSpPr/>
          <p:nvPr/>
        </p:nvGrpSpPr>
        <p:grpSpPr>
          <a:xfrm>
            <a:off x="7108178" y="1505856"/>
            <a:ext cx="2631638" cy="2060982"/>
            <a:chOff x="5554725" y="2073300"/>
            <a:chExt cx="1816050" cy="1422250"/>
          </a:xfrm>
        </p:grpSpPr>
        <p:sp>
          <p:nvSpPr>
            <p:cNvPr id="1742" name="Google Shape;1742;p77"/>
            <p:cNvSpPr/>
            <p:nvPr/>
          </p:nvSpPr>
          <p:spPr>
            <a:xfrm>
              <a:off x="5953325" y="2252275"/>
              <a:ext cx="1190775" cy="1077925"/>
            </a:xfrm>
            <a:custGeom>
              <a:avLst/>
              <a:gdLst/>
              <a:ahLst/>
              <a:cxnLst/>
              <a:rect l="l" t="t" r="r" b="b"/>
              <a:pathLst>
                <a:path w="47631" h="43117" extrusionOk="0">
                  <a:moveTo>
                    <a:pt x="0" y="0"/>
                  </a:moveTo>
                  <a:lnTo>
                    <a:pt x="0" y="43117"/>
                  </a:lnTo>
                  <a:lnTo>
                    <a:pt x="47630" y="43117"/>
                  </a:lnTo>
                  <a:lnTo>
                    <a:pt x="47630" y="0"/>
                  </a:lnTo>
                  <a:close/>
                </a:path>
              </a:pathLst>
            </a:custGeom>
            <a:solidFill>
              <a:srgbClr val="5A2E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3" name="Google Shape;1743;p77"/>
            <p:cNvSpPr/>
            <p:nvPr/>
          </p:nvSpPr>
          <p:spPr>
            <a:xfrm>
              <a:off x="5554725" y="2227025"/>
              <a:ext cx="795950" cy="1120600"/>
            </a:xfrm>
            <a:custGeom>
              <a:avLst/>
              <a:gdLst/>
              <a:ahLst/>
              <a:cxnLst/>
              <a:rect l="l" t="t" r="r" b="b"/>
              <a:pathLst>
                <a:path w="31838" h="44824" extrusionOk="0">
                  <a:moveTo>
                    <a:pt x="21185" y="0"/>
                  </a:moveTo>
                  <a:cubicBezTo>
                    <a:pt x="9482" y="0"/>
                    <a:pt x="0" y="10037"/>
                    <a:pt x="0" y="22417"/>
                  </a:cubicBezTo>
                  <a:cubicBezTo>
                    <a:pt x="0" y="34786"/>
                    <a:pt x="9482" y="44823"/>
                    <a:pt x="21185" y="44823"/>
                  </a:cubicBezTo>
                  <a:cubicBezTo>
                    <a:pt x="24951" y="44823"/>
                    <a:pt x="28647" y="43763"/>
                    <a:pt x="31838" y="41784"/>
                  </a:cubicBezTo>
                  <a:lnTo>
                    <a:pt x="31838" y="41784"/>
                  </a:lnTo>
                  <a:cubicBezTo>
                    <a:pt x="29566" y="42733"/>
                    <a:pt x="27112" y="43228"/>
                    <a:pt x="24648" y="43228"/>
                  </a:cubicBezTo>
                  <a:cubicBezTo>
                    <a:pt x="13773" y="43228"/>
                    <a:pt x="4968" y="33908"/>
                    <a:pt x="4968" y="22417"/>
                  </a:cubicBezTo>
                  <a:cubicBezTo>
                    <a:pt x="4968" y="10926"/>
                    <a:pt x="13773" y="1606"/>
                    <a:pt x="24648" y="1606"/>
                  </a:cubicBezTo>
                  <a:cubicBezTo>
                    <a:pt x="27112" y="1606"/>
                    <a:pt x="29556" y="2091"/>
                    <a:pt x="31838" y="3050"/>
                  </a:cubicBezTo>
                  <a:cubicBezTo>
                    <a:pt x="28637" y="1061"/>
                    <a:pt x="24951" y="11"/>
                    <a:pt x="21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4" name="Google Shape;1744;p77"/>
            <p:cNvSpPr/>
            <p:nvPr/>
          </p:nvSpPr>
          <p:spPr>
            <a:xfrm>
              <a:off x="6572050" y="2460775"/>
              <a:ext cx="798725" cy="647775"/>
            </a:xfrm>
            <a:custGeom>
              <a:avLst/>
              <a:gdLst/>
              <a:ahLst/>
              <a:cxnLst/>
              <a:rect l="l" t="t" r="r" b="b"/>
              <a:pathLst>
                <a:path w="31949" h="25911" extrusionOk="0">
                  <a:moveTo>
                    <a:pt x="20579" y="1"/>
                  </a:moveTo>
                  <a:cubicBezTo>
                    <a:pt x="11754" y="1"/>
                    <a:pt x="0" y="5807"/>
                    <a:pt x="0" y="12956"/>
                  </a:cubicBezTo>
                  <a:cubicBezTo>
                    <a:pt x="0" y="20105"/>
                    <a:pt x="11754" y="25911"/>
                    <a:pt x="20579" y="25911"/>
                  </a:cubicBezTo>
                  <a:cubicBezTo>
                    <a:pt x="29404" y="25911"/>
                    <a:pt x="31949" y="20105"/>
                    <a:pt x="31949" y="12956"/>
                  </a:cubicBezTo>
                  <a:cubicBezTo>
                    <a:pt x="31949" y="5807"/>
                    <a:pt x="29404" y="1"/>
                    <a:pt x="205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5" name="Google Shape;1745;p77"/>
            <p:cNvSpPr/>
            <p:nvPr/>
          </p:nvSpPr>
          <p:spPr>
            <a:xfrm>
              <a:off x="5718300" y="2252275"/>
              <a:ext cx="949175" cy="1064300"/>
            </a:xfrm>
            <a:custGeom>
              <a:avLst/>
              <a:gdLst/>
              <a:ahLst/>
              <a:cxnLst/>
              <a:rect l="l" t="t" r="r" b="b"/>
              <a:pathLst>
                <a:path w="37967" h="42572" extrusionOk="0">
                  <a:moveTo>
                    <a:pt x="21286" y="0"/>
                  </a:moveTo>
                  <a:cubicBezTo>
                    <a:pt x="9532" y="0"/>
                    <a:pt x="0" y="9522"/>
                    <a:pt x="0" y="21286"/>
                  </a:cubicBezTo>
                  <a:cubicBezTo>
                    <a:pt x="0" y="33039"/>
                    <a:pt x="9532" y="42571"/>
                    <a:pt x="21286" y="42571"/>
                  </a:cubicBezTo>
                  <a:cubicBezTo>
                    <a:pt x="33039" y="42571"/>
                    <a:pt x="37967" y="33039"/>
                    <a:pt x="37967" y="21286"/>
                  </a:cubicBezTo>
                  <a:cubicBezTo>
                    <a:pt x="37967" y="9532"/>
                    <a:pt x="33039" y="0"/>
                    <a:pt x="212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6" name="Google Shape;1746;p77"/>
            <p:cNvSpPr/>
            <p:nvPr/>
          </p:nvSpPr>
          <p:spPr>
            <a:xfrm>
              <a:off x="6297900" y="2618550"/>
              <a:ext cx="483950" cy="331975"/>
            </a:xfrm>
            <a:custGeom>
              <a:avLst/>
              <a:gdLst/>
              <a:ahLst/>
              <a:cxnLst/>
              <a:rect l="l" t="t" r="r" b="b"/>
              <a:pathLst>
                <a:path w="19358" h="13279" extrusionOk="0">
                  <a:moveTo>
                    <a:pt x="10855" y="1"/>
                  </a:moveTo>
                  <a:cubicBezTo>
                    <a:pt x="4857" y="1"/>
                    <a:pt x="0" y="2969"/>
                    <a:pt x="0" y="6635"/>
                  </a:cubicBezTo>
                  <a:cubicBezTo>
                    <a:pt x="0" y="10310"/>
                    <a:pt x="4857" y="13279"/>
                    <a:pt x="10855" y="13279"/>
                  </a:cubicBezTo>
                  <a:cubicBezTo>
                    <a:pt x="16853" y="13279"/>
                    <a:pt x="19357" y="10310"/>
                    <a:pt x="19357" y="6635"/>
                  </a:cubicBezTo>
                  <a:cubicBezTo>
                    <a:pt x="19357" y="2969"/>
                    <a:pt x="16853" y="1"/>
                    <a:pt x="108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7" name="Google Shape;1747;p77"/>
            <p:cNvSpPr/>
            <p:nvPr/>
          </p:nvSpPr>
          <p:spPr>
            <a:xfrm>
              <a:off x="6042175" y="2878825"/>
              <a:ext cx="324900" cy="324900"/>
            </a:xfrm>
            <a:custGeom>
              <a:avLst/>
              <a:gdLst/>
              <a:ahLst/>
              <a:cxnLst/>
              <a:rect l="l" t="t" r="r" b="b"/>
              <a:pathLst>
                <a:path w="12996" h="12996" extrusionOk="0">
                  <a:moveTo>
                    <a:pt x="6503" y="0"/>
                  </a:moveTo>
                  <a:cubicBezTo>
                    <a:pt x="2909" y="0"/>
                    <a:pt x="0" y="2908"/>
                    <a:pt x="0" y="6493"/>
                  </a:cubicBezTo>
                  <a:cubicBezTo>
                    <a:pt x="0" y="10088"/>
                    <a:pt x="2909" y="12996"/>
                    <a:pt x="6503" y="12996"/>
                  </a:cubicBezTo>
                  <a:cubicBezTo>
                    <a:pt x="10088" y="12996"/>
                    <a:pt x="12996" y="10088"/>
                    <a:pt x="12996" y="6493"/>
                  </a:cubicBezTo>
                  <a:cubicBezTo>
                    <a:pt x="12996" y="2908"/>
                    <a:pt x="10088" y="0"/>
                    <a:pt x="6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8" name="Google Shape;1748;p77"/>
            <p:cNvSpPr/>
            <p:nvPr/>
          </p:nvSpPr>
          <p:spPr>
            <a:xfrm>
              <a:off x="6042175" y="2355775"/>
              <a:ext cx="324900" cy="324900"/>
            </a:xfrm>
            <a:custGeom>
              <a:avLst/>
              <a:gdLst/>
              <a:ahLst/>
              <a:cxnLst/>
              <a:rect l="l" t="t" r="r" b="b"/>
              <a:pathLst>
                <a:path w="12996" h="12996" extrusionOk="0">
                  <a:moveTo>
                    <a:pt x="6503" y="0"/>
                  </a:moveTo>
                  <a:cubicBezTo>
                    <a:pt x="2909" y="0"/>
                    <a:pt x="0" y="2908"/>
                    <a:pt x="0" y="6503"/>
                  </a:cubicBezTo>
                  <a:cubicBezTo>
                    <a:pt x="0" y="10088"/>
                    <a:pt x="2909" y="12996"/>
                    <a:pt x="6503" y="12996"/>
                  </a:cubicBezTo>
                  <a:cubicBezTo>
                    <a:pt x="10088" y="12996"/>
                    <a:pt x="12996" y="10088"/>
                    <a:pt x="12996" y="6503"/>
                  </a:cubicBezTo>
                  <a:cubicBezTo>
                    <a:pt x="12996" y="2908"/>
                    <a:pt x="10088" y="0"/>
                    <a:pt x="6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9" name="Google Shape;1749;p77"/>
            <p:cNvSpPr/>
            <p:nvPr/>
          </p:nvSpPr>
          <p:spPr>
            <a:xfrm>
              <a:off x="6372350" y="2733925"/>
              <a:ext cx="60375" cy="94350"/>
            </a:xfrm>
            <a:custGeom>
              <a:avLst/>
              <a:gdLst/>
              <a:ahLst/>
              <a:cxnLst/>
              <a:rect l="l" t="t" r="r" b="b"/>
              <a:pathLst>
                <a:path w="2415" h="3774" extrusionOk="0">
                  <a:moveTo>
                    <a:pt x="910" y="0"/>
                  </a:moveTo>
                  <a:lnTo>
                    <a:pt x="910" y="0"/>
                  </a:lnTo>
                  <a:cubicBezTo>
                    <a:pt x="1223" y="364"/>
                    <a:pt x="1516" y="758"/>
                    <a:pt x="1778" y="1161"/>
                  </a:cubicBezTo>
                  <a:cubicBezTo>
                    <a:pt x="1909" y="1363"/>
                    <a:pt x="2020" y="1565"/>
                    <a:pt x="2111" y="1788"/>
                  </a:cubicBezTo>
                  <a:cubicBezTo>
                    <a:pt x="2202" y="2000"/>
                    <a:pt x="2243" y="2232"/>
                    <a:pt x="2233" y="2464"/>
                  </a:cubicBezTo>
                  <a:cubicBezTo>
                    <a:pt x="2222" y="2686"/>
                    <a:pt x="2132" y="2898"/>
                    <a:pt x="1970" y="3060"/>
                  </a:cubicBezTo>
                  <a:cubicBezTo>
                    <a:pt x="1808" y="3221"/>
                    <a:pt x="1617" y="3353"/>
                    <a:pt x="1394" y="3433"/>
                  </a:cubicBezTo>
                  <a:cubicBezTo>
                    <a:pt x="1172" y="3524"/>
                    <a:pt x="950" y="3605"/>
                    <a:pt x="718" y="3645"/>
                  </a:cubicBezTo>
                  <a:cubicBezTo>
                    <a:pt x="476" y="3706"/>
                    <a:pt x="233" y="3736"/>
                    <a:pt x="1" y="3767"/>
                  </a:cubicBezTo>
                  <a:cubicBezTo>
                    <a:pt x="74" y="3771"/>
                    <a:pt x="148" y="3773"/>
                    <a:pt x="221" y="3773"/>
                  </a:cubicBezTo>
                  <a:cubicBezTo>
                    <a:pt x="635" y="3773"/>
                    <a:pt x="1051" y="3702"/>
                    <a:pt x="1445" y="3565"/>
                  </a:cubicBezTo>
                  <a:cubicBezTo>
                    <a:pt x="1687" y="3484"/>
                    <a:pt x="1909" y="3353"/>
                    <a:pt x="2091" y="3181"/>
                  </a:cubicBezTo>
                  <a:cubicBezTo>
                    <a:pt x="2283" y="2989"/>
                    <a:pt x="2394" y="2737"/>
                    <a:pt x="2414" y="2474"/>
                  </a:cubicBezTo>
                  <a:cubicBezTo>
                    <a:pt x="2414" y="2212"/>
                    <a:pt x="2374" y="1959"/>
                    <a:pt x="2263" y="1727"/>
                  </a:cubicBezTo>
                  <a:cubicBezTo>
                    <a:pt x="2162" y="1495"/>
                    <a:pt x="2041" y="1283"/>
                    <a:pt x="1899" y="1081"/>
                  </a:cubicBezTo>
                  <a:cubicBezTo>
                    <a:pt x="1606" y="687"/>
                    <a:pt x="1273" y="323"/>
                    <a:pt x="9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0" name="Google Shape;1750;p77"/>
            <p:cNvSpPr/>
            <p:nvPr/>
          </p:nvSpPr>
          <p:spPr>
            <a:xfrm>
              <a:off x="6370350" y="2285325"/>
              <a:ext cx="262800" cy="286225"/>
            </a:xfrm>
            <a:custGeom>
              <a:avLst/>
              <a:gdLst/>
              <a:ahLst/>
              <a:cxnLst/>
              <a:rect l="l" t="t" r="r" b="b"/>
              <a:pathLst>
                <a:path w="10512" h="11449" extrusionOk="0">
                  <a:moveTo>
                    <a:pt x="2020" y="1"/>
                  </a:moveTo>
                  <a:cubicBezTo>
                    <a:pt x="727" y="1253"/>
                    <a:pt x="0" y="2980"/>
                    <a:pt x="0" y="4777"/>
                  </a:cubicBezTo>
                  <a:cubicBezTo>
                    <a:pt x="0" y="7271"/>
                    <a:pt x="1384" y="9553"/>
                    <a:pt x="3605" y="10704"/>
                  </a:cubicBezTo>
                  <a:cubicBezTo>
                    <a:pt x="4570" y="11202"/>
                    <a:pt x="5622" y="11448"/>
                    <a:pt x="6669" y="11448"/>
                  </a:cubicBezTo>
                  <a:cubicBezTo>
                    <a:pt x="8022" y="11448"/>
                    <a:pt x="9368" y="11038"/>
                    <a:pt x="10512" y="10230"/>
                  </a:cubicBezTo>
                  <a:cubicBezTo>
                    <a:pt x="9027" y="5534"/>
                    <a:pt x="6261" y="1849"/>
                    <a:pt x="2020" y="1"/>
                  </a:cubicBezTo>
                  <a:close/>
                </a:path>
              </a:pathLst>
            </a:custGeom>
            <a:solidFill>
              <a:srgbClr val="FF9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77"/>
            <p:cNvSpPr/>
            <p:nvPr/>
          </p:nvSpPr>
          <p:spPr>
            <a:xfrm>
              <a:off x="6356975" y="2997200"/>
              <a:ext cx="276425" cy="286300"/>
            </a:xfrm>
            <a:custGeom>
              <a:avLst/>
              <a:gdLst/>
              <a:ahLst/>
              <a:cxnLst/>
              <a:rect l="l" t="t" r="r" b="b"/>
              <a:pathLst>
                <a:path w="11057" h="11452" extrusionOk="0">
                  <a:moveTo>
                    <a:pt x="7257" y="1"/>
                  </a:moveTo>
                  <a:cubicBezTo>
                    <a:pt x="7241" y="1"/>
                    <a:pt x="7225" y="1"/>
                    <a:pt x="7210" y="1"/>
                  </a:cubicBezTo>
                  <a:cubicBezTo>
                    <a:pt x="7201" y="1"/>
                    <a:pt x="7193" y="1"/>
                    <a:pt x="7185" y="1"/>
                  </a:cubicBezTo>
                  <a:cubicBezTo>
                    <a:pt x="4479" y="1"/>
                    <a:pt x="2047" y="1644"/>
                    <a:pt x="1030" y="4161"/>
                  </a:cubicBezTo>
                  <a:cubicBezTo>
                    <a:pt x="0" y="6675"/>
                    <a:pt x="606" y="9553"/>
                    <a:pt x="2555" y="11452"/>
                  </a:cubicBezTo>
                  <a:cubicBezTo>
                    <a:pt x="6796" y="9594"/>
                    <a:pt x="9562" y="5918"/>
                    <a:pt x="11057" y="1213"/>
                  </a:cubicBezTo>
                  <a:cubicBezTo>
                    <a:pt x="9939" y="434"/>
                    <a:pt x="8613" y="1"/>
                    <a:pt x="7257" y="1"/>
                  </a:cubicBezTo>
                  <a:close/>
                </a:path>
              </a:pathLst>
            </a:custGeom>
            <a:solidFill>
              <a:srgbClr val="FF9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2" name="Google Shape;1752;p77"/>
            <p:cNvSpPr/>
            <p:nvPr/>
          </p:nvSpPr>
          <p:spPr>
            <a:xfrm>
              <a:off x="6148950" y="3241575"/>
              <a:ext cx="251700" cy="253975"/>
            </a:xfrm>
            <a:custGeom>
              <a:avLst/>
              <a:gdLst/>
              <a:ahLst/>
              <a:cxnLst/>
              <a:rect l="l" t="t" r="r" b="b"/>
              <a:pathLst>
                <a:path w="10068" h="10159" extrusionOk="0">
                  <a:moveTo>
                    <a:pt x="5080" y="0"/>
                  </a:moveTo>
                  <a:cubicBezTo>
                    <a:pt x="2273" y="0"/>
                    <a:pt x="1" y="3423"/>
                    <a:pt x="1" y="6231"/>
                  </a:cubicBezTo>
                  <a:cubicBezTo>
                    <a:pt x="1" y="9038"/>
                    <a:pt x="2273" y="10158"/>
                    <a:pt x="5080" y="10158"/>
                  </a:cubicBezTo>
                  <a:cubicBezTo>
                    <a:pt x="7846" y="10108"/>
                    <a:pt x="10068" y="7856"/>
                    <a:pt x="10068" y="5079"/>
                  </a:cubicBezTo>
                  <a:cubicBezTo>
                    <a:pt x="10068" y="2303"/>
                    <a:pt x="7846" y="41"/>
                    <a:pt x="50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3" name="Google Shape;1753;p77"/>
            <p:cNvSpPr/>
            <p:nvPr/>
          </p:nvSpPr>
          <p:spPr>
            <a:xfrm>
              <a:off x="6148950" y="2073300"/>
              <a:ext cx="253725" cy="253725"/>
            </a:xfrm>
            <a:custGeom>
              <a:avLst/>
              <a:gdLst/>
              <a:ahLst/>
              <a:cxnLst/>
              <a:rect l="l" t="t" r="r" b="b"/>
              <a:pathLst>
                <a:path w="10149" h="10149" extrusionOk="0">
                  <a:moveTo>
                    <a:pt x="5080" y="0"/>
                  </a:moveTo>
                  <a:cubicBezTo>
                    <a:pt x="2273" y="0"/>
                    <a:pt x="1" y="1121"/>
                    <a:pt x="1" y="3918"/>
                  </a:cubicBezTo>
                  <a:cubicBezTo>
                    <a:pt x="1" y="6725"/>
                    <a:pt x="2273" y="10148"/>
                    <a:pt x="5080" y="10148"/>
                  </a:cubicBezTo>
                  <a:cubicBezTo>
                    <a:pt x="7877" y="10148"/>
                    <a:pt x="10149" y="7876"/>
                    <a:pt x="10149" y="5069"/>
                  </a:cubicBezTo>
                  <a:cubicBezTo>
                    <a:pt x="10149" y="2272"/>
                    <a:pt x="7877" y="0"/>
                    <a:pt x="50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4" name="Google Shape;1754;p77"/>
            <p:cNvSpPr/>
            <p:nvPr/>
          </p:nvSpPr>
          <p:spPr>
            <a:xfrm>
              <a:off x="6650800" y="2609725"/>
              <a:ext cx="21225" cy="340550"/>
            </a:xfrm>
            <a:custGeom>
              <a:avLst/>
              <a:gdLst/>
              <a:ahLst/>
              <a:cxnLst/>
              <a:rect l="l" t="t" r="r" b="b"/>
              <a:pathLst>
                <a:path w="849" h="13622" extrusionOk="0">
                  <a:moveTo>
                    <a:pt x="1" y="0"/>
                  </a:moveTo>
                  <a:lnTo>
                    <a:pt x="1" y="0"/>
                  </a:lnTo>
                  <a:cubicBezTo>
                    <a:pt x="51" y="283"/>
                    <a:pt x="112" y="556"/>
                    <a:pt x="162" y="838"/>
                  </a:cubicBezTo>
                  <a:lnTo>
                    <a:pt x="243" y="1262"/>
                  </a:lnTo>
                  <a:lnTo>
                    <a:pt x="303" y="1687"/>
                  </a:lnTo>
                  <a:lnTo>
                    <a:pt x="435" y="2535"/>
                  </a:lnTo>
                  <a:lnTo>
                    <a:pt x="516" y="3383"/>
                  </a:lnTo>
                  <a:cubicBezTo>
                    <a:pt x="556" y="3666"/>
                    <a:pt x="576" y="3948"/>
                    <a:pt x="586" y="4241"/>
                  </a:cubicBezTo>
                  <a:cubicBezTo>
                    <a:pt x="606" y="4524"/>
                    <a:pt x="637" y="4807"/>
                    <a:pt x="637" y="5089"/>
                  </a:cubicBezTo>
                  <a:lnTo>
                    <a:pt x="667" y="5948"/>
                  </a:lnTo>
                  <a:cubicBezTo>
                    <a:pt x="677" y="6230"/>
                    <a:pt x="667" y="6523"/>
                    <a:pt x="667" y="6806"/>
                  </a:cubicBezTo>
                  <a:cubicBezTo>
                    <a:pt x="667" y="7947"/>
                    <a:pt x="606" y="9088"/>
                    <a:pt x="516" y="10229"/>
                  </a:cubicBezTo>
                  <a:lnTo>
                    <a:pt x="425" y="11077"/>
                  </a:lnTo>
                  <a:cubicBezTo>
                    <a:pt x="394" y="11360"/>
                    <a:pt x="364" y="11643"/>
                    <a:pt x="324" y="11925"/>
                  </a:cubicBezTo>
                  <a:cubicBezTo>
                    <a:pt x="263" y="12501"/>
                    <a:pt x="172" y="13066"/>
                    <a:pt x="71" y="13622"/>
                  </a:cubicBezTo>
                  <a:cubicBezTo>
                    <a:pt x="334" y="12511"/>
                    <a:pt x="526" y="11380"/>
                    <a:pt x="647" y="10239"/>
                  </a:cubicBezTo>
                  <a:cubicBezTo>
                    <a:pt x="768" y="9098"/>
                    <a:pt x="839" y="7957"/>
                    <a:pt x="849" y="6806"/>
                  </a:cubicBezTo>
                  <a:cubicBezTo>
                    <a:pt x="849" y="5655"/>
                    <a:pt x="788" y="4514"/>
                    <a:pt x="657" y="3373"/>
                  </a:cubicBezTo>
                  <a:cubicBezTo>
                    <a:pt x="526" y="2232"/>
                    <a:pt x="303" y="1101"/>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5" name="Google Shape;1755;p77"/>
            <p:cNvSpPr/>
            <p:nvPr/>
          </p:nvSpPr>
          <p:spPr>
            <a:xfrm>
              <a:off x="5605200" y="2252275"/>
              <a:ext cx="446350" cy="1054950"/>
            </a:xfrm>
            <a:custGeom>
              <a:avLst/>
              <a:gdLst/>
              <a:ahLst/>
              <a:cxnLst/>
              <a:rect l="l" t="t" r="r" b="b"/>
              <a:pathLst>
                <a:path w="17854" h="42198" extrusionOk="0">
                  <a:moveTo>
                    <a:pt x="17853" y="0"/>
                  </a:moveTo>
                  <a:cubicBezTo>
                    <a:pt x="17852" y="0"/>
                    <a:pt x="1" y="1434"/>
                    <a:pt x="869" y="21871"/>
                  </a:cubicBezTo>
                  <a:cubicBezTo>
                    <a:pt x="1727" y="42079"/>
                    <a:pt x="17478" y="42198"/>
                    <a:pt x="17846" y="42198"/>
                  </a:cubicBezTo>
                  <a:cubicBezTo>
                    <a:pt x="17851" y="42198"/>
                    <a:pt x="17853" y="42198"/>
                    <a:pt x="17853" y="42198"/>
                  </a:cubicBezTo>
                  <a:cubicBezTo>
                    <a:pt x="17853" y="42198"/>
                    <a:pt x="14339" y="32332"/>
                    <a:pt x="15248" y="23820"/>
                  </a:cubicBezTo>
                  <a:cubicBezTo>
                    <a:pt x="9664" y="22689"/>
                    <a:pt x="15096" y="21155"/>
                    <a:pt x="15096" y="21155"/>
                  </a:cubicBezTo>
                  <a:cubicBezTo>
                    <a:pt x="15096" y="21155"/>
                    <a:pt x="14723" y="13390"/>
                    <a:pt x="15288" y="11006"/>
                  </a:cubicBezTo>
                  <a:lnTo>
                    <a:pt x="15288" y="11006"/>
                  </a:lnTo>
                  <a:cubicBezTo>
                    <a:pt x="15099" y="11010"/>
                    <a:pt x="14917" y="11011"/>
                    <a:pt x="14742" y="11011"/>
                  </a:cubicBezTo>
                  <a:cubicBezTo>
                    <a:pt x="8995" y="11011"/>
                    <a:pt x="11322" y="9277"/>
                    <a:pt x="15702" y="8502"/>
                  </a:cubicBezTo>
                  <a:cubicBezTo>
                    <a:pt x="16369" y="4423"/>
                    <a:pt x="17853" y="0"/>
                    <a:pt x="17853" y="0"/>
                  </a:cubicBezTo>
                  <a:close/>
                </a:path>
              </a:pathLst>
            </a:custGeom>
            <a:solidFill>
              <a:srgbClr val="5A2E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6" name="Google Shape;1756;p77"/>
            <p:cNvSpPr/>
            <p:nvPr/>
          </p:nvSpPr>
          <p:spPr>
            <a:xfrm>
              <a:off x="6005825" y="3230675"/>
              <a:ext cx="366550" cy="92525"/>
            </a:xfrm>
            <a:custGeom>
              <a:avLst/>
              <a:gdLst/>
              <a:ahLst/>
              <a:cxnLst/>
              <a:rect l="l" t="t" r="r" b="b"/>
              <a:pathLst>
                <a:path w="14662" h="3701" extrusionOk="0">
                  <a:moveTo>
                    <a:pt x="8110" y="0"/>
                  </a:moveTo>
                  <a:cubicBezTo>
                    <a:pt x="4380" y="0"/>
                    <a:pt x="445" y="436"/>
                    <a:pt x="445" y="436"/>
                  </a:cubicBezTo>
                  <a:lnTo>
                    <a:pt x="0" y="2890"/>
                  </a:lnTo>
                  <a:cubicBezTo>
                    <a:pt x="1593" y="3312"/>
                    <a:pt x="4921" y="3700"/>
                    <a:pt x="8004" y="3700"/>
                  </a:cubicBezTo>
                  <a:cubicBezTo>
                    <a:pt x="11490" y="3700"/>
                    <a:pt x="14662" y="3204"/>
                    <a:pt x="14662" y="1699"/>
                  </a:cubicBezTo>
                  <a:cubicBezTo>
                    <a:pt x="14662" y="354"/>
                    <a:pt x="11470" y="0"/>
                    <a:pt x="8110" y="0"/>
                  </a:cubicBezTo>
                  <a:close/>
                </a:path>
              </a:pathLst>
            </a:custGeom>
            <a:solidFill>
              <a:srgbClr val="5A2E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7" name="Google Shape;1757;p77"/>
            <p:cNvSpPr/>
            <p:nvPr/>
          </p:nvSpPr>
          <p:spPr>
            <a:xfrm>
              <a:off x="6005825" y="2245550"/>
              <a:ext cx="366550" cy="92725"/>
            </a:xfrm>
            <a:custGeom>
              <a:avLst/>
              <a:gdLst/>
              <a:ahLst/>
              <a:cxnLst/>
              <a:rect l="l" t="t" r="r" b="b"/>
              <a:pathLst>
                <a:path w="14662" h="3709" extrusionOk="0">
                  <a:moveTo>
                    <a:pt x="8125" y="1"/>
                  </a:moveTo>
                  <a:cubicBezTo>
                    <a:pt x="4391" y="1"/>
                    <a:pt x="445" y="441"/>
                    <a:pt x="445" y="441"/>
                  </a:cubicBezTo>
                  <a:lnTo>
                    <a:pt x="0" y="2895"/>
                  </a:lnTo>
                  <a:cubicBezTo>
                    <a:pt x="1596" y="3317"/>
                    <a:pt x="4932" y="3708"/>
                    <a:pt x="8020" y="3708"/>
                  </a:cubicBezTo>
                  <a:cubicBezTo>
                    <a:pt x="11499" y="3708"/>
                    <a:pt x="14662" y="3212"/>
                    <a:pt x="14662" y="1703"/>
                  </a:cubicBezTo>
                  <a:cubicBezTo>
                    <a:pt x="14662" y="356"/>
                    <a:pt x="11479" y="1"/>
                    <a:pt x="8125" y="1"/>
                  </a:cubicBezTo>
                  <a:close/>
                </a:path>
              </a:pathLst>
            </a:custGeom>
            <a:solidFill>
              <a:srgbClr val="5A2E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8" name="Google Shape;1758;p77"/>
            <p:cNvSpPr/>
            <p:nvPr/>
          </p:nvSpPr>
          <p:spPr>
            <a:xfrm>
              <a:off x="5686475" y="2878825"/>
              <a:ext cx="243375" cy="33850"/>
            </a:xfrm>
            <a:custGeom>
              <a:avLst/>
              <a:gdLst/>
              <a:ahLst/>
              <a:cxnLst/>
              <a:rect l="l" t="t" r="r" b="b"/>
              <a:pathLst>
                <a:path w="9735" h="1354" extrusionOk="0">
                  <a:moveTo>
                    <a:pt x="1" y="0"/>
                  </a:moveTo>
                  <a:lnTo>
                    <a:pt x="1" y="0"/>
                  </a:lnTo>
                  <a:cubicBezTo>
                    <a:pt x="758" y="333"/>
                    <a:pt x="1546" y="606"/>
                    <a:pt x="2344" y="808"/>
                  </a:cubicBezTo>
                  <a:cubicBezTo>
                    <a:pt x="3151" y="1010"/>
                    <a:pt x="3969" y="1161"/>
                    <a:pt x="4797" y="1252"/>
                  </a:cubicBezTo>
                  <a:cubicBezTo>
                    <a:pt x="5201" y="1303"/>
                    <a:pt x="5615" y="1323"/>
                    <a:pt x="6029" y="1353"/>
                  </a:cubicBezTo>
                  <a:lnTo>
                    <a:pt x="6968" y="1353"/>
                  </a:lnTo>
                  <a:lnTo>
                    <a:pt x="7281" y="1333"/>
                  </a:lnTo>
                  <a:cubicBezTo>
                    <a:pt x="8109" y="1303"/>
                    <a:pt x="8927" y="1192"/>
                    <a:pt x="9735" y="1020"/>
                  </a:cubicBezTo>
                  <a:lnTo>
                    <a:pt x="9735" y="1020"/>
                  </a:lnTo>
                  <a:cubicBezTo>
                    <a:pt x="9533" y="1040"/>
                    <a:pt x="9331" y="1060"/>
                    <a:pt x="9119" y="1091"/>
                  </a:cubicBezTo>
                  <a:lnTo>
                    <a:pt x="8816" y="1121"/>
                  </a:lnTo>
                  <a:cubicBezTo>
                    <a:pt x="8715" y="1131"/>
                    <a:pt x="8614" y="1141"/>
                    <a:pt x="8503" y="1141"/>
                  </a:cubicBezTo>
                  <a:lnTo>
                    <a:pt x="7887" y="1182"/>
                  </a:lnTo>
                  <a:cubicBezTo>
                    <a:pt x="7685" y="1192"/>
                    <a:pt x="7483" y="1192"/>
                    <a:pt x="7271" y="1192"/>
                  </a:cubicBezTo>
                  <a:lnTo>
                    <a:pt x="6655" y="1192"/>
                  </a:lnTo>
                  <a:lnTo>
                    <a:pt x="6039" y="1172"/>
                  </a:lnTo>
                  <a:cubicBezTo>
                    <a:pt x="5625" y="1141"/>
                    <a:pt x="5221" y="1121"/>
                    <a:pt x="4807" y="1060"/>
                  </a:cubicBezTo>
                  <a:cubicBezTo>
                    <a:pt x="4000" y="970"/>
                    <a:pt x="3182" y="838"/>
                    <a:pt x="2374" y="667"/>
                  </a:cubicBezTo>
                  <a:cubicBezTo>
                    <a:pt x="2182" y="616"/>
                    <a:pt x="1980" y="566"/>
                    <a:pt x="1778" y="525"/>
                  </a:cubicBezTo>
                  <a:lnTo>
                    <a:pt x="1182" y="364"/>
                  </a:lnTo>
                  <a:cubicBezTo>
                    <a:pt x="779" y="253"/>
                    <a:pt x="385" y="132"/>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9" name="Google Shape;1759;p77"/>
            <p:cNvSpPr/>
            <p:nvPr/>
          </p:nvSpPr>
          <p:spPr>
            <a:xfrm>
              <a:off x="5718300" y="2991900"/>
              <a:ext cx="234525" cy="29425"/>
            </a:xfrm>
            <a:custGeom>
              <a:avLst/>
              <a:gdLst/>
              <a:ahLst/>
              <a:cxnLst/>
              <a:rect l="l" t="t" r="r" b="b"/>
              <a:pathLst>
                <a:path w="9381" h="1177" extrusionOk="0">
                  <a:moveTo>
                    <a:pt x="0" y="1"/>
                  </a:moveTo>
                  <a:lnTo>
                    <a:pt x="0" y="11"/>
                  </a:lnTo>
                  <a:cubicBezTo>
                    <a:pt x="1485" y="677"/>
                    <a:pt x="3090" y="1071"/>
                    <a:pt x="4716" y="1162"/>
                  </a:cubicBezTo>
                  <a:cubicBezTo>
                    <a:pt x="4897" y="1171"/>
                    <a:pt x="5081" y="1176"/>
                    <a:pt x="5265" y="1176"/>
                  </a:cubicBezTo>
                  <a:cubicBezTo>
                    <a:pt x="5490" y="1176"/>
                    <a:pt x="5715" y="1169"/>
                    <a:pt x="5938" y="1152"/>
                  </a:cubicBezTo>
                  <a:cubicBezTo>
                    <a:pt x="6342" y="1122"/>
                    <a:pt x="6745" y="1061"/>
                    <a:pt x="7149" y="980"/>
                  </a:cubicBezTo>
                  <a:cubicBezTo>
                    <a:pt x="7543" y="879"/>
                    <a:pt x="7937" y="748"/>
                    <a:pt x="8311" y="597"/>
                  </a:cubicBezTo>
                  <a:cubicBezTo>
                    <a:pt x="8684" y="435"/>
                    <a:pt x="9038" y="233"/>
                    <a:pt x="9381" y="11"/>
                  </a:cubicBezTo>
                  <a:lnTo>
                    <a:pt x="9381" y="11"/>
                  </a:lnTo>
                  <a:cubicBezTo>
                    <a:pt x="9027" y="203"/>
                    <a:pt x="8664" y="375"/>
                    <a:pt x="8280" y="516"/>
                  </a:cubicBezTo>
                  <a:cubicBezTo>
                    <a:pt x="7907" y="647"/>
                    <a:pt x="7513" y="758"/>
                    <a:pt x="7119" y="829"/>
                  </a:cubicBezTo>
                  <a:cubicBezTo>
                    <a:pt x="6725" y="900"/>
                    <a:pt x="6331" y="950"/>
                    <a:pt x="5928" y="970"/>
                  </a:cubicBezTo>
                  <a:cubicBezTo>
                    <a:pt x="5726" y="980"/>
                    <a:pt x="5524" y="985"/>
                    <a:pt x="5323" y="985"/>
                  </a:cubicBezTo>
                  <a:cubicBezTo>
                    <a:pt x="5122" y="985"/>
                    <a:pt x="4923" y="980"/>
                    <a:pt x="4726" y="970"/>
                  </a:cubicBezTo>
                  <a:cubicBezTo>
                    <a:pt x="3918" y="930"/>
                    <a:pt x="3120" y="819"/>
                    <a:pt x="2333" y="657"/>
                  </a:cubicBezTo>
                  <a:cubicBezTo>
                    <a:pt x="1939" y="566"/>
                    <a:pt x="1545" y="476"/>
                    <a:pt x="1162" y="364"/>
                  </a:cubicBezTo>
                  <a:cubicBezTo>
                    <a:pt x="768" y="253"/>
                    <a:pt x="384" y="13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0" name="Google Shape;1760;p77"/>
            <p:cNvSpPr/>
            <p:nvPr/>
          </p:nvSpPr>
          <p:spPr>
            <a:xfrm>
              <a:off x="5777125" y="3099200"/>
              <a:ext cx="186575" cy="22625"/>
            </a:xfrm>
            <a:custGeom>
              <a:avLst/>
              <a:gdLst/>
              <a:ahLst/>
              <a:cxnLst/>
              <a:rect l="l" t="t" r="r" b="b"/>
              <a:pathLst>
                <a:path w="7463" h="905" extrusionOk="0">
                  <a:moveTo>
                    <a:pt x="0" y="0"/>
                  </a:moveTo>
                  <a:lnTo>
                    <a:pt x="0" y="0"/>
                  </a:lnTo>
                  <a:cubicBezTo>
                    <a:pt x="303" y="101"/>
                    <a:pt x="606" y="182"/>
                    <a:pt x="919" y="263"/>
                  </a:cubicBezTo>
                  <a:cubicBezTo>
                    <a:pt x="1222" y="344"/>
                    <a:pt x="1535" y="414"/>
                    <a:pt x="1848" y="475"/>
                  </a:cubicBezTo>
                  <a:cubicBezTo>
                    <a:pt x="2464" y="616"/>
                    <a:pt x="3100" y="717"/>
                    <a:pt x="3726" y="798"/>
                  </a:cubicBezTo>
                  <a:cubicBezTo>
                    <a:pt x="4253" y="865"/>
                    <a:pt x="4787" y="904"/>
                    <a:pt x="5316" y="904"/>
                  </a:cubicBezTo>
                  <a:cubicBezTo>
                    <a:pt x="5426" y="904"/>
                    <a:pt x="5535" y="903"/>
                    <a:pt x="5645" y="899"/>
                  </a:cubicBezTo>
                  <a:cubicBezTo>
                    <a:pt x="5968" y="889"/>
                    <a:pt x="6281" y="859"/>
                    <a:pt x="6604" y="788"/>
                  </a:cubicBezTo>
                  <a:cubicBezTo>
                    <a:pt x="6917" y="737"/>
                    <a:pt x="7210" y="596"/>
                    <a:pt x="7462" y="374"/>
                  </a:cubicBezTo>
                  <a:lnTo>
                    <a:pt x="7462" y="374"/>
                  </a:lnTo>
                  <a:cubicBezTo>
                    <a:pt x="7200" y="556"/>
                    <a:pt x="6897" y="677"/>
                    <a:pt x="6584" y="707"/>
                  </a:cubicBezTo>
                  <a:cubicBezTo>
                    <a:pt x="6271" y="748"/>
                    <a:pt x="5958" y="768"/>
                    <a:pt x="5645" y="768"/>
                  </a:cubicBezTo>
                  <a:cubicBezTo>
                    <a:pt x="5332" y="758"/>
                    <a:pt x="5008" y="748"/>
                    <a:pt x="4695" y="717"/>
                  </a:cubicBezTo>
                  <a:cubicBezTo>
                    <a:pt x="4382" y="697"/>
                    <a:pt x="4069" y="667"/>
                    <a:pt x="3756" y="626"/>
                  </a:cubicBezTo>
                  <a:cubicBezTo>
                    <a:pt x="3120" y="546"/>
                    <a:pt x="2504" y="445"/>
                    <a:pt x="1868" y="344"/>
                  </a:cubicBezTo>
                  <a:cubicBezTo>
                    <a:pt x="1555" y="293"/>
                    <a:pt x="1242" y="223"/>
                    <a:pt x="939" y="182"/>
                  </a:cubicBezTo>
                  <a:cubicBezTo>
                    <a:pt x="626" y="132"/>
                    <a:pt x="313" y="61"/>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1" name="Google Shape;1761;p77"/>
            <p:cNvSpPr/>
            <p:nvPr/>
          </p:nvSpPr>
          <p:spPr>
            <a:xfrm>
              <a:off x="5703400" y="2677725"/>
              <a:ext cx="237825" cy="56225"/>
            </a:xfrm>
            <a:custGeom>
              <a:avLst/>
              <a:gdLst/>
              <a:ahLst/>
              <a:cxnLst/>
              <a:rect l="l" t="t" r="r" b="b"/>
              <a:pathLst>
                <a:path w="9513" h="2249" extrusionOk="0">
                  <a:moveTo>
                    <a:pt x="7526" y="1"/>
                  </a:moveTo>
                  <a:cubicBezTo>
                    <a:pt x="7363" y="1"/>
                    <a:pt x="7201" y="5"/>
                    <a:pt x="7039" y="17"/>
                  </a:cubicBezTo>
                  <a:cubicBezTo>
                    <a:pt x="6200" y="47"/>
                    <a:pt x="5372" y="148"/>
                    <a:pt x="4565" y="330"/>
                  </a:cubicBezTo>
                  <a:cubicBezTo>
                    <a:pt x="3747" y="501"/>
                    <a:pt x="2959" y="754"/>
                    <a:pt x="2192" y="1067"/>
                  </a:cubicBezTo>
                  <a:cubicBezTo>
                    <a:pt x="1798" y="1228"/>
                    <a:pt x="1424" y="1410"/>
                    <a:pt x="1061" y="1592"/>
                  </a:cubicBezTo>
                  <a:cubicBezTo>
                    <a:pt x="687" y="1794"/>
                    <a:pt x="334" y="2006"/>
                    <a:pt x="1" y="2248"/>
                  </a:cubicBezTo>
                  <a:cubicBezTo>
                    <a:pt x="354" y="2036"/>
                    <a:pt x="728" y="1844"/>
                    <a:pt x="1101" y="1673"/>
                  </a:cubicBezTo>
                  <a:cubicBezTo>
                    <a:pt x="1475" y="1501"/>
                    <a:pt x="1848" y="1339"/>
                    <a:pt x="2242" y="1198"/>
                  </a:cubicBezTo>
                  <a:cubicBezTo>
                    <a:pt x="2626" y="1057"/>
                    <a:pt x="3020" y="925"/>
                    <a:pt x="3413" y="814"/>
                  </a:cubicBezTo>
                  <a:lnTo>
                    <a:pt x="3999" y="643"/>
                  </a:lnTo>
                  <a:lnTo>
                    <a:pt x="4605" y="511"/>
                  </a:lnTo>
                  <a:cubicBezTo>
                    <a:pt x="5403" y="330"/>
                    <a:pt x="6221" y="219"/>
                    <a:pt x="7039" y="158"/>
                  </a:cubicBezTo>
                  <a:cubicBezTo>
                    <a:pt x="7535" y="122"/>
                    <a:pt x="8032" y="104"/>
                    <a:pt x="8527" y="104"/>
                  </a:cubicBezTo>
                  <a:cubicBezTo>
                    <a:pt x="8856" y="104"/>
                    <a:pt x="9185" y="112"/>
                    <a:pt x="9512" y="128"/>
                  </a:cubicBezTo>
                  <a:cubicBezTo>
                    <a:pt x="9310" y="97"/>
                    <a:pt x="9109" y="77"/>
                    <a:pt x="8896" y="57"/>
                  </a:cubicBezTo>
                  <a:cubicBezTo>
                    <a:pt x="8695" y="47"/>
                    <a:pt x="8482" y="17"/>
                    <a:pt x="8281" y="17"/>
                  </a:cubicBezTo>
                  <a:cubicBezTo>
                    <a:pt x="8029" y="11"/>
                    <a:pt x="7777" y="1"/>
                    <a:pt x="7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2" name="Google Shape;1762;p77"/>
            <p:cNvSpPr/>
            <p:nvPr/>
          </p:nvSpPr>
          <p:spPr>
            <a:xfrm>
              <a:off x="5752625" y="2563450"/>
              <a:ext cx="281750" cy="74325"/>
            </a:xfrm>
            <a:custGeom>
              <a:avLst/>
              <a:gdLst/>
              <a:ahLst/>
              <a:cxnLst/>
              <a:rect l="l" t="t" r="r" b="b"/>
              <a:pathLst>
                <a:path w="11270" h="2973" extrusionOk="0">
                  <a:moveTo>
                    <a:pt x="7975" y="0"/>
                  </a:moveTo>
                  <a:cubicBezTo>
                    <a:pt x="7579" y="0"/>
                    <a:pt x="7184" y="16"/>
                    <a:pt x="6796" y="64"/>
                  </a:cubicBezTo>
                  <a:cubicBezTo>
                    <a:pt x="6291" y="104"/>
                    <a:pt x="5797" y="185"/>
                    <a:pt x="5312" y="286"/>
                  </a:cubicBezTo>
                  <a:cubicBezTo>
                    <a:pt x="4817" y="397"/>
                    <a:pt x="4332" y="529"/>
                    <a:pt x="3858" y="700"/>
                  </a:cubicBezTo>
                  <a:cubicBezTo>
                    <a:pt x="3383" y="862"/>
                    <a:pt x="2919" y="1054"/>
                    <a:pt x="2474" y="1276"/>
                  </a:cubicBezTo>
                  <a:cubicBezTo>
                    <a:pt x="1566" y="1710"/>
                    <a:pt x="738" y="2285"/>
                    <a:pt x="1" y="2972"/>
                  </a:cubicBezTo>
                  <a:cubicBezTo>
                    <a:pt x="384" y="2649"/>
                    <a:pt x="788" y="2366"/>
                    <a:pt x="1212" y="2114"/>
                  </a:cubicBezTo>
                  <a:cubicBezTo>
                    <a:pt x="1636" y="1851"/>
                    <a:pt x="2071" y="1619"/>
                    <a:pt x="2525" y="1407"/>
                  </a:cubicBezTo>
                  <a:cubicBezTo>
                    <a:pt x="3424" y="993"/>
                    <a:pt x="4373" y="670"/>
                    <a:pt x="5342" y="468"/>
                  </a:cubicBezTo>
                  <a:cubicBezTo>
                    <a:pt x="5827" y="357"/>
                    <a:pt x="6312" y="276"/>
                    <a:pt x="6806" y="226"/>
                  </a:cubicBezTo>
                  <a:cubicBezTo>
                    <a:pt x="7049" y="195"/>
                    <a:pt x="7291" y="185"/>
                    <a:pt x="7543" y="165"/>
                  </a:cubicBezTo>
                  <a:cubicBezTo>
                    <a:pt x="7609" y="160"/>
                    <a:pt x="7675" y="160"/>
                    <a:pt x="7739" y="160"/>
                  </a:cubicBezTo>
                  <a:cubicBezTo>
                    <a:pt x="7803" y="160"/>
                    <a:pt x="7867" y="160"/>
                    <a:pt x="7927" y="155"/>
                  </a:cubicBezTo>
                  <a:cubicBezTo>
                    <a:pt x="8048" y="145"/>
                    <a:pt x="8169" y="145"/>
                    <a:pt x="8301" y="145"/>
                  </a:cubicBezTo>
                  <a:cubicBezTo>
                    <a:pt x="8543" y="145"/>
                    <a:pt x="8795" y="155"/>
                    <a:pt x="9038" y="165"/>
                  </a:cubicBezTo>
                  <a:cubicBezTo>
                    <a:pt x="9290" y="165"/>
                    <a:pt x="9543" y="195"/>
                    <a:pt x="9785" y="215"/>
                  </a:cubicBezTo>
                  <a:cubicBezTo>
                    <a:pt x="10037" y="226"/>
                    <a:pt x="10280" y="256"/>
                    <a:pt x="10532" y="296"/>
                  </a:cubicBezTo>
                  <a:cubicBezTo>
                    <a:pt x="10775" y="327"/>
                    <a:pt x="11017" y="367"/>
                    <a:pt x="11269" y="407"/>
                  </a:cubicBezTo>
                  <a:cubicBezTo>
                    <a:pt x="11027" y="347"/>
                    <a:pt x="10785" y="286"/>
                    <a:pt x="10542" y="246"/>
                  </a:cubicBezTo>
                  <a:cubicBezTo>
                    <a:pt x="10290" y="195"/>
                    <a:pt x="10037" y="145"/>
                    <a:pt x="9795" y="115"/>
                  </a:cubicBezTo>
                  <a:cubicBezTo>
                    <a:pt x="9553" y="84"/>
                    <a:pt x="9290" y="64"/>
                    <a:pt x="9048" y="44"/>
                  </a:cubicBezTo>
                  <a:cubicBezTo>
                    <a:pt x="8806" y="14"/>
                    <a:pt x="8553" y="14"/>
                    <a:pt x="8301" y="3"/>
                  </a:cubicBezTo>
                  <a:cubicBezTo>
                    <a:pt x="8192" y="1"/>
                    <a:pt x="8083"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3" name="Google Shape;1763;p77"/>
            <p:cNvSpPr/>
            <p:nvPr/>
          </p:nvSpPr>
          <p:spPr>
            <a:xfrm>
              <a:off x="5750350" y="2413950"/>
              <a:ext cx="247425" cy="77150"/>
            </a:xfrm>
            <a:custGeom>
              <a:avLst/>
              <a:gdLst/>
              <a:ahLst/>
              <a:cxnLst/>
              <a:rect l="l" t="t" r="r" b="b"/>
              <a:pathLst>
                <a:path w="9897" h="3086" extrusionOk="0">
                  <a:moveTo>
                    <a:pt x="8808" y="1"/>
                  </a:moveTo>
                  <a:cubicBezTo>
                    <a:pt x="8733" y="1"/>
                    <a:pt x="8659" y="2"/>
                    <a:pt x="8584" y="6"/>
                  </a:cubicBezTo>
                  <a:cubicBezTo>
                    <a:pt x="8149" y="16"/>
                    <a:pt x="7705" y="66"/>
                    <a:pt x="7271" y="147"/>
                  </a:cubicBezTo>
                  <a:cubicBezTo>
                    <a:pt x="6837" y="218"/>
                    <a:pt x="6413" y="319"/>
                    <a:pt x="5989" y="440"/>
                  </a:cubicBezTo>
                  <a:cubicBezTo>
                    <a:pt x="5564" y="561"/>
                    <a:pt x="5150" y="692"/>
                    <a:pt x="4736" y="844"/>
                  </a:cubicBezTo>
                  <a:cubicBezTo>
                    <a:pt x="3908" y="1137"/>
                    <a:pt x="3101" y="1470"/>
                    <a:pt x="2313" y="1854"/>
                  </a:cubicBezTo>
                  <a:cubicBezTo>
                    <a:pt x="1909" y="2035"/>
                    <a:pt x="1515" y="2227"/>
                    <a:pt x="1132" y="2439"/>
                  </a:cubicBezTo>
                  <a:cubicBezTo>
                    <a:pt x="758" y="2651"/>
                    <a:pt x="374" y="2853"/>
                    <a:pt x="1" y="3085"/>
                  </a:cubicBezTo>
                  <a:cubicBezTo>
                    <a:pt x="394" y="2894"/>
                    <a:pt x="778" y="2702"/>
                    <a:pt x="1172" y="2520"/>
                  </a:cubicBezTo>
                  <a:cubicBezTo>
                    <a:pt x="1566" y="2328"/>
                    <a:pt x="1960" y="2156"/>
                    <a:pt x="2363" y="1985"/>
                  </a:cubicBezTo>
                  <a:cubicBezTo>
                    <a:pt x="3161" y="1631"/>
                    <a:pt x="3969" y="1298"/>
                    <a:pt x="4797" y="1005"/>
                  </a:cubicBezTo>
                  <a:cubicBezTo>
                    <a:pt x="5615" y="713"/>
                    <a:pt x="6453" y="470"/>
                    <a:pt x="7301" y="278"/>
                  </a:cubicBezTo>
                  <a:cubicBezTo>
                    <a:pt x="7725" y="187"/>
                    <a:pt x="8159" y="127"/>
                    <a:pt x="8594" y="86"/>
                  </a:cubicBezTo>
                  <a:cubicBezTo>
                    <a:pt x="8767" y="70"/>
                    <a:pt x="8941" y="62"/>
                    <a:pt x="9115" y="62"/>
                  </a:cubicBezTo>
                  <a:cubicBezTo>
                    <a:pt x="9375" y="62"/>
                    <a:pt x="9636" y="80"/>
                    <a:pt x="9896" y="117"/>
                  </a:cubicBezTo>
                  <a:cubicBezTo>
                    <a:pt x="9535" y="41"/>
                    <a:pt x="9175" y="1"/>
                    <a:pt x="88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4" name="Google Shape;1764;p77"/>
            <p:cNvSpPr/>
            <p:nvPr/>
          </p:nvSpPr>
          <p:spPr>
            <a:xfrm>
              <a:off x="5808175" y="2338100"/>
              <a:ext cx="168125" cy="44700"/>
            </a:xfrm>
            <a:custGeom>
              <a:avLst/>
              <a:gdLst/>
              <a:ahLst/>
              <a:cxnLst/>
              <a:rect l="l" t="t" r="r" b="b"/>
              <a:pathLst>
                <a:path w="6725" h="1788" extrusionOk="0">
                  <a:moveTo>
                    <a:pt x="6281" y="0"/>
                  </a:moveTo>
                  <a:lnTo>
                    <a:pt x="5846" y="31"/>
                  </a:lnTo>
                  <a:lnTo>
                    <a:pt x="5412" y="91"/>
                  </a:lnTo>
                  <a:cubicBezTo>
                    <a:pt x="5271" y="111"/>
                    <a:pt x="5130" y="142"/>
                    <a:pt x="4978" y="162"/>
                  </a:cubicBezTo>
                  <a:cubicBezTo>
                    <a:pt x="4403" y="273"/>
                    <a:pt x="3837" y="414"/>
                    <a:pt x="3282" y="586"/>
                  </a:cubicBezTo>
                  <a:cubicBezTo>
                    <a:pt x="2726" y="758"/>
                    <a:pt x="2171" y="929"/>
                    <a:pt x="1626" y="1141"/>
                  </a:cubicBezTo>
                  <a:cubicBezTo>
                    <a:pt x="1353" y="1242"/>
                    <a:pt x="1070" y="1333"/>
                    <a:pt x="808" y="1444"/>
                  </a:cubicBezTo>
                  <a:cubicBezTo>
                    <a:pt x="535" y="1565"/>
                    <a:pt x="263" y="1666"/>
                    <a:pt x="0" y="1788"/>
                  </a:cubicBezTo>
                  <a:lnTo>
                    <a:pt x="1666" y="1263"/>
                  </a:lnTo>
                  <a:cubicBezTo>
                    <a:pt x="2221" y="1091"/>
                    <a:pt x="2777" y="929"/>
                    <a:pt x="3332" y="758"/>
                  </a:cubicBezTo>
                  <a:cubicBezTo>
                    <a:pt x="3888" y="586"/>
                    <a:pt x="4453" y="445"/>
                    <a:pt x="5008" y="303"/>
                  </a:cubicBezTo>
                  <a:cubicBezTo>
                    <a:pt x="5150" y="263"/>
                    <a:pt x="5291" y="233"/>
                    <a:pt x="5432" y="202"/>
                  </a:cubicBezTo>
                  <a:lnTo>
                    <a:pt x="5857" y="111"/>
                  </a:lnTo>
                  <a:lnTo>
                    <a:pt x="6291" y="41"/>
                  </a:lnTo>
                  <a:cubicBezTo>
                    <a:pt x="6432" y="31"/>
                    <a:pt x="6573" y="21"/>
                    <a:pt x="6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5" name="Google Shape;1765;p77"/>
            <p:cNvSpPr/>
            <p:nvPr/>
          </p:nvSpPr>
          <p:spPr>
            <a:xfrm>
              <a:off x="6595775" y="3242000"/>
              <a:ext cx="467025" cy="4650"/>
            </a:xfrm>
            <a:custGeom>
              <a:avLst/>
              <a:gdLst/>
              <a:ahLst/>
              <a:cxnLst/>
              <a:rect l="l" t="t" r="r" b="b"/>
              <a:pathLst>
                <a:path w="18681" h="186" extrusionOk="0">
                  <a:moveTo>
                    <a:pt x="10231" y="1"/>
                  </a:moveTo>
                  <a:cubicBezTo>
                    <a:pt x="9934" y="1"/>
                    <a:pt x="9638" y="2"/>
                    <a:pt x="9341" y="4"/>
                  </a:cubicBezTo>
                  <a:cubicBezTo>
                    <a:pt x="7786" y="14"/>
                    <a:pt x="6220" y="14"/>
                    <a:pt x="4665" y="24"/>
                  </a:cubicBezTo>
                  <a:lnTo>
                    <a:pt x="2333" y="54"/>
                  </a:lnTo>
                  <a:cubicBezTo>
                    <a:pt x="1555" y="64"/>
                    <a:pt x="778" y="74"/>
                    <a:pt x="0" y="94"/>
                  </a:cubicBezTo>
                  <a:cubicBezTo>
                    <a:pt x="778" y="115"/>
                    <a:pt x="1555" y="125"/>
                    <a:pt x="2333" y="135"/>
                  </a:cubicBezTo>
                  <a:lnTo>
                    <a:pt x="4665" y="165"/>
                  </a:lnTo>
                  <a:cubicBezTo>
                    <a:pt x="6220" y="185"/>
                    <a:pt x="7786" y="185"/>
                    <a:pt x="9341" y="185"/>
                  </a:cubicBezTo>
                  <a:cubicBezTo>
                    <a:pt x="10896" y="175"/>
                    <a:pt x="12451" y="175"/>
                    <a:pt x="14006" y="165"/>
                  </a:cubicBezTo>
                  <a:lnTo>
                    <a:pt x="16348" y="135"/>
                  </a:lnTo>
                  <a:cubicBezTo>
                    <a:pt x="17126" y="125"/>
                    <a:pt x="17903" y="115"/>
                    <a:pt x="18681" y="94"/>
                  </a:cubicBezTo>
                  <a:cubicBezTo>
                    <a:pt x="17903" y="74"/>
                    <a:pt x="17126" y="64"/>
                    <a:pt x="16348" y="54"/>
                  </a:cubicBezTo>
                  <a:lnTo>
                    <a:pt x="14006" y="24"/>
                  </a:lnTo>
                  <a:cubicBezTo>
                    <a:pt x="12748" y="16"/>
                    <a:pt x="11490" y="1"/>
                    <a:pt x="102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6" name="Google Shape;1766;p77"/>
            <p:cNvSpPr/>
            <p:nvPr/>
          </p:nvSpPr>
          <p:spPr>
            <a:xfrm>
              <a:off x="6697500" y="3171300"/>
              <a:ext cx="365800" cy="4000"/>
            </a:xfrm>
            <a:custGeom>
              <a:avLst/>
              <a:gdLst/>
              <a:ahLst/>
              <a:cxnLst/>
              <a:rect l="l" t="t" r="r" b="b"/>
              <a:pathLst>
                <a:path w="14632" h="160" extrusionOk="0">
                  <a:moveTo>
                    <a:pt x="8383" y="0"/>
                  </a:moveTo>
                  <a:cubicBezTo>
                    <a:pt x="8026" y="0"/>
                    <a:pt x="7669" y="1"/>
                    <a:pt x="7311" y="4"/>
                  </a:cubicBezTo>
                  <a:cubicBezTo>
                    <a:pt x="6089" y="4"/>
                    <a:pt x="4868" y="4"/>
                    <a:pt x="3656" y="14"/>
                  </a:cubicBezTo>
                  <a:lnTo>
                    <a:pt x="1828" y="45"/>
                  </a:lnTo>
                  <a:cubicBezTo>
                    <a:pt x="1212" y="55"/>
                    <a:pt x="606" y="65"/>
                    <a:pt x="1" y="75"/>
                  </a:cubicBezTo>
                  <a:cubicBezTo>
                    <a:pt x="596" y="105"/>
                    <a:pt x="1212" y="105"/>
                    <a:pt x="1828" y="115"/>
                  </a:cubicBezTo>
                  <a:lnTo>
                    <a:pt x="3656" y="136"/>
                  </a:lnTo>
                  <a:cubicBezTo>
                    <a:pt x="4550" y="150"/>
                    <a:pt x="5439" y="160"/>
                    <a:pt x="6331" y="160"/>
                  </a:cubicBezTo>
                  <a:cubicBezTo>
                    <a:pt x="6657" y="160"/>
                    <a:pt x="6984" y="158"/>
                    <a:pt x="7311" y="156"/>
                  </a:cubicBezTo>
                  <a:cubicBezTo>
                    <a:pt x="8533" y="156"/>
                    <a:pt x="9755" y="156"/>
                    <a:pt x="10977" y="136"/>
                  </a:cubicBezTo>
                  <a:lnTo>
                    <a:pt x="12804" y="115"/>
                  </a:lnTo>
                  <a:cubicBezTo>
                    <a:pt x="13410" y="105"/>
                    <a:pt x="14016" y="95"/>
                    <a:pt x="14632" y="75"/>
                  </a:cubicBezTo>
                  <a:cubicBezTo>
                    <a:pt x="14016" y="65"/>
                    <a:pt x="13410" y="55"/>
                    <a:pt x="12804" y="45"/>
                  </a:cubicBezTo>
                  <a:lnTo>
                    <a:pt x="10977" y="14"/>
                  </a:lnTo>
                  <a:cubicBezTo>
                    <a:pt x="10106" y="7"/>
                    <a:pt x="9245" y="0"/>
                    <a:pt x="83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7" name="Google Shape;1767;p77"/>
            <p:cNvSpPr/>
            <p:nvPr/>
          </p:nvSpPr>
          <p:spPr>
            <a:xfrm>
              <a:off x="6595775" y="2317900"/>
              <a:ext cx="467025" cy="4675"/>
            </a:xfrm>
            <a:custGeom>
              <a:avLst/>
              <a:gdLst/>
              <a:ahLst/>
              <a:cxnLst/>
              <a:rect l="l" t="t" r="r" b="b"/>
              <a:pathLst>
                <a:path w="18681" h="187" extrusionOk="0">
                  <a:moveTo>
                    <a:pt x="9341" y="1"/>
                  </a:moveTo>
                  <a:cubicBezTo>
                    <a:pt x="7786" y="11"/>
                    <a:pt x="6230" y="11"/>
                    <a:pt x="4665" y="21"/>
                  </a:cubicBezTo>
                  <a:lnTo>
                    <a:pt x="2333" y="51"/>
                  </a:lnTo>
                  <a:cubicBezTo>
                    <a:pt x="1555" y="61"/>
                    <a:pt x="778" y="71"/>
                    <a:pt x="0" y="91"/>
                  </a:cubicBezTo>
                  <a:cubicBezTo>
                    <a:pt x="778" y="112"/>
                    <a:pt x="1555" y="122"/>
                    <a:pt x="2333" y="142"/>
                  </a:cubicBezTo>
                  <a:lnTo>
                    <a:pt x="4665" y="162"/>
                  </a:lnTo>
                  <a:cubicBezTo>
                    <a:pt x="5811" y="177"/>
                    <a:pt x="6951" y="186"/>
                    <a:pt x="8090" y="186"/>
                  </a:cubicBezTo>
                  <a:cubicBezTo>
                    <a:pt x="8507" y="186"/>
                    <a:pt x="8924" y="185"/>
                    <a:pt x="9341" y="182"/>
                  </a:cubicBezTo>
                  <a:cubicBezTo>
                    <a:pt x="10896" y="172"/>
                    <a:pt x="12451" y="182"/>
                    <a:pt x="14006" y="162"/>
                  </a:cubicBezTo>
                  <a:lnTo>
                    <a:pt x="16348" y="142"/>
                  </a:lnTo>
                  <a:cubicBezTo>
                    <a:pt x="17126" y="122"/>
                    <a:pt x="17903" y="112"/>
                    <a:pt x="18681" y="91"/>
                  </a:cubicBezTo>
                  <a:cubicBezTo>
                    <a:pt x="17903" y="71"/>
                    <a:pt x="17126" y="61"/>
                    <a:pt x="16348" y="51"/>
                  </a:cubicBezTo>
                  <a:lnTo>
                    <a:pt x="14006" y="21"/>
                  </a:lnTo>
                  <a:cubicBezTo>
                    <a:pt x="12451" y="11"/>
                    <a:pt x="10896" y="1"/>
                    <a:pt x="9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8" name="Google Shape;1768;p77"/>
            <p:cNvSpPr/>
            <p:nvPr/>
          </p:nvSpPr>
          <p:spPr>
            <a:xfrm>
              <a:off x="6595525" y="2389250"/>
              <a:ext cx="365800" cy="4000"/>
            </a:xfrm>
            <a:custGeom>
              <a:avLst/>
              <a:gdLst/>
              <a:ahLst/>
              <a:cxnLst/>
              <a:rect l="l" t="t" r="r" b="b"/>
              <a:pathLst>
                <a:path w="14632" h="160" extrusionOk="0">
                  <a:moveTo>
                    <a:pt x="8293" y="0"/>
                  </a:moveTo>
                  <a:cubicBezTo>
                    <a:pt x="7966" y="0"/>
                    <a:pt x="7638" y="1"/>
                    <a:pt x="7311" y="4"/>
                  </a:cubicBezTo>
                  <a:cubicBezTo>
                    <a:pt x="6089" y="4"/>
                    <a:pt x="4867" y="4"/>
                    <a:pt x="3656" y="24"/>
                  </a:cubicBezTo>
                  <a:lnTo>
                    <a:pt x="1828" y="45"/>
                  </a:lnTo>
                  <a:cubicBezTo>
                    <a:pt x="1212" y="55"/>
                    <a:pt x="606" y="65"/>
                    <a:pt x="0" y="85"/>
                  </a:cubicBezTo>
                  <a:cubicBezTo>
                    <a:pt x="606" y="95"/>
                    <a:pt x="1212" y="105"/>
                    <a:pt x="1828" y="115"/>
                  </a:cubicBezTo>
                  <a:lnTo>
                    <a:pt x="3656" y="135"/>
                  </a:lnTo>
                  <a:cubicBezTo>
                    <a:pt x="4550" y="150"/>
                    <a:pt x="5439" y="160"/>
                    <a:pt x="6330" y="160"/>
                  </a:cubicBezTo>
                  <a:cubicBezTo>
                    <a:pt x="6657" y="160"/>
                    <a:pt x="6983" y="158"/>
                    <a:pt x="7311" y="156"/>
                  </a:cubicBezTo>
                  <a:cubicBezTo>
                    <a:pt x="8533" y="156"/>
                    <a:pt x="9754" y="156"/>
                    <a:pt x="10976" y="135"/>
                  </a:cubicBezTo>
                  <a:lnTo>
                    <a:pt x="12804" y="115"/>
                  </a:lnTo>
                  <a:cubicBezTo>
                    <a:pt x="13410" y="105"/>
                    <a:pt x="14016" y="95"/>
                    <a:pt x="14632" y="85"/>
                  </a:cubicBezTo>
                  <a:cubicBezTo>
                    <a:pt x="14016" y="65"/>
                    <a:pt x="13420" y="55"/>
                    <a:pt x="12804" y="45"/>
                  </a:cubicBezTo>
                  <a:lnTo>
                    <a:pt x="10976" y="24"/>
                  </a:lnTo>
                  <a:cubicBezTo>
                    <a:pt x="10082" y="10"/>
                    <a:pt x="9187" y="0"/>
                    <a:pt x="82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9" name="Google Shape;1769;p77"/>
            <p:cNvSpPr/>
            <p:nvPr/>
          </p:nvSpPr>
          <p:spPr>
            <a:xfrm>
              <a:off x="5567525" y="3063000"/>
              <a:ext cx="309100" cy="235250"/>
            </a:xfrm>
            <a:custGeom>
              <a:avLst/>
              <a:gdLst/>
              <a:ahLst/>
              <a:cxnLst/>
              <a:rect l="l" t="t" r="r" b="b"/>
              <a:pathLst>
                <a:path w="12364" h="9410" extrusionOk="0">
                  <a:moveTo>
                    <a:pt x="4465" y="0"/>
                  </a:moveTo>
                  <a:cubicBezTo>
                    <a:pt x="2949" y="0"/>
                    <a:pt x="1557" y="2162"/>
                    <a:pt x="4163" y="3579"/>
                  </a:cubicBezTo>
                  <a:cubicBezTo>
                    <a:pt x="3300" y="3185"/>
                    <a:pt x="2658" y="3022"/>
                    <a:pt x="2200" y="3022"/>
                  </a:cubicBezTo>
                  <a:cubicBezTo>
                    <a:pt x="1" y="3022"/>
                    <a:pt x="2044" y="6782"/>
                    <a:pt x="4225" y="6782"/>
                  </a:cubicBezTo>
                  <a:cubicBezTo>
                    <a:pt x="4848" y="6782"/>
                    <a:pt x="5482" y="6476"/>
                    <a:pt x="6031" y="5689"/>
                  </a:cubicBezTo>
                  <a:lnTo>
                    <a:pt x="6031" y="5689"/>
                  </a:lnTo>
                  <a:cubicBezTo>
                    <a:pt x="6011" y="8099"/>
                    <a:pt x="7338" y="9410"/>
                    <a:pt x="8353" y="9410"/>
                  </a:cubicBezTo>
                  <a:cubicBezTo>
                    <a:pt x="9325" y="9410"/>
                    <a:pt x="10011" y="8211"/>
                    <a:pt x="8960" y="5629"/>
                  </a:cubicBezTo>
                  <a:lnTo>
                    <a:pt x="8960" y="5629"/>
                  </a:lnTo>
                  <a:cubicBezTo>
                    <a:pt x="9241" y="5673"/>
                    <a:pt x="9487" y="5693"/>
                    <a:pt x="9698" y="5693"/>
                  </a:cubicBezTo>
                  <a:cubicBezTo>
                    <a:pt x="12363" y="5693"/>
                    <a:pt x="9713" y="2477"/>
                    <a:pt x="7630" y="2477"/>
                  </a:cubicBezTo>
                  <a:cubicBezTo>
                    <a:pt x="7209" y="2477"/>
                    <a:pt x="6812" y="2608"/>
                    <a:pt x="6486" y="2923"/>
                  </a:cubicBezTo>
                  <a:cubicBezTo>
                    <a:pt x="6316" y="769"/>
                    <a:pt x="5368" y="0"/>
                    <a:pt x="44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0" name="Google Shape;1770;p77"/>
            <p:cNvSpPr/>
            <p:nvPr/>
          </p:nvSpPr>
          <p:spPr>
            <a:xfrm>
              <a:off x="5660250" y="3138875"/>
              <a:ext cx="142600" cy="81325"/>
            </a:xfrm>
            <a:custGeom>
              <a:avLst/>
              <a:gdLst/>
              <a:ahLst/>
              <a:cxnLst/>
              <a:rect l="l" t="t" r="r" b="b"/>
              <a:pathLst>
                <a:path w="5704" h="3253" extrusionOk="0">
                  <a:moveTo>
                    <a:pt x="932" y="1"/>
                  </a:moveTo>
                  <a:cubicBezTo>
                    <a:pt x="44" y="1"/>
                    <a:pt x="0" y="811"/>
                    <a:pt x="1656" y="2281"/>
                  </a:cubicBezTo>
                  <a:cubicBezTo>
                    <a:pt x="2240" y="2798"/>
                    <a:pt x="3668" y="3253"/>
                    <a:pt x="4538" y="3253"/>
                  </a:cubicBezTo>
                  <a:cubicBezTo>
                    <a:pt x="5384" y="3253"/>
                    <a:pt x="5703" y="2823"/>
                    <a:pt x="4211" y="1604"/>
                  </a:cubicBezTo>
                  <a:cubicBezTo>
                    <a:pt x="2871" y="510"/>
                    <a:pt x="1636" y="1"/>
                    <a:pt x="9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1" name="Google Shape;1771;p77"/>
            <p:cNvSpPr/>
            <p:nvPr/>
          </p:nvSpPr>
          <p:spPr>
            <a:xfrm>
              <a:off x="5988400" y="2825050"/>
              <a:ext cx="432450" cy="432450"/>
            </a:xfrm>
            <a:custGeom>
              <a:avLst/>
              <a:gdLst/>
              <a:ahLst/>
              <a:cxnLst/>
              <a:rect l="l" t="t" r="r" b="b"/>
              <a:pathLst>
                <a:path w="17298" h="17298" fill="none" extrusionOk="0">
                  <a:moveTo>
                    <a:pt x="17298" y="8644"/>
                  </a:moveTo>
                  <a:cubicBezTo>
                    <a:pt x="17298" y="13420"/>
                    <a:pt x="13430" y="17298"/>
                    <a:pt x="8654" y="17298"/>
                  </a:cubicBezTo>
                  <a:cubicBezTo>
                    <a:pt x="3878" y="17298"/>
                    <a:pt x="1" y="13420"/>
                    <a:pt x="1" y="8644"/>
                  </a:cubicBezTo>
                  <a:cubicBezTo>
                    <a:pt x="1" y="3868"/>
                    <a:pt x="3878" y="0"/>
                    <a:pt x="8654" y="0"/>
                  </a:cubicBezTo>
                  <a:cubicBezTo>
                    <a:pt x="13430" y="0"/>
                    <a:pt x="17298" y="3868"/>
                    <a:pt x="17298" y="8644"/>
                  </a:cubicBezTo>
                  <a:close/>
                </a:path>
              </a:pathLst>
            </a:custGeom>
            <a:noFill/>
            <a:ln w="12625" cap="flat" cmpd="sng">
              <a:solidFill>
                <a:schemeClr val="accent5"/>
              </a:solidFill>
              <a:prstDash val="solid"/>
              <a:miter lim="100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2" name="Google Shape;1772;p77"/>
            <p:cNvSpPr/>
            <p:nvPr/>
          </p:nvSpPr>
          <p:spPr>
            <a:xfrm>
              <a:off x="5988400" y="2302000"/>
              <a:ext cx="432450" cy="432450"/>
            </a:xfrm>
            <a:custGeom>
              <a:avLst/>
              <a:gdLst/>
              <a:ahLst/>
              <a:cxnLst/>
              <a:rect l="l" t="t" r="r" b="b"/>
              <a:pathLst>
                <a:path w="17298" h="17298" fill="none" extrusionOk="0">
                  <a:moveTo>
                    <a:pt x="17298" y="8654"/>
                  </a:moveTo>
                  <a:cubicBezTo>
                    <a:pt x="17298" y="13430"/>
                    <a:pt x="13430" y="17297"/>
                    <a:pt x="8654" y="17297"/>
                  </a:cubicBezTo>
                  <a:cubicBezTo>
                    <a:pt x="3878" y="17297"/>
                    <a:pt x="1" y="13430"/>
                    <a:pt x="1" y="8654"/>
                  </a:cubicBezTo>
                  <a:cubicBezTo>
                    <a:pt x="1" y="3878"/>
                    <a:pt x="3878" y="0"/>
                    <a:pt x="8654" y="0"/>
                  </a:cubicBezTo>
                  <a:cubicBezTo>
                    <a:pt x="13430" y="0"/>
                    <a:pt x="17298" y="3878"/>
                    <a:pt x="17298" y="8654"/>
                  </a:cubicBezTo>
                  <a:close/>
                </a:path>
              </a:pathLst>
            </a:custGeom>
            <a:noFill/>
            <a:ln w="12625" cap="flat" cmpd="sng">
              <a:solidFill>
                <a:schemeClr val="accent5"/>
              </a:solidFill>
              <a:prstDash val="solid"/>
              <a:miter lim="100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3" name="Google Shape;1773;p77"/>
            <p:cNvSpPr/>
            <p:nvPr/>
          </p:nvSpPr>
          <p:spPr>
            <a:xfrm>
              <a:off x="6212650" y="2728650"/>
              <a:ext cx="112275" cy="55775"/>
            </a:xfrm>
            <a:custGeom>
              <a:avLst/>
              <a:gdLst/>
              <a:ahLst/>
              <a:cxnLst/>
              <a:rect l="l" t="t" r="r" b="b"/>
              <a:pathLst>
                <a:path w="4491" h="2231" extrusionOk="0">
                  <a:moveTo>
                    <a:pt x="1947" y="1"/>
                  </a:moveTo>
                  <a:cubicBezTo>
                    <a:pt x="638" y="1"/>
                    <a:pt x="1" y="1469"/>
                    <a:pt x="967" y="2231"/>
                  </a:cubicBezTo>
                  <a:lnTo>
                    <a:pt x="4491" y="1605"/>
                  </a:lnTo>
                  <a:cubicBezTo>
                    <a:pt x="3546" y="423"/>
                    <a:pt x="2650" y="1"/>
                    <a:pt x="19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4" name="Google Shape;1774;p77"/>
            <p:cNvSpPr/>
            <p:nvPr/>
          </p:nvSpPr>
          <p:spPr>
            <a:xfrm>
              <a:off x="6220400" y="2726350"/>
              <a:ext cx="104525" cy="58075"/>
            </a:xfrm>
            <a:custGeom>
              <a:avLst/>
              <a:gdLst/>
              <a:ahLst/>
              <a:cxnLst/>
              <a:rect l="l" t="t" r="r" b="b"/>
              <a:pathLst>
                <a:path w="4181" h="2323" extrusionOk="0">
                  <a:moveTo>
                    <a:pt x="1565" y="0"/>
                  </a:moveTo>
                  <a:cubicBezTo>
                    <a:pt x="1283" y="10"/>
                    <a:pt x="1010" y="91"/>
                    <a:pt x="778" y="243"/>
                  </a:cubicBezTo>
                  <a:cubicBezTo>
                    <a:pt x="535" y="394"/>
                    <a:pt x="354" y="616"/>
                    <a:pt x="243" y="869"/>
                  </a:cubicBezTo>
                  <a:cubicBezTo>
                    <a:pt x="0" y="1394"/>
                    <a:pt x="182" y="2010"/>
                    <a:pt x="657" y="2323"/>
                  </a:cubicBezTo>
                  <a:cubicBezTo>
                    <a:pt x="465" y="2141"/>
                    <a:pt x="323" y="1909"/>
                    <a:pt x="263" y="1656"/>
                  </a:cubicBezTo>
                  <a:cubicBezTo>
                    <a:pt x="222" y="1404"/>
                    <a:pt x="253" y="1151"/>
                    <a:pt x="364" y="919"/>
                  </a:cubicBezTo>
                  <a:cubicBezTo>
                    <a:pt x="596" y="465"/>
                    <a:pt x="1061" y="182"/>
                    <a:pt x="1575" y="172"/>
                  </a:cubicBezTo>
                  <a:cubicBezTo>
                    <a:pt x="1828" y="172"/>
                    <a:pt x="2080" y="212"/>
                    <a:pt x="2313" y="303"/>
                  </a:cubicBezTo>
                  <a:cubicBezTo>
                    <a:pt x="2434" y="344"/>
                    <a:pt x="2555" y="394"/>
                    <a:pt x="2666" y="455"/>
                  </a:cubicBezTo>
                  <a:cubicBezTo>
                    <a:pt x="2777" y="525"/>
                    <a:pt x="2898" y="576"/>
                    <a:pt x="2999" y="657"/>
                  </a:cubicBezTo>
                  <a:cubicBezTo>
                    <a:pt x="3433" y="950"/>
                    <a:pt x="3827" y="1303"/>
                    <a:pt x="4181" y="1697"/>
                  </a:cubicBezTo>
                  <a:cubicBezTo>
                    <a:pt x="3878" y="1252"/>
                    <a:pt x="3504" y="859"/>
                    <a:pt x="3080" y="536"/>
                  </a:cubicBezTo>
                  <a:cubicBezTo>
                    <a:pt x="2656" y="192"/>
                    <a:pt x="2121" y="0"/>
                    <a:pt x="1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5" name="Google Shape;1775;p77"/>
            <p:cNvSpPr/>
            <p:nvPr/>
          </p:nvSpPr>
          <p:spPr>
            <a:xfrm>
              <a:off x="6190100" y="2740475"/>
              <a:ext cx="25" cy="92925"/>
            </a:xfrm>
            <a:custGeom>
              <a:avLst/>
              <a:gdLst/>
              <a:ahLst/>
              <a:cxnLst/>
              <a:rect l="l" t="t" r="r" b="b"/>
              <a:pathLst>
                <a:path w="1" h="3717" fill="none" extrusionOk="0">
                  <a:moveTo>
                    <a:pt x="1" y="3717"/>
                  </a:moveTo>
                  <a:lnTo>
                    <a:pt x="1" y="1"/>
                  </a:lnTo>
                </a:path>
              </a:pathLst>
            </a:custGeom>
            <a:noFill/>
            <a:ln w="12625" cap="flat" cmpd="sng">
              <a:solidFill>
                <a:schemeClr val="accent5"/>
              </a:solidFill>
              <a:prstDash val="solid"/>
              <a:miter lim="100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77"/>
            <p:cNvSpPr/>
            <p:nvPr/>
          </p:nvSpPr>
          <p:spPr>
            <a:xfrm>
              <a:off x="6042175" y="2358300"/>
              <a:ext cx="267350" cy="319850"/>
            </a:xfrm>
            <a:custGeom>
              <a:avLst/>
              <a:gdLst/>
              <a:ahLst/>
              <a:cxnLst/>
              <a:rect l="l" t="t" r="r" b="b"/>
              <a:pathLst>
                <a:path w="10694" h="12794" extrusionOk="0">
                  <a:moveTo>
                    <a:pt x="5352" y="0"/>
                  </a:moveTo>
                  <a:cubicBezTo>
                    <a:pt x="2394" y="0"/>
                    <a:pt x="0" y="2868"/>
                    <a:pt x="0" y="6402"/>
                  </a:cubicBezTo>
                  <a:cubicBezTo>
                    <a:pt x="0" y="9936"/>
                    <a:pt x="2394" y="12794"/>
                    <a:pt x="5352" y="12794"/>
                  </a:cubicBezTo>
                  <a:cubicBezTo>
                    <a:pt x="8301" y="12794"/>
                    <a:pt x="10694" y="9936"/>
                    <a:pt x="10694" y="6402"/>
                  </a:cubicBezTo>
                  <a:cubicBezTo>
                    <a:pt x="10694" y="2868"/>
                    <a:pt x="8301" y="0"/>
                    <a:pt x="5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7" name="Google Shape;1777;p77"/>
            <p:cNvSpPr/>
            <p:nvPr/>
          </p:nvSpPr>
          <p:spPr>
            <a:xfrm>
              <a:off x="6042175" y="2882100"/>
              <a:ext cx="267350" cy="319875"/>
            </a:xfrm>
            <a:custGeom>
              <a:avLst/>
              <a:gdLst/>
              <a:ahLst/>
              <a:cxnLst/>
              <a:rect l="l" t="t" r="r" b="b"/>
              <a:pathLst>
                <a:path w="10694" h="12795" extrusionOk="0">
                  <a:moveTo>
                    <a:pt x="5352" y="1"/>
                  </a:moveTo>
                  <a:cubicBezTo>
                    <a:pt x="2394" y="1"/>
                    <a:pt x="0" y="2868"/>
                    <a:pt x="0" y="6402"/>
                  </a:cubicBezTo>
                  <a:cubicBezTo>
                    <a:pt x="0" y="9936"/>
                    <a:pt x="2394" y="12794"/>
                    <a:pt x="5352" y="12794"/>
                  </a:cubicBezTo>
                  <a:cubicBezTo>
                    <a:pt x="8301" y="12794"/>
                    <a:pt x="10694" y="9936"/>
                    <a:pt x="10694" y="6402"/>
                  </a:cubicBezTo>
                  <a:cubicBezTo>
                    <a:pt x="10694" y="2868"/>
                    <a:pt x="8301" y="1"/>
                    <a:pt x="5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78" name="Google Shape;1778;p77"/>
          <p:cNvGrpSpPr/>
          <p:nvPr/>
        </p:nvGrpSpPr>
        <p:grpSpPr>
          <a:xfrm>
            <a:off x="4905278" y="-938693"/>
            <a:ext cx="2556285" cy="2759231"/>
            <a:chOff x="4186500" y="520125"/>
            <a:chExt cx="1764050" cy="1904100"/>
          </a:xfrm>
        </p:grpSpPr>
        <p:sp>
          <p:nvSpPr>
            <p:cNvPr id="1779" name="Google Shape;1779;p77"/>
            <p:cNvSpPr/>
            <p:nvPr/>
          </p:nvSpPr>
          <p:spPr>
            <a:xfrm>
              <a:off x="4186500" y="1312700"/>
              <a:ext cx="1491925" cy="1111525"/>
            </a:xfrm>
            <a:custGeom>
              <a:avLst/>
              <a:gdLst/>
              <a:ahLst/>
              <a:cxnLst/>
              <a:rect l="l" t="t" r="r" b="b"/>
              <a:pathLst>
                <a:path w="59677" h="44461" extrusionOk="0">
                  <a:moveTo>
                    <a:pt x="19388" y="0"/>
                  </a:moveTo>
                  <a:cubicBezTo>
                    <a:pt x="4009" y="4494"/>
                    <a:pt x="11239" y="9179"/>
                    <a:pt x="8422" y="13026"/>
                  </a:cubicBezTo>
                  <a:cubicBezTo>
                    <a:pt x="0" y="24537"/>
                    <a:pt x="13592" y="12986"/>
                    <a:pt x="9714" y="25295"/>
                  </a:cubicBezTo>
                  <a:cubicBezTo>
                    <a:pt x="8242" y="29985"/>
                    <a:pt x="9065" y="30875"/>
                    <a:pt x="10704" y="30875"/>
                  </a:cubicBezTo>
                  <a:cubicBezTo>
                    <a:pt x="11706" y="30875"/>
                    <a:pt x="13014" y="30542"/>
                    <a:pt x="14289" y="30542"/>
                  </a:cubicBezTo>
                  <a:cubicBezTo>
                    <a:pt x="16403" y="30542"/>
                    <a:pt x="18426" y="31459"/>
                    <a:pt x="18812" y="36331"/>
                  </a:cubicBezTo>
                  <a:cubicBezTo>
                    <a:pt x="19160" y="40721"/>
                    <a:pt x="20472" y="41924"/>
                    <a:pt x="22194" y="41924"/>
                  </a:cubicBezTo>
                  <a:cubicBezTo>
                    <a:pt x="24282" y="41924"/>
                    <a:pt x="26973" y="40152"/>
                    <a:pt x="29273" y="40152"/>
                  </a:cubicBezTo>
                  <a:cubicBezTo>
                    <a:pt x="30527" y="40152"/>
                    <a:pt x="31665" y="40679"/>
                    <a:pt x="32525" y="42309"/>
                  </a:cubicBezTo>
                  <a:cubicBezTo>
                    <a:pt x="33352" y="43880"/>
                    <a:pt x="34128" y="44460"/>
                    <a:pt x="34869" y="44460"/>
                  </a:cubicBezTo>
                  <a:cubicBezTo>
                    <a:pt x="36959" y="44460"/>
                    <a:pt x="38767" y="39848"/>
                    <a:pt x="40638" y="39848"/>
                  </a:cubicBezTo>
                  <a:cubicBezTo>
                    <a:pt x="41092" y="39848"/>
                    <a:pt x="41550" y="40119"/>
                    <a:pt x="42016" y="40794"/>
                  </a:cubicBezTo>
                  <a:cubicBezTo>
                    <a:pt x="42474" y="41458"/>
                    <a:pt x="42918" y="41736"/>
                    <a:pt x="43354" y="41736"/>
                  </a:cubicBezTo>
                  <a:cubicBezTo>
                    <a:pt x="45596" y="41736"/>
                    <a:pt x="47609" y="34359"/>
                    <a:pt x="50077" y="34359"/>
                  </a:cubicBezTo>
                  <a:cubicBezTo>
                    <a:pt x="50343" y="34359"/>
                    <a:pt x="50615" y="34445"/>
                    <a:pt x="50892" y="34635"/>
                  </a:cubicBezTo>
                  <a:cubicBezTo>
                    <a:pt x="51321" y="34927"/>
                    <a:pt x="51790" y="35061"/>
                    <a:pt x="52276" y="35061"/>
                  </a:cubicBezTo>
                  <a:cubicBezTo>
                    <a:pt x="55590" y="35061"/>
                    <a:pt x="59676" y="28797"/>
                    <a:pt x="56920" y="23346"/>
                  </a:cubicBezTo>
                  <a:lnTo>
                    <a:pt x="193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77"/>
            <p:cNvSpPr/>
            <p:nvPr/>
          </p:nvSpPr>
          <p:spPr>
            <a:xfrm>
              <a:off x="5147025" y="520125"/>
              <a:ext cx="803525" cy="779900"/>
            </a:xfrm>
            <a:custGeom>
              <a:avLst/>
              <a:gdLst/>
              <a:ahLst/>
              <a:cxnLst/>
              <a:rect l="l" t="t" r="r" b="b"/>
              <a:pathLst>
                <a:path w="32141" h="31196" extrusionOk="0">
                  <a:moveTo>
                    <a:pt x="14141" y="0"/>
                  </a:moveTo>
                  <a:cubicBezTo>
                    <a:pt x="10827" y="0"/>
                    <a:pt x="7755" y="1663"/>
                    <a:pt x="5271" y="5955"/>
                  </a:cubicBezTo>
                  <a:cubicBezTo>
                    <a:pt x="859" y="13588"/>
                    <a:pt x="1" y="26675"/>
                    <a:pt x="6211" y="30259"/>
                  </a:cubicBezTo>
                  <a:cubicBezTo>
                    <a:pt x="7329" y="30904"/>
                    <a:pt x="8600" y="31196"/>
                    <a:pt x="9959" y="31196"/>
                  </a:cubicBezTo>
                  <a:cubicBezTo>
                    <a:pt x="16133" y="31196"/>
                    <a:pt x="24112" y="25175"/>
                    <a:pt x="27728" y="18910"/>
                  </a:cubicBezTo>
                  <a:cubicBezTo>
                    <a:pt x="32141" y="11266"/>
                    <a:pt x="28395" y="6156"/>
                    <a:pt x="22185" y="2582"/>
                  </a:cubicBezTo>
                  <a:cubicBezTo>
                    <a:pt x="19466" y="1014"/>
                    <a:pt x="16730" y="0"/>
                    <a:pt x="141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77"/>
            <p:cNvSpPr/>
            <p:nvPr/>
          </p:nvSpPr>
          <p:spPr>
            <a:xfrm>
              <a:off x="4533350" y="1089025"/>
              <a:ext cx="1215525" cy="998075"/>
            </a:xfrm>
            <a:custGeom>
              <a:avLst/>
              <a:gdLst/>
              <a:ahLst/>
              <a:cxnLst/>
              <a:rect l="l" t="t" r="r" b="b"/>
              <a:pathLst>
                <a:path w="48621" h="39923" extrusionOk="0">
                  <a:moveTo>
                    <a:pt x="19135" y="1"/>
                  </a:moveTo>
                  <a:cubicBezTo>
                    <a:pt x="13844" y="1"/>
                    <a:pt x="9123" y="2367"/>
                    <a:pt x="5877" y="7988"/>
                  </a:cubicBezTo>
                  <a:cubicBezTo>
                    <a:pt x="0" y="18166"/>
                    <a:pt x="3484" y="31192"/>
                    <a:pt x="13673" y="37069"/>
                  </a:cubicBezTo>
                  <a:cubicBezTo>
                    <a:pt x="17022" y="39003"/>
                    <a:pt x="20679" y="39922"/>
                    <a:pt x="24288" y="39922"/>
                  </a:cubicBezTo>
                  <a:cubicBezTo>
                    <a:pt x="31645" y="39922"/>
                    <a:pt x="38801" y="36102"/>
                    <a:pt x="42743" y="29274"/>
                  </a:cubicBezTo>
                  <a:cubicBezTo>
                    <a:pt x="48620" y="19095"/>
                    <a:pt x="42824" y="10068"/>
                    <a:pt x="32646" y="4191"/>
                  </a:cubicBezTo>
                  <a:cubicBezTo>
                    <a:pt x="28089" y="1556"/>
                    <a:pt x="23424" y="1"/>
                    <a:pt x="191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77"/>
            <p:cNvSpPr/>
            <p:nvPr/>
          </p:nvSpPr>
          <p:spPr>
            <a:xfrm>
              <a:off x="5081900" y="1071475"/>
              <a:ext cx="437250" cy="456550"/>
            </a:xfrm>
            <a:custGeom>
              <a:avLst/>
              <a:gdLst/>
              <a:ahLst/>
              <a:cxnLst/>
              <a:rect l="l" t="t" r="r" b="b"/>
              <a:pathLst>
                <a:path w="17490" h="18262" extrusionOk="0">
                  <a:moveTo>
                    <a:pt x="9760" y="1"/>
                  </a:moveTo>
                  <a:cubicBezTo>
                    <a:pt x="7429" y="1"/>
                    <a:pt x="5019" y="1451"/>
                    <a:pt x="2989" y="4964"/>
                  </a:cubicBezTo>
                  <a:cubicBezTo>
                    <a:pt x="0" y="10154"/>
                    <a:pt x="142" y="15859"/>
                    <a:pt x="3312" y="17687"/>
                  </a:cubicBezTo>
                  <a:cubicBezTo>
                    <a:pt x="3987" y="18077"/>
                    <a:pt x="4743" y="18261"/>
                    <a:pt x="5546" y="18261"/>
                  </a:cubicBezTo>
                  <a:cubicBezTo>
                    <a:pt x="8526" y="18261"/>
                    <a:pt x="12135" y="15708"/>
                    <a:pt x="14490" y="11618"/>
                  </a:cubicBezTo>
                  <a:cubicBezTo>
                    <a:pt x="17489" y="6428"/>
                    <a:pt x="16177" y="2763"/>
                    <a:pt x="12996" y="925"/>
                  </a:cubicBezTo>
                  <a:cubicBezTo>
                    <a:pt x="11968" y="331"/>
                    <a:pt x="10873" y="1"/>
                    <a:pt x="97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77"/>
            <p:cNvSpPr/>
            <p:nvPr/>
          </p:nvSpPr>
          <p:spPr>
            <a:xfrm>
              <a:off x="5164450" y="1560350"/>
              <a:ext cx="352425" cy="324875"/>
            </a:xfrm>
            <a:custGeom>
              <a:avLst/>
              <a:gdLst/>
              <a:ahLst/>
              <a:cxnLst/>
              <a:rect l="l" t="t" r="r" b="b"/>
              <a:pathLst>
                <a:path w="14097" h="12995" extrusionOk="0">
                  <a:moveTo>
                    <a:pt x="7063" y="0"/>
                  </a:moveTo>
                  <a:cubicBezTo>
                    <a:pt x="6669" y="0"/>
                    <a:pt x="6269" y="36"/>
                    <a:pt x="5867" y="111"/>
                  </a:cubicBezTo>
                  <a:cubicBezTo>
                    <a:pt x="2333" y="767"/>
                    <a:pt x="0" y="4150"/>
                    <a:pt x="657" y="7684"/>
                  </a:cubicBezTo>
                  <a:cubicBezTo>
                    <a:pt x="1238" y="10808"/>
                    <a:pt x="3970" y="12995"/>
                    <a:pt x="7044" y="12995"/>
                  </a:cubicBezTo>
                  <a:cubicBezTo>
                    <a:pt x="7438" y="12995"/>
                    <a:pt x="7838" y="12959"/>
                    <a:pt x="8240" y="12884"/>
                  </a:cubicBezTo>
                  <a:cubicBezTo>
                    <a:pt x="11764" y="12228"/>
                    <a:pt x="14096" y="8835"/>
                    <a:pt x="13440" y="5311"/>
                  </a:cubicBezTo>
                  <a:cubicBezTo>
                    <a:pt x="12859" y="2180"/>
                    <a:pt x="10129" y="0"/>
                    <a:pt x="70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4" name="Google Shape;1784;p77"/>
            <p:cNvSpPr/>
            <p:nvPr/>
          </p:nvSpPr>
          <p:spPr>
            <a:xfrm>
              <a:off x="4717375" y="1298800"/>
              <a:ext cx="340825" cy="324975"/>
            </a:xfrm>
            <a:custGeom>
              <a:avLst/>
              <a:gdLst/>
              <a:ahLst/>
              <a:cxnLst/>
              <a:rect l="l" t="t" r="r" b="b"/>
              <a:pathLst>
                <a:path w="13633" h="12999" extrusionOk="0">
                  <a:moveTo>
                    <a:pt x="6812" y="1"/>
                  </a:moveTo>
                  <a:cubicBezTo>
                    <a:pt x="3501" y="1"/>
                    <a:pt x="667" y="2514"/>
                    <a:pt x="344" y="5868"/>
                  </a:cubicBezTo>
                  <a:cubicBezTo>
                    <a:pt x="1" y="9442"/>
                    <a:pt x="2616" y="12623"/>
                    <a:pt x="6180" y="12966"/>
                  </a:cubicBezTo>
                  <a:cubicBezTo>
                    <a:pt x="6398" y="12988"/>
                    <a:pt x="6613" y="12998"/>
                    <a:pt x="6827" y="12998"/>
                  </a:cubicBezTo>
                  <a:cubicBezTo>
                    <a:pt x="10131" y="12998"/>
                    <a:pt x="12956" y="10487"/>
                    <a:pt x="13279" y="7130"/>
                  </a:cubicBezTo>
                  <a:cubicBezTo>
                    <a:pt x="13632" y="3555"/>
                    <a:pt x="11017" y="374"/>
                    <a:pt x="7442" y="31"/>
                  </a:cubicBezTo>
                  <a:cubicBezTo>
                    <a:pt x="7231" y="11"/>
                    <a:pt x="7021" y="1"/>
                    <a:pt x="6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5" name="Google Shape;1785;p77"/>
            <p:cNvSpPr/>
            <p:nvPr/>
          </p:nvSpPr>
          <p:spPr>
            <a:xfrm>
              <a:off x="5150825" y="1606975"/>
              <a:ext cx="350900" cy="281475"/>
            </a:xfrm>
            <a:custGeom>
              <a:avLst/>
              <a:gdLst/>
              <a:ahLst/>
              <a:cxnLst/>
              <a:rect l="l" t="t" r="r" b="b"/>
              <a:pathLst>
                <a:path w="14036" h="11259" extrusionOk="0">
                  <a:moveTo>
                    <a:pt x="6079" y="0"/>
                  </a:moveTo>
                  <a:cubicBezTo>
                    <a:pt x="4148" y="0"/>
                    <a:pt x="2392" y="846"/>
                    <a:pt x="1474" y="2426"/>
                  </a:cubicBezTo>
                  <a:cubicBezTo>
                    <a:pt x="0" y="4991"/>
                    <a:pt x="1282" y="8495"/>
                    <a:pt x="4342" y="10262"/>
                  </a:cubicBezTo>
                  <a:cubicBezTo>
                    <a:pt x="5509" y="10936"/>
                    <a:pt x="6765" y="11259"/>
                    <a:pt x="7955" y="11259"/>
                  </a:cubicBezTo>
                  <a:cubicBezTo>
                    <a:pt x="9886" y="11259"/>
                    <a:pt x="11643" y="10409"/>
                    <a:pt x="12561" y="8828"/>
                  </a:cubicBezTo>
                  <a:cubicBezTo>
                    <a:pt x="14036" y="6273"/>
                    <a:pt x="12753" y="2760"/>
                    <a:pt x="9694" y="992"/>
                  </a:cubicBezTo>
                  <a:cubicBezTo>
                    <a:pt x="8526" y="322"/>
                    <a:pt x="7269" y="0"/>
                    <a:pt x="60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77"/>
            <p:cNvSpPr/>
            <p:nvPr/>
          </p:nvSpPr>
          <p:spPr>
            <a:xfrm>
              <a:off x="5229075" y="1394925"/>
              <a:ext cx="85100" cy="75325"/>
            </a:xfrm>
            <a:custGeom>
              <a:avLst/>
              <a:gdLst/>
              <a:ahLst/>
              <a:cxnLst/>
              <a:rect l="l" t="t" r="r" b="b"/>
              <a:pathLst>
                <a:path w="3404" h="3013" extrusionOk="0">
                  <a:moveTo>
                    <a:pt x="1794" y="0"/>
                  </a:moveTo>
                  <a:cubicBezTo>
                    <a:pt x="1669" y="0"/>
                    <a:pt x="1545" y="8"/>
                    <a:pt x="1424" y="23"/>
                  </a:cubicBezTo>
                  <a:cubicBezTo>
                    <a:pt x="939" y="74"/>
                    <a:pt x="455" y="175"/>
                    <a:pt x="0" y="336"/>
                  </a:cubicBezTo>
                  <a:cubicBezTo>
                    <a:pt x="475" y="245"/>
                    <a:pt x="949" y="195"/>
                    <a:pt x="1434" y="165"/>
                  </a:cubicBezTo>
                  <a:cubicBezTo>
                    <a:pt x="1492" y="162"/>
                    <a:pt x="1551" y="161"/>
                    <a:pt x="1610" y="161"/>
                  </a:cubicBezTo>
                  <a:cubicBezTo>
                    <a:pt x="1787" y="161"/>
                    <a:pt x="1967" y="172"/>
                    <a:pt x="2141" y="195"/>
                  </a:cubicBezTo>
                  <a:cubicBezTo>
                    <a:pt x="2373" y="225"/>
                    <a:pt x="2595" y="306"/>
                    <a:pt x="2787" y="427"/>
                  </a:cubicBezTo>
                  <a:cubicBezTo>
                    <a:pt x="2979" y="548"/>
                    <a:pt x="3110" y="730"/>
                    <a:pt x="3171" y="952"/>
                  </a:cubicBezTo>
                  <a:cubicBezTo>
                    <a:pt x="3231" y="1174"/>
                    <a:pt x="3242" y="1407"/>
                    <a:pt x="3211" y="1639"/>
                  </a:cubicBezTo>
                  <a:cubicBezTo>
                    <a:pt x="3181" y="1881"/>
                    <a:pt x="3131" y="2113"/>
                    <a:pt x="3060" y="2336"/>
                  </a:cubicBezTo>
                  <a:cubicBezTo>
                    <a:pt x="2989" y="2568"/>
                    <a:pt x="2898" y="2790"/>
                    <a:pt x="2797" y="3012"/>
                  </a:cubicBezTo>
                  <a:cubicBezTo>
                    <a:pt x="3070" y="2608"/>
                    <a:pt x="3262" y="2144"/>
                    <a:pt x="3353" y="1659"/>
                  </a:cubicBezTo>
                  <a:cubicBezTo>
                    <a:pt x="3403" y="1407"/>
                    <a:pt x="3393" y="1154"/>
                    <a:pt x="3332" y="902"/>
                  </a:cubicBezTo>
                  <a:cubicBezTo>
                    <a:pt x="3272" y="639"/>
                    <a:pt x="3110" y="417"/>
                    <a:pt x="2888" y="276"/>
                  </a:cubicBezTo>
                  <a:cubicBezTo>
                    <a:pt x="2666" y="134"/>
                    <a:pt x="2424" y="53"/>
                    <a:pt x="2171" y="23"/>
                  </a:cubicBezTo>
                  <a:cubicBezTo>
                    <a:pt x="2045" y="8"/>
                    <a:pt x="1919" y="0"/>
                    <a:pt x="1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77"/>
            <p:cNvSpPr/>
            <p:nvPr/>
          </p:nvSpPr>
          <p:spPr>
            <a:xfrm>
              <a:off x="5426725" y="1344750"/>
              <a:ext cx="244650" cy="318275"/>
            </a:xfrm>
            <a:custGeom>
              <a:avLst/>
              <a:gdLst/>
              <a:ahLst/>
              <a:cxnLst/>
              <a:rect l="l" t="t" r="r" b="b"/>
              <a:pathLst>
                <a:path w="9786" h="12731" extrusionOk="0">
                  <a:moveTo>
                    <a:pt x="4656" y="1"/>
                  </a:moveTo>
                  <a:cubicBezTo>
                    <a:pt x="1505" y="1465"/>
                    <a:pt x="1" y="5110"/>
                    <a:pt x="1202" y="8371"/>
                  </a:cubicBezTo>
                  <a:cubicBezTo>
                    <a:pt x="2196" y="11047"/>
                    <a:pt x="4740" y="12731"/>
                    <a:pt x="7467" y="12731"/>
                  </a:cubicBezTo>
                  <a:cubicBezTo>
                    <a:pt x="8064" y="12731"/>
                    <a:pt x="8670" y="12650"/>
                    <a:pt x="9270" y="12481"/>
                  </a:cubicBezTo>
                  <a:cubicBezTo>
                    <a:pt x="9785" y="7877"/>
                    <a:pt x="7978" y="3646"/>
                    <a:pt x="4656" y="1"/>
                  </a:cubicBezTo>
                  <a:close/>
                </a:path>
              </a:pathLst>
            </a:custGeom>
            <a:solidFill>
              <a:srgbClr val="FF9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8" name="Google Shape;1788;p77"/>
            <p:cNvSpPr/>
            <p:nvPr/>
          </p:nvSpPr>
          <p:spPr>
            <a:xfrm>
              <a:off x="4794125" y="1088975"/>
              <a:ext cx="335750" cy="194575"/>
            </a:xfrm>
            <a:custGeom>
              <a:avLst/>
              <a:gdLst/>
              <a:ahLst/>
              <a:cxnLst/>
              <a:rect l="l" t="t" r="r" b="b"/>
              <a:pathLst>
                <a:path w="13430" h="7783" extrusionOk="0">
                  <a:moveTo>
                    <a:pt x="8720" y="1"/>
                  </a:moveTo>
                  <a:cubicBezTo>
                    <a:pt x="5543" y="1"/>
                    <a:pt x="2572" y="851"/>
                    <a:pt x="0" y="2739"/>
                  </a:cubicBezTo>
                  <a:cubicBezTo>
                    <a:pt x="755" y="5749"/>
                    <a:pt x="3451" y="7783"/>
                    <a:pt x="6455" y="7783"/>
                  </a:cubicBezTo>
                  <a:cubicBezTo>
                    <a:pt x="6827" y="7783"/>
                    <a:pt x="7205" y="7752"/>
                    <a:pt x="7583" y="7687"/>
                  </a:cubicBezTo>
                  <a:cubicBezTo>
                    <a:pt x="11027" y="7101"/>
                    <a:pt x="13430" y="3971"/>
                    <a:pt x="13107" y="498"/>
                  </a:cubicBezTo>
                  <a:cubicBezTo>
                    <a:pt x="11614" y="172"/>
                    <a:pt x="10146" y="1"/>
                    <a:pt x="8720" y="1"/>
                  </a:cubicBezTo>
                  <a:close/>
                </a:path>
              </a:pathLst>
            </a:custGeom>
            <a:solidFill>
              <a:srgbClr val="FF9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9" name="Google Shape;1789;p77"/>
            <p:cNvSpPr/>
            <p:nvPr/>
          </p:nvSpPr>
          <p:spPr>
            <a:xfrm>
              <a:off x="5514575" y="1697825"/>
              <a:ext cx="290075" cy="265325"/>
            </a:xfrm>
            <a:custGeom>
              <a:avLst/>
              <a:gdLst/>
              <a:ahLst/>
              <a:cxnLst/>
              <a:rect l="l" t="t" r="r" b="b"/>
              <a:pathLst>
                <a:path w="11603" h="10613" extrusionOk="0">
                  <a:moveTo>
                    <a:pt x="5814" y="0"/>
                  </a:moveTo>
                  <a:cubicBezTo>
                    <a:pt x="4058" y="0"/>
                    <a:pt x="2346" y="915"/>
                    <a:pt x="1404" y="2549"/>
                  </a:cubicBezTo>
                  <a:cubicBezTo>
                    <a:pt x="1" y="4972"/>
                    <a:pt x="1848" y="8658"/>
                    <a:pt x="4272" y="10061"/>
                  </a:cubicBezTo>
                  <a:cubicBezTo>
                    <a:pt x="4932" y="10441"/>
                    <a:pt x="5570" y="10613"/>
                    <a:pt x="6176" y="10613"/>
                  </a:cubicBezTo>
                  <a:cubicBezTo>
                    <a:pt x="7793" y="10613"/>
                    <a:pt x="9188" y="9388"/>
                    <a:pt x="10209" y="7618"/>
                  </a:cubicBezTo>
                  <a:cubicBezTo>
                    <a:pt x="11603" y="5194"/>
                    <a:pt x="10775" y="2084"/>
                    <a:pt x="8341" y="681"/>
                  </a:cubicBezTo>
                  <a:cubicBezTo>
                    <a:pt x="7545" y="219"/>
                    <a:pt x="6674" y="0"/>
                    <a:pt x="58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0" name="Google Shape;1790;p77"/>
            <p:cNvSpPr/>
            <p:nvPr/>
          </p:nvSpPr>
          <p:spPr>
            <a:xfrm>
              <a:off x="4498775" y="1115325"/>
              <a:ext cx="292850" cy="242275"/>
            </a:xfrm>
            <a:custGeom>
              <a:avLst/>
              <a:gdLst/>
              <a:ahLst/>
              <a:cxnLst/>
              <a:rect l="l" t="t" r="r" b="b"/>
              <a:pathLst>
                <a:path w="11714" h="9691" extrusionOk="0">
                  <a:moveTo>
                    <a:pt x="5922" y="0"/>
                  </a:moveTo>
                  <a:cubicBezTo>
                    <a:pt x="4195" y="0"/>
                    <a:pt x="2514" y="884"/>
                    <a:pt x="1565" y="2473"/>
                  </a:cubicBezTo>
                  <a:cubicBezTo>
                    <a:pt x="162" y="4906"/>
                    <a:pt x="0" y="7431"/>
                    <a:pt x="2424" y="8834"/>
                  </a:cubicBezTo>
                  <a:cubicBezTo>
                    <a:pt x="3394" y="9394"/>
                    <a:pt x="4628" y="9690"/>
                    <a:pt x="5851" y="9690"/>
                  </a:cubicBezTo>
                  <a:cubicBezTo>
                    <a:pt x="7697" y="9690"/>
                    <a:pt x="9516" y="9015"/>
                    <a:pt x="10360" y="7552"/>
                  </a:cubicBezTo>
                  <a:cubicBezTo>
                    <a:pt x="11713" y="5128"/>
                    <a:pt x="10865" y="2069"/>
                    <a:pt x="8462" y="686"/>
                  </a:cubicBezTo>
                  <a:cubicBezTo>
                    <a:pt x="7661" y="221"/>
                    <a:pt x="6786" y="0"/>
                    <a:pt x="59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1" name="Google Shape;1791;p77"/>
            <p:cNvSpPr/>
            <p:nvPr/>
          </p:nvSpPr>
          <p:spPr>
            <a:xfrm>
              <a:off x="5189950" y="1120600"/>
              <a:ext cx="295875" cy="168900"/>
            </a:xfrm>
            <a:custGeom>
              <a:avLst/>
              <a:gdLst/>
              <a:ahLst/>
              <a:cxnLst/>
              <a:rect l="l" t="t" r="r" b="b"/>
              <a:pathLst>
                <a:path w="11835" h="6756" extrusionOk="0">
                  <a:moveTo>
                    <a:pt x="0" y="0"/>
                  </a:moveTo>
                  <a:cubicBezTo>
                    <a:pt x="273" y="101"/>
                    <a:pt x="535" y="192"/>
                    <a:pt x="808" y="283"/>
                  </a:cubicBezTo>
                  <a:lnTo>
                    <a:pt x="1212" y="424"/>
                  </a:lnTo>
                  <a:lnTo>
                    <a:pt x="1616" y="586"/>
                  </a:lnTo>
                  <a:lnTo>
                    <a:pt x="2413" y="899"/>
                  </a:lnTo>
                  <a:lnTo>
                    <a:pt x="3191" y="1252"/>
                  </a:lnTo>
                  <a:cubicBezTo>
                    <a:pt x="3464" y="1363"/>
                    <a:pt x="3706" y="1494"/>
                    <a:pt x="3968" y="1616"/>
                  </a:cubicBezTo>
                  <a:cubicBezTo>
                    <a:pt x="4231" y="1747"/>
                    <a:pt x="4483" y="1858"/>
                    <a:pt x="4736" y="1999"/>
                  </a:cubicBezTo>
                  <a:lnTo>
                    <a:pt x="5493" y="2403"/>
                  </a:lnTo>
                  <a:cubicBezTo>
                    <a:pt x="5736" y="2534"/>
                    <a:pt x="5978" y="2686"/>
                    <a:pt x="6230" y="2827"/>
                  </a:cubicBezTo>
                  <a:cubicBezTo>
                    <a:pt x="7220" y="3393"/>
                    <a:pt x="8179" y="4019"/>
                    <a:pt x="9118" y="4675"/>
                  </a:cubicBezTo>
                  <a:lnTo>
                    <a:pt x="9815" y="5170"/>
                  </a:lnTo>
                  <a:cubicBezTo>
                    <a:pt x="10037" y="5342"/>
                    <a:pt x="10269" y="5513"/>
                    <a:pt x="10502" y="5685"/>
                  </a:cubicBezTo>
                  <a:cubicBezTo>
                    <a:pt x="10956" y="6028"/>
                    <a:pt x="11400" y="6392"/>
                    <a:pt x="11834" y="6755"/>
                  </a:cubicBezTo>
                  <a:cubicBezTo>
                    <a:pt x="11006" y="5968"/>
                    <a:pt x="10118" y="5241"/>
                    <a:pt x="9189" y="4574"/>
                  </a:cubicBezTo>
                  <a:cubicBezTo>
                    <a:pt x="8270" y="3888"/>
                    <a:pt x="7311" y="3262"/>
                    <a:pt x="6311" y="2676"/>
                  </a:cubicBezTo>
                  <a:cubicBezTo>
                    <a:pt x="5322" y="2100"/>
                    <a:pt x="4302" y="1575"/>
                    <a:pt x="3252" y="1121"/>
                  </a:cubicBezTo>
                  <a:cubicBezTo>
                    <a:pt x="2191" y="666"/>
                    <a:pt x="1111" y="293"/>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2" name="Google Shape;1792;p77"/>
            <p:cNvSpPr/>
            <p:nvPr/>
          </p:nvSpPr>
          <p:spPr>
            <a:xfrm>
              <a:off x="4531825" y="1247625"/>
              <a:ext cx="1146850" cy="920200"/>
            </a:xfrm>
            <a:custGeom>
              <a:avLst/>
              <a:gdLst/>
              <a:ahLst/>
              <a:cxnLst/>
              <a:rect l="l" t="t" r="r" b="b"/>
              <a:pathLst>
                <a:path w="45874" h="36808" extrusionOk="0">
                  <a:moveTo>
                    <a:pt x="7656" y="1"/>
                  </a:moveTo>
                  <a:cubicBezTo>
                    <a:pt x="6260" y="1"/>
                    <a:pt x="2225" y="3860"/>
                    <a:pt x="1273" y="7702"/>
                  </a:cubicBezTo>
                  <a:cubicBezTo>
                    <a:pt x="233" y="11943"/>
                    <a:pt x="1" y="27453"/>
                    <a:pt x="10674" y="33764"/>
                  </a:cubicBezTo>
                  <a:cubicBezTo>
                    <a:pt x="14220" y="35862"/>
                    <a:pt x="18389" y="36808"/>
                    <a:pt x="22526" y="36808"/>
                  </a:cubicBezTo>
                  <a:cubicBezTo>
                    <a:pt x="30852" y="36808"/>
                    <a:pt x="39042" y="32976"/>
                    <a:pt x="41734" y="26999"/>
                  </a:cubicBezTo>
                  <a:cubicBezTo>
                    <a:pt x="41734" y="26999"/>
                    <a:pt x="45874" y="20637"/>
                    <a:pt x="43875" y="19486"/>
                  </a:cubicBezTo>
                  <a:cubicBezTo>
                    <a:pt x="43738" y="19407"/>
                    <a:pt x="43599" y="19370"/>
                    <a:pt x="43460" y="19370"/>
                  </a:cubicBezTo>
                  <a:cubicBezTo>
                    <a:pt x="41577" y="19370"/>
                    <a:pt x="39494" y="26115"/>
                    <a:pt x="37463" y="26181"/>
                  </a:cubicBezTo>
                  <a:cubicBezTo>
                    <a:pt x="35403" y="26238"/>
                    <a:pt x="33712" y="30917"/>
                    <a:pt x="31718" y="30917"/>
                  </a:cubicBezTo>
                  <a:cubicBezTo>
                    <a:pt x="31601" y="30917"/>
                    <a:pt x="31483" y="30900"/>
                    <a:pt x="31364" y="30866"/>
                  </a:cubicBezTo>
                  <a:cubicBezTo>
                    <a:pt x="30030" y="30482"/>
                    <a:pt x="28884" y="29652"/>
                    <a:pt x="27353" y="29652"/>
                  </a:cubicBezTo>
                  <a:cubicBezTo>
                    <a:pt x="26426" y="29652"/>
                    <a:pt x="25359" y="29955"/>
                    <a:pt x="24023" y="30846"/>
                  </a:cubicBezTo>
                  <a:cubicBezTo>
                    <a:pt x="23471" y="31215"/>
                    <a:pt x="23013" y="31374"/>
                    <a:pt x="22614" y="31374"/>
                  </a:cubicBezTo>
                  <a:cubicBezTo>
                    <a:pt x="20450" y="31374"/>
                    <a:pt x="20050" y="26703"/>
                    <a:pt x="16137" y="25646"/>
                  </a:cubicBezTo>
                  <a:cubicBezTo>
                    <a:pt x="11492" y="24394"/>
                    <a:pt x="8755" y="24262"/>
                    <a:pt x="8594" y="21021"/>
                  </a:cubicBezTo>
                  <a:cubicBezTo>
                    <a:pt x="8432" y="17780"/>
                    <a:pt x="7756" y="16053"/>
                    <a:pt x="5565" y="15972"/>
                  </a:cubicBezTo>
                  <a:cubicBezTo>
                    <a:pt x="3384" y="15881"/>
                    <a:pt x="3899" y="9379"/>
                    <a:pt x="6120" y="5814"/>
                  </a:cubicBezTo>
                  <a:cubicBezTo>
                    <a:pt x="8331" y="2250"/>
                    <a:pt x="8877" y="1068"/>
                    <a:pt x="7998" y="129"/>
                  </a:cubicBezTo>
                  <a:cubicBezTo>
                    <a:pt x="7917" y="42"/>
                    <a:pt x="7800" y="1"/>
                    <a:pt x="7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3" name="Google Shape;1793;p77"/>
            <p:cNvSpPr/>
            <p:nvPr/>
          </p:nvSpPr>
          <p:spPr>
            <a:xfrm>
              <a:off x="4709800" y="1944800"/>
              <a:ext cx="187350" cy="361250"/>
            </a:xfrm>
            <a:custGeom>
              <a:avLst/>
              <a:gdLst/>
              <a:ahLst/>
              <a:cxnLst/>
              <a:rect l="l" t="t" r="r" b="b"/>
              <a:pathLst>
                <a:path w="7494" h="14450" extrusionOk="0">
                  <a:moveTo>
                    <a:pt x="6948" y="0"/>
                  </a:moveTo>
                  <a:cubicBezTo>
                    <a:pt x="7099" y="101"/>
                    <a:pt x="7220" y="253"/>
                    <a:pt x="7291" y="414"/>
                  </a:cubicBezTo>
                  <a:cubicBezTo>
                    <a:pt x="7372" y="586"/>
                    <a:pt x="7412" y="768"/>
                    <a:pt x="7422" y="950"/>
                  </a:cubicBezTo>
                  <a:cubicBezTo>
                    <a:pt x="7432" y="1313"/>
                    <a:pt x="7392" y="1677"/>
                    <a:pt x="7291" y="2030"/>
                  </a:cubicBezTo>
                  <a:cubicBezTo>
                    <a:pt x="7089" y="2737"/>
                    <a:pt x="6796" y="3413"/>
                    <a:pt x="6423" y="4039"/>
                  </a:cubicBezTo>
                  <a:cubicBezTo>
                    <a:pt x="5696" y="5322"/>
                    <a:pt x="4757" y="6453"/>
                    <a:pt x="3646" y="7412"/>
                  </a:cubicBezTo>
                  <a:cubicBezTo>
                    <a:pt x="3363" y="7644"/>
                    <a:pt x="3070" y="7866"/>
                    <a:pt x="2757" y="8068"/>
                  </a:cubicBezTo>
                  <a:cubicBezTo>
                    <a:pt x="2606" y="8159"/>
                    <a:pt x="2454" y="8250"/>
                    <a:pt x="2293" y="8341"/>
                  </a:cubicBezTo>
                  <a:cubicBezTo>
                    <a:pt x="2131" y="8432"/>
                    <a:pt x="1970" y="8503"/>
                    <a:pt x="1798" y="8593"/>
                  </a:cubicBezTo>
                  <a:cubicBezTo>
                    <a:pt x="1465" y="8765"/>
                    <a:pt x="1152" y="8987"/>
                    <a:pt x="889" y="9250"/>
                  </a:cubicBezTo>
                  <a:cubicBezTo>
                    <a:pt x="617" y="9522"/>
                    <a:pt x="405" y="9845"/>
                    <a:pt x="273" y="10199"/>
                  </a:cubicBezTo>
                  <a:cubicBezTo>
                    <a:pt x="1" y="10916"/>
                    <a:pt x="31" y="11693"/>
                    <a:pt x="203" y="12410"/>
                  </a:cubicBezTo>
                  <a:cubicBezTo>
                    <a:pt x="374" y="13137"/>
                    <a:pt x="667" y="13824"/>
                    <a:pt x="1061" y="14450"/>
                  </a:cubicBezTo>
                  <a:cubicBezTo>
                    <a:pt x="697" y="13804"/>
                    <a:pt x="435" y="13117"/>
                    <a:pt x="273" y="12400"/>
                  </a:cubicBezTo>
                  <a:cubicBezTo>
                    <a:pt x="132" y="11683"/>
                    <a:pt x="122" y="10926"/>
                    <a:pt x="394" y="10249"/>
                  </a:cubicBezTo>
                  <a:cubicBezTo>
                    <a:pt x="526" y="9916"/>
                    <a:pt x="728" y="9613"/>
                    <a:pt x="990" y="9371"/>
                  </a:cubicBezTo>
                  <a:cubicBezTo>
                    <a:pt x="1243" y="9118"/>
                    <a:pt x="1546" y="8906"/>
                    <a:pt x="1869" y="8745"/>
                  </a:cubicBezTo>
                  <a:cubicBezTo>
                    <a:pt x="2030" y="8654"/>
                    <a:pt x="2202" y="8583"/>
                    <a:pt x="2363" y="8492"/>
                  </a:cubicBezTo>
                  <a:cubicBezTo>
                    <a:pt x="2525" y="8402"/>
                    <a:pt x="2687" y="8311"/>
                    <a:pt x="2848" y="8210"/>
                  </a:cubicBezTo>
                  <a:cubicBezTo>
                    <a:pt x="3161" y="8008"/>
                    <a:pt x="3464" y="7786"/>
                    <a:pt x="3747" y="7553"/>
                  </a:cubicBezTo>
                  <a:cubicBezTo>
                    <a:pt x="4312" y="7069"/>
                    <a:pt x="4837" y="6534"/>
                    <a:pt x="5302" y="5958"/>
                  </a:cubicBezTo>
                  <a:cubicBezTo>
                    <a:pt x="5766" y="5372"/>
                    <a:pt x="6180" y="4756"/>
                    <a:pt x="6544" y="4110"/>
                  </a:cubicBezTo>
                  <a:cubicBezTo>
                    <a:pt x="6907" y="3464"/>
                    <a:pt x="7180" y="2767"/>
                    <a:pt x="7372" y="2050"/>
                  </a:cubicBezTo>
                  <a:cubicBezTo>
                    <a:pt x="7463" y="1687"/>
                    <a:pt x="7493" y="1313"/>
                    <a:pt x="7473" y="939"/>
                  </a:cubicBezTo>
                  <a:cubicBezTo>
                    <a:pt x="7453" y="758"/>
                    <a:pt x="7402" y="576"/>
                    <a:pt x="7321" y="404"/>
                  </a:cubicBezTo>
                  <a:cubicBezTo>
                    <a:pt x="7241" y="243"/>
                    <a:pt x="7109" y="101"/>
                    <a:pt x="69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4" name="Google Shape;1794;p77"/>
            <p:cNvSpPr/>
            <p:nvPr/>
          </p:nvSpPr>
          <p:spPr>
            <a:xfrm>
              <a:off x="5039225" y="2067475"/>
              <a:ext cx="106575" cy="268125"/>
            </a:xfrm>
            <a:custGeom>
              <a:avLst/>
              <a:gdLst/>
              <a:ahLst/>
              <a:cxnLst/>
              <a:rect l="l" t="t" r="r" b="b"/>
              <a:pathLst>
                <a:path w="4263" h="10725" extrusionOk="0">
                  <a:moveTo>
                    <a:pt x="4050" y="1"/>
                  </a:moveTo>
                  <a:cubicBezTo>
                    <a:pt x="4121" y="92"/>
                    <a:pt x="4171" y="213"/>
                    <a:pt x="4202" y="344"/>
                  </a:cubicBezTo>
                  <a:cubicBezTo>
                    <a:pt x="4222" y="465"/>
                    <a:pt x="4222" y="597"/>
                    <a:pt x="4202" y="718"/>
                  </a:cubicBezTo>
                  <a:cubicBezTo>
                    <a:pt x="4151" y="970"/>
                    <a:pt x="4060" y="1202"/>
                    <a:pt x="3949" y="1425"/>
                  </a:cubicBezTo>
                  <a:cubicBezTo>
                    <a:pt x="3707" y="1879"/>
                    <a:pt x="3434" y="2303"/>
                    <a:pt x="3131" y="2707"/>
                  </a:cubicBezTo>
                  <a:cubicBezTo>
                    <a:pt x="2515" y="3515"/>
                    <a:pt x="1859" y="4292"/>
                    <a:pt x="1203" y="5070"/>
                  </a:cubicBezTo>
                  <a:cubicBezTo>
                    <a:pt x="1041" y="5272"/>
                    <a:pt x="869" y="5464"/>
                    <a:pt x="718" y="5666"/>
                  </a:cubicBezTo>
                  <a:cubicBezTo>
                    <a:pt x="556" y="5878"/>
                    <a:pt x="415" y="6100"/>
                    <a:pt x="314" y="6342"/>
                  </a:cubicBezTo>
                  <a:cubicBezTo>
                    <a:pt x="102" y="6817"/>
                    <a:pt x="1" y="7332"/>
                    <a:pt x="11" y="7857"/>
                  </a:cubicBezTo>
                  <a:cubicBezTo>
                    <a:pt x="51" y="8897"/>
                    <a:pt x="445" y="9886"/>
                    <a:pt x="1021" y="10724"/>
                  </a:cubicBezTo>
                  <a:cubicBezTo>
                    <a:pt x="768" y="10280"/>
                    <a:pt x="556" y="9816"/>
                    <a:pt x="405" y="9331"/>
                  </a:cubicBezTo>
                  <a:cubicBezTo>
                    <a:pt x="243" y="8856"/>
                    <a:pt x="162" y="8351"/>
                    <a:pt x="152" y="7847"/>
                  </a:cubicBezTo>
                  <a:cubicBezTo>
                    <a:pt x="152" y="7342"/>
                    <a:pt x="253" y="6847"/>
                    <a:pt x="465" y="6393"/>
                  </a:cubicBezTo>
                  <a:cubicBezTo>
                    <a:pt x="667" y="5928"/>
                    <a:pt x="1011" y="5565"/>
                    <a:pt x="1344" y="5171"/>
                  </a:cubicBezTo>
                  <a:cubicBezTo>
                    <a:pt x="1980" y="4393"/>
                    <a:pt x="2646" y="3616"/>
                    <a:pt x="3242" y="2778"/>
                  </a:cubicBezTo>
                  <a:cubicBezTo>
                    <a:pt x="3545" y="2364"/>
                    <a:pt x="3808" y="1919"/>
                    <a:pt x="4030" y="1455"/>
                  </a:cubicBezTo>
                  <a:cubicBezTo>
                    <a:pt x="4141" y="1223"/>
                    <a:pt x="4212" y="970"/>
                    <a:pt x="4252" y="718"/>
                  </a:cubicBezTo>
                  <a:cubicBezTo>
                    <a:pt x="4262" y="586"/>
                    <a:pt x="4252" y="455"/>
                    <a:pt x="4232" y="334"/>
                  </a:cubicBezTo>
                  <a:cubicBezTo>
                    <a:pt x="4191" y="203"/>
                    <a:pt x="4131" y="92"/>
                    <a:pt x="4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5" name="Google Shape;1795;p77"/>
            <p:cNvSpPr/>
            <p:nvPr/>
          </p:nvSpPr>
          <p:spPr>
            <a:xfrm>
              <a:off x="4924375" y="2006150"/>
              <a:ext cx="76250" cy="250175"/>
            </a:xfrm>
            <a:custGeom>
              <a:avLst/>
              <a:gdLst/>
              <a:ahLst/>
              <a:cxnLst/>
              <a:rect l="l" t="t" r="r" b="b"/>
              <a:pathLst>
                <a:path w="3050" h="10007" extrusionOk="0">
                  <a:moveTo>
                    <a:pt x="2616" y="0"/>
                  </a:moveTo>
                  <a:cubicBezTo>
                    <a:pt x="2737" y="424"/>
                    <a:pt x="2818" y="879"/>
                    <a:pt x="2858" y="1323"/>
                  </a:cubicBezTo>
                  <a:cubicBezTo>
                    <a:pt x="2888" y="1767"/>
                    <a:pt x="2868" y="2222"/>
                    <a:pt x="2787" y="2666"/>
                  </a:cubicBezTo>
                  <a:cubicBezTo>
                    <a:pt x="2707" y="3100"/>
                    <a:pt x="2545" y="3514"/>
                    <a:pt x="2313" y="3888"/>
                  </a:cubicBezTo>
                  <a:cubicBezTo>
                    <a:pt x="2192" y="4069"/>
                    <a:pt x="2050" y="4241"/>
                    <a:pt x="1889" y="4393"/>
                  </a:cubicBezTo>
                  <a:cubicBezTo>
                    <a:pt x="1818" y="4473"/>
                    <a:pt x="1727" y="4534"/>
                    <a:pt x="1646" y="4615"/>
                  </a:cubicBezTo>
                  <a:cubicBezTo>
                    <a:pt x="1556" y="4695"/>
                    <a:pt x="1465" y="4766"/>
                    <a:pt x="1384" y="4847"/>
                  </a:cubicBezTo>
                  <a:cubicBezTo>
                    <a:pt x="1061" y="5180"/>
                    <a:pt x="798" y="5564"/>
                    <a:pt x="606" y="5988"/>
                  </a:cubicBezTo>
                  <a:cubicBezTo>
                    <a:pt x="415" y="6402"/>
                    <a:pt x="273" y="6836"/>
                    <a:pt x="192" y="7291"/>
                  </a:cubicBezTo>
                  <a:cubicBezTo>
                    <a:pt x="21" y="8189"/>
                    <a:pt x="1" y="9108"/>
                    <a:pt x="132" y="10007"/>
                  </a:cubicBezTo>
                  <a:cubicBezTo>
                    <a:pt x="102" y="9562"/>
                    <a:pt x="112" y="9108"/>
                    <a:pt x="142" y="8654"/>
                  </a:cubicBezTo>
                  <a:cubicBezTo>
                    <a:pt x="172" y="8209"/>
                    <a:pt x="233" y="7765"/>
                    <a:pt x="324" y="7331"/>
                  </a:cubicBezTo>
                  <a:cubicBezTo>
                    <a:pt x="384" y="7109"/>
                    <a:pt x="435" y="6897"/>
                    <a:pt x="505" y="6675"/>
                  </a:cubicBezTo>
                  <a:cubicBezTo>
                    <a:pt x="576" y="6463"/>
                    <a:pt x="657" y="6261"/>
                    <a:pt x="758" y="6059"/>
                  </a:cubicBezTo>
                  <a:cubicBezTo>
                    <a:pt x="950" y="5655"/>
                    <a:pt x="1202" y="5291"/>
                    <a:pt x="1515" y="4978"/>
                  </a:cubicBezTo>
                  <a:cubicBezTo>
                    <a:pt x="1586" y="4897"/>
                    <a:pt x="1677" y="4837"/>
                    <a:pt x="1758" y="4756"/>
                  </a:cubicBezTo>
                  <a:cubicBezTo>
                    <a:pt x="1838" y="4675"/>
                    <a:pt x="1929" y="4605"/>
                    <a:pt x="2010" y="4524"/>
                  </a:cubicBezTo>
                  <a:cubicBezTo>
                    <a:pt x="2343" y="4191"/>
                    <a:pt x="2596" y="3787"/>
                    <a:pt x="2747" y="3352"/>
                  </a:cubicBezTo>
                  <a:cubicBezTo>
                    <a:pt x="2828" y="3140"/>
                    <a:pt x="2888" y="2908"/>
                    <a:pt x="2929" y="2686"/>
                  </a:cubicBezTo>
                  <a:cubicBezTo>
                    <a:pt x="3050" y="1777"/>
                    <a:pt x="2949" y="848"/>
                    <a:pt x="2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6" name="Google Shape;1796;p77"/>
            <p:cNvSpPr/>
            <p:nvPr/>
          </p:nvSpPr>
          <p:spPr>
            <a:xfrm>
              <a:off x="4675475" y="1933950"/>
              <a:ext cx="132550" cy="177475"/>
            </a:xfrm>
            <a:custGeom>
              <a:avLst/>
              <a:gdLst/>
              <a:ahLst/>
              <a:cxnLst/>
              <a:rect l="l" t="t" r="r" b="b"/>
              <a:pathLst>
                <a:path w="5302" h="7099" extrusionOk="0">
                  <a:moveTo>
                    <a:pt x="5079" y="0"/>
                  </a:moveTo>
                  <a:lnTo>
                    <a:pt x="5079" y="0"/>
                  </a:lnTo>
                  <a:cubicBezTo>
                    <a:pt x="5150" y="404"/>
                    <a:pt x="5170" y="818"/>
                    <a:pt x="5140" y="1222"/>
                  </a:cubicBezTo>
                  <a:cubicBezTo>
                    <a:pt x="5120" y="1626"/>
                    <a:pt x="5029" y="2030"/>
                    <a:pt x="4867" y="2403"/>
                  </a:cubicBezTo>
                  <a:cubicBezTo>
                    <a:pt x="4716" y="2777"/>
                    <a:pt x="4474" y="3100"/>
                    <a:pt x="4161" y="3353"/>
                  </a:cubicBezTo>
                  <a:cubicBezTo>
                    <a:pt x="3837" y="3595"/>
                    <a:pt x="3474" y="3756"/>
                    <a:pt x="3080" y="3837"/>
                  </a:cubicBezTo>
                  <a:cubicBezTo>
                    <a:pt x="2979" y="3868"/>
                    <a:pt x="2878" y="3878"/>
                    <a:pt x="2777" y="3898"/>
                  </a:cubicBezTo>
                  <a:lnTo>
                    <a:pt x="2474" y="3948"/>
                  </a:lnTo>
                  <a:cubicBezTo>
                    <a:pt x="2262" y="3989"/>
                    <a:pt x="2060" y="4049"/>
                    <a:pt x="1868" y="4120"/>
                  </a:cubicBezTo>
                  <a:cubicBezTo>
                    <a:pt x="1465" y="4261"/>
                    <a:pt x="1101" y="4494"/>
                    <a:pt x="798" y="4786"/>
                  </a:cubicBezTo>
                  <a:cubicBezTo>
                    <a:pt x="505" y="5089"/>
                    <a:pt x="283" y="5463"/>
                    <a:pt x="162" y="5867"/>
                  </a:cubicBezTo>
                  <a:cubicBezTo>
                    <a:pt x="41" y="6261"/>
                    <a:pt x="0" y="6685"/>
                    <a:pt x="51" y="7099"/>
                  </a:cubicBezTo>
                  <a:cubicBezTo>
                    <a:pt x="31" y="6685"/>
                    <a:pt x="101" y="6281"/>
                    <a:pt x="243" y="5897"/>
                  </a:cubicBezTo>
                  <a:cubicBezTo>
                    <a:pt x="374" y="5513"/>
                    <a:pt x="606" y="5170"/>
                    <a:pt x="899" y="4887"/>
                  </a:cubicBezTo>
                  <a:cubicBezTo>
                    <a:pt x="1192" y="4615"/>
                    <a:pt x="1545" y="4413"/>
                    <a:pt x="1919" y="4282"/>
                  </a:cubicBezTo>
                  <a:cubicBezTo>
                    <a:pt x="2111" y="4211"/>
                    <a:pt x="2313" y="4160"/>
                    <a:pt x="2505" y="4120"/>
                  </a:cubicBezTo>
                  <a:lnTo>
                    <a:pt x="2808" y="4070"/>
                  </a:lnTo>
                  <a:cubicBezTo>
                    <a:pt x="2908" y="4049"/>
                    <a:pt x="3009" y="4039"/>
                    <a:pt x="3121" y="4019"/>
                  </a:cubicBezTo>
                  <a:cubicBezTo>
                    <a:pt x="3222" y="3989"/>
                    <a:pt x="3322" y="3958"/>
                    <a:pt x="3423" y="3928"/>
                  </a:cubicBezTo>
                  <a:lnTo>
                    <a:pt x="3575" y="3878"/>
                  </a:lnTo>
                  <a:lnTo>
                    <a:pt x="3716" y="3817"/>
                  </a:lnTo>
                  <a:cubicBezTo>
                    <a:pt x="3817" y="3767"/>
                    <a:pt x="3908" y="3716"/>
                    <a:pt x="3999" y="3666"/>
                  </a:cubicBezTo>
                  <a:cubicBezTo>
                    <a:pt x="4090" y="3615"/>
                    <a:pt x="4181" y="3544"/>
                    <a:pt x="4262" y="3484"/>
                  </a:cubicBezTo>
                  <a:cubicBezTo>
                    <a:pt x="4433" y="3353"/>
                    <a:pt x="4575" y="3191"/>
                    <a:pt x="4696" y="3019"/>
                  </a:cubicBezTo>
                  <a:cubicBezTo>
                    <a:pt x="4827" y="2848"/>
                    <a:pt x="4928" y="2656"/>
                    <a:pt x="4999" y="2454"/>
                  </a:cubicBezTo>
                  <a:cubicBezTo>
                    <a:pt x="5271" y="1666"/>
                    <a:pt x="5302" y="808"/>
                    <a:pt x="50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7" name="Google Shape;1797;p77"/>
            <p:cNvSpPr/>
            <p:nvPr/>
          </p:nvSpPr>
          <p:spPr>
            <a:xfrm>
              <a:off x="4560350" y="1891275"/>
              <a:ext cx="168400" cy="137350"/>
            </a:xfrm>
            <a:custGeom>
              <a:avLst/>
              <a:gdLst/>
              <a:ahLst/>
              <a:cxnLst/>
              <a:rect l="l" t="t" r="r" b="b"/>
              <a:pathLst>
                <a:path w="6736" h="5494" extrusionOk="0">
                  <a:moveTo>
                    <a:pt x="6736" y="1"/>
                  </a:moveTo>
                  <a:lnTo>
                    <a:pt x="6736" y="1"/>
                  </a:lnTo>
                  <a:cubicBezTo>
                    <a:pt x="6564" y="324"/>
                    <a:pt x="6362" y="647"/>
                    <a:pt x="6150" y="960"/>
                  </a:cubicBezTo>
                  <a:cubicBezTo>
                    <a:pt x="5938" y="1263"/>
                    <a:pt x="5696" y="1556"/>
                    <a:pt x="5433" y="1818"/>
                  </a:cubicBezTo>
                  <a:cubicBezTo>
                    <a:pt x="5181" y="2081"/>
                    <a:pt x="4878" y="2293"/>
                    <a:pt x="4545" y="2444"/>
                  </a:cubicBezTo>
                  <a:cubicBezTo>
                    <a:pt x="4383" y="2515"/>
                    <a:pt x="4201" y="2555"/>
                    <a:pt x="4030" y="2566"/>
                  </a:cubicBezTo>
                  <a:lnTo>
                    <a:pt x="3737" y="2566"/>
                  </a:lnTo>
                  <a:lnTo>
                    <a:pt x="3596" y="2586"/>
                  </a:lnTo>
                  <a:lnTo>
                    <a:pt x="3444" y="2606"/>
                  </a:lnTo>
                  <a:cubicBezTo>
                    <a:pt x="3071" y="2717"/>
                    <a:pt x="2727" y="2879"/>
                    <a:pt x="2404" y="3101"/>
                  </a:cubicBezTo>
                  <a:cubicBezTo>
                    <a:pt x="2091" y="3313"/>
                    <a:pt x="1788" y="3545"/>
                    <a:pt x="1516" y="3808"/>
                  </a:cubicBezTo>
                  <a:cubicBezTo>
                    <a:pt x="950" y="4322"/>
                    <a:pt x="445" y="4888"/>
                    <a:pt x="1" y="5494"/>
                  </a:cubicBezTo>
                  <a:cubicBezTo>
                    <a:pt x="253" y="5211"/>
                    <a:pt x="526" y="4928"/>
                    <a:pt x="799" y="4666"/>
                  </a:cubicBezTo>
                  <a:cubicBezTo>
                    <a:pt x="1061" y="4403"/>
                    <a:pt x="1334" y="4151"/>
                    <a:pt x="1617" y="3908"/>
                  </a:cubicBezTo>
                  <a:cubicBezTo>
                    <a:pt x="1899" y="3666"/>
                    <a:pt x="2202" y="3444"/>
                    <a:pt x="2515" y="3232"/>
                  </a:cubicBezTo>
                  <a:cubicBezTo>
                    <a:pt x="2818" y="3030"/>
                    <a:pt x="3151" y="2879"/>
                    <a:pt x="3505" y="2778"/>
                  </a:cubicBezTo>
                  <a:lnTo>
                    <a:pt x="3636" y="2747"/>
                  </a:lnTo>
                  <a:lnTo>
                    <a:pt x="3757" y="2737"/>
                  </a:lnTo>
                  <a:lnTo>
                    <a:pt x="4030" y="2737"/>
                  </a:lnTo>
                  <a:cubicBezTo>
                    <a:pt x="4232" y="2727"/>
                    <a:pt x="4424" y="2677"/>
                    <a:pt x="4605" y="2596"/>
                  </a:cubicBezTo>
                  <a:cubicBezTo>
                    <a:pt x="4959" y="2434"/>
                    <a:pt x="5272" y="2202"/>
                    <a:pt x="5534" y="1909"/>
                  </a:cubicBezTo>
                  <a:cubicBezTo>
                    <a:pt x="6039" y="1344"/>
                    <a:pt x="6453" y="697"/>
                    <a:pt x="6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77"/>
            <p:cNvSpPr/>
            <p:nvPr/>
          </p:nvSpPr>
          <p:spPr>
            <a:xfrm>
              <a:off x="4486650" y="1830700"/>
              <a:ext cx="199200" cy="210300"/>
            </a:xfrm>
            <a:custGeom>
              <a:avLst/>
              <a:gdLst/>
              <a:ahLst/>
              <a:cxnLst/>
              <a:rect l="l" t="t" r="r" b="b"/>
              <a:pathLst>
                <a:path w="7968" h="8412" extrusionOk="0">
                  <a:moveTo>
                    <a:pt x="7967" y="0"/>
                  </a:moveTo>
                  <a:lnTo>
                    <a:pt x="7967" y="0"/>
                  </a:lnTo>
                  <a:cubicBezTo>
                    <a:pt x="7735" y="455"/>
                    <a:pt x="7442" y="889"/>
                    <a:pt x="7099" y="1263"/>
                  </a:cubicBezTo>
                  <a:cubicBezTo>
                    <a:pt x="6412" y="2030"/>
                    <a:pt x="5493" y="2555"/>
                    <a:pt x="4484" y="2747"/>
                  </a:cubicBezTo>
                  <a:lnTo>
                    <a:pt x="3716" y="2838"/>
                  </a:lnTo>
                  <a:cubicBezTo>
                    <a:pt x="3454" y="2888"/>
                    <a:pt x="3201" y="2969"/>
                    <a:pt x="2959" y="3090"/>
                  </a:cubicBezTo>
                  <a:cubicBezTo>
                    <a:pt x="2495" y="3353"/>
                    <a:pt x="2091" y="3696"/>
                    <a:pt x="1768" y="4120"/>
                  </a:cubicBezTo>
                  <a:cubicBezTo>
                    <a:pt x="1444" y="4534"/>
                    <a:pt x="1162" y="4978"/>
                    <a:pt x="950" y="5453"/>
                  </a:cubicBezTo>
                  <a:cubicBezTo>
                    <a:pt x="505" y="6392"/>
                    <a:pt x="192" y="7392"/>
                    <a:pt x="0" y="8412"/>
                  </a:cubicBezTo>
                  <a:cubicBezTo>
                    <a:pt x="132" y="7907"/>
                    <a:pt x="283" y="7412"/>
                    <a:pt x="455" y="6927"/>
                  </a:cubicBezTo>
                  <a:cubicBezTo>
                    <a:pt x="626" y="6443"/>
                    <a:pt x="828" y="5968"/>
                    <a:pt x="1071" y="5514"/>
                  </a:cubicBezTo>
                  <a:cubicBezTo>
                    <a:pt x="1293" y="5049"/>
                    <a:pt x="1576" y="4615"/>
                    <a:pt x="1889" y="4221"/>
                  </a:cubicBezTo>
                  <a:cubicBezTo>
                    <a:pt x="2202" y="3817"/>
                    <a:pt x="2596" y="3494"/>
                    <a:pt x="3040" y="3252"/>
                  </a:cubicBezTo>
                  <a:cubicBezTo>
                    <a:pt x="3262" y="3141"/>
                    <a:pt x="3504" y="3050"/>
                    <a:pt x="3747" y="3009"/>
                  </a:cubicBezTo>
                  <a:lnTo>
                    <a:pt x="4514" y="2908"/>
                  </a:lnTo>
                  <a:cubicBezTo>
                    <a:pt x="5039" y="2807"/>
                    <a:pt x="5534" y="2616"/>
                    <a:pt x="5978" y="2343"/>
                  </a:cubicBezTo>
                  <a:cubicBezTo>
                    <a:pt x="6877" y="1788"/>
                    <a:pt x="7574" y="970"/>
                    <a:pt x="79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9" name="Google Shape;1799;p77"/>
            <p:cNvSpPr/>
            <p:nvPr/>
          </p:nvSpPr>
          <p:spPr>
            <a:xfrm>
              <a:off x="5139700" y="2057125"/>
              <a:ext cx="95700" cy="235550"/>
            </a:xfrm>
            <a:custGeom>
              <a:avLst/>
              <a:gdLst/>
              <a:ahLst/>
              <a:cxnLst/>
              <a:rect l="l" t="t" r="r" b="b"/>
              <a:pathLst>
                <a:path w="3828" h="9422" extrusionOk="0">
                  <a:moveTo>
                    <a:pt x="3434" y="1"/>
                  </a:moveTo>
                  <a:lnTo>
                    <a:pt x="3434" y="1"/>
                  </a:lnTo>
                  <a:cubicBezTo>
                    <a:pt x="3585" y="162"/>
                    <a:pt x="3686" y="364"/>
                    <a:pt x="3717" y="576"/>
                  </a:cubicBezTo>
                  <a:cubicBezTo>
                    <a:pt x="3757" y="788"/>
                    <a:pt x="3757" y="1011"/>
                    <a:pt x="3727" y="1223"/>
                  </a:cubicBezTo>
                  <a:cubicBezTo>
                    <a:pt x="3707" y="1445"/>
                    <a:pt x="3666" y="1657"/>
                    <a:pt x="3616" y="1869"/>
                  </a:cubicBezTo>
                  <a:cubicBezTo>
                    <a:pt x="3555" y="2081"/>
                    <a:pt x="3494" y="2283"/>
                    <a:pt x="3424" y="2495"/>
                  </a:cubicBezTo>
                  <a:cubicBezTo>
                    <a:pt x="3121" y="3313"/>
                    <a:pt x="2717" y="4090"/>
                    <a:pt x="2232" y="4817"/>
                  </a:cubicBezTo>
                  <a:cubicBezTo>
                    <a:pt x="1990" y="5181"/>
                    <a:pt x="1707" y="5514"/>
                    <a:pt x="1414" y="5827"/>
                  </a:cubicBezTo>
                  <a:cubicBezTo>
                    <a:pt x="1334" y="5908"/>
                    <a:pt x="1253" y="5968"/>
                    <a:pt x="1182" y="6049"/>
                  </a:cubicBezTo>
                  <a:lnTo>
                    <a:pt x="940" y="6292"/>
                  </a:lnTo>
                  <a:cubicBezTo>
                    <a:pt x="869" y="6382"/>
                    <a:pt x="798" y="6463"/>
                    <a:pt x="728" y="6554"/>
                  </a:cubicBezTo>
                  <a:cubicBezTo>
                    <a:pt x="657" y="6645"/>
                    <a:pt x="607" y="6746"/>
                    <a:pt x="546" y="6837"/>
                  </a:cubicBezTo>
                  <a:cubicBezTo>
                    <a:pt x="102" y="7624"/>
                    <a:pt x="1" y="8564"/>
                    <a:pt x="273" y="9422"/>
                  </a:cubicBezTo>
                  <a:cubicBezTo>
                    <a:pt x="172" y="8998"/>
                    <a:pt x="162" y="8564"/>
                    <a:pt x="233" y="8129"/>
                  </a:cubicBezTo>
                  <a:cubicBezTo>
                    <a:pt x="283" y="7705"/>
                    <a:pt x="435" y="7291"/>
                    <a:pt x="667" y="6918"/>
                  </a:cubicBezTo>
                  <a:cubicBezTo>
                    <a:pt x="718" y="6837"/>
                    <a:pt x="778" y="6746"/>
                    <a:pt x="849" y="6655"/>
                  </a:cubicBezTo>
                  <a:cubicBezTo>
                    <a:pt x="920" y="6574"/>
                    <a:pt x="980" y="6483"/>
                    <a:pt x="1061" y="6403"/>
                  </a:cubicBezTo>
                  <a:lnTo>
                    <a:pt x="1293" y="6180"/>
                  </a:lnTo>
                  <a:cubicBezTo>
                    <a:pt x="1364" y="6110"/>
                    <a:pt x="1455" y="6029"/>
                    <a:pt x="1536" y="5948"/>
                  </a:cubicBezTo>
                  <a:cubicBezTo>
                    <a:pt x="1849" y="5635"/>
                    <a:pt x="2131" y="5292"/>
                    <a:pt x="2374" y="4918"/>
                  </a:cubicBezTo>
                  <a:cubicBezTo>
                    <a:pt x="2879" y="4181"/>
                    <a:pt x="3272" y="3383"/>
                    <a:pt x="3555" y="2535"/>
                  </a:cubicBezTo>
                  <a:cubicBezTo>
                    <a:pt x="3616" y="2323"/>
                    <a:pt x="3676" y="2111"/>
                    <a:pt x="3727" y="1899"/>
                  </a:cubicBezTo>
                  <a:cubicBezTo>
                    <a:pt x="3777" y="1677"/>
                    <a:pt x="3808" y="1455"/>
                    <a:pt x="3818" y="1233"/>
                  </a:cubicBezTo>
                  <a:cubicBezTo>
                    <a:pt x="3828" y="1011"/>
                    <a:pt x="3818" y="788"/>
                    <a:pt x="3767" y="566"/>
                  </a:cubicBezTo>
                  <a:cubicBezTo>
                    <a:pt x="3717" y="344"/>
                    <a:pt x="3606" y="152"/>
                    <a:pt x="3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0" name="Google Shape;1800;p77"/>
            <p:cNvSpPr/>
            <p:nvPr/>
          </p:nvSpPr>
          <p:spPr>
            <a:xfrm>
              <a:off x="5259625" y="2091725"/>
              <a:ext cx="44200" cy="172425"/>
            </a:xfrm>
            <a:custGeom>
              <a:avLst/>
              <a:gdLst/>
              <a:ahLst/>
              <a:cxnLst/>
              <a:rect l="l" t="t" r="r" b="b"/>
              <a:pathLst>
                <a:path w="1768" h="6897" extrusionOk="0">
                  <a:moveTo>
                    <a:pt x="1050" y="0"/>
                  </a:moveTo>
                  <a:lnTo>
                    <a:pt x="1050" y="0"/>
                  </a:lnTo>
                  <a:cubicBezTo>
                    <a:pt x="1232" y="253"/>
                    <a:pt x="1373" y="525"/>
                    <a:pt x="1464" y="818"/>
                  </a:cubicBezTo>
                  <a:cubicBezTo>
                    <a:pt x="1545" y="1101"/>
                    <a:pt x="1595" y="1404"/>
                    <a:pt x="1606" y="1707"/>
                  </a:cubicBezTo>
                  <a:cubicBezTo>
                    <a:pt x="1606" y="2313"/>
                    <a:pt x="1525" y="2918"/>
                    <a:pt x="1363" y="3504"/>
                  </a:cubicBezTo>
                  <a:cubicBezTo>
                    <a:pt x="1202" y="4090"/>
                    <a:pt x="1010" y="4665"/>
                    <a:pt x="778" y="5231"/>
                  </a:cubicBezTo>
                  <a:cubicBezTo>
                    <a:pt x="656" y="5513"/>
                    <a:pt x="525" y="5796"/>
                    <a:pt x="404" y="6069"/>
                  </a:cubicBezTo>
                  <a:cubicBezTo>
                    <a:pt x="273" y="6352"/>
                    <a:pt x="131" y="6624"/>
                    <a:pt x="0" y="6897"/>
                  </a:cubicBezTo>
                  <a:cubicBezTo>
                    <a:pt x="172" y="6644"/>
                    <a:pt x="323" y="6382"/>
                    <a:pt x="485" y="6109"/>
                  </a:cubicBezTo>
                  <a:cubicBezTo>
                    <a:pt x="636" y="5837"/>
                    <a:pt x="778" y="5564"/>
                    <a:pt x="909" y="5291"/>
                  </a:cubicBezTo>
                  <a:cubicBezTo>
                    <a:pt x="1171" y="4726"/>
                    <a:pt x="1373" y="4140"/>
                    <a:pt x="1535" y="3544"/>
                  </a:cubicBezTo>
                  <a:cubicBezTo>
                    <a:pt x="1707" y="2949"/>
                    <a:pt x="1767" y="2323"/>
                    <a:pt x="1737" y="1697"/>
                  </a:cubicBezTo>
                  <a:cubicBezTo>
                    <a:pt x="1717" y="1384"/>
                    <a:pt x="1656" y="1081"/>
                    <a:pt x="1545" y="788"/>
                  </a:cubicBezTo>
                  <a:cubicBezTo>
                    <a:pt x="1434" y="495"/>
                    <a:pt x="1262" y="232"/>
                    <a:pt x="1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1" name="Google Shape;1801;p77"/>
            <p:cNvSpPr/>
            <p:nvPr/>
          </p:nvSpPr>
          <p:spPr>
            <a:xfrm>
              <a:off x="4495725" y="1730450"/>
              <a:ext cx="168675" cy="152775"/>
            </a:xfrm>
            <a:custGeom>
              <a:avLst/>
              <a:gdLst/>
              <a:ahLst/>
              <a:cxnLst/>
              <a:rect l="l" t="t" r="r" b="b"/>
              <a:pathLst>
                <a:path w="6747" h="6111" extrusionOk="0">
                  <a:moveTo>
                    <a:pt x="5834" y="0"/>
                  </a:moveTo>
                  <a:cubicBezTo>
                    <a:pt x="5731" y="0"/>
                    <a:pt x="5628" y="4"/>
                    <a:pt x="5524" y="12"/>
                  </a:cubicBezTo>
                  <a:cubicBezTo>
                    <a:pt x="5110" y="52"/>
                    <a:pt x="4706" y="153"/>
                    <a:pt x="4323" y="325"/>
                  </a:cubicBezTo>
                  <a:cubicBezTo>
                    <a:pt x="3939" y="486"/>
                    <a:pt x="3575" y="698"/>
                    <a:pt x="3252" y="951"/>
                  </a:cubicBezTo>
                  <a:cubicBezTo>
                    <a:pt x="2919" y="1203"/>
                    <a:pt x="2616" y="1496"/>
                    <a:pt x="2344" y="1799"/>
                  </a:cubicBezTo>
                  <a:cubicBezTo>
                    <a:pt x="1798" y="2425"/>
                    <a:pt x="1324" y="3102"/>
                    <a:pt x="950" y="3839"/>
                  </a:cubicBezTo>
                  <a:cubicBezTo>
                    <a:pt x="556" y="4566"/>
                    <a:pt x="233" y="5323"/>
                    <a:pt x="1" y="6111"/>
                  </a:cubicBezTo>
                  <a:cubicBezTo>
                    <a:pt x="152" y="5737"/>
                    <a:pt x="314" y="5363"/>
                    <a:pt x="486" y="4990"/>
                  </a:cubicBezTo>
                  <a:cubicBezTo>
                    <a:pt x="667" y="4626"/>
                    <a:pt x="859" y="4263"/>
                    <a:pt x="1061" y="3909"/>
                  </a:cubicBezTo>
                  <a:cubicBezTo>
                    <a:pt x="1465" y="3203"/>
                    <a:pt x="1940" y="2536"/>
                    <a:pt x="2475" y="1920"/>
                  </a:cubicBezTo>
                  <a:cubicBezTo>
                    <a:pt x="2737" y="1627"/>
                    <a:pt x="3040" y="1345"/>
                    <a:pt x="3353" y="1092"/>
                  </a:cubicBezTo>
                  <a:cubicBezTo>
                    <a:pt x="3505" y="961"/>
                    <a:pt x="3676" y="850"/>
                    <a:pt x="3848" y="739"/>
                  </a:cubicBezTo>
                  <a:lnTo>
                    <a:pt x="4111" y="587"/>
                  </a:lnTo>
                  <a:cubicBezTo>
                    <a:pt x="4191" y="527"/>
                    <a:pt x="4282" y="496"/>
                    <a:pt x="4373" y="446"/>
                  </a:cubicBezTo>
                  <a:cubicBezTo>
                    <a:pt x="4747" y="274"/>
                    <a:pt x="5130" y="153"/>
                    <a:pt x="5534" y="92"/>
                  </a:cubicBezTo>
                  <a:cubicBezTo>
                    <a:pt x="5716" y="70"/>
                    <a:pt x="5898" y="59"/>
                    <a:pt x="6080" y="59"/>
                  </a:cubicBezTo>
                  <a:cubicBezTo>
                    <a:pt x="6302" y="59"/>
                    <a:pt x="6524" y="75"/>
                    <a:pt x="6746" y="103"/>
                  </a:cubicBezTo>
                  <a:cubicBezTo>
                    <a:pt x="6451" y="34"/>
                    <a:pt x="6144" y="0"/>
                    <a:pt x="5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2" name="Google Shape;1802;p77"/>
            <p:cNvSpPr/>
            <p:nvPr/>
          </p:nvSpPr>
          <p:spPr>
            <a:xfrm>
              <a:off x="4479075" y="1683000"/>
              <a:ext cx="125225" cy="104050"/>
            </a:xfrm>
            <a:custGeom>
              <a:avLst/>
              <a:gdLst/>
              <a:ahLst/>
              <a:cxnLst/>
              <a:rect l="l" t="t" r="r" b="b"/>
              <a:pathLst>
                <a:path w="5009" h="4162" extrusionOk="0">
                  <a:moveTo>
                    <a:pt x="4929" y="1"/>
                  </a:moveTo>
                  <a:cubicBezTo>
                    <a:pt x="4370" y="1"/>
                    <a:pt x="3813" y="101"/>
                    <a:pt x="3292" y="294"/>
                  </a:cubicBezTo>
                  <a:cubicBezTo>
                    <a:pt x="2747" y="506"/>
                    <a:pt x="2242" y="819"/>
                    <a:pt x="1808" y="1213"/>
                  </a:cubicBezTo>
                  <a:cubicBezTo>
                    <a:pt x="1364" y="1607"/>
                    <a:pt x="990" y="2061"/>
                    <a:pt x="697" y="2566"/>
                  </a:cubicBezTo>
                  <a:cubicBezTo>
                    <a:pt x="384" y="3061"/>
                    <a:pt x="152" y="3596"/>
                    <a:pt x="1" y="4161"/>
                  </a:cubicBezTo>
                  <a:cubicBezTo>
                    <a:pt x="213" y="3626"/>
                    <a:pt x="485" y="3121"/>
                    <a:pt x="808" y="2637"/>
                  </a:cubicBezTo>
                  <a:cubicBezTo>
                    <a:pt x="1121" y="2162"/>
                    <a:pt x="1495" y="1728"/>
                    <a:pt x="1919" y="1344"/>
                  </a:cubicBezTo>
                  <a:cubicBezTo>
                    <a:pt x="2343" y="971"/>
                    <a:pt x="2828" y="658"/>
                    <a:pt x="3343" y="425"/>
                  </a:cubicBezTo>
                  <a:cubicBezTo>
                    <a:pt x="3605" y="314"/>
                    <a:pt x="3878" y="223"/>
                    <a:pt x="4161" y="153"/>
                  </a:cubicBezTo>
                  <a:cubicBezTo>
                    <a:pt x="4433" y="82"/>
                    <a:pt x="4716" y="32"/>
                    <a:pt x="5009" y="1"/>
                  </a:cubicBezTo>
                  <a:cubicBezTo>
                    <a:pt x="4982" y="1"/>
                    <a:pt x="4956" y="1"/>
                    <a:pt x="4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3" name="Google Shape;1803;p77"/>
            <p:cNvSpPr/>
            <p:nvPr/>
          </p:nvSpPr>
          <p:spPr>
            <a:xfrm>
              <a:off x="5100825" y="1482575"/>
              <a:ext cx="479925" cy="479925"/>
            </a:xfrm>
            <a:custGeom>
              <a:avLst/>
              <a:gdLst/>
              <a:ahLst/>
              <a:cxnLst/>
              <a:rect l="l" t="t" r="r" b="b"/>
              <a:pathLst>
                <a:path w="19197" h="19197" fill="none" extrusionOk="0">
                  <a:moveTo>
                    <a:pt x="17944" y="7332"/>
                  </a:moveTo>
                  <a:cubicBezTo>
                    <a:pt x="19196" y="11946"/>
                    <a:pt x="16470" y="16692"/>
                    <a:pt x="11855" y="17944"/>
                  </a:cubicBezTo>
                  <a:cubicBezTo>
                    <a:pt x="7241" y="19196"/>
                    <a:pt x="2495" y="16470"/>
                    <a:pt x="1243" y="11855"/>
                  </a:cubicBezTo>
                  <a:cubicBezTo>
                    <a:pt x="1" y="7251"/>
                    <a:pt x="2717" y="2495"/>
                    <a:pt x="7332" y="1243"/>
                  </a:cubicBezTo>
                  <a:cubicBezTo>
                    <a:pt x="11946" y="1"/>
                    <a:pt x="16692" y="2717"/>
                    <a:pt x="17944" y="7332"/>
                  </a:cubicBezTo>
                  <a:close/>
                </a:path>
              </a:pathLst>
            </a:custGeom>
            <a:noFill/>
            <a:ln w="12625" cap="flat" cmpd="sng">
              <a:solidFill>
                <a:schemeClr val="lt2"/>
              </a:solidFill>
              <a:prstDash val="solid"/>
              <a:miter lim="100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77"/>
            <p:cNvSpPr/>
            <p:nvPr/>
          </p:nvSpPr>
          <p:spPr>
            <a:xfrm>
              <a:off x="4647950" y="1221575"/>
              <a:ext cx="479925" cy="479900"/>
            </a:xfrm>
            <a:custGeom>
              <a:avLst/>
              <a:gdLst/>
              <a:ahLst/>
              <a:cxnLst/>
              <a:rect l="l" t="t" r="r" b="b"/>
              <a:pathLst>
                <a:path w="19197" h="19196" fill="none" extrusionOk="0">
                  <a:moveTo>
                    <a:pt x="17944" y="7341"/>
                  </a:moveTo>
                  <a:cubicBezTo>
                    <a:pt x="19196" y="11945"/>
                    <a:pt x="16460" y="16701"/>
                    <a:pt x="11855" y="17943"/>
                  </a:cubicBezTo>
                  <a:cubicBezTo>
                    <a:pt x="7241" y="19195"/>
                    <a:pt x="2495" y="16469"/>
                    <a:pt x="1243" y="11855"/>
                  </a:cubicBezTo>
                  <a:cubicBezTo>
                    <a:pt x="1" y="7240"/>
                    <a:pt x="2727" y="2494"/>
                    <a:pt x="7332" y="1252"/>
                  </a:cubicBezTo>
                  <a:cubicBezTo>
                    <a:pt x="11946" y="0"/>
                    <a:pt x="16692" y="2726"/>
                    <a:pt x="17944" y="7341"/>
                  </a:cubicBezTo>
                  <a:close/>
                </a:path>
              </a:pathLst>
            </a:custGeom>
            <a:noFill/>
            <a:ln w="12625" cap="flat" cmpd="sng">
              <a:solidFill>
                <a:schemeClr val="lt2"/>
              </a:solidFill>
              <a:prstDash val="solid"/>
              <a:miter lim="100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5" name="Google Shape;1805;p77"/>
            <p:cNvSpPr/>
            <p:nvPr/>
          </p:nvSpPr>
          <p:spPr>
            <a:xfrm>
              <a:off x="5058925" y="1583550"/>
              <a:ext cx="79300" cy="45725"/>
            </a:xfrm>
            <a:custGeom>
              <a:avLst/>
              <a:gdLst/>
              <a:ahLst/>
              <a:cxnLst/>
              <a:rect l="l" t="t" r="r" b="b"/>
              <a:pathLst>
                <a:path w="3172" h="1829" fill="none" extrusionOk="0">
                  <a:moveTo>
                    <a:pt x="3171" y="1829"/>
                  </a:moveTo>
                  <a:lnTo>
                    <a:pt x="1" y="1"/>
                  </a:lnTo>
                </a:path>
              </a:pathLst>
            </a:custGeom>
            <a:noFill/>
            <a:ln w="13375" cap="flat" cmpd="sng">
              <a:solidFill>
                <a:schemeClr val="lt2"/>
              </a:solidFill>
              <a:prstDash val="solid"/>
              <a:miter lim="100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6" name="Google Shape;1806;p77"/>
            <p:cNvSpPr/>
            <p:nvPr/>
          </p:nvSpPr>
          <p:spPr>
            <a:xfrm>
              <a:off x="5067725" y="1482575"/>
              <a:ext cx="97000" cy="86300"/>
            </a:xfrm>
            <a:custGeom>
              <a:avLst/>
              <a:gdLst/>
              <a:ahLst/>
              <a:cxnLst/>
              <a:rect l="l" t="t" r="r" b="b"/>
              <a:pathLst>
                <a:path w="3880" h="3452" extrusionOk="0">
                  <a:moveTo>
                    <a:pt x="3879" y="1"/>
                  </a:moveTo>
                  <a:cubicBezTo>
                    <a:pt x="0" y="586"/>
                    <a:pt x="713" y="3451"/>
                    <a:pt x="2181" y="3451"/>
                  </a:cubicBezTo>
                  <a:cubicBezTo>
                    <a:pt x="2333" y="3451"/>
                    <a:pt x="2493" y="3421"/>
                    <a:pt x="2658" y="3353"/>
                  </a:cubicBezTo>
                  <a:lnTo>
                    <a:pt x="38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7" name="Google Shape;1807;p77"/>
            <p:cNvSpPr/>
            <p:nvPr/>
          </p:nvSpPr>
          <p:spPr>
            <a:xfrm>
              <a:off x="5090475" y="1482575"/>
              <a:ext cx="74250" cy="87050"/>
            </a:xfrm>
            <a:custGeom>
              <a:avLst/>
              <a:gdLst/>
              <a:ahLst/>
              <a:cxnLst/>
              <a:rect l="l" t="t" r="r" b="b"/>
              <a:pathLst>
                <a:path w="2970" h="3482" extrusionOk="0">
                  <a:moveTo>
                    <a:pt x="2969" y="1"/>
                  </a:moveTo>
                  <a:lnTo>
                    <a:pt x="2969" y="1"/>
                  </a:lnTo>
                  <a:cubicBezTo>
                    <a:pt x="2444" y="31"/>
                    <a:pt x="1919" y="162"/>
                    <a:pt x="1424" y="364"/>
                  </a:cubicBezTo>
                  <a:cubicBezTo>
                    <a:pt x="910" y="566"/>
                    <a:pt x="485" y="940"/>
                    <a:pt x="203" y="1415"/>
                  </a:cubicBezTo>
                  <a:cubicBezTo>
                    <a:pt x="71" y="1657"/>
                    <a:pt x="1" y="1940"/>
                    <a:pt x="11" y="2222"/>
                  </a:cubicBezTo>
                  <a:cubicBezTo>
                    <a:pt x="31" y="2495"/>
                    <a:pt x="122" y="2768"/>
                    <a:pt x="294" y="3000"/>
                  </a:cubicBezTo>
                  <a:cubicBezTo>
                    <a:pt x="510" y="3311"/>
                    <a:pt x="862" y="3482"/>
                    <a:pt x="1223" y="3482"/>
                  </a:cubicBezTo>
                  <a:cubicBezTo>
                    <a:pt x="1401" y="3482"/>
                    <a:pt x="1581" y="3440"/>
                    <a:pt x="1748" y="3353"/>
                  </a:cubicBezTo>
                  <a:lnTo>
                    <a:pt x="1748" y="3353"/>
                  </a:lnTo>
                  <a:cubicBezTo>
                    <a:pt x="1619" y="3402"/>
                    <a:pt x="1482" y="3424"/>
                    <a:pt x="1345" y="3424"/>
                  </a:cubicBezTo>
                  <a:cubicBezTo>
                    <a:pt x="1224" y="3424"/>
                    <a:pt x="1104" y="3407"/>
                    <a:pt x="990" y="3373"/>
                  </a:cubicBezTo>
                  <a:cubicBezTo>
                    <a:pt x="748" y="3283"/>
                    <a:pt x="546" y="3131"/>
                    <a:pt x="405" y="2919"/>
                  </a:cubicBezTo>
                  <a:cubicBezTo>
                    <a:pt x="132" y="2485"/>
                    <a:pt x="112" y="1940"/>
                    <a:pt x="364" y="1495"/>
                  </a:cubicBezTo>
                  <a:cubicBezTo>
                    <a:pt x="485" y="1273"/>
                    <a:pt x="647" y="1081"/>
                    <a:pt x="839" y="910"/>
                  </a:cubicBezTo>
                  <a:cubicBezTo>
                    <a:pt x="940" y="829"/>
                    <a:pt x="1041" y="758"/>
                    <a:pt x="1152" y="687"/>
                  </a:cubicBezTo>
                  <a:cubicBezTo>
                    <a:pt x="1263" y="617"/>
                    <a:pt x="1364" y="546"/>
                    <a:pt x="1485" y="496"/>
                  </a:cubicBezTo>
                  <a:cubicBezTo>
                    <a:pt x="1960" y="273"/>
                    <a:pt x="2454" y="102"/>
                    <a:pt x="2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8" name="Google Shape;1808;p77"/>
            <p:cNvSpPr/>
            <p:nvPr/>
          </p:nvSpPr>
          <p:spPr>
            <a:xfrm>
              <a:off x="4697950" y="1345525"/>
              <a:ext cx="350900" cy="281400"/>
            </a:xfrm>
            <a:custGeom>
              <a:avLst/>
              <a:gdLst/>
              <a:ahLst/>
              <a:cxnLst/>
              <a:rect l="l" t="t" r="r" b="b"/>
              <a:pathLst>
                <a:path w="14036" h="11256" extrusionOk="0">
                  <a:moveTo>
                    <a:pt x="6074" y="0"/>
                  </a:moveTo>
                  <a:cubicBezTo>
                    <a:pt x="4147" y="0"/>
                    <a:pt x="2395" y="849"/>
                    <a:pt x="1484" y="2433"/>
                  </a:cubicBezTo>
                  <a:cubicBezTo>
                    <a:pt x="0" y="4988"/>
                    <a:pt x="1282" y="8492"/>
                    <a:pt x="4342" y="10259"/>
                  </a:cubicBezTo>
                  <a:cubicBezTo>
                    <a:pt x="5509" y="10933"/>
                    <a:pt x="6765" y="11256"/>
                    <a:pt x="7955" y="11256"/>
                  </a:cubicBezTo>
                  <a:cubicBezTo>
                    <a:pt x="9886" y="11256"/>
                    <a:pt x="11643" y="10406"/>
                    <a:pt x="12561" y="8825"/>
                  </a:cubicBezTo>
                  <a:cubicBezTo>
                    <a:pt x="14036" y="6270"/>
                    <a:pt x="12753" y="2767"/>
                    <a:pt x="9694" y="1000"/>
                  </a:cubicBezTo>
                  <a:cubicBezTo>
                    <a:pt x="8525" y="324"/>
                    <a:pt x="7266" y="0"/>
                    <a:pt x="60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09" name="Google Shape;1809;p77"/>
          <p:cNvGrpSpPr/>
          <p:nvPr/>
        </p:nvGrpSpPr>
        <p:grpSpPr>
          <a:xfrm>
            <a:off x="-617050" y="262350"/>
            <a:ext cx="1718375" cy="1077375"/>
            <a:chOff x="943450" y="4379675"/>
            <a:chExt cx="1718375" cy="1077375"/>
          </a:xfrm>
        </p:grpSpPr>
        <p:sp>
          <p:nvSpPr>
            <p:cNvPr id="1810" name="Google Shape;1810;p77"/>
            <p:cNvSpPr/>
            <p:nvPr/>
          </p:nvSpPr>
          <p:spPr>
            <a:xfrm>
              <a:off x="1232200" y="4379675"/>
              <a:ext cx="1182200" cy="1077075"/>
            </a:xfrm>
            <a:custGeom>
              <a:avLst/>
              <a:gdLst/>
              <a:ahLst/>
              <a:cxnLst/>
              <a:rect l="l" t="t" r="r" b="b"/>
              <a:pathLst>
                <a:path w="47288" h="43083" extrusionOk="0">
                  <a:moveTo>
                    <a:pt x="23644" y="1"/>
                  </a:moveTo>
                  <a:cubicBezTo>
                    <a:pt x="18131" y="1"/>
                    <a:pt x="12617" y="2104"/>
                    <a:pt x="8412" y="6309"/>
                  </a:cubicBezTo>
                  <a:cubicBezTo>
                    <a:pt x="1" y="14720"/>
                    <a:pt x="1" y="28363"/>
                    <a:pt x="8412" y="36774"/>
                  </a:cubicBezTo>
                  <a:cubicBezTo>
                    <a:pt x="12617" y="40980"/>
                    <a:pt x="18131" y="43082"/>
                    <a:pt x="23644" y="43082"/>
                  </a:cubicBezTo>
                  <a:cubicBezTo>
                    <a:pt x="29158" y="43082"/>
                    <a:pt x="34671" y="40980"/>
                    <a:pt x="38877" y="36774"/>
                  </a:cubicBezTo>
                  <a:cubicBezTo>
                    <a:pt x="47288" y="28363"/>
                    <a:pt x="47288" y="14720"/>
                    <a:pt x="38877" y="6309"/>
                  </a:cubicBezTo>
                  <a:cubicBezTo>
                    <a:pt x="34671" y="2104"/>
                    <a:pt x="29158" y="1"/>
                    <a:pt x="23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1" name="Google Shape;1811;p77"/>
            <p:cNvSpPr/>
            <p:nvPr/>
          </p:nvSpPr>
          <p:spPr>
            <a:xfrm>
              <a:off x="1804450" y="4702175"/>
              <a:ext cx="579625" cy="754875"/>
            </a:xfrm>
            <a:custGeom>
              <a:avLst/>
              <a:gdLst/>
              <a:ahLst/>
              <a:cxnLst/>
              <a:rect l="l" t="t" r="r" b="b"/>
              <a:pathLst>
                <a:path w="23185" h="30195" extrusionOk="0">
                  <a:moveTo>
                    <a:pt x="20485" y="0"/>
                  </a:moveTo>
                  <a:lnTo>
                    <a:pt x="20485" y="0"/>
                  </a:lnTo>
                  <a:cubicBezTo>
                    <a:pt x="18351" y="314"/>
                    <a:pt x="16070" y="1046"/>
                    <a:pt x="14878" y="2678"/>
                  </a:cubicBezTo>
                  <a:cubicBezTo>
                    <a:pt x="13246" y="4938"/>
                    <a:pt x="13329" y="8495"/>
                    <a:pt x="13120" y="11173"/>
                  </a:cubicBezTo>
                  <a:cubicBezTo>
                    <a:pt x="12911" y="13914"/>
                    <a:pt x="12681" y="16551"/>
                    <a:pt x="10756" y="18664"/>
                  </a:cubicBezTo>
                  <a:cubicBezTo>
                    <a:pt x="9207" y="20359"/>
                    <a:pt x="7115" y="21070"/>
                    <a:pt x="5211" y="22263"/>
                  </a:cubicBezTo>
                  <a:cubicBezTo>
                    <a:pt x="3265" y="23476"/>
                    <a:pt x="85" y="25862"/>
                    <a:pt x="22" y="28393"/>
                  </a:cubicBezTo>
                  <a:cubicBezTo>
                    <a:pt x="1" y="29021"/>
                    <a:pt x="189" y="29649"/>
                    <a:pt x="545" y="30193"/>
                  </a:cubicBezTo>
                  <a:cubicBezTo>
                    <a:pt x="621" y="30194"/>
                    <a:pt x="696" y="30194"/>
                    <a:pt x="772" y="30194"/>
                  </a:cubicBezTo>
                  <a:cubicBezTo>
                    <a:pt x="8615" y="30194"/>
                    <a:pt x="15856" y="25900"/>
                    <a:pt x="19648" y="19020"/>
                  </a:cubicBezTo>
                  <a:cubicBezTo>
                    <a:pt x="22870" y="13161"/>
                    <a:pt x="23184" y="6131"/>
                    <a:pt x="204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2" name="Google Shape;1812;p77"/>
            <p:cNvSpPr/>
            <p:nvPr/>
          </p:nvSpPr>
          <p:spPr>
            <a:xfrm>
              <a:off x="1270375" y="4781750"/>
              <a:ext cx="585375" cy="491650"/>
            </a:xfrm>
            <a:custGeom>
              <a:avLst/>
              <a:gdLst/>
              <a:ahLst/>
              <a:cxnLst/>
              <a:rect l="l" t="t" r="r" b="b"/>
              <a:pathLst>
                <a:path w="23415" h="19666" extrusionOk="0">
                  <a:moveTo>
                    <a:pt x="18434" y="0"/>
                  </a:moveTo>
                  <a:cubicBezTo>
                    <a:pt x="17690" y="0"/>
                    <a:pt x="16942" y="197"/>
                    <a:pt x="16238" y="437"/>
                  </a:cubicBezTo>
                  <a:cubicBezTo>
                    <a:pt x="15610" y="625"/>
                    <a:pt x="14982" y="834"/>
                    <a:pt x="14375" y="1065"/>
                  </a:cubicBezTo>
                  <a:cubicBezTo>
                    <a:pt x="13612" y="1326"/>
                    <a:pt x="12817" y="1457"/>
                    <a:pt x="12022" y="1457"/>
                  </a:cubicBezTo>
                  <a:cubicBezTo>
                    <a:pt x="11226" y="1457"/>
                    <a:pt x="10431" y="1326"/>
                    <a:pt x="9668" y="1065"/>
                  </a:cubicBezTo>
                  <a:cubicBezTo>
                    <a:pt x="8695" y="772"/>
                    <a:pt x="7713" y="631"/>
                    <a:pt x="6753" y="631"/>
                  </a:cubicBezTo>
                  <a:cubicBezTo>
                    <a:pt x="4491" y="631"/>
                    <a:pt x="2349" y="1412"/>
                    <a:pt x="733" y="2822"/>
                  </a:cubicBezTo>
                  <a:cubicBezTo>
                    <a:pt x="1" y="8848"/>
                    <a:pt x="1821" y="14895"/>
                    <a:pt x="5755" y="19498"/>
                  </a:cubicBezTo>
                  <a:cubicBezTo>
                    <a:pt x="6271" y="19610"/>
                    <a:pt x="6787" y="19666"/>
                    <a:pt x="7309" y="19666"/>
                  </a:cubicBezTo>
                  <a:cubicBezTo>
                    <a:pt x="7571" y="19666"/>
                    <a:pt x="7833" y="19652"/>
                    <a:pt x="8098" y="19624"/>
                  </a:cubicBezTo>
                  <a:cubicBezTo>
                    <a:pt x="10944" y="19268"/>
                    <a:pt x="12660" y="16967"/>
                    <a:pt x="14041" y="14686"/>
                  </a:cubicBezTo>
                  <a:cubicBezTo>
                    <a:pt x="15171" y="12740"/>
                    <a:pt x="16342" y="10982"/>
                    <a:pt x="18058" y="9518"/>
                  </a:cubicBezTo>
                  <a:cubicBezTo>
                    <a:pt x="19272" y="8472"/>
                    <a:pt x="20987" y="7635"/>
                    <a:pt x="21992" y="6337"/>
                  </a:cubicBezTo>
                  <a:cubicBezTo>
                    <a:pt x="23414" y="4496"/>
                    <a:pt x="22933" y="1630"/>
                    <a:pt x="20778" y="521"/>
                  </a:cubicBezTo>
                  <a:cubicBezTo>
                    <a:pt x="20318" y="290"/>
                    <a:pt x="19816" y="165"/>
                    <a:pt x="19313" y="102"/>
                  </a:cubicBezTo>
                  <a:cubicBezTo>
                    <a:pt x="19023" y="31"/>
                    <a:pt x="18729" y="0"/>
                    <a:pt x="184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3" name="Google Shape;1813;p77"/>
            <p:cNvSpPr/>
            <p:nvPr/>
          </p:nvSpPr>
          <p:spPr>
            <a:xfrm>
              <a:off x="1422075" y="4379675"/>
              <a:ext cx="641350" cy="274600"/>
            </a:xfrm>
            <a:custGeom>
              <a:avLst/>
              <a:gdLst/>
              <a:ahLst/>
              <a:cxnLst/>
              <a:rect l="l" t="t" r="r" b="b"/>
              <a:pathLst>
                <a:path w="25654" h="10984" extrusionOk="0">
                  <a:moveTo>
                    <a:pt x="16074" y="0"/>
                  </a:moveTo>
                  <a:cubicBezTo>
                    <a:pt x="10081" y="0"/>
                    <a:pt x="4194" y="2496"/>
                    <a:pt x="1" y="7167"/>
                  </a:cubicBezTo>
                  <a:cubicBezTo>
                    <a:pt x="398" y="7627"/>
                    <a:pt x="838" y="8025"/>
                    <a:pt x="1340" y="8339"/>
                  </a:cubicBezTo>
                  <a:cubicBezTo>
                    <a:pt x="2954" y="9830"/>
                    <a:pt x="4951" y="10983"/>
                    <a:pt x="7146" y="10983"/>
                  </a:cubicBezTo>
                  <a:cubicBezTo>
                    <a:pt x="7568" y="10983"/>
                    <a:pt x="7998" y="10941"/>
                    <a:pt x="8433" y="10850"/>
                  </a:cubicBezTo>
                  <a:cubicBezTo>
                    <a:pt x="11611" y="10169"/>
                    <a:pt x="12977" y="7270"/>
                    <a:pt x="16486" y="7270"/>
                  </a:cubicBezTo>
                  <a:cubicBezTo>
                    <a:pt x="16535" y="7270"/>
                    <a:pt x="16585" y="7271"/>
                    <a:pt x="16635" y="7272"/>
                  </a:cubicBezTo>
                  <a:cubicBezTo>
                    <a:pt x="17006" y="7277"/>
                    <a:pt x="17370" y="7282"/>
                    <a:pt x="17727" y="7282"/>
                  </a:cubicBezTo>
                  <a:cubicBezTo>
                    <a:pt x="20097" y="7282"/>
                    <a:pt x="22193" y="7057"/>
                    <a:pt x="24084" y="5221"/>
                  </a:cubicBezTo>
                  <a:cubicBezTo>
                    <a:pt x="24942" y="4405"/>
                    <a:pt x="25653" y="3254"/>
                    <a:pt x="25486" y="2166"/>
                  </a:cubicBezTo>
                  <a:cubicBezTo>
                    <a:pt x="22478" y="706"/>
                    <a:pt x="19261" y="0"/>
                    <a:pt x="16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4" name="Google Shape;1814;p77"/>
            <p:cNvSpPr/>
            <p:nvPr/>
          </p:nvSpPr>
          <p:spPr>
            <a:xfrm>
              <a:off x="1310150" y="4615850"/>
              <a:ext cx="456825" cy="167625"/>
            </a:xfrm>
            <a:custGeom>
              <a:avLst/>
              <a:gdLst/>
              <a:ahLst/>
              <a:cxnLst/>
              <a:rect l="l" t="t" r="r" b="b"/>
              <a:pathLst>
                <a:path w="18273" h="6705" extrusionOk="0">
                  <a:moveTo>
                    <a:pt x="2720" y="1"/>
                  </a:moveTo>
                  <a:cubicBezTo>
                    <a:pt x="2344" y="566"/>
                    <a:pt x="1988" y="1131"/>
                    <a:pt x="1653" y="1737"/>
                  </a:cubicBezTo>
                  <a:cubicBezTo>
                    <a:pt x="984" y="2972"/>
                    <a:pt x="440" y="4269"/>
                    <a:pt x="0" y="5587"/>
                  </a:cubicBezTo>
                  <a:cubicBezTo>
                    <a:pt x="419" y="5441"/>
                    <a:pt x="858" y="5336"/>
                    <a:pt x="1297" y="5253"/>
                  </a:cubicBezTo>
                  <a:cubicBezTo>
                    <a:pt x="1630" y="5212"/>
                    <a:pt x="1961" y="5194"/>
                    <a:pt x="2290" y="5194"/>
                  </a:cubicBezTo>
                  <a:cubicBezTo>
                    <a:pt x="5021" y="5194"/>
                    <a:pt x="7629" y="6451"/>
                    <a:pt x="10336" y="6675"/>
                  </a:cubicBezTo>
                  <a:cubicBezTo>
                    <a:pt x="10527" y="6693"/>
                    <a:pt x="10820" y="6705"/>
                    <a:pt x="11180" y="6705"/>
                  </a:cubicBezTo>
                  <a:cubicBezTo>
                    <a:pt x="13430" y="6705"/>
                    <a:pt x="18272" y="6230"/>
                    <a:pt x="16739" y="3579"/>
                  </a:cubicBezTo>
                  <a:cubicBezTo>
                    <a:pt x="16229" y="2705"/>
                    <a:pt x="15213" y="2488"/>
                    <a:pt x="14130" y="2488"/>
                  </a:cubicBezTo>
                  <a:cubicBezTo>
                    <a:pt x="13059" y="2488"/>
                    <a:pt x="11922" y="2700"/>
                    <a:pt x="11144" y="2700"/>
                  </a:cubicBezTo>
                  <a:cubicBezTo>
                    <a:pt x="11126" y="2700"/>
                    <a:pt x="11108" y="2700"/>
                    <a:pt x="11090" y="2700"/>
                  </a:cubicBezTo>
                  <a:cubicBezTo>
                    <a:pt x="8098" y="2637"/>
                    <a:pt x="5189" y="1696"/>
                    <a:pt x="27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5" name="Google Shape;1815;p77"/>
            <p:cNvSpPr/>
            <p:nvPr/>
          </p:nvSpPr>
          <p:spPr>
            <a:xfrm>
              <a:off x="1503675" y="5088675"/>
              <a:ext cx="386075" cy="364150"/>
            </a:xfrm>
            <a:custGeom>
              <a:avLst/>
              <a:gdLst/>
              <a:ahLst/>
              <a:cxnLst/>
              <a:rect l="l" t="t" r="r" b="b"/>
              <a:pathLst>
                <a:path w="15443" h="14566" extrusionOk="0">
                  <a:moveTo>
                    <a:pt x="12146" y="1"/>
                  </a:moveTo>
                  <a:cubicBezTo>
                    <a:pt x="11828" y="1"/>
                    <a:pt x="11500" y="50"/>
                    <a:pt x="11174" y="149"/>
                  </a:cubicBezTo>
                  <a:cubicBezTo>
                    <a:pt x="8956" y="840"/>
                    <a:pt x="7638" y="3748"/>
                    <a:pt x="6320" y="5422"/>
                  </a:cubicBezTo>
                  <a:cubicBezTo>
                    <a:pt x="5064" y="7012"/>
                    <a:pt x="2574" y="9607"/>
                    <a:pt x="1" y="10527"/>
                  </a:cubicBezTo>
                  <a:cubicBezTo>
                    <a:pt x="2972" y="12703"/>
                    <a:pt x="6424" y="14105"/>
                    <a:pt x="10086" y="14566"/>
                  </a:cubicBezTo>
                  <a:cubicBezTo>
                    <a:pt x="10232" y="14084"/>
                    <a:pt x="10316" y="13582"/>
                    <a:pt x="10316" y="13080"/>
                  </a:cubicBezTo>
                  <a:cubicBezTo>
                    <a:pt x="10358" y="12285"/>
                    <a:pt x="10212" y="11385"/>
                    <a:pt x="10400" y="10611"/>
                  </a:cubicBezTo>
                  <a:cubicBezTo>
                    <a:pt x="10756" y="9209"/>
                    <a:pt x="11948" y="8309"/>
                    <a:pt x="12806" y="7242"/>
                  </a:cubicBezTo>
                  <a:cubicBezTo>
                    <a:pt x="13978" y="5799"/>
                    <a:pt x="15442" y="3643"/>
                    <a:pt x="14668" y="1697"/>
                  </a:cubicBezTo>
                  <a:cubicBezTo>
                    <a:pt x="14231" y="579"/>
                    <a:pt x="13241" y="1"/>
                    <a:pt x="12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6" name="Google Shape;1816;p77"/>
            <p:cNvSpPr/>
            <p:nvPr/>
          </p:nvSpPr>
          <p:spPr>
            <a:xfrm>
              <a:off x="1858350" y="4467825"/>
              <a:ext cx="432075" cy="623050"/>
            </a:xfrm>
            <a:custGeom>
              <a:avLst/>
              <a:gdLst/>
              <a:ahLst/>
              <a:cxnLst/>
              <a:rect l="l" t="t" r="r" b="b"/>
              <a:pathLst>
                <a:path w="17283" h="24922" extrusionOk="0">
                  <a:moveTo>
                    <a:pt x="10399" y="0"/>
                  </a:moveTo>
                  <a:cubicBezTo>
                    <a:pt x="9855" y="754"/>
                    <a:pt x="9416" y="1570"/>
                    <a:pt x="9081" y="2427"/>
                  </a:cubicBezTo>
                  <a:cubicBezTo>
                    <a:pt x="8934" y="2825"/>
                    <a:pt x="8872" y="3285"/>
                    <a:pt x="8600" y="3620"/>
                  </a:cubicBezTo>
                  <a:cubicBezTo>
                    <a:pt x="8286" y="3955"/>
                    <a:pt x="7909" y="4248"/>
                    <a:pt x="7512" y="4478"/>
                  </a:cubicBezTo>
                  <a:cubicBezTo>
                    <a:pt x="6654" y="5043"/>
                    <a:pt x="5712" y="5503"/>
                    <a:pt x="4750" y="5838"/>
                  </a:cubicBezTo>
                  <a:cubicBezTo>
                    <a:pt x="3557" y="6277"/>
                    <a:pt x="2385" y="6780"/>
                    <a:pt x="1590" y="7847"/>
                  </a:cubicBezTo>
                  <a:cubicBezTo>
                    <a:pt x="837" y="8830"/>
                    <a:pt x="544" y="10086"/>
                    <a:pt x="732" y="11320"/>
                  </a:cubicBezTo>
                  <a:cubicBezTo>
                    <a:pt x="858" y="12136"/>
                    <a:pt x="1297" y="12847"/>
                    <a:pt x="1507" y="13622"/>
                  </a:cubicBezTo>
                  <a:cubicBezTo>
                    <a:pt x="1925" y="15212"/>
                    <a:pt x="1569" y="16488"/>
                    <a:pt x="1172" y="18016"/>
                  </a:cubicBezTo>
                  <a:cubicBezTo>
                    <a:pt x="586" y="20213"/>
                    <a:pt x="0" y="23372"/>
                    <a:pt x="2574" y="24627"/>
                  </a:cubicBezTo>
                  <a:cubicBezTo>
                    <a:pt x="2992" y="24831"/>
                    <a:pt x="3394" y="24922"/>
                    <a:pt x="3776" y="24922"/>
                  </a:cubicBezTo>
                  <a:cubicBezTo>
                    <a:pt x="5550" y="24922"/>
                    <a:pt x="6895" y="22972"/>
                    <a:pt x="7533" y="21405"/>
                  </a:cubicBezTo>
                  <a:cubicBezTo>
                    <a:pt x="9227" y="17220"/>
                    <a:pt x="8432" y="13036"/>
                    <a:pt x="12554" y="10065"/>
                  </a:cubicBezTo>
                  <a:cubicBezTo>
                    <a:pt x="13768" y="9186"/>
                    <a:pt x="15818" y="8433"/>
                    <a:pt x="17283" y="7324"/>
                  </a:cubicBezTo>
                  <a:cubicBezTo>
                    <a:pt x="15609" y="4373"/>
                    <a:pt x="13245" y="1863"/>
                    <a:pt x="103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7" name="Google Shape;1817;p77"/>
            <p:cNvSpPr/>
            <p:nvPr/>
          </p:nvSpPr>
          <p:spPr>
            <a:xfrm>
              <a:off x="1691475" y="5092150"/>
              <a:ext cx="41600" cy="46200"/>
            </a:xfrm>
            <a:custGeom>
              <a:avLst/>
              <a:gdLst/>
              <a:ahLst/>
              <a:cxnLst/>
              <a:rect l="l" t="t" r="r" b="b"/>
              <a:pathLst>
                <a:path w="1664" h="1848" extrusionOk="0">
                  <a:moveTo>
                    <a:pt x="1328" y="0"/>
                  </a:moveTo>
                  <a:cubicBezTo>
                    <a:pt x="1305" y="0"/>
                    <a:pt x="1280" y="3"/>
                    <a:pt x="1256" y="10"/>
                  </a:cubicBezTo>
                  <a:cubicBezTo>
                    <a:pt x="482" y="282"/>
                    <a:pt x="147" y="1014"/>
                    <a:pt x="0" y="1768"/>
                  </a:cubicBezTo>
                  <a:cubicBezTo>
                    <a:pt x="0" y="1813"/>
                    <a:pt x="44" y="1847"/>
                    <a:pt x="84" y="1847"/>
                  </a:cubicBezTo>
                  <a:cubicBezTo>
                    <a:pt x="99" y="1847"/>
                    <a:pt x="114" y="1842"/>
                    <a:pt x="126" y="1831"/>
                  </a:cubicBezTo>
                  <a:cubicBezTo>
                    <a:pt x="628" y="1391"/>
                    <a:pt x="1235" y="1014"/>
                    <a:pt x="1570" y="387"/>
                  </a:cubicBezTo>
                  <a:cubicBezTo>
                    <a:pt x="1663" y="219"/>
                    <a:pt x="1523" y="0"/>
                    <a:pt x="13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8" name="Google Shape;1818;p77"/>
            <p:cNvSpPr/>
            <p:nvPr/>
          </p:nvSpPr>
          <p:spPr>
            <a:xfrm>
              <a:off x="1665325" y="4642000"/>
              <a:ext cx="45525" cy="23575"/>
            </a:xfrm>
            <a:custGeom>
              <a:avLst/>
              <a:gdLst/>
              <a:ahLst/>
              <a:cxnLst/>
              <a:rect l="l" t="t" r="r" b="b"/>
              <a:pathLst>
                <a:path w="1821" h="943" extrusionOk="0">
                  <a:moveTo>
                    <a:pt x="1570" y="1"/>
                  </a:moveTo>
                  <a:cubicBezTo>
                    <a:pt x="1256" y="22"/>
                    <a:pt x="984" y="126"/>
                    <a:pt x="753" y="315"/>
                  </a:cubicBezTo>
                  <a:cubicBezTo>
                    <a:pt x="481" y="461"/>
                    <a:pt x="251" y="629"/>
                    <a:pt x="42" y="838"/>
                  </a:cubicBezTo>
                  <a:cubicBezTo>
                    <a:pt x="0" y="880"/>
                    <a:pt x="42" y="942"/>
                    <a:pt x="84" y="942"/>
                  </a:cubicBezTo>
                  <a:cubicBezTo>
                    <a:pt x="398" y="922"/>
                    <a:pt x="691" y="859"/>
                    <a:pt x="984" y="733"/>
                  </a:cubicBezTo>
                  <a:cubicBezTo>
                    <a:pt x="1277" y="670"/>
                    <a:pt x="1528" y="503"/>
                    <a:pt x="1716" y="273"/>
                  </a:cubicBezTo>
                  <a:cubicBezTo>
                    <a:pt x="1821" y="147"/>
                    <a:pt x="1674" y="22"/>
                    <a:pt x="15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9" name="Google Shape;1819;p77"/>
            <p:cNvSpPr/>
            <p:nvPr/>
          </p:nvSpPr>
          <p:spPr>
            <a:xfrm>
              <a:off x="1718525" y="5032025"/>
              <a:ext cx="50800" cy="46575"/>
            </a:xfrm>
            <a:custGeom>
              <a:avLst/>
              <a:gdLst/>
              <a:ahLst/>
              <a:cxnLst/>
              <a:rect l="l" t="t" r="r" b="b"/>
              <a:pathLst>
                <a:path w="2032" h="1863" extrusionOk="0">
                  <a:moveTo>
                    <a:pt x="1486" y="0"/>
                  </a:moveTo>
                  <a:cubicBezTo>
                    <a:pt x="1461" y="0"/>
                    <a:pt x="1435" y="3"/>
                    <a:pt x="1408" y="9"/>
                  </a:cubicBezTo>
                  <a:cubicBezTo>
                    <a:pt x="634" y="197"/>
                    <a:pt x="153" y="909"/>
                    <a:pt x="27" y="1683"/>
                  </a:cubicBezTo>
                  <a:cubicBezTo>
                    <a:pt x="1" y="1790"/>
                    <a:pt x="77" y="1863"/>
                    <a:pt x="157" y="1863"/>
                  </a:cubicBezTo>
                  <a:cubicBezTo>
                    <a:pt x="202" y="1863"/>
                    <a:pt x="248" y="1840"/>
                    <a:pt x="278" y="1787"/>
                  </a:cubicBezTo>
                  <a:cubicBezTo>
                    <a:pt x="592" y="1243"/>
                    <a:pt x="1136" y="930"/>
                    <a:pt x="1701" y="658"/>
                  </a:cubicBezTo>
                  <a:cubicBezTo>
                    <a:pt x="2032" y="483"/>
                    <a:pt x="1820" y="0"/>
                    <a:pt x="14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0" name="Google Shape;1820;p77"/>
            <p:cNvSpPr/>
            <p:nvPr/>
          </p:nvSpPr>
          <p:spPr>
            <a:xfrm>
              <a:off x="1638125" y="5162925"/>
              <a:ext cx="43425" cy="51375"/>
            </a:xfrm>
            <a:custGeom>
              <a:avLst/>
              <a:gdLst/>
              <a:ahLst/>
              <a:cxnLst/>
              <a:rect l="l" t="t" r="r" b="b"/>
              <a:pathLst>
                <a:path w="1737" h="2055" extrusionOk="0">
                  <a:moveTo>
                    <a:pt x="1327" y="0"/>
                  </a:moveTo>
                  <a:cubicBezTo>
                    <a:pt x="1275" y="0"/>
                    <a:pt x="1222" y="15"/>
                    <a:pt x="1172" y="46"/>
                  </a:cubicBezTo>
                  <a:cubicBezTo>
                    <a:pt x="858" y="213"/>
                    <a:pt x="774" y="590"/>
                    <a:pt x="586" y="883"/>
                  </a:cubicBezTo>
                  <a:cubicBezTo>
                    <a:pt x="481" y="1050"/>
                    <a:pt x="356" y="1217"/>
                    <a:pt x="251" y="1385"/>
                  </a:cubicBezTo>
                  <a:cubicBezTo>
                    <a:pt x="168" y="1552"/>
                    <a:pt x="126" y="1720"/>
                    <a:pt x="21" y="1908"/>
                  </a:cubicBezTo>
                  <a:cubicBezTo>
                    <a:pt x="0" y="1971"/>
                    <a:pt x="63" y="2054"/>
                    <a:pt x="147" y="2054"/>
                  </a:cubicBezTo>
                  <a:cubicBezTo>
                    <a:pt x="356" y="2013"/>
                    <a:pt x="544" y="1929"/>
                    <a:pt x="733" y="1824"/>
                  </a:cubicBezTo>
                  <a:cubicBezTo>
                    <a:pt x="900" y="1699"/>
                    <a:pt x="1067" y="1531"/>
                    <a:pt x="1193" y="1343"/>
                  </a:cubicBezTo>
                  <a:cubicBezTo>
                    <a:pt x="1423" y="1029"/>
                    <a:pt x="1737" y="632"/>
                    <a:pt x="1611" y="213"/>
                  </a:cubicBezTo>
                  <a:cubicBezTo>
                    <a:pt x="1567" y="81"/>
                    <a:pt x="1451" y="0"/>
                    <a:pt x="13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1" name="Google Shape;1821;p77"/>
            <p:cNvSpPr/>
            <p:nvPr/>
          </p:nvSpPr>
          <p:spPr>
            <a:xfrm>
              <a:off x="1736150" y="4726625"/>
              <a:ext cx="38525" cy="42250"/>
            </a:xfrm>
            <a:custGeom>
              <a:avLst/>
              <a:gdLst/>
              <a:ahLst/>
              <a:cxnLst/>
              <a:rect l="l" t="t" r="r" b="b"/>
              <a:pathLst>
                <a:path w="1541" h="1690" extrusionOk="0">
                  <a:moveTo>
                    <a:pt x="546" y="0"/>
                  </a:moveTo>
                  <a:cubicBezTo>
                    <a:pt x="468" y="0"/>
                    <a:pt x="389" y="37"/>
                    <a:pt x="348" y="110"/>
                  </a:cubicBezTo>
                  <a:cubicBezTo>
                    <a:pt x="0" y="604"/>
                    <a:pt x="484" y="1689"/>
                    <a:pt x="1114" y="1689"/>
                  </a:cubicBezTo>
                  <a:cubicBezTo>
                    <a:pt x="1205" y="1689"/>
                    <a:pt x="1299" y="1667"/>
                    <a:pt x="1394" y="1617"/>
                  </a:cubicBezTo>
                  <a:cubicBezTo>
                    <a:pt x="1478" y="1554"/>
                    <a:pt x="1540" y="1470"/>
                    <a:pt x="1540" y="1366"/>
                  </a:cubicBezTo>
                  <a:cubicBezTo>
                    <a:pt x="1498" y="1052"/>
                    <a:pt x="1310" y="947"/>
                    <a:pt x="1122" y="717"/>
                  </a:cubicBezTo>
                  <a:cubicBezTo>
                    <a:pt x="975" y="529"/>
                    <a:pt x="850" y="319"/>
                    <a:pt x="745" y="110"/>
                  </a:cubicBezTo>
                  <a:cubicBezTo>
                    <a:pt x="703" y="37"/>
                    <a:pt x="625" y="0"/>
                    <a:pt x="5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2" name="Google Shape;1822;p77"/>
            <p:cNvSpPr/>
            <p:nvPr/>
          </p:nvSpPr>
          <p:spPr>
            <a:xfrm>
              <a:off x="1618050" y="5142650"/>
              <a:ext cx="39225" cy="56375"/>
            </a:xfrm>
            <a:custGeom>
              <a:avLst/>
              <a:gdLst/>
              <a:ahLst/>
              <a:cxnLst/>
              <a:rect l="l" t="t" r="r" b="b"/>
              <a:pathLst>
                <a:path w="1569" h="2255" extrusionOk="0">
                  <a:moveTo>
                    <a:pt x="1247" y="1"/>
                  </a:moveTo>
                  <a:cubicBezTo>
                    <a:pt x="1198" y="1"/>
                    <a:pt x="1147" y="13"/>
                    <a:pt x="1096" y="41"/>
                  </a:cubicBezTo>
                  <a:cubicBezTo>
                    <a:pt x="761" y="229"/>
                    <a:pt x="510" y="522"/>
                    <a:pt x="364" y="857"/>
                  </a:cubicBezTo>
                  <a:cubicBezTo>
                    <a:pt x="280" y="1003"/>
                    <a:pt x="196" y="1171"/>
                    <a:pt x="134" y="1338"/>
                  </a:cubicBezTo>
                  <a:cubicBezTo>
                    <a:pt x="50" y="1589"/>
                    <a:pt x="134" y="1861"/>
                    <a:pt x="29" y="2112"/>
                  </a:cubicBezTo>
                  <a:cubicBezTo>
                    <a:pt x="0" y="2198"/>
                    <a:pt x="50" y="2255"/>
                    <a:pt x="112" y="2255"/>
                  </a:cubicBezTo>
                  <a:cubicBezTo>
                    <a:pt x="140" y="2255"/>
                    <a:pt x="170" y="2243"/>
                    <a:pt x="196" y="2217"/>
                  </a:cubicBezTo>
                  <a:cubicBezTo>
                    <a:pt x="343" y="1945"/>
                    <a:pt x="573" y="1882"/>
                    <a:pt x="761" y="1673"/>
                  </a:cubicBezTo>
                  <a:cubicBezTo>
                    <a:pt x="866" y="1547"/>
                    <a:pt x="971" y="1422"/>
                    <a:pt x="1054" y="1275"/>
                  </a:cubicBezTo>
                  <a:cubicBezTo>
                    <a:pt x="1284" y="1003"/>
                    <a:pt x="1452" y="689"/>
                    <a:pt x="1536" y="355"/>
                  </a:cubicBezTo>
                  <a:cubicBezTo>
                    <a:pt x="1568" y="158"/>
                    <a:pt x="1422" y="1"/>
                    <a:pt x="12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77"/>
            <p:cNvSpPr/>
            <p:nvPr/>
          </p:nvSpPr>
          <p:spPr>
            <a:xfrm>
              <a:off x="1654325" y="5070400"/>
              <a:ext cx="42400" cy="55075"/>
            </a:xfrm>
            <a:custGeom>
              <a:avLst/>
              <a:gdLst/>
              <a:ahLst/>
              <a:cxnLst/>
              <a:rect l="l" t="t" r="r" b="b"/>
              <a:pathLst>
                <a:path w="1696" h="2203" extrusionOk="0">
                  <a:moveTo>
                    <a:pt x="1376" y="1"/>
                  </a:moveTo>
                  <a:cubicBezTo>
                    <a:pt x="1033" y="1"/>
                    <a:pt x="770" y="385"/>
                    <a:pt x="587" y="650"/>
                  </a:cubicBezTo>
                  <a:cubicBezTo>
                    <a:pt x="336" y="1006"/>
                    <a:pt x="1" y="1445"/>
                    <a:pt x="43" y="1905"/>
                  </a:cubicBezTo>
                  <a:cubicBezTo>
                    <a:pt x="58" y="2077"/>
                    <a:pt x="214" y="2203"/>
                    <a:pt x="379" y="2203"/>
                  </a:cubicBezTo>
                  <a:cubicBezTo>
                    <a:pt x="435" y="2203"/>
                    <a:pt x="492" y="2188"/>
                    <a:pt x="545" y="2156"/>
                  </a:cubicBezTo>
                  <a:cubicBezTo>
                    <a:pt x="984" y="1905"/>
                    <a:pt x="1235" y="1194"/>
                    <a:pt x="1424" y="734"/>
                  </a:cubicBezTo>
                  <a:cubicBezTo>
                    <a:pt x="1486" y="629"/>
                    <a:pt x="1696" y="43"/>
                    <a:pt x="1403" y="1"/>
                  </a:cubicBezTo>
                  <a:cubicBezTo>
                    <a:pt x="1394" y="1"/>
                    <a:pt x="1385" y="1"/>
                    <a:pt x="1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77"/>
            <p:cNvSpPr/>
            <p:nvPr/>
          </p:nvSpPr>
          <p:spPr>
            <a:xfrm>
              <a:off x="1883000" y="5107975"/>
              <a:ext cx="40225" cy="67325"/>
            </a:xfrm>
            <a:custGeom>
              <a:avLst/>
              <a:gdLst/>
              <a:ahLst/>
              <a:cxnLst/>
              <a:rect l="l" t="t" r="r" b="b"/>
              <a:pathLst>
                <a:path w="1609" h="2693" extrusionOk="0">
                  <a:moveTo>
                    <a:pt x="945" y="1"/>
                  </a:moveTo>
                  <a:cubicBezTo>
                    <a:pt x="868" y="1"/>
                    <a:pt x="793" y="22"/>
                    <a:pt x="730" y="68"/>
                  </a:cubicBezTo>
                  <a:cubicBezTo>
                    <a:pt x="353" y="298"/>
                    <a:pt x="374" y="653"/>
                    <a:pt x="311" y="1051"/>
                  </a:cubicBezTo>
                  <a:cubicBezTo>
                    <a:pt x="249" y="1428"/>
                    <a:pt x="123" y="1804"/>
                    <a:pt x="60" y="2202"/>
                  </a:cubicBezTo>
                  <a:cubicBezTo>
                    <a:pt x="1" y="2484"/>
                    <a:pt x="226" y="2692"/>
                    <a:pt x="466" y="2692"/>
                  </a:cubicBezTo>
                  <a:cubicBezTo>
                    <a:pt x="565" y="2692"/>
                    <a:pt x="666" y="2657"/>
                    <a:pt x="751" y="2578"/>
                  </a:cubicBezTo>
                  <a:cubicBezTo>
                    <a:pt x="1065" y="2244"/>
                    <a:pt x="1274" y="1825"/>
                    <a:pt x="1378" y="1365"/>
                  </a:cubicBezTo>
                  <a:cubicBezTo>
                    <a:pt x="1462" y="967"/>
                    <a:pt x="1609" y="402"/>
                    <a:pt x="1232" y="109"/>
                  </a:cubicBezTo>
                  <a:cubicBezTo>
                    <a:pt x="1149" y="38"/>
                    <a:pt x="1045" y="1"/>
                    <a:pt x="9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77"/>
            <p:cNvSpPr/>
            <p:nvPr/>
          </p:nvSpPr>
          <p:spPr>
            <a:xfrm>
              <a:off x="1860425" y="4834775"/>
              <a:ext cx="26700" cy="51150"/>
            </a:xfrm>
            <a:custGeom>
              <a:avLst/>
              <a:gdLst/>
              <a:ahLst/>
              <a:cxnLst/>
              <a:rect l="l" t="t" r="r" b="b"/>
              <a:pathLst>
                <a:path w="1068" h="2046" extrusionOk="0">
                  <a:moveTo>
                    <a:pt x="506" y="0"/>
                  </a:moveTo>
                  <a:cubicBezTo>
                    <a:pt x="424" y="0"/>
                    <a:pt x="346" y="32"/>
                    <a:pt x="294" y="94"/>
                  </a:cubicBezTo>
                  <a:cubicBezTo>
                    <a:pt x="84" y="366"/>
                    <a:pt x="1" y="722"/>
                    <a:pt x="22" y="1057"/>
                  </a:cubicBezTo>
                  <a:cubicBezTo>
                    <a:pt x="1" y="1434"/>
                    <a:pt x="22" y="1789"/>
                    <a:pt x="377" y="1998"/>
                  </a:cubicBezTo>
                  <a:cubicBezTo>
                    <a:pt x="430" y="2030"/>
                    <a:pt x="487" y="2046"/>
                    <a:pt x="547" y="2046"/>
                  </a:cubicBezTo>
                  <a:cubicBezTo>
                    <a:pt x="608" y="2046"/>
                    <a:pt x="670" y="2030"/>
                    <a:pt x="733" y="1998"/>
                  </a:cubicBezTo>
                  <a:cubicBezTo>
                    <a:pt x="1068" y="1768"/>
                    <a:pt x="1068" y="1413"/>
                    <a:pt x="1026" y="1036"/>
                  </a:cubicBezTo>
                  <a:cubicBezTo>
                    <a:pt x="1026" y="701"/>
                    <a:pt x="921" y="366"/>
                    <a:pt x="733" y="94"/>
                  </a:cubicBezTo>
                  <a:cubicBezTo>
                    <a:pt x="670" y="32"/>
                    <a:pt x="587" y="0"/>
                    <a:pt x="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77"/>
            <p:cNvSpPr/>
            <p:nvPr/>
          </p:nvSpPr>
          <p:spPr>
            <a:xfrm>
              <a:off x="1739075" y="4618975"/>
              <a:ext cx="63325" cy="57425"/>
            </a:xfrm>
            <a:custGeom>
              <a:avLst/>
              <a:gdLst/>
              <a:ahLst/>
              <a:cxnLst/>
              <a:rect l="l" t="t" r="r" b="b"/>
              <a:pathLst>
                <a:path w="2533" h="2297" extrusionOk="0">
                  <a:moveTo>
                    <a:pt x="1808" y="0"/>
                  </a:moveTo>
                  <a:cubicBezTo>
                    <a:pt x="941" y="0"/>
                    <a:pt x="38" y="1112"/>
                    <a:pt x="0" y="1884"/>
                  </a:cubicBezTo>
                  <a:cubicBezTo>
                    <a:pt x="15" y="2138"/>
                    <a:pt x="218" y="2297"/>
                    <a:pt x="427" y="2297"/>
                  </a:cubicBezTo>
                  <a:cubicBezTo>
                    <a:pt x="528" y="2297"/>
                    <a:pt x="630" y="2259"/>
                    <a:pt x="712" y="2177"/>
                  </a:cubicBezTo>
                  <a:cubicBezTo>
                    <a:pt x="921" y="1884"/>
                    <a:pt x="1172" y="1612"/>
                    <a:pt x="1402" y="1361"/>
                  </a:cubicBezTo>
                  <a:cubicBezTo>
                    <a:pt x="1695" y="1131"/>
                    <a:pt x="2093" y="1047"/>
                    <a:pt x="2302" y="796"/>
                  </a:cubicBezTo>
                  <a:cubicBezTo>
                    <a:pt x="2532" y="524"/>
                    <a:pt x="2428" y="127"/>
                    <a:pt x="2093" y="43"/>
                  </a:cubicBezTo>
                  <a:cubicBezTo>
                    <a:pt x="1999" y="14"/>
                    <a:pt x="1904" y="0"/>
                    <a:pt x="1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7" name="Google Shape;1827;p77"/>
            <p:cNvSpPr/>
            <p:nvPr/>
          </p:nvSpPr>
          <p:spPr>
            <a:xfrm>
              <a:off x="1778300" y="5393150"/>
              <a:ext cx="24425" cy="28975"/>
            </a:xfrm>
            <a:custGeom>
              <a:avLst/>
              <a:gdLst/>
              <a:ahLst/>
              <a:cxnLst/>
              <a:rect l="l" t="t" r="r" b="b"/>
              <a:pathLst>
                <a:path w="977" h="1159" extrusionOk="0">
                  <a:moveTo>
                    <a:pt x="136" y="0"/>
                  </a:moveTo>
                  <a:cubicBezTo>
                    <a:pt x="125" y="0"/>
                    <a:pt x="115" y="1"/>
                    <a:pt x="105" y="1"/>
                  </a:cubicBezTo>
                  <a:cubicBezTo>
                    <a:pt x="64" y="1"/>
                    <a:pt x="22" y="43"/>
                    <a:pt x="22" y="106"/>
                  </a:cubicBezTo>
                  <a:cubicBezTo>
                    <a:pt x="1" y="420"/>
                    <a:pt x="105" y="734"/>
                    <a:pt x="315" y="1006"/>
                  </a:cubicBezTo>
                  <a:cubicBezTo>
                    <a:pt x="378" y="1112"/>
                    <a:pt x="478" y="1158"/>
                    <a:pt x="579" y="1158"/>
                  </a:cubicBezTo>
                  <a:cubicBezTo>
                    <a:pt x="776" y="1158"/>
                    <a:pt x="977" y="982"/>
                    <a:pt x="921" y="734"/>
                  </a:cubicBezTo>
                  <a:cubicBezTo>
                    <a:pt x="860" y="387"/>
                    <a:pt x="521" y="0"/>
                    <a:pt x="1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77"/>
            <p:cNvSpPr/>
            <p:nvPr/>
          </p:nvSpPr>
          <p:spPr>
            <a:xfrm>
              <a:off x="1824850" y="4736925"/>
              <a:ext cx="39275" cy="63725"/>
            </a:xfrm>
            <a:custGeom>
              <a:avLst/>
              <a:gdLst/>
              <a:ahLst/>
              <a:cxnLst/>
              <a:rect l="l" t="t" r="r" b="b"/>
              <a:pathLst>
                <a:path w="1571" h="2549" extrusionOk="0">
                  <a:moveTo>
                    <a:pt x="364" y="0"/>
                  </a:moveTo>
                  <a:cubicBezTo>
                    <a:pt x="236" y="0"/>
                    <a:pt x="115" y="78"/>
                    <a:pt x="85" y="200"/>
                  </a:cubicBezTo>
                  <a:cubicBezTo>
                    <a:pt x="1" y="556"/>
                    <a:pt x="231" y="995"/>
                    <a:pt x="336" y="1330"/>
                  </a:cubicBezTo>
                  <a:cubicBezTo>
                    <a:pt x="398" y="1749"/>
                    <a:pt x="587" y="2125"/>
                    <a:pt x="859" y="2439"/>
                  </a:cubicBezTo>
                  <a:cubicBezTo>
                    <a:pt x="941" y="2514"/>
                    <a:pt x="1040" y="2549"/>
                    <a:pt x="1136" y="2549"/>
                  </a:cubicBezTo>
                  <a:cubicBezTo>
                    <a:pt x="1307" y="2549"/>
                    <a:pt x="1467" y="2439"/>
                    <a:pt x="1507" y="2251"/>
                  </a:cubicBezTo>
                  <a:cubicBezTo>
                    <a:pt x="1570" y="1811"/>
                    <a:pt x="1466" y="1372"/>
                    <a:pt x="1215" y="1016"/>
                  </a:cubicBezTo>
                  <a:cubicBezTo>
                    <a:pt x="1047" y="682"/>
                    <a:pt x="838" y="179"/>
                    <a:pt x="503" y="33"/>
                  </a:cubicBezTo>
                  <a:cubicBezTo>
                    <a:pt x="458" y="11"/>
                    <a:pt x="410" y="0"/>
                    <a:pt x="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77"/>
            <p:cNvSpPr/>
            <p:nvPr/>
          </p:nvSpPr>
          <p:spPr>
            <a:xfrm>
              <a:off x="1832175" y="4905425"/>
              <a:ext cx="35600" cy="49100"/>
            </a:xfrm>
            <a:custGeom>
              <a:avLst/>
              <a:gdLst/>
              <a:ahLst/>
              <a:cxnLst/>
              <a:rect l="l" t="t" r="r" b="b"/>
              <a:pathLst>
                <a:path w="1424" h="1964" extrusionOk="0">
                  <a:moveTo>
                    <a:pt x="1214" y="1"/>
                  </a:moveTo>
                  <a:cubicBezTo>
                    <a:pt x="1187" y="1"/>
                    <a:pt x="1158" y="10"/>
                    <a:pt x="1131" y="30"/>
                  </a:cubicBezTo>
                  <a:cubicBezTo>
                    <a:pt x="587" y="344"/>
                    <a:pt x="1" y="1683"/>
                    <a:pt x="880" y="1955"/>
                  </a:cubicBezTo>
                  <a:cubicBezTo>
                    <a:pt x="909" y="1961"/>
                    <a:pt x="939" y="1963"/>
                    <a:pt x="968" y="1963"/>
                  </a:cubicBezTo>
                  <a:cubicBezTo>
                    <a:pt x="1166" y="1963"/>
                    <a:pt x="1345" y="1842"/>
                    <a:pt x="1382" y="1641"/>
                  </a:cubicBezTo>
                  <a:cubicBezTo>
                    <a:pt x="1424" y="1516"/>
                    <a:pt x="1424" y="1390"/>
                    <a:pt x="1382" y="1265"/>
                  </a:cubicBezTo>
                  <a:cubicBezTo>
                    <a:pt x="1382" y="1139"/>
                    <a:pt x="1382" y="1014"/>
                    <a:pt x="1382" y="888"/>
                  </a:cubicBezTo>
                  <a:cubicBezTo>
                    <a:pt x="1403" y="616"/>
                    <a:pt x="1403" y="365"/>
                    <a:pt x="1340" y="114"/>
                  </a:cubicBezTo>
                  <a:cubicBezTo>
                    <a:pt x="1326" y="43"/>
                    <a:pt x="1273" y="1"/>
                    <a:pt x="12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77"/>
            <p:cNvSpPr/>
            <p:nvPr/>
          </p:nvSpPr>
          <p:spPr>
            <a:xfrm>
              <a:off x="1847350" y="4594025"/>
              <a:ext cx="70650" cy="27975"/>
            </a:xfrm>
            <a:custGeom>
              <a:avLst/>
              <a:gdLst/>
              <a:ahLst/>
              <a:cxnLst/>
              <a:rect l="l" t="t" r="r" b="b"/>
              <a:pathLst>
                <a:path w="2826" h="1119" extrusionOk="0">
                  <a:moveTo>
                    <a:pt x="2179" y="1"/>
                  </a:moveTo>
                  <a:cubicBezTo>
                    <a:pt x="1811" y="1"/>
                    <a:pt x="1471" y="114"/>
                    <a:pt x="1089" y="183"/>
                  </a:cubicBezTo>
                  <a:cubicBezTo>
                    <a:pt x="879" y="225"/>
                    <a:pt x="628" y="204"/>
                    <a:pt x="419" y="267"/>
                  </a:cubicBezTo>
                  <a:cubicBezTo>
                    <a:pt x="335" y="288"/>
                    <a:pt x="273" y="330"/>
                    <a:pt x="210" y="372"/>
                  </a:cubicBezTo>
                  <a:cubicBezTo>
                    <a:pt x="168" y="392"/>
                    <a:pt x="147" y="434"/>
                    <a:pt x="126" y="476"/>
                  </a:cubicBezTo>
                  <a:cubicBezTo>
                    <a:pt x="22" y="539"/>
                    <a:pt x="1" y="665"/>
                    <a:pt x="84" y="748"/>
                  </a:cubicBezTo>
                  <a:cubicBezTo>
                    <a:pt x="105" y="790"/>
                    <a:pt x="147" y="853"/>
                    <a:pt x="189" y="895"/>
                  </a:cubicBezTo>
                  <a:cubicBezTo>
                    <a:pt x="252" y="957"/>
                    <a:pt x="335" y="999"/>
                    <a:pt x="440" y="1041"/>
                  </a:cubicBezTo>
                  <a:cubicBezTo>
                    <a:pt x="645" y="1075"/>
                    <a:pt x="836" y="1109"/>
                    <a:pt x="1036" y="1109"/>
                  </a:cubicBezTo>
                  <a:cubicBezTo>
                    <a:pt x="1081" y="1109"/>
                    <a:pt x="1126" y="1108"/>
                    <a:pt x="1172" y="1104"/>
                  </a:cubicBezTo>
                  <a:cubicBezTo>
                    <a:pt x="1251" y="1113"/>
                    <a:pt x="1330" y="1118"/>
                    <a:pt x="1408" y="1118"/>
                  </a:cubicBezTo>
                  <a:cubicBezTo>
                    <a:pt x="1845" y="1118"/>
                    <a:pt x="2261" y="970"/>
                    <a:pt x="2616" y="685"/>
                  </a:cubicBezTo>
                  <a:cubicBezTo>
                    <a:pt x="2825" y="455"/>
                    <a:pt x="2721" y="79"/>
                    <a:pt x="2407" y="16"/>
                  </a:cubicBezTo>
                  <a:cubicBezTo>
                    <a:pt x="2329" y="5"/>
                    <a:pt x="2254" y="1"/>
                    <a:pt x="2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77"/>
            <p:cNvSpPr/>
            <p:nvPr/>
          </p:nvSpPr>
          <p:spPr>
            <a:xfrm>
              <a:off x="2118450" y="4761250"/>
              <a:ext cx="30825" cy="45975"/>
            </a:xfrm>
            <a:custGeom>
              <a:avLst/>
              <a:gdLst/>
              <a:ahLst/>
              <a:cxnLst/>
              <a:rect l="l" t="t" r="r" b="b"/>
              <a:pathLst>
                <a:path w="1233" h="1839" extrusionOk="0">
                  <a:moveTo>
                    <a:pt x="885" y="1"/>
                  </a:moveTo>
                  <a:cubicBezTo>
                    <a:pt x="815" y="1"/>
                    <a:pt x="745" y="26"/>
                    <a:pt x="686" y="85"/>
                  </a:cubicBezTo>
                  <a:cubicBezTo>
                    <a:pt x="476" y="315"/>
                    <a:pt x="330" y="587"/>
                    <a:pt x="225" y="880"/>
                  </a:cubicBezTo>
                  <a:cubicBezTo>
                    <a:pt x="183" y="1006"/>
                    <a:pt x="142" y="1110"/>
                    <a:pt x="100" y="1236"/>
                  </a:cubicBezTo>
                  <a:cubicBezTo>
                    <a:pt x="37" y="1403"/>
                    <a:pt x="58" y="1571"/>
                    <a:pt x="16" y="1738"/>
                  </a:cubicBezTo>
                  <a:cubicBezTo>
                    <a:pt x="1" y="1799"/>
                    <a:pt x="53" y="1838"/>
                    <a:pt x="106" y="1838"/>
                  </a:cubicBezTo>
                  <a:cubicBezTo>
                    <a:pt x="126" y="1838"/>
                    <a:pt x="146" y="1833"/>
                    <a:pt x="162" y="1822"/>
                  </a:cubicBezTo>
                  <a:cubicBezTo>
                    <a:pt x="267" y="1696"/>
                    <a:pt x="414" y="1613"/>
                    <a:pt x="518" y="1487"/>
                  </a:cubicBezTo>
                  <a:cubicBezTo>
                    <a:pt x="602" y="1382"/>
                    <a:pt x="686" y="1278"/>
                    <a:pt x="769" y="1173"/>
                  </a:cubicBezTo>
                  <a:cubicBezTo>
                    <a:pt x="958" y="943"/>
                    <a:pt x="1104" y="671"/>
                    <a:pt x="1188" y="378"/>
                  </a:cubicBezTo>
                  <a:cubicBezTo>
                    <a:pt x="1233" y="168"/>
                    <a:pt x="1062" y="1"/>
                    <a:pt x="8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77"/>
            <p:cNvSpPr/>
            <p:nvPr/>
          </p:nvSpPr>
          <p:spPr>
            <a:xfrm>
              <a:off x="2032000" y="5006475"/>
              <a:ext cx="36125" cy="53750"/>
            </a:xfrm>
            <a:custGeom>
              <a:avLst/>
              <a:gdLst/>
              <a:ahLst/>
              <a:cxnLst/>
              <a:rect l="l" t="t" r="r" b="b"/>
              <a:pathLst>
                <a:path w="1445" h="2150" extrusionOk="0">
                  <a:moveTo>
                    <a:pt x="1189" y="0"/>
                  </a:moveTo>
                  <a:cubicBezTo>
                    <a:pt x="1131" y="0"/>
                    <a:pt x="1073" y="21"/>
                    <a:pt x="1026" y="68"/>
                  </a:cubicBezTo>
                  <a:cubicBezTo>
                    <a:pt x="796" y="361"/>
                    <a:pt x="607" y="675"/>
                    <a:pt x="419" y="989"/>
                  </a:cubicBezTo>
                  <a:cubicBezTo>
                    <a:pt x="252" y="1282"/>
                    <a:pt x="1" y="1575"/>
                    <a:pt x="147" y="1931"/>
                  </a:cubicBezTo>
                  <a:cubicBezTo>
                    <a:pt x="183" y="2055"/>
                    <a:pt x="324" y="2149"/>
                    <a:pt x="468" y="2149"/>
                  </a:cubicBezTo>
                  <a:cubicBezTo>
                    <a:pt x="494" y="2149"/>
                    <a:pt x="519" y="2146"/>
                    <a:pt x="545" y="2140"/>
                  </a:cubicBezTo>
                  <a:cubicBezTo>
                    <a:pt x="921" y="2077"/>
                    <a:pt x="1047" y="1659"/>
                    <a:pt x="1172" y="1324"/>
                  </a:cubicBezTo>
                  <a:cubicBezTo>
                    <a:pt x="1319" y="989"/>
                    <a:pt x="1403" y="612"/>
                    <a:pt x="1444" y="236"/>
                  </a:cubicBezTo>
                  <a:cubicBezTo>
                    <a:pt x="1430" y="94"/>
                    <a:pt x="1310" y="0"/>
                    <a:pt x="1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77"/>
            <p:cNvSpPr/>
            <p:nvPr/>
          </p:nvSpPr>
          <p:spPr>
            <a:xfrm>
              <a:off x="2012125" y="5143650"/>
              <a:ext cx="52850" cy="42725"/>
            </a:xfrm>
            <a:custGeom>
              <a:avLst/>
              <a:gdLst/>
              <a:ahLst/>
              <a:cxnLst/>
              <a:rect l="l" t="t" r="r" b="b"/>
              <a:pathLst>
                <a:path w="2114" h="1709" extrusionOk="0">
                  <a:moveTo>
                    <a:pt x="1737" y="1"/>
                  </a:moveTo>
                  <a:cubicBezTo>
                    <a:pt x="1319" y="1"/>
                    <a:pt x="1047" y="419"/>
                    <a:pt x="754" y="649"/>
                  </a:cubicBezTo>
                  <a:cubicBezTo>
                    <a:pt x="503" y="859"/>
                    <a:pt x="63" y="1131"/>
                    <a:pt x="22" y="1444"/>
                  </a:cubicBezTo>
                  <a:cubicBezTo>
                    <a:pt x="1" y="1528"/>
                    <a:pt x="42" y="1612"/>
                    <a:pt x="105" y="1654"/>
                  </a:cubicBezTo>
                  <a:cubicBezTo>
                    <a:pt x="187" y="1692"/>
                    <a:pt x="275" y="1708"/>
                    <a:pt x="365" y="1708"/>
                  </a:cubicBezTo>
                  <a:cubicBezTo>
                    <a:pt x="671" y="1708"/>
                    <a:pt x="1009" y="1522"/>
                    <a:pt x="1235" y="1361"/>
                  </a:cubicBezTo>
                  <a:cubicBezTo>
                    <a:pt x="1591" y="1131"/>
                    <a:pt x="2114" y="817"/>
                    <a:pt x="2114" y="356"/>
                  </a:cubicBezTo>
                  <a:cubicBezTo>
                    <a:pt x="2093" y="168"/>
                    <a:pt x="1926" y="1"/>
                    <a:pt x="17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77"/>
            <p:cNvSpPr/>
            <p:nvPr/>
          </p:nvSpPr>
          <p:spPr>
            <a:xfrm>
              <a:off x="1772550" y="5329475"/>
              <a:ext cx="35125" cy="45800"/>
            </a:xfrm>
            <a:custGeom>
              <a:avLst/>
              <a:gdLst/>
              <a:ahLst/>
              <a:cxnLst/>
              <a:rect l="l" t="t" r="r" b="b"/>
              <a:pathLst>
                <a:path w="1405" h="1832" extrusionOk="0">
                  <a:moveTo>
                    <a:pt x="1056" y="1"/>
                  </a:moveTo>
                  <a:cubicBezTo>
                    <a:pt x="1026" y="1"/>
                    <a:pt x="995" y="6"/>
                    <a:pt x="963" y="16"/>
                  </a:cubicBezTo>
                  <a:cubicBezTo>
                    <a:pt x="649" y="142"/>
                    <a:pt x="377" y="393"/>
                    <a:pt x="231" y="707"/>
                  </a:cubicBezTo>
                  <a:cubicBezTo>
                    <a:pt x="1" y="1084"/>
                    <a:pt x="105" y="1544"/>
                    <a:pt x="461" y="1795"/>
                  </a:cubicBezTo>
                  <a:cubicBezTo>
                    <a:pt x="511" y="1820"/>
                    <a:pt x="566" y="1832"/>
                    <a:pt x="623" y="1832"/>
                  </a:cubicBezTo>
                  <a:cubicBezTo>
                    <a:pt x="754" y="1832"/>
                    <a:pt x="890" y="1766"/>
                    <a:pt x="963" y="1649"/>
                  </a:cubicBezTo>
                  <a:cubicBezTo>
                    <a:pt x="1214" y="1293"/>
                    <a:pt x="984" y="770"/>
                    <a:pt x="1277" y="414"/>
                  </a:cubicBezTo>
                  <a:cubicBezTo>
                    <a:pt x="1405" y="231"/>
                    <a:pt x="1262" y="1"/>
                    <a:pt x="10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77"/>
            <p:cNvSpPr/>
            <p:nvPr/>
          </p:nvSpPr>
          <p:spPr>
            <a:xfrm>
              <a:off x="2070200" y="4947200"/>
              <a:ext cx="33950" cy="62500"/>
            </a:xfrm>
            <a:custGeom>
              <a:avLst/>
              <a:gdLst/>
              <a:ahLst/>
              <a:cxnLst/>
              <a:rect l="l" t="t" r="r" b="b"/>
              <a:pathLst>
                <a:path w="1358" h="2500" extrusionOk="0">
                  <a:moveTo>
                    <a:pt x="678" y="1"/>
                  </a:moveTo>
                  <a:cubicBezTo>
                    <a:pt x="583" y="1"/>
                    <a:pt x="489" y="51"/>
                    <a:pt x="440" y="138"/>
                  </a:cubicBezTo>
                  <a:cubicBezTo>
                    <a:pt x="272" y="452"/>
                    <a:pt x="126" y="807"/>
                    <a:pt x="84" y="1163"/>
                  </a:cubicBezTo>
                  <a:cubicBezTo>
                    <a:pt x="0" y="1540"/>
                    <a:pt x="63" y="1916"/>
                    <a:pt x="251" y="2251"/>
                  </a:cubicBezTo>
                  <a:cubicBezTo>
                    <a:pt x="352" y="2427"/>
                    <a:pt x="502" y="2499"/>
                    <a:pt x="652" y="2499"/>
                  </a:cubicBezTo>
                  <a:cubicBezTo>
                    <a:pt x="1003" y="2499"/>
                    <a:pt x="1358" y="2109"/>
                    <a:pt x="1109" y="1728"/>
                  </a:cubicBezTo>
                  <a:cubicBezTo>
                    <a:pt x="1109" y="1707"/>
                    <a:pt x="1088" y="1686"/>
                    <a:pt x="1088" y="1665"/>
                  </a:cubicBezTo>
                  <a:cubicBezTo>
                    <a:pt x="1172" y="1351"/>
                    <a:pt x="1172" y="1017"/>
                    <a:pt x="1088" y="703"/>
                  </a:cubicBezTo>
                  <a:cubicBezTo>
                    <a:pt x="1088" y="598"/>
                    <a:pt x="1067" y="494"/>
                    <a:pt x="1046" y="410"/>
                  </a:cubicBezTo>
                  <a:cubicBezTo>
                    <a:pt x="1046" y="389"/>
                    <a:pt x="1046" y="368"/>
                    <a:pt x="1025" y="347"/>
                  </a:cubicBezTo>
                  <a:cubicBezTo>
                    <a:pt x="984" y="242"/>
                    <a:pt x="942" y="159"/>
                    <a:pt x="858" y="75"/>
                  </a:cubicBezTo>
                  <a:cubicBezTo>
                    <a:pt x="807" y="24"/>
                    <a:pt x="742" y="1"/>
                    <a:pt x="6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77"/>
            <p:cNvSpPr/>
            <p:nvPr/>
          </p:nvSpPr>
          <p:spPr>
            <a:xfrm>
              <a:off x="1292350" y="4768600"/>
              <a:ext cx="66975" cy="61750"/>
            </a:xfrm>
            <a:custGeom>
              <a:avLst/>
              <a:gdLst/>
              <a:ahLst/>
              <a:cxnLst/>
              <a:rect l="l" t="t" r="r" b="b"/>
              <a:pathLst>
                <a:path w="2679" h="2470" extrusionOk="0">
                  <a:moveTo>
                    <a:pt x="2135" y="0"/>
                  </a:moveTo>
                  <a:cubicBezTo>
                    <a:pt x="1507" y="21"/>
                    <a:pt x="900" y="231"/>
                    <a:pt x="377" y="607"/>
                  </a:cubicBezTo>
                  <a:cubicBezTo>
                    <a:pt x="210" y="1235"/>
                    <a:pt x="105" y="1842"/>
                    <a:pt x="1" y="2469"/>
                  </a:cubicBezTo>
                  <a:cubicBezTo>
                    <a:pt x="440" y="2323"/>
                    <a:pt x="838" y="2093"/>
                    <a:pt x="1193" y="1779"/>
                  </a:cubicBezTo>
                  <a:cubicBezTo>
                    <a:pt x="1654" y="1465"/>
                    <a:pt x="2177" y="1193"/>
                    <a:pt x="2512" y="754"/>
                  </a:cubicBezTo>
                  <a:cubicBezTo>
                    <a:pt x="2679" y="586"/>
                    <a:pt x="2637" y="293"/>
                    <a:pt x="2428" y="189"/>
                  </a:cubicBezTo>
                  <a:cubicBezTo>
                    <a:pt x="2365" y="84"/>
                    <a:pt x="2260" y="0"/>
                    <a:pt x="2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77"/>
            <p:cNvSpPr/>
            <p:nvPr/>
          </p:nvSpPr>
          <p:spPr>
            <a:xfrm>
              <a:off x="2159650" y="4743750"/>
              <a:ext cx="16750" cy="21950"/>
            </a:xfrm>
            <a:custGeom>
              <a:avLst/>
              <a:gdLst/>
              <a:ahLst/>
              <a:cxnLst/>
              <a:rect l="l" t="t" r="r" b="b"/>
              <a:pathLst>
                <a:path w="670" h="878" extrusionOk="0">
                  <a:moveTo>
                    <a:pt x="390" y="0"/>
                  </a:moveTo>
                  <a:cubicBezTo>
                    <a:pt x="252" y="0"/>
                    <a:pt x="103" y="78"/>
                    <a:pt x="42" y="220"/>
                  </a:cubicBezTo>
                  <a:cubicBezTo>
                    <a:pt x="21" y="367"/>
                    <a:pt x="0" y="513"/>
                    <a:pt x="0" y="660"/>
                  </a:cubicBezTo>
                  <a:cubicBezTo>
                    <a:pt x="0" y="787"/>
                    <a:pt x="108" y="877"/>
                    <a:pt x="225" y="877"/>
                  </a:cubicBezTo>
                  <a:cubicBezTo>
                    <a:pt x="262" y="877"/>
                    <a:pt x="299" y="868"/>
                    <a:pt x="335" y="848"/>
                  </a:cubicBezTo>
                  <a:cubicBezTo>
                    <a:pt x="544" y="722"/>
                    <a:pt x="670" y="513"/>
                    <a:pt x="670" y="283"/>
                  </a:cubicBezTo>
                  <a:cubicBezTo>
                    <a:pt x="670" y="89"/>
                    <a:pt x="536" y="0"/>
                    <a:pt x="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77"/>
            <p:cNvSpPr/>
            <p:nvPr/>
          </p:nvSpPr>
          <p:spPr>
            <a:xfrm>
              <a:off x="1391225" y="4578725"/>
              <a:ext cx="56525" cy="35775"/>
            </a:xfrm>
            <a:custGeom>
              <a:avLst/>
              <a:gdLst/>
              <a:ahLst/>
              <a:cxnLst/>
              <a:rect l="l" t="t" r="r" b="b"/>
              <a:pathLst>
                <a:path w="2261" h="1431" extrusionOk="0">
                  <a:moveTo>
                    <a:pt x="586" y="0"/>
                  </a:moveTo>
                  <a:cubicBezTo>
                    <a:pt x="377" y="230"/>
                    <a:pt x="189" y="481"/>
                    <a:pt x="0" y="732"/>
                  </a:cubicBezTo>
                  <a:cubicBezTo>
                    <a:pt x="500" y="1117"/>
                    <a:pt x="1105" y="1431"/>
                    <a:pt x="1671" y="1431"/>
                  </a:cubicBezTo>
                  <a:cubicBezTo>
                    <a:pt x="1721" y="1431"/>
                    <a:pt x="1771" y="1428"/>
                    <a:pt x="1821" y="1423"/>
                  </a:cubicBezTo>
                  <a:cubicBezTo>
                    <a:pt x="2114" y="1402"/>
                    <a:pt x="2260" y="1046"/>
                    <a:pt x="2051" y="837"/>
                  </a:cubicBezTo>
                  <a:cubicBezTo>
                    <a:pt x="1758" y="544"/>
                    <a:pt x="1402" y="335"/>
                    <a:pt x="1005" y="188"/>
                  </a:cubicBezTo>
                  <a:cubicBezTo>
                    <a:pt x="858" y="126"/>
                    <a:pt x="712" y="63"/>
                    <a:pt x="5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839;p77"/>
            <p:cNvSpPr/>
            <p:nvPr/>
          </p:nvSpPr>
          <p:spPr>
            <a:xfrm>
              <a:off x="2044825" y="5030000"/>
              <a:ext cx="53625" cy="81950"/>
            </a:xfrm>
            <a:custGeom>
              <a:avLst/>
              <a:gdLst/>
              <a:ahLst/>
              <a:cxnLst/>
              <a:rect l="l" t="t" r="r" b="b"/>
              <a:pathLst>
                <a:path w="2145" h="3278" extrusionOk="0">
                  <a:moveTo>
                    <a:pt x="1543" y="1"/>
                  </a:moveTo>
                  <a:cubicBezTo>
                    <a:pt x="1435" y="1"/>
                    <a:pt x="1326" y="43"/>
                    <a:pt x="1245" y="132"/>
                  </a:cubicBezTo>
                  <a:cubicBezTo>
                    <a:pt x="890" y="425"/>
                    <a:pt x="743" y="990"/>
                    <a:pt x="534" y="1408"/>
                  </a:cubicBezTo>
                  <a:cubicBezTo>
                    <a:pt x="283" y="1827"/>
                    <a:pt x="115" y="2287"/>
                    <a:pt x="32" y="2789"/>
                  </a:cubicBezTo>
                  <a:cubicBezTo>
                    <a:pt x="0" y="3086"/>
                    <a:pt x="284" y="3278"/>
                    <a:pt x="560" y="3278"/>
                  </a:cubicBezTo>
                  <a:cubicBezTo>
                    <a:pt x="654" y="3278"/>
                    <a:pt x="747" y="3255"/>
                    <a:pt x="827" y="3208"/>
                  </a:cubicBezTo>
                  <a:cubicBezTo>
                    <a:pt x="1308" y="2915"/>
                    <a:pt x="1559" y="2392"/>
                    <a:pt x="1747" y="1868"/>
                  </a:cubicBezTo>
                  <a:cubicBezTo>
                    <a:pt x="1936" y="1408"/>
                    <a:pt x="2145" y="780"/>
                    <a:pt x="1936" y="299"/>
                  </a:cubicBezTo>
                  <a:cubicBezTo>
                    <a:pt x="1884" y="107"/>
                    <a:pt x="1715" y="1"/>
                    <a:pt x="1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840;p77"/>
            <p:cNvSpPr/>
            <p:nvPr/>
          </p:nvSpPr>
          <p:spPr>
            <a:xfrm>
              <a:off x="2098275" y="4825100"/>
              <a:ext cx="37850" cy="27725"/>
            </a:xfrm>
            <a:custGeom>
              <a:avLst/>
              <a:gdLst/>
              <a:ahLst/>
              <a:cxnLst/>
              <a:rect l="l" t="t" r="r" b="b"/>
              <a:pathLst>
                <a:path w="1514" h="1109" extrusionOk="0">
                  <a:moveTo>
                    <a:pt x="1304" y="0"/>
                  </a:moveTo>
                  <a:cubicBezTo>
                    <a:pt x="990" y="0"/>
                    <a:pt x="697" y="84"/>
                    <a:pt x="446" y="251"/>
                  </a:cubicBezTo>
                  <a:cubicBezTo>
                    <a:pt x="1" y="483"/>
                    <a:pt x="299" y="1109"/>
                    <a:pt x="694" y="1109"/>
                  </a:cubicBezTo>
                  <a:cubicBezTo>
                    <a:pt x="763" y="1109"/>
                    <a:pt x="835" y="1090"/>
                    <a:pt x="907" y="1046"/>
                  </a:cubicBezTo>
                  <a:cubicBezTo>
                    <a:pt x="1200" y="837"/>
                    <a:pt x="1513" y="523"/>
                    <a:pt x="1451" y="147"/>
                  </a:cubicBezTo>
                  <a:cubicBezTo>
                    <a:pt x="1430" y="63"/>
                    <a:pt x="1367" y="21"/>
                    <a:pt x="1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77"/>
            <p:cNvSpPr/>
            <p:nvPr/>
          </p:nvSpPr>
          <p:spPr>
            <a:xfrm>
              <a:off x="1828000" y="4647475"/>
              <a:ext cx="33800" cy="65850"/>
            </a:xfrm>
            <a:custGeom>
              <a:avLst/>
              <a:gdLst/>
              <a:ahLst/>
              <a:cxnLst/>
              <a:rect l="l" t="t" r="r" b="b"/>
              <a:pathLst>
                <a:path w="1352" h="2634" extrusionOk="0">
                  <a:moveTo>
                    <a:pt x="1064" y="1"/>
                  </a:moveTo>
                  <a:cubicBezTo>
                    <a:pt x="1023" y="1"/>
                    <a:pt x="982" y="11"/>
                    <a:pt x="942" y="33"/>
                  </a:cubicBezTo>
                  <a:cubicBezTo>
                    <a:pt x="252" y="451"/>
                    <a:pt x="0" y="1477"/>
                    <a:pt x="189" y="2230"/>
                  </a:cubicBezTo>
                  <a:cubicBezTo>
                    <a:pt x="264" y="2512"/>
                    <a:pt x="470" y="2633"/>
                    <a:pt x="683" y="2633"/>
                  </a:cubicBezTo>
                  <a:cubicBezTo>
                    <a:pt x="1006" y="2633"/>
                    <a:pt x="1344" y="2354"/>
                    <a:pt x="1256" y="1937"/>
                  </a:cubicBezTo>
                  <a:cubicBezTo>
                    <a:pt x="1193" y="1665"/>
                    <a:pt x="1151" y="1393"/>
                    <a:pt x="1151" y="1121"/>
                  </a:cubicBezTo>
                  <a:cubicBezTo>
                    <a:pt x="1193" y="849"/>
                    <a:pt x="1256" y="577"/>
                    <a:pt x="1319" y="305"/>
                  </a:cubicBezTo>
                  <a:cubicBezTo>
                    <a:pt x="1352" y="140"/>
                    <a:pt x="1215"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77"/>
            <p:cNvSpPr/>
            <p:nvPr/>
          </p:nvSpPr>
          <p:spPr>
            <a:xfrm>
              <a:off x="2035150" y="4450175"/>
              <a:ext cx="54950" cy="79325"/>
            </a:xfrm>
            <a:custGeom>
              <a:avLst/>
              <a:gdLst/>
              <a:ahLst/>
              <a:cxnLst/>
              <a:rect l="l" t="t" r="r" b="b"/>
              <a:pathLst>
                <a:path w="2198" h="3173" extrusionOk="0">
                  <a:moveTo>
                    <a:pt x="1854" y="0"/>
                  </a:moveTo>
                  <a:cubicBezTo>
                    <a:pt x="1774" y="0"/>
                    <a:pt x="1694" y="31"/>
                    <a:pt x="1632" y="100"/>
                  </a:cubicBezTo>
                  <a:cubicBezTo>
                    <a:pt x="1235" y="539"/>
                    <a:pt x="1046" y="1104"/>
                    <a:pt x="774" y="1627"/>
                  </a:cubicBezTo>
                  <a:cubicBezTo>
                    <a:pt x="628" y="1899"/>
                    <a:pt x="440" y="2171"/>
                    <a:pt x="293" y="2443"/>
                  </a:cubicBezTo>
                  <a:cubicBezTo>
                    <a:pt x="168" y="2652"/>
                    <a:pt x="84" y="2861"/>
                    <a:pt x="0" y="3071"/>
                  </a:cubicBezTo>
                  <a:cubicBezTo>
                    <a:pt x="29" y="3143"/>
                    <a:pt x="85" y="3172"/>
                    <a:pt x="156" y="3172"/>
                  </a:cubicBezTo>
                  <a:cubicBezTo>
                    <a:pt x="391" y="3172"/>
                    <a:pt x="787" y="2853"/>
                    <a:pt x="900" y="2757"/>
                  </a:cubicBezTo>
                  <a:cubicBezTo>
                    <a:pt x="1130" y="2527"/>
                    <a:pt x="1318" y="2276"/>
                    <a:pt x="1486" y="2025"/>
                  </a:cubicBezTo>
                  <a:cubicBezTo>
                    <a:pt x="1842" y="1501"/>
                    <a:pt x="2197" y="957"/>
                    <a:pt x="2176" y="309"/>
                  </a:cubicBezTo>
                  <a:cubicBezTo>
                    <a:pt x="2176" y="126"/>
                    <a:pt x="2016" y="0"/>
                    <a:pt x="1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3" name="Google Shape;1843;p77"/>
            <p:cNvSpPr/>
            <p:nvPr/>
          </p:nvSpPr>
          <p:spPr>
            <a:xfrm>
              <a:off x="2103675" y="4922125"/>
              <a:ext cx="22025" cy="43350"/>
            </a:xfrm>
            <a:custGeom>
              <a:avLst/>
              <a:gdLst/>
              <a:ahLst/>
              <a:cxnLst/>
              <a:rect l="l" t="t" r="r" b="b"/>
              <a:pathLst>
                <a:path w="881" h="1734" extrusionOk="0">
                  <a:moveTo>
                    <a:pt x="413" y="1"/>
                  </a:moveTo>
                  <a:cubicBezTo>
                    <a:pt x="351" y="1"/>
                    <a:pt x="283" y="42"/>
                    <a:pt x="272" y="116"/>
                  </a:cubicBezTo>
                  <a:cubicBezTo>
                    <a:pt x="230" y="325"/>
                    <a:pt x="63" y="492"/>
                    <a:pt x="42" y="722"/>
                  </a:cubicBezTo>
                  <a:cubicBezTo>
                    <a:pt x="0" y="953"/>
                    <a:pt x="21" y="1225"/>
                    <a:pt x="84" y="1455"/>
                  </a:cubicBezTo>
                  <a:cubicBezTo>
                    <a:pt x="152" y="1639"/>
                    <a:pt x="333" y="1734"/>
                    <a:pt x="503" y="1734"/>
                  </a:cubicBezTo>
                  <a:cubicBezTo>
                    <a:pt x="699" y="1734"/>
                    <a:pt x="881" y="1608"/>
                    <a:pt x="858" y="1350"/>
                  </a:cubicBezTo>
                  <a:cubicBezTo>
                    <a:pt x="837" y="1120"/>
                    <a:pt x="774" y="890"/>
                    <a:pt x="712" y="660"/>
                  </a:cubicBezTo>
                  <a:cubicBezTo>
                    <a:pt x="649" y="492"/>
                    <a:pt x="523" y="325"/>
                    <a:pt x="523" y="137"/>
                  </a:cubicBezTo>
                  <a:cubicBezTo>
                    <a:pt x="534" y="42"/>
                    <a:pt x="476" y="1"/>
                    <a:pt x="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4" name="Google Shape;1844;p77"/>
            <p:cNvSpPr/>
            <p:nvPr/>
          </p:nvSpPr>
          <p:spPr>
            <a:xfrm>
              <a:off x="2089550" y="4862025"/>
              <a:ext cx="27225" cy="49400"/>
            </a:xfrm>
            <a:custGeom>
              <a:avLst/>
              <a:gdLst/>
              <a:ahLst/>
              <a:cxnLst/>
              <a:rect l="l" t="t" r="r" b="b"/>
              <a:pathLst>
                <a:path w="1089" h="1976" extrusionOk="0">
                  <a:moveTo>
                    <a:pt x="715" y="1"/>
                  </a:moveTo>
                  <a:cubicBezTo>
                    <a:pt x="705" y="1"/>
                    <a:pt x="696" y="3"/>
                    <a:pt x="691" y="9"/>
                  </a:cubicBezTo>
                  <a:cubicBezTo>
                    <a:pt x="293" y="532"/>
                    <a:pt x="0" y="1201"/>
                    <a:pt x="293" y="1850"/>
                  </a:cubicBezTo>
                  <a:cubicBezTo>
                    <a:pt x="329" y="1940"/>
                    <a:pt x="396" y="1976"/>
                    <a:pt x="469" y="1976"/>
                  </a:cubicBezTo>
                  <a:cubicBezTo>
                    <a:pt x="566" y="1976"/>
                    <a:pt x="673" y="1913"/>
                    <a:pt x="733" y="1829"/>
                  </a:cubicBezTo>
                  <a:cubicBezTo>
                    <a:pt x="1088" y="1306"/>
                    <a:pt x="963" y="616"/>
                    <a:pt x="795" y="51"/>
                  </a:cubicBezTo>
                  <a:cubicBezTo>
                    <a:pt x="780" y="20"/>
                    <a:pt x="742" y="1"/>
                    <a:pt x="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5" name="Google Shape;1845;p77"/>
            <p:cNvSpPr/>
            <p:nvPr/>
          </p:nvSpPr>
          <p:spPr>
            <a:xfrm>
              <a:off x="2100000" y="5019075"/>
              <a:ext cx="21475" cy="32800"/>
            </a:xfrm>
            <a:custGeom>
              <a:avLst/>
              <a:gdLst/>
              <a:ahLst/>
              <a:cxnLst/>
              <a:rect l="l" t="t" r="r" b="b"/>
              <a:pathLst>
                <a:path w="859" h="1312" extrusionOk="0">
                  <a:moveTo>
                    <a:pt x="291" y="0"/>
                  </a:moveTo>
                  <a:cubicBezTo>
                    <a:pt x="213" y="0"/>
                    <a:pt x="142" y="58"/>
                    <a:pt x="126" y="150"/>
                  </a:cubicBezTo>
                  <a:cubicBezTo>
                    <a:pt x="22" y="464"/>
                    <a:pt x="1" y="966"/>
                    <a:pt x="231" y="1217"/>
                  </a:cubicBezTo>
                  <a:cubicBezTo>
                    <a:pt x="294" y="1280"/>
                    <a:pt x="377" y="1312"/>
                    <a:pt x="461" y="1312"/>
                  </a:cubicBezTo>
                  <a:cubicBezTo>
                    <a:pt x="545" y="1312"/>
                    <a:pt x="628" y="1280"/>
                    <a:pt x="691" y="1217"/>
                  </a:cubicBezTo>
                  <a:cubicBezTo>
                    <a:pt x="838" y="1008"/>
                    <a:pt x="859" y="736"/>
                    <a:pt x="754" y="527"/>
                  </a:cubicBezTo>
                  <a:cubicBezTo>
                    <a:pt x="691" y="318"/>
                    <a:pt x="566" y="129"/>
                    <a:pt x="377" y="25"/>
                  </a:cubicBezTo>
                  <a:cubicBezTo>
                    <a:pt x="349" y="8"/>
                    <a:pt x="320" y="0"/>
                    <a:pt x="2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6" name="Google Shape;1846;p77"/>
            <p:cNvSpPr/>
            <p:nvPr/>
          </p:nvSpPr>
          <p:spPr>
            <a:xfrm>
              <a:off x="1767325" y="4674925"/>
              <a:ext cx="55425" cy="68475"/>
            </a:xfrm>
            <a:custGeom>
              <a:avLst/>
              <a:gdLst/>
              <a:ahLst/>
              <a:cxnLst/>
              <a:rect l="l" t="t" r="r" b="b"/>
              <a:pathLst>
                <a:path w="2217" h="2739" extrusionOk="0">
                  <a:moveTo>
                    <a:pt x="1715" y="1"/>
                  </a:moveTo>
                  <a:cubicBezTo>
                    <a:pt x="1639" y="1"/>
                    <a:pt x="1559" y="26"/>
                    <a:pt x="1486" y="86"/>
                  </a:cubicBezTo>
                  <a:cubicBezTo>
                    <a:pt x="816" y="651"/>
                    <a:pt x="0" y="1592"/>
                    <a:pt x="523" y="2513"/>
                  </a:cubicBezTo>
                  <a:cubicBezTo>
                    <a:pt x="614" y="2665"/>
                    <a:pt x="764" y="2738"/>
                    <a:pt x="916" y="2738"/>
                  </a:cubicBezTo>
                  <a:cubicBezTo>
                    <a:pt x="1078" y="2738"/>
                    <a:pt x="1242" y="2654"/>
                    <a:pt x="1339" y="2492"/>
                  </a:cubicBezTo>
                  <a:cubicBezTo>
                    <a:pt x="1444" y="2157"/>
                    <a:pt x="1528" y="1802"/>
                    <a:pt x="1549" y="1446"/>
                  </a:cubicBezTo>
                  <a:cubicBezTo>
                    <a:pt x="1591" y="1111"/>
                    <a:pt x="1737" y="797"/>
                    <a:pt x="1988" y="567"/>
                  </a:cubicBezTo>
                  <a:cubicBezTo>
                    <a:pt x="2217" y="322"/>
                    <a:pt x="1987" y="1"/>
                    <a:pt x="1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7" name="Google Shape;1847;p77"/>
            <p:cNvSpPr/>
            <p:nvPr/>
          </p:nvSpPr>
          <p:spPr>
            <a:xfrm>
              <a:off x="1398025" y="4763825"/>
              <a:ext cx="71675" cy="20850"/>
            </a:xfrm>
            <a:custGeom>
              <a:avLst/>
              <a:gdLst/>
              <a:ahLst/>
              <a:cxnLst/>
              <a:rect l="l" t="t" r="r" b="b"/>
              <a:pathLst>
                <a:path w="2867" h="834" extrusionOk="0">
                  <a:moveTo>
                    <a:pt x="957" y="0"/>
                  </a:moveTo>
                  <a:cubicBezTo>
                    <a:pt x="647" y="0"/>
                    <a:pt x="343" y="67"/>
                    <a:pt x="63" y="191"/>
                  </a:cubicBezTo>
                  <a:cubicBezTo>
                    <a:pt x="0" y="212"/>
                    <a:pt x="0" y="296"/>
                    <a:pt x="42" y="359"/>
                  </a:cubicBezTo>
                  <a:cubicBezTo>
                    <a:pt x="356" y="610"/>
                    <a:pt x="754" y="756"/>
                    <a:pt x="1172" y="756"/>
                  </a:cubicBezTo>
                  <a:cubicBezTo>
                    <a:pt x="1420" y="792"/>
                    <a:pt x="1680" y="834"/>
                    <a:pt x="1940" y="834"/>
                  </a:cubicBezTo>
                  <a:cubicBezTo>
                    <a:pt x="2140" y="834"/>
                    <a:pt x="2340" y="809"/>
                    <a:pt x="2532" y="735"/>
                  </a:cubicBezTo>
                  <a:cubicBezTo>
                    <a:pt x="2741" y="652"/>
                    <a:pt x="2867" y="275"/>
                    <a:pt x="2574" y="171"/>
                  </a:cubicBezTo>
                  <a:cubicBezTo>
                    <a:pt x="2243" y="71"/>
                    <a:pt x="1899" y="11"/>
                    <a:pt x="1552" y="11"/>
                  </a:cubicBezTo>
                  <a:cubicBezTo>
                    <a:pt x="1460" y="11"/>
                    <a:pt x="1368" y="15"/>
                    <a:pt x="1277" y="24"/>
                  </a:cubicBezTo>
                  <a:cubicBezTo>
                    <a:pt x="1170" y="8"/>
                    <a:pt x="1063" y="0"/>
                    <a:pt x="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8" name="Google Shape;1848;p77"/>
            <p:cNvSpPr/>
            <p:nvPr/>
          </p:nvSpPr>
          <p:spPr>
            <a:xfrm>
              <a:off x="1522525" y="5299700"/>
              <a:ext cx="35050" cy="28625"/>
            </a:xfrm>
            <a:custGeom>
              <a:avLst/>
              <a:gdLst/>
              <a:ahLst/>
              <a:cxnLst/>
              <a:rect l="l" t="t" r="r" b="b"/>
              <a:pathLst>
                <a:path w="1402" h="1145" extrusionOk="0">
                  <a:moveTo>
                    <a:pt x="1119" y="1"/>
                  </a:moveTo>
                  <a:cubicBezTo>
                    <a:pt x="659" y="1"/>
                    <a:pt x="227" y="281"/>
                    <a:pt x="42" y="726"/>
                  </a:cubicBezTo>
                  <a:cubicBezTo>
                    <a:pt x="0" y="956"/>
                    <a:pt x="167" y="1145"/>
                    <a:pt x="377" y="1145"/>
                  </a:cubicBezTo>
                  <a:cubicBezTo>
                    <a:pt x="879" y="1040"/>
                    <a:pt x="1276" y="643"/>
                    <a:pt x="1381" y="140"/>
                  </a:cubicBezTo>
                  <a:cubicBezTo>
                    <a:pt x="1402" y="78"/>
                    <a:pt x="1360" y="36"/>
                    <a:pt x="1297" y="15"/>
                  </a:cubicBezTo>
                  <a:cubicBezTo>
                    <a:pt x="1238" y="5"/>
                    <a:pt x="1178" y="1"/>
                    <a:pt x="1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9" name="Google Shape;1849;p77"/>
            <p:cNvSpPr/>
            <p:nvPr/>
          </p:nvSpPr>
          <p:spPr>
            <a:xfrm>
              <a:off x="1423125" y="5277350"/>
              <a:ext cx="51825" cy="24825"/>
            </a:xfrm>
            <a:custGeom>
              <a:avLst/>
              <a:gdLst/>
              <a:ahLst/>
              <a:cxnLst/>
              <a:rect l="l" t="t" r="r" b="b"/>
              <a:pathLst>
                <a:path w="2073" h="993" extrusionOk="0">
                  <a:moveTo>
                    <a:pt x="578" y="0"/>
                  </a:moveTo>
                  <a:cubicBezTo>
                    <a:pt x="385" y="0"/>
                    <a:pt x="193" y="15"/>
                    <a:pt x="1" y="30"/>
                  </a:cubicBezTo>
                  <a:cubicBezTo>
                    <a:pt x="273" y="365"/>
                    <a:pt x="586" y="679"/>
                    <a:pt x="900" y="993"/>
                  </a:cubicBezTo>
                  <a:lnTo>
                    <a:pt x="1026" y="951"/>
                  </a:lnTo>
                  <a:cubicBezTo>
                    <a:pt x="1235" y="909"/>
                    <a:pt x="2072" y="616"/>
                    <a:pt x="1800" y="239"/>
                  </a:cubicBezTo>
                  <a:cubicBezTo>
                    <a:pt x="1654" y="34"/>
                    <a:pt x="1384" y="3"/>
                    <a:pt x="1128" y="3"/>
                  </a:cubicBezTo>
                  <a:cubicBezTo>
                    <a:pt x="1018" y="3"/>
                    <a:pt x="911" y="9"/>
                    <a:pt x="817" y="9"/>
                  </a:cubicBezTo>
                  <a:cubicBezTo>
                    <a:pt x="737" y="3"/>
                    <a:pt x="657" y="0"/>
                    <a:pt x="5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0" name="Google Shape;1850;p77"/>
            <p:cNvSpPr/>
            <p:nvPr/>
          </p:nvSpPr>
          <p:spPr>
            <a:xfrm>
              <a:off x="1425750" y="4627325"/>
              <a:ext cx="32975" cy="21075"/>
            </a:xfrm>
            <a:custGeom>
              <a:avLst/>
              <a:gdLst/>
              <a:ahLst/>
              <a:cxnLst/>
              <a:rect l="l" t="t" r="r" b="b"/>
              <a:pathLst>
                <a:path w="1319" h="843" extrusionOk="0">
                  <a:moveTo>
                    <a:pt x="459" y="0"/>
                  </a:moveTo>
                  <a:cubicBezTo>
                    <a:pt x="333" y="0"/>
                    <a:pt x="210" y="16"/>
                    <a:pt x="105" y="44"/>
                  </a:cubicBezTo>
                  <a:cubicBezTo>
                    <a:pt x="42" y="65"/>
                    <a:pt x="0" y="149"/>
                    <a:pt x="42" y="211"/>
                  </a:cubicBezTo>
                  <a:cubicBezTo>
                    <a:pt x="193" y="513"/>
                    <a:pt x="546" y="842"/>
                    <a:pt x="895" y="842"/>
                  </a:cubicBezTo>
                  <a:cubicBezTo>
                    <a:pt x="982" y="842"/>
                    <a:pt x="1068" y="822"/>
                    <a:pt x="1151" y="776"/>
                  </a:cubicBezTo>
                  <a:cubicBezTo>
                    <a:pt x="1256" y="713"/>
                    <a:pt x="1318" y="588"/>
                    <a:pt x="1277" y="462"/>
                  </a:cubicBezTo>
                  <a:cubicBezTo>
                    <a:pt x="1184" y="124"/>
                    <a:pt x="809" y="0"/>
                    <a:pt x="4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1" name="Google Shape;1851;p77"/>
            <p:cNvSpPr/>
            <p:nvPr/>
          </p:nvSpPr>
          <p:spPr>
            <a:xfrm>
              <a:off x="1582150" y="4792475"/>
              <a:ext cx="34550" cy="15050"/>
            </a:xfrm>
            <a:custGeom>
              <a:avLst/>
              <a:gdLst/>
              <a:ahLst/>
              <a:cxnLst/>
              <a:rect l="l" t="t" r="r" b="b"/>
              <a:pathLst>
                <a:path w="1382" h="602" extrusionOk="0">
                  <a:moveTo>
                    <a:pt x="1048" y="0"/>
                  </a:moveTo>
                  <a:cubicBezTo>
                    <a:pt x="895" y="0"/>
                    <a:pt x="751" y="28"/>
                    <a:pt x="607" y="92"/>
                  </a:cubicBezTo>
                  <a:cubicBezTo>
                    <a:pt x="419" y="133"/>
                    <a:pt x="251" y="217"/>
                    <a:pt x="63" y="280"/>
                  </a:cubicBezTo>
                  <a:cubicBezTo>
                    <a:pt x="0" y="322"/>
                    <a:pt x="0" y="426"/>
                    <a:pt x="63" y="468"/>
                  </a:cubicBezTo>
                  <a:cubicBezTo>
                    <a:pt x="220" y="551"/>
                    <a:pt x="438" y="602"/>
                    <a:pt x="652" y="602"/>
                  </a:cubicBezTo>
                  <a:cubicBezTo>
                    <a:pt x="924" y="602"/>
                    <a:pt x="1190" y="521"/>
                    <a:pt x="1319" y="322"/>
                  </a:cubicBezTo>
                  <a:cubicBezTo>
                    <a:pt x="1381" y="196"/>
                    <a:pt x="1319" y="50"/>
                    <a:pt x="1193" y="8"/>
                  </a:cubicBezTo>
                  <a:cubicBezTo>
                    <a:pt x="1144" y="3"/>
                    <a:pt x="1095" y="0"/>
                    <a:pt x="10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2" name="Google Shape;1852;p77"/>
            <p:cNvSpPr/>
            <p:nvPr/>
          </p:nvSpPr>
          <p:spPr>
            <a:xfrm>
              <a:off x="1531000" y="4791625"/>
              <a:ext cx="39150" cy="14975"/>
            </a:xfrm>
            <a:custGeom>
              <a:avLst/>
              <a:gdLst/>
              <a:ahLst/>
              <a:cxnLst/>
              <a:rect l="l" t="t" r="r" b="b"/>
              <a:pathLst>
                <a:path w="1566" h="599" extrusionOk="0">
                  <a:moveTo>
                    <a:pt x="943" y="0"/>
                  </a:moveTo>
                  <a:cubicBezTo>
                    <a:pt x="870" y="0"/>
                    <a:pt x="798" y="7"/>
                    <a:pt x="728" y="21"/>
                  </a:cubicBezTo>
                  <a:cubicBezTo>
                    <a:pt x="624" y="21"/>
                    <a:pt x="498" y="21"/>
                    <a:pt x="393" y="42"/>
                  </a:cubicBezTo>
                  <a:cubicBezTo>
                    <a:pt x="289" y="63"/>
                    <a:pt x="163" y="126"/>
                    <a:pt x="80" y="126"/>
                  </a:cubicBezTo>
                  <a:cubicBezTo>
                    <a:pt x="73" y="123"/>
                    <a:pt x="66" y="122"/>
                    <a:pt x="60" y="122"/>
                  </a:cubicBezTo>
                  <a:cubicBezTo>
                    <a:pt x="13" y="122"/>
                    <a:pt x="0" y="191"/>
                    <a:pt x="38" y="209"/>
                  </a:cubicBezTo>
                  <a:cubicBezTo>
                    <a:pt x="142" y="272"/>
                    <a:pt x="226" y="398"/>
                    <a:pt x="331" y="460"/>
                  </a:cubicBezTo>
                  <a:cubicBezTo>
                    <a:pt x="456" y="523"/>
                    <a:pt x="582" y="565"/>
                    <a:pt x="707" y="586"/>
                  </a:cubicBezTo>
                  <a:cubicBezTo>
                    <a:pt x="759" y="594"/>
                    <a:pt x="810" y="599"/>
                    <a:pt x="861" y="599"/>
                  </a:cubicBezTo>
                  <a:cubicBezTo>
                    <a:pt x="1059" y="599"/>
                    <a:pt x="1252" y="535"/>
                    <a:pt x="1419" y="419"/>
                  </a:cubicBezTo>
                  <a:cubicBezTo>
                    <a:pt x="1565" y="335"/>
                    <a:pt x="1523" y="126"/>
                    <a:pt x="1377" y="84"/>
                  </a:cubicBezTo>
                  <a:cubicBezTo>
                    <a:pt x="1237" y="28"/>
                    <a:pt x="1089" y="0"/>
                    <a:pt x="9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3" name="Google Shape;1853;p77"/>
            <p:cNvSpPr/>
            <p:nvPr/>
          </p:nvSpPr>
          <p:spPr>
            <a:xfrm>
              <a:off x="1561225" y="4663950"/>
              <a:ext cx="39775" cy="12550"/>
            </a:xfrm>
            <a:custGeom>
              <a:avLst/>
              <a:gdLst/>
              <a:ahLst/>
              <a:cxnLst/>
              <a:rect l="l" t="t" r="r" b="b"/>
              <a:pathLst>
                <a:path w="1591" h="502" extrusionOk="0">
                  <a:moveTo>
                    <a:pt x="556" y="1"/>
                  </a:moveTo>
                  <a:cubicBezTo>
                    <a:pt x="404" y="1"/>
                    <a:pt x="253" y="8"/>
                    <a:pt x="105" y="23"/>
                  </a:cubicBezTo>
                  <a:cubicBezTo>
                    <a:pt x="42" y="23"/>
                    <a:pt x="0" y="106"/>
                    <a:pt x="63" y="148"/>
                  </a:cubicBezTo>
                  <a:cubicBezTo>
                    <a:pt x="330" y="384"/>
                    <a:pt x="679" y="501"/>
                    <a:pt x="1031" y="501"/>
                  </a:cubicBezTo>
                  <a:cubicBezTo>
                    <a:pt x="1149" y="501"/>
                    <a:pt x="1266" y="488"/>
                    <a:pt x="1381" y="462"/>
                  </a:cubicBezTo>
                  <a:cubicBezTo>
                    <a:pt x="1591" y="420"/>
                    <a:pt x="1591" y="127"/>
                    <a:pt x="1381" y="64"/>
                  </a:cubicBezTo>
                  <a:cubicBezTo>
                    <a:pt x="1111" y="24"/>
                    <a:pt x="832" y="1"/>
                    <a:pt x="5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4" name="Google Shape;1854;p77"/>
            <p:cNvSpPr/>
            <p:nvPr/>
          </p:nvSpPr>
          <p:spPr>
            <a:xfrm>
              <a:off x="1454525" y="5304975"/>
              <a:ext cx="62775" cy="29625"/>
            </a:xfrm>
            <a:custGeom>
              <a:avLst/>
              <a:gdLst/>
              <a:ahLst/>
              <a:cxnLst/>
              <a:rect l="l" t="t" r="r" b="b"/>
              <a:pathLst>
                <a:path w="2511" h="1185" extrusionOk="0">
                  <a:moveTo>
                    <a:pt x="1818" y="0"/>
                  </a:moveTo>
                  <a:cubicBezTo>
                    <a:pt x="1350" y="0"/>
                    <a:pt x="928" y="147"/>
                    <a:pt x="460" y="201"/>
                  </a:cubicBezTo>
                  <a:cubicBezTo>
                    <a:pt x="314" y="222"/>
                    <a:pt x="147" y="222"/>
                    <a:pt x="0" y="243"/>
                  </a:cubicBezTo>
                  <a:cubicBezTo>
                    <a:pt x="356" y="557"/>
                    <a:pt x="711" y="871"/>
                    <a:pt x="1088" y="1185"/>
                  </a:cubicBezTo>
                  <a:cubicBezTo>
                    <a:pt x="1548" y="1143"/>
                    <a:pt x="1988" y="934"/>
                    <a:pt x="2323" y="620"/>
                  </a:cubicBezTo>
                  <a:cubicBezTo>
                    <a:pt x="2511" y="390"/>
                    <a:pt x="2364" y="13"/>
                    <a:pt x="2051" y="13"/>
                  </a:cubicBezTo>
                  <a:cubicBezTo>
                    <a:pt x="1972" y="4"/>
                    <a:pt x="1894" y="0"/>
                    <a:pt x="18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5" name="Google Shape;1855;p77"/>
            <p:cNvSpPr/>
            <p:nvPr/>
          </p:nvSpPr>
          <p:spPr>
            <a:xfrm>
              <a:off x="2224625" y="4695325"/>
              <a:ext cx="19450" cy="15425"/>
            </a:xfrm>
            <a:custGeom>
              <a:avLst/>
              <a:gdLst/>
              <a:ahLst/>
              <a:cxnLst/>
              <a:rect l="l" t="t" r="r" b="b"/>
              <a:pathLst>
                <a:path w="778" h="617" extrusionOk="0">
                  <a:moveTo>
                    <a:pt x="432" y="1"/>
                  </a:moveTo>
                  <a:cubicBezTo>
                    <a:pt x="386" y="1"/>
                    <a:pt x="338" y="14"/>
                    <a:pt x="289" y="44"/>
                  </a:cubicBezTo>
                  <a:cubicBezTo>
                    <a:pt x="184" y="86"/>
                    <a:pt x="121" y="190"/>
                    <a:pt x="58" y="295"/>
                  </a:cubicBezTo>
                  <a:cubicBezTo>
                    <a:pt x="37" y="379"/>
                    <a:pt x="58" y="462"/>
                    <a:pt x="17" y="525"/>
                  </a:cubicBezTo>
                  <a:cubicBezTo>
                    <a:pt x="1" y="589"/>
                    <a:pt x="33" y="616"/>
                    <a:pt x="78" y="616"/>
                  </a:cubicBezTo>
                  <a:cubicBezTo>
                    <a:pt x="91" y="616"/>
                    <a:pt x="106" y="614"/>
                    <a:pt x="121" y="609"/>
                  </a:cubicBezTo>
                  <a:cubicBezTo>
                    <a:pt x="134" y="604"/>
                    <a:pt x="149" y="603"/>
                    <a:pt x="164" y="603"/>
                  </a:cubicBezTo>
                  <a:cubicBezTo>
                    <a:pt x="204" y="603"/>
                    <a:pt x="251" y="615"/>
                    <a:pt x="298" y="615"/>
                  </a:cubicBezTo>
                  <a:cubicBezTo>
                    <a:pt x="316" y="615"/>
                    <a:pt x="334" y="613"/>
                    <a:pt x="351" y="609"/>
                  </a:cubicBezTo>
                  <a:cubicBezTo>
                    <a:pt x="456" y="588"/>
                    <a:pt x="561" y="525"/>
                    <a:pt x="623" y="442"/>
                  </a:cubicBezTo>
                  <a:cubicBezTo>
                    <a:pt x="778" y="270"/>
                    <a:pt x="637" y="1"/>
                    <a:pt x="4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6" name="Google Shape;1856;p77"/>
            <p:cNvSpPr/>
            <p:nvPr/>
          </p:nvSpPr>
          <p:spPr>
            <a:xfrm>
              <a:off x="1561225" y="5229750"/>
              <a:ext cx="57650" cy="52125"/>
            </a:xfrm>
            <a:custGeom>
              <a:avLst/>
              <a:gdLst/>
              <a:ahLst/>
              <a:cxnLst/>
              <a:rect l="l" t="t" r="r" b="b"/>
              <a:pathLst>
                <a:path w="2306" h="2085" extrusionOk="0">
                  <a:moveTo>
                    <a:pt x="1833" y="0"/>
                  </a:moveTo>
                  <a:cubicBezTo>
                    <a:pt x="1767" y="0"/>
                    <a:pt x="1698" y="16"/>
                    <a:pt x="1632" y="51"/>
                  </a:cubicBezTo>
                  <a:cubicBezTo>
                    <a:pt x="1235" y="281"/>
                    <a:pt x="984" y="679"/>
                    <a:pt x="670" y="992"/>
                  </a:cubicBezTo>
                  <a:cubicBezTo>
                    <a:pt x="398" y="1264"/>
                    <a:pt x="105" y="1536"/>
                    <a:pt x="0" y="1913"/>
                  </a:cubicBezTo>
                  <a:cubicBezTo>
                    <a:pt x="0" y="1976"/>
                    <a:pt x="21" y="2018"/>
                    <a:pt x="63" y="2039"/>
                  </a:cubicBezTo>
                  <a:cubicBezTo>
                    <a:pt x="162" y="2070"/>
                    <a:pt x="260" y="2084"/>
                    <a:pt x="357" y="2084"/>
                  </a:cubicBezTo>
                  <a:cubicBezTo>
                    <a:pt x="709" y="2084"/>
                    <a:pt x="1039" y="1896"/>
                    <a:pt x="1319" y="1683"/>
                  </a:cubicBezTo>
                  <a:cubicBezTo>
                    <a:pt x="1716" y="1390"/>
                    <a:pt x="2156" y="1013"/>
                    <a:pt x="2239" y="490"/>
                  </a:cubicBezTo>
                  <a:cubicBezTo>
                    <a:pt x="2305" y="226"/>
                    <a:pt x="2084" y="0"/>
                    <a:pt x="1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7" name="Google Shape;1857;p77"/>
            <p:cNvSpPr/>
            <p:nvPr/>
          </p:nvSpPr>
          <p:spPr>
            <a:xfrm>
              <a:off x="2171675" y="4710875"/>
              <a:ext cx="40925" cy="21650"/>
            </a:xfrm>
            <a:custGeom>
              <a:avLst/>
              <a:gdLst/>
              <a:ahLst/>
              <a:cxnLst/>
              <a:rect l="l" t="t" r="r" b="b"/>
              <a:pathLst>
                <a:path w="1637" h="866" extrusionOk="0">
                  <a:moveTo>
                    <a:pt x="1330" y="0"/>
                  </a:moveTo>
                  <a:cubicBezTo>
                    <a:pt x="1313" y="0"/>
                    <a:pt x="1295" y="3"/>
                    <a:pt x="1277" y="8"/>
                  </a:cubicBezTo>
                  <a:cubicBezTo>
                    <a:pt x="1005" y="92"/>
                    <a:pt x="774" y="196"/>
                    <a:pt x="544" y="343"/>
                  </a:cubicBezTo>
                  <a:cubicBezTo>
                    <a:pt x="335" y="426"/>
                    <a:pt x="147" y="573"/>
                    <a:pt x="21" y="761"/>
                  </a:cubicBezTo>
                  <a:cubicBezTo>
                    <a:pt x="0" y="803"/>
                    <a:pt x="21" y="866"/>
                    <a:pt x="84" y="866"/>
                  </a:cubicBezTo>
                  <a:cubicBezTo>
                    <a:pt x="314" y="845"/>
                    <a:pt x="544" y="803"/>
                    <a:pt x="754" y="698"/>
                  </a:cubicBezTo>
                  <a:cubicBezTo>
                    <a:pt x="984" y="615"/>
                    <a:pt x="1214" y="510"/>
                    <a:pt x="1444" y="405"/>
                  </a:cubicBezTo>
                  <a:cubicBezTo>
                    <a:pt x="1636" y="309"/>
                    <a:pt x="1528" y="0"/>
                    <a:pt x="13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8" name="Google Shape;1858;p77"/>
            <p:cNvSpPr/>
            <p:nvPr/>
          </p:nvSpPr>
          <p:spPr>
            <a:xfrm>
              <a:off x="2251700" y="4662925"/>
              <a:ext cx="59650" cy="39825"/>
            </a:xfrm>
            <a:custGeom>
              <a:avLst/>
              <a:gdLst/>
              <a:ahLst/>
              <a:cxnLst/>
              <a:rect l="l" t="t" r="r" b="b"/>
              <a:pathLst>
                <a:path w="2386" h="1593" extrusionOk="0">
                  <a:moveTo>
                    <a:pt x="1842" y="1"/>
                  </a:moveTo>
                  <a:cubicBezTo>
                    <a:pt x="1612" y="85"/>
                    <a:pt x="1382" y="189"/>
                    <a:pt x="1172" y="315"/>
                  </a:cubicBezTo>
                  <a:cubicBezTo>
                    <a:pt x="733" y="482"/>
                    <a:pt x="356" y="796"/>
                    <a:pt x="105" y="1173"/>
                  </a:cubicBezTo>
                  <a:cubicBezTo>
                    <a:pt x="1" y="1361"/>
                    <a:pt x="147" y="1591"/>
                    <a:pt x="356" y="1591"/>
                  </a:cubicBezTo>
                  <a:cubicBezTo>
                    <a:pt x="379" y="1592"/>
                    <a:pt x="402" y="1593"/>
                    <a:pt x="424" y="1593"/>
                  </a:cubicBezTo>
                  <a:cubicBezTo>
                    <a:pt x="837" y="1593"/>
                    <a:pt x="1214" y="1417"/>
                    <a:pt x="1591" y="1298"/>
                  </a:cubicBezTo>
                  <a:cubicBezTo>
                    <a:pt x="1863" y="1214"/>
                    <a:pt x="2114" y="1152"/>
                    <a:pt x="2386" y="1068"/>
                  </a:cubicBezTo>
                  <a:cubicBezTo>
                    <a:pt x="2198" y="712"/>
                    <a:pt x="2030" y="357"/>
                    <a:pt x="18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9" name="Google Shape;1859;p77"/>
            <p:cNvSpPr/>
            <p:nvPr/>
          </p:nvSpPr>
          <p:spPr>
            <a:xfrm>
              <a:off x="1812300" y="5288775"/>
              <a:ext cx="25675" cy="43750"/>
            </a:xfrm>
            <a:custGeom>
              <a:avLst/>
              <a:gdLst/>
              <a:ahLst/>
              <a:cxnLst/>
              <a:rect l="l" t="t" r="r" b="b"/>
              <a:pathLst>
                <a:path w="1027" h="1750" extrusionOk="0">
                  <a:moveTo>
                    <a:pt x="571" y="1"/>
                  </a:moveTo>
                  <a:cubicBezTo>
                    <a:pt x="505" y="1"/>
                    <a:pt x="439" y="18"/>
                    <a:pt x="377" y="54"/>
                  </a:cubicBezTo>
                  <a:cubicBezTo>
                    <a:pt x="64" y="201"/>
                    <a:pt x="22" y="640"/>
                    <a:pt x="1" y="954"/>
                  </a:cubicBezTo>
                  <a:cubicBezTo>
                    <a:pt x="1" y="1100"/>
                    <a:pt x="43" y="1247"/>
                    <a:pt x="105" y="1393"/>
                  </a:cubicBezTo>
                  <a:cubicBezTo>
                    <a:pt x="168" y="1561"/>
                    <a:pt x="273" y="1582"/>
                    <a:pt x="398" y="1728"/>
                  </a:cubicBezTo>
                  <a:cubicBezTo>
                    <a:pt x="419" y="1742"/>
                    <a:pt x="443" y="1749"/>
                    <a:pt x="466" y="1749"/>
                  </a:cubicBezTo>
                  <a:cubicBezTo>
                    <a:pt x="512" y="1749"/>
                    <a:pt x="559" y="1721"/>
                    <a:pt x="587" y="1665"/>
                  </a:cubicBezTo>
                  <a:cubicBezTo>
                    <a:pt x="608" y="1582"/>
                    <a:pt x="691" y="1519"/>
                    <a:pt x="712" y="1414"/>
                  </a:cubicBezTo>
                  <a:cubicBezTo>
                    <a:pt x="754" y="1289"/>
                    <a:pt x="796" y="1163"/>
                    <a:pt x="817" y="1038"/>
                  </a:cubicBezTo>
                  <a:cubicBezTo>
                    <a:pt x="859" y="787"/>
                    <a:pt x="1026" y="515"/>
                    <a:pt x="942" y="264"/>
                  </a:cubicBezTo>
                  <a:cubicBezTo>
                    <a:pt x="883" y="101"/>
                    <a:pt x="729" y="1"/>
                    <a:pt x="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0" name="Google Shape;1860;p77"/>
            <p:cNvSpPr/>
            <p:nvPr/>
          </p:nvSpPr>
          <p:spPr>
            <a:xfrm>
              <a:off x="1768375" y="5423100"/>
              <a:ext cx="25125" cy="33375"/>
            </a:xfrm>
            <a:custGeom>
              <a:avLst/>
              <a:gdLst/>
              <a:ahLst/>
              <a:cxnLst/>
              <a:rect l="l" t="t" r="r" b="b"/>
              <a:pathLst>
                <a:path w="1005" h="1335" extrusionOk="0">
                  <a:moveTo>
                    <a:pt x="409" y="1"/>
                  </a:moveTo>
                  <a:cubicBezTo>
                    <a:pt x="378" y="1"/>
                    <a:pt x="346" y="12"/>
                    <a:pt x="314" y="38"/>
                  </a:cubicBezTo>
                  <a:cubicBezTo>
                    <a:pt x="0" y="247"/>
                    <a:pt x="105" y="812"/>
                    <a:pt x="126" y="1126"/>
                  </a:cubicBezTo>
                  <a:lnTo>
                    <a:pt x="126" y="1251"/>
                  </a:lnTo>
                  <a:cubicBezTo>
                    <a:pt x="419" y="1293"/>
                    <a:pt x="712" y="1314"/>
                    <a:pt x="1005" y="1335"/>
                  </a:cubicBezTo>
                  <a:cubicBezTo>
                    <a:pt x="963" y="1168"/>
                    <a:pt x="942" y="1021"/>
                    <a:pt x="900" y="854"/>
                  </a:cubicBezTo>
                  <a:cubicBezTo>
                    <a:pt x="863" y="742"/>
                    <a:pt x="660" y="1"/>
                    <a:pt x="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1" name="Google Shape;1861;p77"/>
            <p:cNvSpPr/>
            <p:nvPr/>
          </p:nvSpPr>
          <p:spPr>
            <a:xfrm>
              <a:off x="1961900" y="5193600"/>
              <a:ext cx="44500" cy="27525"/>
            </a:xfrm>
            <a:custGeom>
              <a:avLst/>
              <a:gdLst/>
              <a:ahLst/>
              <a:cxnLst/>
              <a:rect l="l" t="t" r="r" b="b"/>
              <a:pathLst>
                <a:path w="1780" h="1101" extrusionOk="0">
                  <a:moveTo>
                    <a:pt x="1315" y="0"/>
                  </a:moveTo>
                  <a:cubicBezTo>
                    <a:pt x="1086" y="0"/>
                    <a:pt x="846" y="147"/>
                    <a:pt x="650" y="283"/>
                  </a:cubicBezTo>
                  <a:cubicBezTo>
                    <a:pt x="398" y="430"/>
                    <a:pt x="189" y="639"/>
                    <a:pt x="43" y="890"/>
                  </a:cubicBezTo>
                  <a:cubicBezTo>
                    <a:pt x="1" y="953"/>
                    <a:pt x="43" y="1037"/>
                    <a:pt x="126" y="1058"/>
                  </a:cubicBezTo>
                  <a:cubicBezTo>
                    <a:pt x="245" y="1085"/>
                    <a:pt x="372" y="1100"/>
                    <a:pt x="500" y="1100"/>
                  </a:cubicBezTo>
                  <a:cubicBezTo>
                    <a:pt x="664" y="1100"/>
                    <a:pt x="831" y="1075"/>
                    <a:pt x="984" y="1016"/>
                  </a:cubicBezTo>
                  <a:cubicBezTo>
                    <a:pt x="1277" y="953"/>
                    <a:pt x="1696" y="827"/>
                    <a:pt x="1759" y="472"/>
                  </a:cubicBezTo>
                  <a:cubicBezTo>
                    <a:pt x="1779" y="304"/>
                    <a:pt x="1717" y="158"/>
                    <a:pt x="1570" y="74"/>
                  </a:cubicBezTo>
                  <a:cubicBezTo>
                    <a:pt x="1489" y="22"/>
                    <a:pt x="1403" y="0"/>
                    <a:pt x="13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2" name="Google Shape;1862;p77"/>
            <p:cNvSpPr/>
            <p:nvPr/>
          </p:nvSpPr>
          <p:spPr>
            <a:xfrm>
              <a:off x="1922250" y="5148425"/>
              <a:ext cx="85975" cy="64500"/>
            </a:xfrm>
            <a:custGeom>
              <a:avLst/>
              <a:gdLst/>
              <a:ahLst/>
              <a:cxnLst/>
              <a:rect l="l" t="t" r="r" b="b"/>
              <a:pathLst>
                <a:path w="3439" h="2580" extrusionOk="0">
                  <a:moveTo>
                    <a:pt x="2824" y="0"/>
                  </a:moveTo>
                  <a:cubicBezTo>
                    <a:pt x="2783" y="0"/>
                    <a:pt x="2740" y="6"/>
                    <a:pt x="2696" y="19"/>
                  </a:cubicBezTo>
                  <a:cubicBezTo>
                    <a:pt x="1775" y="312"/>
                    <a:pt x="666" y="981"/>
                    <a:pt x="206" y="1860"/>
                  </a:cubicBezTo>
                  <a:cubicBezTo>
                    <a:pt x="0" y="2255"/>
                    <a:pt x="315" y="2579"/>
                    <a:pt x="677" y="2579"/>
                  </a:cubicBezTo>
                  <a:cubicBezTo>
                    <a:pt x="757" y="2579"/>
                    <a:pt x="838" y="2564"/>
                    <a:pt x="917" y="2530"/>
                  </a:cubicBezTo>
                  <a:cubicBezTo>
                    <a:pt x="1336" y="2320"/>
                    <a:pt x="1712" y="2028"/>
                    <a:pt x="2047" y="1714"/>
                  </a:cubicBezTo>
                  <a:cubicBezTo>
                    <a:pt x="2403" y="1400"/>
                    <a:pt x="2800" y="1107"/>
                    <a:pt x="3156" y="772"/>
                  </a:cubicBezTo>
                  <a:cubicBezTo>
                    <a:pt x="3439" y="471"/>
                    <a:pt x="3196" y="0"/>
                    <a:pt x="28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3" name="Google Shape;1863;p77"/>
            <p:cNvSpPr/>
            <p:nvPr/>
          </p:nvSpPr>
          <p:spPr>
            <a:xfrm>
              <a:off x="1833475" y="5241450"/>
              <a:ext cx="56275" cy="45825"/>
            </a:xfrm>
            <a:custGeom>
              <a:avLst/>
              <a:gdLst/>
              <a:ahLst/>
              <a:cxnLst/>
              <a:rect l="l" t="t" r="r" b="b"/>
              <a:pathLst>
                <a:path w="2251" h="1833" extrusionOk="0">
                  <a:moveTo>
                    <a:pt x="1591" y="0"/>
                  </a:moveTo>
                  <a:cubicBezTo>
                    <a:pt x="1300" y="0"/>
                    <a:pt x="1025" y="255"/>
                    <a:pt x="828" y="420"/>
                  </a:cubicBezTo>
                  <a:cubicBezTo>
                    <a:pt x="472" y="671"/>
                    <a:pt x="221" y="1027"/>
                    <a:pt x="74" y="1424"/>
                  </a:cubicBezTo>
                  <a:cubicBezTo>
                    <a:pt x="1" y="1645"/>
                    <a:pt x="202" y="1833"/>
                    <a:pt x="408" y="1833"/>
                  </a:cubicBezTo>
                  <a:cubicBezTo>
                    <a:pt x="436" y="1833"/>
                    <a:pt x="465" y="1829"/>
                    <a:pt x="493" y="1822"/>
                  </a:cubicBezTo>
                  <a:cubicBezTo>
                    <a:pt x="932" y="1675"/>
                    <a:pt x="1330" y="1403"/>
                    <a:pt x="1623" y="1027"/>
                  </a:cubicBezTo>
                  <a:cubicBezTo>
                    <a:pt x="1811" y="817"/>
                    <a:pt x="2250" y="294"/>
                    <a:pt x="1832" y="64"/>
                  </a:cubicBezTo>
                  <a:cubicBezTo>
                    <a:pt x="1751" y="19"/>
                    <a:pt x="1671" y="0"/>
                    <a:pt x="15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4" name="Google Shape;1864;p77"/>
            <p:cNvSpPr/>
            <p:nvPr/>
          </p:nvSpPr>
          <p:spPr>
            <a:xfrm>
              <a:off x="1903325" y="5234500"/>
              <a:ext cx="38725" cy="26425"/>
            </a:xfrm>
            <a:custGeom>
              <a:avLst/>
              <a:gdLst/>
              <a:ahLst/>
              <a:cxnLst/>
              <a:rect l="l" t="t" r="r" b="b"/>
              <a:pathLst>
                <a:path w="1549" h="1057" extrusionOk="0">
                  <a:moveTo>
                    <a:pt x="1223" y="0"/>
                  </a:moveTo>
                  <a:cubicBezTo>
                    <a:pt x="967" y="0"/>
                    <a:pt x="745" y="168"/>
                    <a:pt x="524" y="321"/>
                  </a:cubicBezTo>
                  <a:cubicBezTo>
                    <a:pt x="252" y="489"/>
                    <a:pt x="21" y="656"/>
                    <a:pt x="0" y="949"/>
                  </a:cubicBezTo>
                  <a:cubicBezTo>
                    <a:pt x="0" y="1012"/>
                    <a:pt x="42" y="1054"/>
                    <a:pt x="84" y="1054"/>
                  </a:cubicBezTo>
                  <a:cubicBezTo>
                    <a:pt x="114" y="1056"/>
                    <a:pt x="144" y="1057"/>
                    <a:pt x="174" y="1057"/>
                  </a:cubicBezTo>
                  <a:cubicBezTo>
                    <a:pt x="441" y="1057"/>
                    <a:pt x="717" y="976"/>
                    <a:pt x="942" y="844"/>
                  </a:cubicBezTo>
                  <a:cubicBezTo>
                    <a:pt x="1256" y="719"/>
                    <a:pt x="1549" y="593"/>
                    <a:pt x="1549" y="196"/>
                  </a:cubicBezTo>
                  <a:cubicBezTo>
                    <a:pt x="1549" y="112"/>
                    <a:pt x="1486" y="49"/>
                    <a:pt x="1402" y="28"/>
                  </a:cubicBezTo>
                  <a:cubicBezTo>
                    <a:pt x="1340" y="9"/>
                    <a:pt x="1281" y="0"/>
                    <a:pt x="1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5" name="Google Shape;1865;p77"/>
            <p:cNvSpPr/>
            <p:nvPr/>
          </p:nvSpPr>
          <p:spPr>
            <a:xfrm>
              <a:off x="1878750" y="5190650"/>
              <a:ext cx="39775" cy="41425"/>
            </a:xfrm>
            <a:custGeom>
              <a:avLst/>
              <a:gdLst/>
              <a:ahLst/>
              <a:cxnLst/>
              <a:rect l="l" t="t" r="r" b="b"/>
              <a:pathLst>
                <a:path w="1591" h="1657" extrusionOk="0">
                  <a:moveTo>
                    <a:pt x="1185" y="0"/>
                  </a:moveTo>
                  <a:cubicBezTo>
                    <a:pt x="833" y="0"/>
                    <a:pt x="636" y="294"/>
                    <a:pt x="439" y="569"/>
                  </a:cubicBezTo>
                  <a:cubicBezTo>
                    <a:pt x="209" y="862"/>
                    <a:pt x="0" y="1155"/>
                    <a:pt x="63" y="1510"/>
                  </a:cubicBezTo>
                  <a:cubicBezTo>
                    <a:pt x="84" y="1594"/>
                    <a:pt x="167" y="1657"/>
                    <a:pt x="272" y="1657"/>
                  </a:cubicBezTo>
                  <a:cubicBezTo>
                    <a:pt x="586" y="1657"/>
                    <a:pt x="858" y="1322"/>
                    <a:pt x="1067" y="1092"/>
                  </a:cubicBezTo>
                  <a:cubicBezTo>
                    <a:pt x="1276" y="862"/>
                    <a:pt x="1590" y="548"/>
                    <a:pt x="1444" y="192"/>
                  </a:cubicBezTo>
                  <a:cubicBezTo>
                    <a:pt x="1423" y="108"/>
                    <a:pt x="1339" y="25"/>
                    <a:pt x="1255" y="4"/>
                  </a:cubicBezTo>
                  <a:cubicBezTo>
                    <a:pt x="1231" y="1"/>
                    <a:pt x="1208" y="0"/>
                    <a:pt x="11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6" name="Google Shape;1866;p77"/>
            <p:cNvSpPr/>
            <p:nvPr/>
          </p:nvSpPr>
          <p:spPr>
            <a:xfrm>
              <a:off x="1800275" y="4771650"/>
              <a:ext cx="36325" cy="35675"/>
            </a:xfrm>
            <a:custGeom>
              <a:avLst/>
              <a:gdLst/>
              <a:ahLst/>
              <a:cxnLst/>
              <a:rect l="l" t="t" r="r" b="b"/>
              <a:pathLst>
                <a:path w="1453" h="1427" extrusionOk="0">
                  <a:moveTo>
                    <a:pt x="223" y="1"/>
                  </a:moveTo>
                  <a:cubicBezTo>
                    <a:pt x="198" y="1"/>
                    <a:pt x="172" y="2"/>
                    <a:pt x="147" y="4"/>
                  </a:cubicBezTo>
                  <a:cubicBezTo>
                    <a:pt x="63" y="25"/>
                    <a:pt x="1" y="109"/>
                    <a:pt x="21" y="192"/>
                  </a:cubicBezTo>
                  <a:cubicBezTo>
                    <a:pt x="63" y="402"/>
                    <a:pt x="168" y="611"/>
                    <a:pt x="314" y="757"/>
                  </a:cubicBezTo>
                  <a:cubicBezTo>
                    <a:pt x="440" y="987"/>
                    <a:pt x="607" y="1197"/>
                    <a:pt x="817" y="1364"/>
                  </a:cubicBezTo>
                  <a:cubicBezTo>
                    <a:pt x="882" y="1408"/>
                    <a:pt x="948" y="1427"/>
                    <a:pt x="1012" y="1427"/>
                  </a:cubicBezTo>
                  <a:cubicBezTo>
                    <a:pt x="1253" y="1427"/>
                    <a:pt x="1452" y="1152"/>
                    <a:pt x="1402" y="904"/>
                  </a:cubicBezTo>
                  <a:cubicBezTo>
                    <a:pt x="1298" y="632"/>
                    <a:pt x="1089" y="381"/>
                    <a:pt x="837" y="234"/>
                  </a:cubicBezTo>
                  <a:cubicBezTo>
                    <a:pt x="668" y="84"/>
                    <a:pt x="448" y="1"/>
                    <a:pt x="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7" name="Google Shape;1867;p77"/>
            <p:cNvSpPr/>
            <p:nvPr/>
          </p:nvSpPr>
          <p:spPr>
            <a:xfrm>
              <a:off x="1806025" y="4962175"/>
              <a:ext cx="40275" cy="62200"/>
            </a:xfrm>
            <a:custGeom>
              <a:avLst/>
              <a:gdLst/>
              <a:ahLst/>
              <a:cxnLst/>
              <a:rect l="l" t="t" r="r" b="b"/>
              <a:pathLst>
                <a:path w="1611" h="2488" extrusionOk="0">
                  <a:moveTo>
                    <a:pt x="1082" y="1"/>
                  </a:moveTo>
                  <a:cubicBezTo>
                    <a:pt x="899" y="1"/>
                    <a:pt x="718" y="102"/>
                    <a:pt x="649" y="334"/>
                  </a:cubicBezTo>
                  <a:cubicBezTo>
                    <a:pt x="566" y="648"/>
                    <a:pt x="440" y="962"/>
                    <a:pt x="294" y="1255"/>
                  </a:cubicBezTo>
                  <a:cubicBezTo>
                    <a:pt x="147" y="1568"/>
                    <a:pt x="1" y="1799"/>
                    <a:pt x="84" y="2154"/>
                  </a:cubicBezTo>
                  <a:cubicBezTo>
                    <a:pt x="144" y="2364"/>
                    <a:pt x="333" y="2488"/>
                    <a:pt x="534" y="2488"/>
                  </a:cubicBezTo>
                  <a:cubicBezTo>
                    <a:pt x="615" y="2488"/>
                    <a:pt x="697" y="2468"/>
                    <a:pt x="775" y="2426"/>
                  </a:cubicBezTo>
                  <a:cubicBezTo>
                    <a:pt x="1361" y="2175"/>
                    <a:pt x="1486" y="1108"/>
                    <a:pt x="1549" y="543"/>
                  </a:cubicBezTo>
                  <a:cubicBezTo>
                    <a:pt x="1611" y="210"/>
                    <a:pt x="1345" y="1"/>
                    <a:pt x="10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8" name="Google Shape;1868;p77"/>
            <p:cNvSpPr/>
            <p:nvPr/>
          </p:nvSpPr>
          <p:spPr>
            <a:xfrm>
              <a:off x="1477525" y="4781425"/>
              <a:ext cx="37700" cy="17350"/>
            </a:xfrm>
            <a:custGeom>
              <a:avLst/>
              <a:gdLst/>
              <a:ahLst/>
              <a:cxnLst/>
              <a:rect l="l" t="t" r="r" b="b"/>
              <a:pathLst>
                <a:path w="1508" h="694" extrusionOk="0">
                  <a:moveTo>
                    <a:pt x="409" y="0"/>
                  </a:moveTo>
                  <a:cubicBezTo>
                    <a:pt x="299" y="0"/>
                    <a:pt x="189" y="11"/>
                    <a:pt x="84" y="31"/>
                  </a:cubicBezTo>
                  <a:cubicBezTo>
                    <a:pt x="22" y="52"/>
                    <a:pt x="1" y="136"/>
                    <a:pt x="43" y="178"/>
                  </a:cubicBezTo>
                  <a:cubicBezTo>
                    <a:pt x="231" y="345"/>
                    <a:pt x="419" y="450"/>
                    <a:pt x="628" y="555"/>
                  </a:cubicBezTo>
                  <a:cubicBezTo>
                    <a:pt x="793" y="637"/>
                    <a:pt x="970" y="693"/>
                    <a:pt x="1140" y="693"/>
                  </a:cubicBezTo>
                  <a:cubicBezTo>
                    <a:pt x="1187" y="693"/>
                    <a:pt x="1232" y="689"/>
                    <a:pt x="1277" y="680"/>
                  </a:cubicBezTo>
                  <a:cubicBezTo>
                    <a:pt x="1444" y="596"/>
                    <a:pt x="1507" y="387"/>
                    <a:pt x="1382" y="262"/>
                  </a:cubicBezTo>
                  <a:cubicBezTo>
                    <a:pt x="1231" y="111"/>
                    <a:pt x="1013" y="28"/>
                    <a:pt x="803" y="28"/>
                  </a:cubicBezTo>
                  <a:cubicBezTo>
                    <a:pt x="780" y="28"/>
                    <a:pt x="756" y="29"/>
                    <a:pt x="733" y="31"/>
                  </a:cubicBezTo>
                  <a:cubicBezTo>
                    <a:pt x="628" y="11"/>
                    <a:pt x="519" y="0"/>
                    <a:pt x="4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9" name="Google Shape;1869;p77"/>
            <p:cNvSpPr/>
            <p:nvPr/>
          </p:nvSpPr>
          <p:spPr>
            <a:xfrm>
              <a:off x="1502650" y="5260000"/>
              <a:ext cx="47925" cy="30650"/>
            </a:xfrm>
            <a:custGeom>
              <a:avLst/>
              <a:gdLst/>
              <a:ahLst/>
              <a:cxnLst/>
              <a:rect l="l" t="t" r="r" b="b"/>
              <a:pathLst>
                <a:path w="1917" h="1226" extrusionOk="0">
                  <a:moveTo>
                    <a:pt x="1589" y="0"/>
                  </a:moveTo>
                  <a:cubicBezTo>
                    <a:pt x="1562" y="0"/>
                    <a:pt x="1534" y="4"/>
                    <a:pt x="1507" y="13"/>
                  </a:cubicBezTo>
                  <a:cubicBezTo>
                    <a:pt x="1214" y="117"/>
                    <a:pt x="962" y="264"/>
                    <a:pt x="732" y="473"/>
                  </a:cubicBezTo>
                  <a:cubicBezTo>
                    <a:pt x="481" y="598"/>
                    <a:pt x="251" y="766"/>
                    <a:pt x="63" y="954"/>
                  </a:cubicBezTo>
                  <a:cubicBezTo>
                    <a:pt x="0" y="1017"/>
                    <a:pt x="21" y="1101"/>
                    <a:pt x="84" y="1122"/>
                  </a:cubicBezTo>
                  <a:cubicBezTo>
                    <a:pt x="185" y="1197"/>
                    <a:pt x="316" y="1226"/>
                    <a:pt x="455" y="1226"/>
                  </a:cubicBezTo>
                  <a:cubicBezTo>
                    <a:pt x="661" y="1226"/>
                    <a:pt x="884" y="1163"/>
                    <a:pt x="1046" y="1101"/>
                  </a:cubicBezTo>
                  <a:cubicBezTo>
                    <a:pt x="1423" y="996"/>
                    <a:pt x="1737" y="724"/>
                    <a:pt x="1862" y="347"/>
                  </a:cubicBezTo>
                  <a:cubicBezTo>
                    <a:pt x="1917" y="166"/>
                    <a:pt x="1767" y="0"/>
                    <a:pt x="15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0" name="Google Shape;1870;p77"/>
            <p:cNvSpPr/>
            <p:nvPr/>
          </p:nvSpPr>
          <p:spPr>
            <a:xfrm>
              <a:off x="1783025" y="4570850"/>
              <a:ext cx="55975" cy="33000"/>
            </a:xfrm>
            <a:custGeom>
              <a:avLst/>
              <a:gdLst/>
              <a:ahLst/>
              <a:cxnLst/>
              <a:rect l="l" t="t" r="r" b="b"/>
              <a:pathLst>
                <a:path w="2239" h="1320" extrusionOk="0">
                  <a:moveTo>
                    <a:pt x="1361" y="0"/>
                  </a:moveTo>
                  <a:cubicBezTo>
                    <a:pt x="1206" y="0"/>
                    <a:pt x="1048" y="24"/>
                    <a:pt x="900" y="64"/>
                  </a:cubicBezTo>
                  <a:cubicBezTo>
                    <a:pt x="460" y="148"/>
                    <a:pt x="0" y="462"/>
                    <a:pt x="42" y="964"/>
                  </a:cubicBezTo>
                  <a:cubicBezTo>
                    <a:pt x="42" y="1152"/>
                    <a:pt x="209" y="1319"/>
                    <a:pt x="419" y="1319"/>
                  </a:cubicBezTo>
                  <a:cubicBezTo>
                    <a:pt x="586" y="1299"/>
                    <a:pt x="753" y="1236"/>
                    <a:pt x="900" y="1152"/>
                  </a:cubicBezTo>
                  <a:cubicBezTo>
                    <a:pt x="1025" y="1068"/>
                    <a:pt x="1151" y="985"/>
                    <a:pt x="1297" y="922"/>
                  </a:cubicBezTo>
                  <a:cubicBezTo>
                    <a:pt x="1423" y="859"/>
                    <a:pt x="1569" y="817"/>
                    <a:pt x="1716" y="755"/>
                  </a:cubicBezTo>
                  <a:cubicBezTo>
                    <a:pt x="1862" y="671"/>
                    <a:pt x="2009" y="608"/>
                    <a:pt x="2134" y="503"/>
                  </a:cubicBezTo>
                  <a:cubicBezTo>
                    <a:pt x="2239" y="441"/>
                    <a:pt x="2239" y="294"/>
                    <a:pt x="2134" y="252"/>
                  </a:cubicBezTo>
                  <a:cubicBezTo>
                    <a:pt x="1967" y="148"/>
                    <a:pt x="1799" y="64"/>
                    <a:pt x="1611" y="22"/>
                  </a:cubicBezTo>
                  <a:cubicBezTo>
                    <a:pt x="1530" y="7"/>
                    <a:pt x="1445" y="0"/>
                    <a:pt x="13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1" name="Google Shape;1871;p77"/>
            <p:cNvSpPr/>
            <p:nvPr/>
          </p:nvSpPr>
          <p:spPr>
            <a:xfrm>
              <a:off x="1473475" y="4630975"/>
              <a:ext cx="58475" cy="32875"/>
            </a:xfrm>
            <a:custGeom>
              <a:avLst/>
              <a:gdLst/>
              <a:ahLst/>
              <a:cxnLst/>
              <a:rect l="l" t="t" r="r" b="b"/>
              <a:pathLst>
                <a:path w="2339" h="1315" extrusionOk="0">
                  <a:moveTo>
                    <a:pt x="319" y="1"/>
                  </a:moveTo>
                  <a:cubicBezTo>
                    <a:pt x="127" y="1"/>
                    <a:pt x="1" y="180"/>
                    <a:pt x="100" y="358"/>
                  </a:cubicBezTo>
                  <a:cubicBezTo>
                    <a:pt x="423" y="871"/>
                    <a:pt x="1141" y="1314"/>
                    <a:pt x="1787" y="1314"/>
                  </a:cubicBezTo>
                  <a:cubicBezTo>
                    <a:pt x="1853" y="1314"/>
                    <a:pt x="1919" y="1310"/>
                    <a:pt x="1983" y="1300"/>
                  </a:cubicBezTo>
                  <a:cubicBezTo>
                    <a:pt x="2339" y="1237"/>
                    <a:pt x="2276" y="798"/>
                    <a:pt x="2067" y="630"/>
                  </a:cubicBezTo>
                  <a:cubicBezTo>
                    <a:pt x="1795" y="484"/>
                    <a:pt x="1502" y="379"/>
                    <a:pt x="1209" y="316"/>
                  </a:cubicBezTo>
                  <a:cubicBezTo>
                    <a:pt x="916" y="191"/>
                    <a:pt x="644" y="86"/>
                    <a:pt x="351" y="3"/>
                  </a:cubicBezTo>
                  <a:cubicBezTo>
                    <a:pt x="340" y="1"/>
                    <a:pt x="330" y="1"/>
                    <a:pt x="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2" name="Google Shape;1872;p77"/>
            <p:cNvSpPr/>
            <p:nvPr/>
          </p:nvSpPr>
          <p:spPr>
            <a:xfrm>
              <a:off x="1928725" y="5107050"/>
              <a:ext cx="48650" cy="54325"/>
            </a:xfrm>
            <a:custGeom>
              <a:avLst/>
              <a:gdLst/>
              <a:ahLst/>
              <a:cxnLst/>
              <a:rect l="l" t="t" r="r" b="b"/>
              <a:pathLst>
                <a:path w="1946" h="2173" extrusionOk="0">
                  <a:moveTo>
                    <a:pt x="1419" y="0"/>
                  </a:moveTo>
                  <a:cubicBezTo>
                    <a:pt x="1330" y="0"/>
                    <a:pt x="1239" y="32"/>
                    <a:pt x="1161" y="105"/>
                  </a:cubicBezTo>
                  <a:cubicBezTo>
                    <a:pt x="889" y="398"/>
                    <a:pt x="658" y="711"/>
                    <a:pt x="470" y="1046"/>
                  </a:cubicBezTo>
                  <a:cubicBezTo>
                    <a:pt x="365" y="1214"/>
                    <a:pt x="261" y="1360"/>
                    <a:pt x="198" y="1527"/>
                  </a:cubicBezTo>
                  <a:cubicBezTo>
                    <a:pt x="156" y="1695"/>
                    <a:pt x="93" y="1841"/>
                    <a:pt x="52" y="2009"/>
                  </a:cubicBezTo>
                  <a:cubicBezTo>
                    <a:pt x="1" y="2077"/>
                    <a:pt x="74" y="2172"/>
                    <a:pt x="148" y="2172"/>
                  </a:cubicBezTo>
                  <a:cubicBezTo>
                    <a:pt x="165" y="2172"/>
                    <a:pt x="182" y="2167"/>
                    <a:pt x="198" y="2155"/>
                  </a:cubicBezTo>
                  <a:cubicBezTo>
                    <a:pt x="324" y="2051"/>
                    <a:pt x="491" y="2030"/>
                    <a:pt x="617" y="1946"/>
                  </a:cubicBezTo>
                  <a:cubicBezTo>
                    <a:pt x="784" y="1841"/>
                    <a:pt x="930" y="1716"/>
                    <a:pt x="1056" y="1590"/>
                  </a:cubicBezTo>
                  <a:cubicBezTo>
                    <a:pt x="1349" y="1297"/>
                    <a:pt x="1600" y="962"/>
                    <a:pt x="1788" y="586"/>
                  </a:cubicBezTo>
                  <a:cubicBezTo>
                    <a:pt x="1945" y="287"/>
                    <a:pt x="1689" y="0"/>
                    <a:pt x="1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3" name="Google Shape;1873;p77"/>
            <p:cNvSpPr/>
            <p:nvPr/>
          </p:nvSpPr>
          <p:spPr>
            <a:xfrm>
              <a:off x="1942550" y="4565025"/>
              <a:ext cx="69075" cy="38300"/>
            </a:xfrm>
            <a:custGeom>
              <a:avLst/>
              <a:gdLst/>
              <a:ahLst/>
              <a:cxnLst/>
              <a:rect l="l" t="t" r="r" b="b"/>
              <a:pathLst>
                <a:path w="2763" h="1532" extrusionOk="0">
                  <a:moveTo>
                    <a:pt x="2374" y="0"/>
                  </a:moveTo>
                  <a:cubicBezTo>
                    <a:pt x="2074" y="0"/>
                    <a:pt x="1769" y="189"/>
                    <a:pt x="1507" y="276"/>
                  </a:cubicBezTo>
                  <a:cubicBezTo>
                    <a:pt x="1110" y="381"/>
                    <a:pt x="733" y="548"/>
                    <a:pt x="356" y="716"/>
                  </a:cubicBezTo>
                  <a:cubicBezTo>
                    <a:pt x="1" y="967"/>
                    <a:pt x="168" y="1532"/>
                    <a:pt x="608" y="1532"/>
                  </a:cubicBezTo>
                  <a:cubicBezTo>
                    <a:pt x="1047" y="1532"/>
                    <a:pt x="1507" y="1385"/>
                    <a:pt x="1884" y="1155"/>
                  </a:cubicBezTo>
                  <a:cubicBezTo>
                    <a:pt x="2198" y="967"/>
                    <a:pt x="2679" y="716"/>
                    <a:pt x="2742" y="318"/>
                  </a:cubicBezTo>
                  <a:cubicBezTo>
                    <a:pt x="2763" y="172"/>
                    <a:pt x="2679" y="46"/>
                    <a:pt x="2553" y="25"/>
                  </a:cubicBezTo>
                  <a:cubicBezTo>
                    <a:pt x="2494" y="8"/>
                    <a:pt x="2434" y="0"/>
                    <a:pt x="2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4" name="Google Shape;1874;p77"/>
            <p:cNvSpPr/>
            <p:nvPr/>
          </p:nvSpPr>
          <p:spPr>
            <a:xfrm>
              <a:off x="1803650" y="4607025"/>
              <a:ext cx="39550" cy="53450"/>
            </a:xfrm>
            <a:custGeom>
              <a:avLst/>
              <a:gdLst/>
              <a:ahLst/>
              <a:cxnLst/>
              <a:rect l="l" t="t" r="r" b="b"/>
              <a:pathLst>
                <a:path w="1582" h="2138" extrusionOk="0">
                  <a:moveTo>
                    <a:pt x="894" y="0"/>
                  </a:moveTo>
                  <a:cubicBezTo>
                    <a:pt x="779" y="0"/>
                    <a:pt x="668" y="75"/>
                    <a:pt x="640" y="186"/>
                  </a:cubicBezTo>
                  <a:cubicBezTo>
                    <a:pt x="556" y="626"/>
                    <a:pt x="410" y="1065"/>
                    <a:pt x="200" y="1463"/>
                  </a:cubicBezTo>
                  <a:cubicBezTo>
                    <a:pt x="0" y="1820"/>
                    <a:pt x="326" y="2137"/>
                    <a:pt x="634" y="2137"/>
                  </a:cubicBezTo>
                  <a:cubicBezTo>
                    <a:pt x="777" y="2137"/>
                    <a:pt x="916" y="2068"/>
                    <a:pt x="995" y="1902"/>
                  </a:cubicBezTo>
                  <a:cubicBezTo>
                    <a:pt x="1246" y="1358"/>
                    <a:pt x="1581" y="563"/>
                    <a:pt x="1058" y="61"/>
                  </a:cubicBezTo>
                  <a:cubicBezTo>
                    <a:pt x="1009" y="19"/>
                    <a:pt x="951" y="0"/>
                    <a:pt x="8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5" name="Google Shape;1875;p77"/>
            <p:cNvSpPr/>
            <p:nvPr/>
          </p:nvSpPr>
          <p:spPr>
            <a:xfrm>
              <a:off x="943450" y="4687975"/>
              <a:ext cx="1718375" cy="555575"/>
            </a:xfrm>
            <a:custGeom>
              <a:avLst/>
              <a:gdLst/>
              <a:ahLst/>
              <a:cxnLst/>
              <a:rect l="l" t="t" r="r" b="b"/>
              <a:pathLst>
                <a:path w="68735" h="22223" extrusionOk="0">
                  <a:moveTo>
                    <a:pt x="4105" y="1"/>
                  </a:moveTo>
                  <a:cubicBezTo>
                    <a:pt x="2266" y="1"/>
                    <a:pt x="780" y="288"/>
                    <a:pt x="252" y="1091"/>
                  </a:cubicBezTo>
                  <a:cubicBezTo>
                    <a:pt x="168" y="1175"/>
                    <a:pt x="105" y="1280"/>
                    <a:pt x="105" y="1405"/>
                  </a:cubicBezTo>
                  <a:cubicBezTo>
                    <a:pt x="1" y="1761"/>
                    <a:pt x="22" y="2137"/>
                    <a:pt x="147" y="2493"/>
                  </a:cubicBezTo>
                  <a:cubicBezTo>
                    <a:pt x="419" y="3351"/>
                    <a:pt x="1465" y="3958"/>
                    <a:pt x="2177" y="4418"/>
                  </a:cubicBezTo>
                  <a:cubicBezTo>
                    <a:pt x="4039" y="5590"/>
                    <a:pt x="6048" y="6469"/>
                    <a:pt x="8077" y="7326"/>
                  </a:cubicBezTo>
                  <a:cubicBezTo>
                    <a:pt x="11697" y="8833"/>
                    <a:pt x="15400" y="10214"/>
                    <a:pt x="19125" y="11469"/>
                  </a:cubicBezTo>
                  <a:cubicBezTo>
                    <a:pt x="27285" y="14210"/>
                    <a:pt x="35634" y="16407"/>
                    <a:pt x="44003" y="18416"/>
                  </a:cubicBezTo>
                  <a:cubicBezTo>
                    <a:pt x="48083" y="19378"/>
                    <a:pt x="52163" y="20341"/>
                    <a:pt x="56243" y="21241"/>
                  </a:cubicBezTo>
                  <a:cubicBezTo>
                    <a:pt x="58411" y="21716"/>
                    <a:pt x="60779" y="22223"/>
                    <a:pt x="63086" y="22223"/>
                  </a:cubicBezTo>
                  <a:cubicBezTo>
                    <a:pt x="64029" y="22223"/>
                    <a:pt x="64963" y="22138"/>
                    <a:pt x="65868" y="21931"/>
                  </a:cubicBezTo>
                  <a:cubicBezTo>
                    <a:pt x="67605" y="21534"/>
                    <a:pt x="68735" y="20215"/>
                    <a:pt x="67354" y="18646"/>
                  </a:cubicBezTo>
                  <a:cubicBezTo>
                    <a:pt x="65073" y="16031"/>
                    <a:pt x="59821" y="14503"/>
                    <a:pt x="56264" y="13771"/>
                  </a:cubicBezTo>
                  <a:cubicBezTo>
                    <a:pt x="56222" y="13917"/>
                    <a:pt x="55846" y="15424"/>
                    <a:pt x="55699" y="15842"/>
                  </a:cubicBezTo>
                  <a:cubicBezTo>
                    <a:pt x="56432" y="16073"/>
                    <a:pt x="62102" y="17600"/>
                    <a:pt x="61893" y="18458"/>
                  </a:cubicBezTo>
                  <a:cubicBezTo>
                    <a:pt x="61827" y="18761"/>
                    <a:pt x="61424" y="18879"/>
                    <a:pt x="60835" y="18879"/>
                  </a:cubicBezTo>
                  <a:cubicBezTo>
                    <a:pt x="58990" y="18879"/>
                    <a:pt x="55326" y="17722"/>
                    <a:pt x="54549" y="17516"/>
                  </a:cubicBezTo>
                  <a:cubicBezTo>
                    <a:pt x="52184" y="16930"/>
                    <a:pt x="49820" y="16324"/>
                    <a:pt x="47476" y="15717"/>
                  </a:cubicBezTo>
                  <a:cubicBezTo>
                    <a:pt x="43082" y="14587"/>
                    <a:pt x="38709" y="13436"/>
                    <a:pt x="34336" y="12264"/>
                  </a:cubicBezTo>
                  <a:cubicBezTo>
                    <a:pt x="30026" y="11114"/>
                    <a:pt x="25716" y="9963"/>
                    <a:pt x="21426" y="8770"/>
                  </a:cubicBezTo>
                  <a:cubicBezTo>
                    <a:pt x="19188" y="8163"/>
                    <a:pt x="16970" y="7515"/>
                    <a:pt x="14794" y="6782"/>
                  </a:cubicBezTo>
                  <a:cubicBezTo>
                    <a:pt x="12534" y="6008"/>
                    <a:pt x="7136" y="4418"/>
                    <a:pt x="7073" y="3518"/>
                  </a:cubicBezTo>
                  <a:cubicBezTo>
                    <a:pt x="7057" y="3298"/>
                    <a:pt x="7360" y="3212"/>
                    <a:pt x="7854" y="3212"/>
                  </a:cubicBezTo>
                  <a:cubicBezTo>
                    <a:pt x="9376" y="3212"/>
                    <a:pt x="12718" y="4025"/>
                    <a:pt x="14250" y="4230"/>
                  </a:cubicBezTo>
                  <a:cubicBezTo>
                    <a:pt x="14438" y="3393"/>
                    <a:pt x="14689" y="2556"/>
                    <a:pt x="14982" y="1761"/>
                  </a:cubicBezTo>
                  <a:cubicBezTo>
                    <a:pt x="13945" y="1401"/>
                    <a:pt x="8164" y="1"/>
                    <a:pt x="41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2" name="Picture 1"/>
          <p:cNvPicPr>
            <a:picLocks noChangeAspect="1"/>
          </p:cNvPicPr>
          <p:nvPr/>
        </p:nvPicPr>
        <p:blipFill>
          <a:blip r:embed="rId1"/>
          <a:stretch>
            <a:fillRect/>
          </a:stretch>
        </p:blipFill>
        <p:spPr>
          <a:xfrm>
            <a:off x="691515" y="3876675"/>
            <a:ext cx="4306570" cy="1205230"/>
          </a:xfrm>
          <a:prstGeom prst="rect">
            <a:avLst/>
          </a:prstGeom>
        </p:spPr>
      </p:pic>
      <p:pic>
        <p:nvPicPr>
          <p:cNvPr id="1550" name="Google Shape;1550;p71" title="Gráfico">
            <a:hlinkClick r:id="rId2" action="ppaction://hlinksldjump"/>
          </p:cNvPr>
          <p:cNvPicPr preferRelativeResize="0">
            <a:picLocks noChangeAspect="1"/>
          </p:cNvPicPr>
          <p:nvPr/>
        </p:nvPicPr>
        <p:blipFill rotWithShape="1">
          <a:blip r:embed="rId3"/>
          <a:srcRect l="9193" r="8051"/>
          <a:stretch>
            <a:fillRect/>
          </a:stretch>
        </p:blipFill>
        <p:spPr>
          <a:xfrm rot="4080000">
            <a:off x="-269319" y="4655301"/>
            <a:ext cx="911845" cy="9144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816" name="Shape 816"/>
        <p:cNvGrpSpPr/>
        <p:nvPr/>
      </p:nvGrpSpPr>
      <p:grpSpPr>
        <a:xfrm>
          <a:off x="0" y="0"/>
          <a:ext cx="0" cy="0"/>
          <a:chOff x="0" y="0"/>
          <a:chExt cx="0" cy="0"/>
        </a:xfrm>
      </p:grpSpPr>
      <p:sp>
        <p:nvSpPr>
          <p:cNvPr id="817" name="Google Shape;817;p56"/>
          <p:cNvSpPr txBox="1"/>
          <p:nvPr>
            <p:ph type="title"/>
          </p:nvPr>
        </p:nvSpPr>
        <p:spPr>
          <a:xfrm>
            <a:off x="1207050" y="378984"/>
            <a:ext cx="6729900" cy="65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b="0">
                <a:solidFill>
                  <a:schemeClr val="lt1"/>
                </a:solidFill>
              </a:rPr>
              <a:t>Luật chơi</a:t>
            </a:r>
            <a:endParaRPr lang="en-US" altLang="en-GB" b="0">
              <a:solidFill>
                <a:schemeClr val="lt1"/>
              </a:solidFill>
            </a:endParaRPr>
          </a:p>
        </p:txBody>
      </p:sp>
      <p:sp>
        <p:nvSpPr>
          <p:cNvPr id="818" name="Google Shape;818;p56"/>
          <p:cNvSpPr txBox="1"/>
          <p:nvPr>
            <p:ph type="subTitle" idx="1"/>
          </p:nvPr>
        </p:nvSpPr>
        <p:spPr>
          <a:xfrm>
            <a:off x="727200" y="1170275"/>
            <a:ext cx="7705500" cy="341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altLang="en-GB" sz="1800"/>
              <a:t>Lớp chia thành 2 đội</a:t>
            </a:r>
            <a:r>
              <a:rPr lang="en-GB" sz="1800"/>
              <a:t>: </a:t>
            </a:r>
            <a:endParaRPr sz="1800"/>
          </a:p>
          <a:p>
            <a:pPr marL="495300" lvl="0" algn="l" rtl="0">
              <a:spcBef>
                <a:spcPts val="0"/>
              </a:spcBef>
              <a:spcAft>
                <a:spcPts val="0"/>
              </a:spcAft>
              <a:buClr>
                <a:schemeClr val="lt1"/>
              </a:buClr>
              <a:buSzPts val="1200"/>
              <a:buFont typeface="Arial" panose="020B0604020202020204" pitchFamily="34" charset="0"/>
            </a:pPr>
            <a:r>
              <a:rPr lang="en-US" sz="1800"/>
              <a:t>Luật chơi tương tự như trò Tic Tac Toe (Cờ Caro)</a:t>
            </a:r>
            <a:endParaRPr lang="en-US" sz="1800"/>
          </a:p>
          <a:p>
            <a:pPr marL="495300" lvl="0" algn="l" rtl="0">
              <a:spcBef>
                <a:spcPts val="0"/>
              </a:spcBef>
              <a:spcAft>
                <a:spcPts val="0"/>
              </a:spcAft>
              <a:buClr>
                <a:schemeClr val="lt1"/>
              </a:buClr>
              <a:buSzPts val="1200"/>
              <a:buFont typeface="Arial" panose="020B0604020202020204" pitchFamily="34" charset="0"/>
            </a:pPr>
            <a:r>
              <a:rPr lang="en-US" sz="1800"/>
              <a:t>Mỗi đội chọn một nhân vật Naruto hoặc Sasuke tượng trưng cho nước đi của mình</a:t>
            </a:r>
            <a:endParaRPr sz="1800"/>
          </a:p>
          <a:p>
            <a:pPr marL="495300" lvl="0" algn="l" rtl="0">
              <a:spcBef>
                <a:spcPts val="0"/>
              </a:spcBef>
              <a:spcAft>
                <a:spcPts val="0"/>
              </a:spcAft>
              <a:buClr>
                <a:schemeClr val="lt1"/>
              </a:buClr>
              <a:buSzPts val="1200"/>
              <a:buFont typeface="Arial" panose="020B0604020202020204" pitchFamily="34" charset="0"/>
            </a:pPr>
            <a:r>
              <a:rPr lang="en-US" sz="1800"/>
              <a:t>Mỗi đội lần lượt chọn bất kỳ một câu hỏi từ 1 đến 9. </a:t>
            </a:r>
            <a:endParaRPr sz="1800"/>
          </a:p>
          <a:p>
            <a:pPr marL="952500" lvl="0" algn="l" rtl="0">
              <a:spcBef>
                <a:spcPts val="0"/>
              </a:spcBef>
              <a:spcAft>
                <a:spcPts val="0"/>
              </a:spcAft>
              <a:buClr>
                <a:schemeClr val="lt1"/>
              </a:buClr>
              <a:buSzPts val="1200"/>
              <a:buChar char="●"/>
            </a:pPr>
            <a:r>
              <a:rPr lang="en-US" sz="1800">
                <a:sym typeface="+mn-ea"/>
              </a:rPr>
              <a:t>Nếu trả lời đúng,  đội đó được quyền đánh vào 1 ô bất kỳ</a:t>
            </a:r>
            <a:endParaRPr lang="en-US" sz="1800">
              <a:sym typeface="+mn-ea"/>
            </a:endParaRPr>
          </a:p>
          <a:p>
            <a:pPr marL="914400" lvl="0" indent="-304800" algn="l" rtl="0">
              <a:spcBef>
                <a:spcPts val="0"/>
              </a:spcBef>
              <a:spcAft>
                <a:spcPts val="0"/>
              </a:spcAft>
              <a:buClr>
                <a:schemeClr val="lt1"/>
              </a:buClr>
              <a:buSzPts val="1200"/>
              <a:buChar char="●"/>
            </a:pPr>
            <a:r>
              <a:rPr lang="en-US" sz="1800">
                <a:sym typeface="+mn-ea"/>
              </a:rPr>
              <a:t>Nếu trả lời sai, đội còn lại sẽ giành được quyền trả lời câu hỏi </a:t>
            </a:r>
            <a:endParaRPr sz="1800"/>
          </a:p>
          <a:p>
            <a:pPr marL="0" lvl="0" indent="0" algn="l" rtl="0">
              <a:spcBef>
                <a:spcPts val="1600"/>
              </a:spcBef>
              <a:spcAft>
                <a:spcPts val="0"/>
              </a:spcAft>
              <a:buClr>
                <a:schemeClr val="dk1"/>
              </a:buClr>
              <a:buSzPts val="1100"/>
              <a:buFont typeface="Arial" panose="020B0604020202020204"/>
              <a:buNone/>
            </a:pPr>
            <a:r>
              <a:rPr lang="en-US" altLang="en-GB" sz="1800"/>
              <a:t>Đội thắng là đội đạt được một đường thẳng, đường chéo, đường ngang với 3 ô nhanh nhất</a:t>
            </a:r>
            <a:endParaRPr lang="en-US" altLang="en-GB" sz="18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280" name="Shape 1280"/>
        <p:cNvGrpSpPr/>
        <p:nvPr/>
      </p:nvGrpSpPr>
      <p:grpSpPr>
        <a:xfrm>
          <a:off x="0" y="0"/>
          <a:ext cx="0" cy="0"/>
          <a:chOff x="0" y="0"/>
          <a:chExt cx="0" cy="0"/>
        </a:xfrm>
      </p:grpSpPr>
      <p:grpSp>
        <p:nvGrpSpPr>
          <p:cNvPr id="8" name="Sas1"/>
          <p:cNvGrpSpPr/>
          <p:nvPr/>
        </p:nvGrpSpPr>
        <p:grpSpPr>
          <a:xfrm>
            <a:off x="2190115" y="44450"/>
            <a:ext cx="1463040" cy="1415415"/>
            <a:chOff x="4263" y="183"/>
            <a:chExt cx="2720" cy="2570"/>
          </a:xfrm>
        </p:grpSpPr>
        <p:sp>
          <p:nvSpPr>
            <p:cNvPr id="4" name="Google Shape;1368;p66"/>
            <p:cNvSpPr/>
            <p:nvPr/>
          </p:nvSpPr>
          <p:spPr>
            <a:xfrm>
              <a:off x="4263" y="183"/>
              <a:ext cx="2720" cy="2570"/>
            </a:xfrm>
            <a:custGeom>
              <a:avLst/>
              <a:gdLst/>
              <a:ahLst/>
              <a:cxnLst/>
              <a:rect l="l" t="t" r="r" b="b"/>
              <a:pathLst>
                <a:path w="73548" h="69488" extrusionOk="0">
                  <a:moveTo>
                    <a:pt x="37025" y="1"/>
                  </a:moveTo>
                  <a:cubicBezTo>
                    <a:pt x="36994" y="1"/>
                    <a:pt x="36963" y="2"/>
                    <a:pt x="36931" y="4"/>
                  </a:cubicBezTo>
                  <a:cubicBezTo>
                    <a:pt x="35278" y="130"/>
                    <a:pt x="34190" y="3143"/>
                    <a:pt x="33562" y="4314"/>
                  </a:cubicBezTo>
                  <a:cubicBezTo>
                    <a:pt x="32558" y="6218"/>
                    <a:pt x="31658" y="8269"/>
                    <a:pt x="31219" y="10382"/>
                  </a:cubicBezTo>
                  <a:cubicBezTo>
                    <a:pt x="30236" y="9148"/>
                    <a:pt x="28813" y="8122"/>
                    <a:pt x="27557" y="7202"/>
                  </a:cubicBezTo>
                  <a:cubicBezTo>
                    <a:pt x="26919" y="6751"/>
                    <a:pt x="25944" y="5846"/>
                    <a:pt x="25040" y="5846"/>
                  </a:cubicBezTo>
                  <a:cubicBezTo>
                    <a:pt x="24936" y="5846"/>
                    <a:pt x="24834" y="5858"/>
                    <a:pt x="24733" y="5884"/>
                  </a:cubicBezTo>
                  <a:cubicBezTo>
                    <a:pt x="23561" y="6197"/>
                    <a:pt x="23603" y="8290"/>
                    <a:pt x="23456" y="9189"/>
                  </a:cubicBezTo>
                  <a:cubicBezTo>
                    <a:pt x="23247" y="10612"/>
                    <a:pt x="23163" y="12056"/>
                    <a:pt x="23205" y="13500"/>
                  </a:cubicBezTo>
                  <a:cubicBezTo>
                    <a:pt x="21029" y="11805"/>
                    <a:pt x="18204" y="10633"/>
                    <a:pt x="15610" y="9796"/>
                  </a:cubicBezTo>
                  <a:cubicBezTo>
                    <a:pt x="15074" y="9622"/>
                    <a:pt x="14409" y="9376"/>
                    <a:pt x="13802" y="9376"/>
                  </a:cubicBezTo>
                  <a:cubicBezTo>
                    <a:pt x="13318" y="9376"/>
                    <a:pt x="12871" y="9532"/>
                    <a:pt x="12555" y="10005"/>
                  </a:cubicBezTo>
                  <a:cubicBezTo>
                    <a:pt x="11593" y="11449"/>
                    <a:pt x="12576" y="14881"/>
                    <a:pt x="12890" y="16387"/>
                  </a:cubicBezTo>
                  <a:cubicBezTo>
                    <a:pt x="13329" y="18438"/>
                    <a:pt x="13936" y="20572"/>
                    <a:pt x="15003" y="22392"/>
                  </a:cubicBezTo>
                  <a:cubicBezTo>
                    <a:pt x="14719" y="22383"/>
                    <a:pt x="14432" y="22379"/>
                    <a:pt x="14145" y="22379"/>
                  </a:cubicBezTo>
                  <a:cubicBezTo>
                    <a:pt x="13122" y="22379"/>
                    <a:pt x="12087" y="22432"/>
                    <a:pt x="11090" y="22497"/>
                  </a:cubicBezTo>
                  <a:cubicBezTo>
                    <a:pt x="10170" y="22539"/>
                    <a:pt x="8245" y="22518"/>
                    <a:pt x="7659" y="23418"/>
                  </a:cubicBezTo>
                  <a:cubicBezTo>
                    <a:pt x="7052" y="24296"/>
                    <a:pt x="8203" y="25866"/>
                    <a:pt x="8621" y="26703"/>
                  </a:cubicBezTo>
                  <a:cubicBezTo>
                    <a:pt x="9249" y="27958"/>
                    <a:pt x="9898" y="29297"/>
                    <a:pt x="10735" y="30427"/>
                  </a:cubicBezTo>
                  <a:cubicBezTo>
                    <a:pt x="8370" y="30636"/>
                    <a:pt x="5880" y="31515"/>
                    <a:pt x="3683" y="32289"/>
                  </a:cubicBezTo>
                  <a:cubicBezTo>
                    <a:pt x="2616" y="32687"/>
                    <a:pt x="1" y="33210"/>
                    <a:pt x="43" y="34800"/>
                  </a:cubicBezTo>
                  <a:cubicBezTo>
                    <a:pt x="106" y="36411"/>
                    <a:pt x="3035" y="37604"/>
                    <a:pt x="4144" y="38252"/>
                  </a:cubicBezTo>
                  <a:cubicBezTo>
                    <a:pt x="5985" y="39299"/>
                    <a:pt x="7952" y="40261"/>
                    <a:pt x="10023" y="40763"/>
                  </a:cubicBezTo>
                  <a:cubicBezTo>
                    <a:pt x="8768" y="41684"/>
                    <a:pt x="7722" y="43044"/>
                    <a:pt x="6780" y="44237"/>
                  </a:cubicBezTo>
                  <a:cubicBezTo>
                    <a:pt x="6257" y="44906"/>
                    <a:pt x="5169" y="45994"/>
                    <a:pt x="5378" y="46957"/>
                  </a:cubicBezTo>
                  <a:cubicBezTo>
                    <a:pt x="5650" y="48128"/>
                    <a:pt x="7701" y="48170"/>
                    <a:pt x="8580" y="48317"/>
                  </a:cubicBezTo>
                  <a:cubicBezTo>
                    <a:pt x="9936" y="48592"/>
                    <a:pt x="11324" y="48722"/>
                    <a:pt x="12703" y="48722"/>
                  </a:cubicBezTo>
                  <a:cubicBezTo>
                    <a:pt x="12898" y="48722"/>
                    <a:pt x="13093" y="48719"/>
                    <a:pt x="13287" y="48714"/>
                  </a:cubicBezTo>
                  <a:lnTo>
                    <a:pt x="13287" y="48714"/>
                  </a:lnTo>
                  <a:cubicBezTo>
                    <a:pt x="11718" y="51455"/>
                    <a:pt x="10672" y="54636"/>
                    <a:pt x="9898" y="57669"/>
                  </a:cubicBezTo>
                  <a:cubicBezTo>
                    <a:pt x="9521" y="59071"/>
                    <a:pt x="9186" y="60641"/>
                    <a:pt x="11007" y="60975"/>
                  </a:cubicBezTo>
                  <a:cubicBezTo>
                    <a:pt x="11217" y="61016"/>
                    <a:pt x="11437" y="61035"/>
                    <a:pt x="11666" y="61035"/>
                  </a:cubicBezTo>
                  <a:cubicBezTo>
                    <a:pt x="13670" y="61035"/>
                    <a:pt x="16296" y="59595"/>
                    <a:pt x="17912" y="58862"/>
                  </a:cubicBezTo>
                  <a:cubicBezTo>
                    <a:pt x="20025" y="57962"/>
                    <a:pt x="22013" y="56833"/>
                    <a:pt x="23875" y="55493"/>
                  </a:cubicBezTo>
                  <a:lnTo>
                    <a:pt x="23875" y="55493"/>
                  </a:lnTo>
                  <a:cubicBezTo>
                    <a:pt x="23394" y="57272"/>
                    <a:pt x="23080" y="59092"/>
                    <a:pt x="22912" y="60934"/>
                  </a:cubicBezTo>
                  <a:cubicBezTo>
                    <a:pt x="22808" y="62063"/>
                    <a:pt x="22557" y="63905"/>
                    <a:pt x="23917" y="64491"/>
                  </a:cubicBezTo>
                  <a:cubicBezTo>
                    <a:pt x="24101" y="64567"/>
                    <a:pt x="24295" y="64601"/>
                    <a:pt x="24496" y="64601"/>
                  </a:cubicBezTo>
                  <a:cubicBezTo>
                    <a:pt x="25659" y="64601"/>
                    <a:pt x="27026" y="63457"/>
                    <a:pt x="27829" y="62921"/>
                  </a:cubicBezTo>
                  <a:cubicBezTo>
                    <a:pt x="29315" y="61938"/>
                    <a:pt x="30926" y="60787"/>
                    <a:pt x="32098" y="59364"/>
                  </a:cubicBezTo>
                  <a:cubicBezTo>
                    <a:pt x="32433" y="61310"/>
                    <a:pt x="32997" y="63172"/>
                    <a:pt x="33772" y="64972"/>
                  </a:cubicBezTo>
                  <a:cubicBezTo>
                    <a:pt x="34274" y="66164"/>
                    <a:pt x="35111" y="69219"/>
                    <a:pt x="36680" y="69470"/>
                  </a:cubicBezTo>
                  <a:cubicBezTo>
                    <a:pt x="36752" y="69482"/>
                    <a:pt x="36823" y="69488"/>
                    <a:pt x="36893" y="69488"/>
                  </a:cubicBezTo>
                  <a:cubicBezTo>
                    <a:pt x="38310" y="69488"/>
                    <a:pt x="39131" y="67143"/>
                    <a:pt x="39609" y="66185"/>
                  </a:cubicBezTo>
                  <a:cubicBezTo>
                    <a:pt x="40676" y="64093"/>
                    <a:pt x="41869" y="61750"/>
                    <a:pt x="42371" y="59406"/>
                  </a:cubicBezTo>
                  <a:cubicBezTo>
                    <a:pt x="43396" y="60410"/>
                    <a:pt x="44631" y="61206"/>
                    <a:pt x="45782" y="62001"/>
                  </a:cubicBezTo>
                  <a:cubicBezTo>
                    <a:pt x="46437" y="62444"/>
                    <a:pt x="47513" y="63471"/>
                    <a:pt x="48437" y="63471"/>
                  </a:cubicBezTo>
                  <a:cubicBezTo>
                    <a:pt x="48604" y="63471"/>
                    <a:pt x="48766" y="63438"/>
                    <a:pt x="48920" y="63361"/>
                  </a:cubicBezTo>
                  <a:cubicBezTo>
                    <a:pt x="49904" y="62879"/>
                    <a:pt x="50113" y="60975"/>
                    <a:pt x="50280" y="60076"/>
                  </a:cubicBezTo>
                  <a:cubicBezTo>
                    <a:pt x="50510" y="58799"/>
                    <a:pt x="50741" y="57502"/>
                    <a:pt x="50866" y="56184"/>
                  </a:cubicBezTo>
                  <a:cubicBezTo>
                    <a:pt x="52519" y="57502"/>
                    <a:pt x="54591" y="58360"/>
                    <a:pt x="56557" y="59050"/>
                  </a:cubicBezTo>
                  <a:cubicBezTo>
                    <a:pt x="57700" y="59448"/>
                    <a:pt x="60009" y="60409"/>
                    <a:pt x="61679" y="60409"/>
                  </a:cubicBezTo>
                  <a:cubicBezTo>
                    <a:pt x="62120" y="60409"/>
                    <a:pt x="62516" y="60342"/>
                    <a:pt x="62834" y="60180"/>
                  </a:cubicBezTo>
                  <a:cubicBezTo>
                    <a:pt x="63985" y="59615"/>
                    <a:pt x="63630" y="58172"/>
                    <a:pt x="63420" y="57167"/>
                  </a:cubicBezTo>
                  <a:cubicBezTo>
                    <a:pt x="62897" y="54468"/>
                    <a:pt x="62081" y="51455"/>
                    <a:pt x="60617" y="49049"/>
                  </a:cubicBezTo>
                  <a:lnTo>
                    <a:pt x="60617" y="49049"/>
                  </a:lnTo>
                  <a:cubicBezTo>
                    <a:pt x="60709" y="49050"/>
                    <a:pt x="60801" y="49051"/>
                    <a:pt x="60893" y="49051"/>
                  </a:cubicBezTo>
                  <a:cubicBezTo>
                    <a:pt x="62263" y="49051"/>
                    <a:pt x="63616" y="48906"/>
                    <a:pt x="64969" y="48651"/>
                  </a:cubicBezTo>
                  <a:cubicBezTo>
                    <a:pt x="65847" y="48484"/>
                    <a:pt x="67898" y="48463"/>
                    <a:pt x="68149" y="47291"/>
                  </a:cubicBezTo>
                  <a:cubicBezTo>
                    <a:pt x="68379" y="46329"/>
                    <a:pt x="67291" y="45241"/>
                    <a:pt x="66768" y="44571"/>
                  </a:cubicBezTo>
                  <a:cubicBezTo>
                    <a:pt x="65827" y="43379"/>
                    <a:pt x="64759" y="42019"/>
                    <a:pt x="63525" y="41098"/>
                  </a:cubicBezTo>
                  <a:cubicBezTo>
                    <a:pt x="65596" y="40575"/>
                    <a:pt x="67563" y="39633"/>
                    <a:pt x="69405" y="38587"/>
                  </a:cubicBezTo>
                  <a:cubicBezTo>
                    <a:pt x="70513" y="37939"/>
                    <a:pt x="73443" y="36725"/>
                    <a:pt x="73485" y="35135"/>
                  </a:cubicBezTo>
                  <a:cubicBezTo>
                    <a:pt x="73547" y="33565"/>
                    <a:pt x="70932" y="33001"/>
                    <a:pt x="69886" y="32624"/>
                  </a:cubicBezTo>
                  <a:cubicBezTo>
                    <a:pt x="67668" y="31829"/>
                    <a:pt x="65178" y="30950"/>
                    <a:pt x="62814" y="30741"/>
                  </a:cubicBezTo>
                  <a:cubicBezTo>
                    <a:pt x="63671" y="29611"/>
                    <a:pt x="64320" y="28272"/>
                    <a:pt x="64948" y="27037"/>
                  </a:cubicBezTo>
                  <a:cubicBezTo>
                    <a:pt x="65366" y="26179"/>
                    <a:pt x="66538" y="24673"/>
                    <a:pt x="65910" y="23731"/>
                  </a:cubicBezTo>
                  <a:cubicBezTo>
                    <a:pt x="65283" y="22790"/>
                    <a:pt x="63399" y="22853"/>
                    <a:pt x="62479" y="22811"/>
                  </a:cubicBezTo>
                  <a:cubicBezTo>
                    <a:pt x="61474" y="22762"/>
                    <a:pt x="60457" y="22713"/>
                    <a:pt x="59436" y="22713"/>
                  </a:cubicBezTo>
                  <a:cubicBezTo>
                    <a:pt x="59139" y="22713"/>
                    <a:pt x="58842" y="22718"/>
                    <a:pt x="58545" y="22727"/>
                  </a:cubicBezTo>
                  <a:cubicBezTo>
                    <a:pt x="59633" y="20886"/>
                    <a:pt x="60240" y="18752"/>
                    <a:pt x="60658" y="16701"/>
                  </a:cubicBezTo>
                  <a:cubicBezTo>
                    <a:pt x="60972" y="15195"/>
                    <a:pt x="61977" y="11763"/>
                    <a:pt x="61014" y="10319"/>
                  </a:cubicBezTo>
                  <a:cubicBezTo>
                    <a:pt x="60697" y="9853"/>
                    <a:pt x="60246" y="9698"/>
                    <a:pt x="59757" y="9698"/>
                  </a:cubicBezTo>
                  <a:cubicBezTo>
                    <a:pt x="59150" y="9698"/>
                    <a:pt x="58483" y="9936"/>
                    <a:pt x="57938" y="10110"/>
                  </a:cubicBezTo>
                  <a:cubicBezTo>
                    <a:pt x="55344" y="10947"/>
                    <a:pt x="52519" y="12119"/>
                    <a:pt x="50322" y="13855"/>
                  </a:cubicBezTo>
                  <a:cubicBezTo>
                    <a:pt x="50259" y="13709"/>
                    <a:pt x="50176" y="13563"/>
                    <a:pt x="50071" y="13437"/>
                  </a:cubicBezTo>
                  <a:cubicBezTo>
                    <a:pt x="50029" y="12558"/>
                    <a:pt x="49946" y="11679"/>
                    <a:pt x="49883" y="10822"/>
                  </a:cubicBezTo>
                  <a:cubicBezTo>
                    <a:pt x="49799" y="9880"/>
                    <a:pt x="49757" y="7934"/>
                    <a:pt x="48816" y="7348"/>
                  </a:cubicBezTo>
                  <a:cubicBezTo>
                    <a:pt x="48635" y="7234"/>
                    <a:pt x="48433" y="7186"/>
                    <a:pt x="48221" y="7186"/>
                  </a:cubicBezTo>
                  <a:cubicBezTo>
                    <a:pt x="47303" y="7186"/>
                    <a:pt x="46168" y="8083"/>
                    <a:pt x="45489" y="8457"/>
                  </a:cubicBezTo>
                  <a:cubicBezTo>
                    <a:pt x="44254" y="9127"/>
                    <a:pt x="42894" y="9838"/>
                    <a:pt x="41785" y="10759"/>
                  </a:cubicBezTo>
                  <a:cubicBezTo>
                    <a:pt x="41471" y="8332"/>
                    <a:pt x="40488" y="5842"/>
                    <a:pt x="39609" y="3624"/>
                  </a:cubicBezTo>
                  <a:cubicBezTo>
                    <a:pt x="39199" y="2557"/>
                    <a:pt x="38587" y="1"/>
                    <a:pt x="37025"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pic>
          <p:nvPicPr>
            <p:cNvPr id="7" name="Picture 6" descr="toppng.com-aruto-head-png-sasuke-chibi-425x474"/>
            <p:cNvPicPr>
              <a:picLocks noChangeAspect="1"/>
            </p:cNvPicPr>
            <p:nvPr/>
          </p:nvPicPr>
          <p:blipFill>
            <a:blip r:embed="rId1"/>
            <a:stretch>
              <a:fillRect/>
            </a:stretch>
          </p:blipFill>
          <p:spPr>
            <a:xfrm>
              <a:off x="4915" y="677"/>
              <a:ext cx="1417" cy="1582"/>
            </a:xfrm>
            <a:prstGeom prst="rect">
              <a:avLst/>
            </a:prstGeom>
          </p:spPr>
        </p:pic>
      </p:grpSp>
      <p:grpSp>
        <p:nvGrpSpPr>
          <p:cNvPr id="15" name="Sas2"/>
          <p:cNvGrpSpPr/>
          <p:nvPr/>
        </p:nvGrpSpPr>
        <p:grpSpPr>
          <a:xfrm>
            <a:off x="3636010" y="44450"/>
            <a:ext cx="1463040" cy="1415415"/>
            <a:chOff x="4263" y="183"/>
            <a:chExt cx="2720" cy="2570"/>
          </a:xfrm>
        </p:grpSpPr>
        <p:sp>
          <p:nvSpPr>
            <p:cNvPr id="16" name="Google Shape;1368;p66"/>
            <p:cNvSpPr/>
            <p:nvPr/>
          </p:nvSpPr>
          <p:spPr>
            <a:xfrm>
              <a:off x="4263" y="183"/>
              <a:ext cx="2720" cy="2570"/>
            </a:xfrm>
            <a:custGeom>
              <a:avLst/>
              <a:gdLst/>
              <a:ahLst/>
              <a:cxnLst/>
              <a:rect l="l" t="t" r="r" b="b"/>
              <a:pathLst>
                <a:path w="73548" h="69488" extrusionOk="0">
                  <a:moveTo>
                    <a:pt x="37025" y="1"/>
                  </a:moveTo>
                  <a:cubicBezTo>
                    <a:pt x="36994" y="1"/>
                    <a:pt x="36963" y="2"/>
                    <a:pt x="36931" y="4"/>
                  </a:cubicBezTo>
                  <a:cubicBezTo>
                    <a:pt x="35278" y="130"/>
                    <a:pt x="34190" y="3143"/>
                    <a:pt x="33562" y="4314"/>
                  </a:cubicBezTo>
                  <a:cubicBezTo>
                    <a:pt x="32558" y="6218"/>
                    <a:pt x="31658" y="8269"/>
                    <a:pt x="31219" y="10382"/>
                  </a:cubicBezTo>
                  <a:cubicBezTo>
                    <a:pt x="30236" y="9148"/>
                    <a:pt x="28813" y="8122"/>
                    <a:pt x="27557" y="7202"/>
                  </a:cubicBezTo>
                  <a:cubicBezTo>
                    <a:pt x="26919" y="6751"/>
                    <a:pt x="25944" y="5846"/>
                    <a:pt x="25040" y="5846"/>
                  </a:cubicBezTo>
                  <a:cubicBezTo>
                    <a:pt x="24936" y="5846"/>
                    <a:pt x="24834" y="5858"/>
                    <a:pt x="24733" y="5884"/>
                  </a:cubicBezTo>
                  <a:cubicBezTo>
                    <a:pt x="23561" y="6197"/>
                    <a:pt x="23603" y="8290"/>
                    <a:pt x="23456" y="9189"/>
                  </a:cubicBezTo>
                  <a:cubicBezTo>
                    <a:pt x="23247" y="10612"/>
                    <a:pt x="23163" y="12056"/>
                    <a:pt x="23205" y="13500"/>
                  </a:cubicBezTo>
                  <a:cubicBezTo>
                    <a:pt x="21029" y="11805"/>
                    <a:pt x="18204" y="10633"/>
                    <a:pt x="15610" y="9796"/>
                  </a:cubicBezTo>
                  <a:cubicBezTo>
                    <a:pt x="15074" y="9622"/>
                    <a:pt x="14409" y="9376"/>
                    <a:pt x="13802" y="9376"/>
                  </a:cubicBezTo>
                  <a:cubicBezTo>
                    <a:pt x="13318" y="9376"/>
                    <a:pt x="12871" y="9532"/>
                    <a:pt x="12555" y="10005"/>
                  </a:cubicBezTo>
                  <a:cubicBezTo>
                    <a:pt x="11593" y="11449"/>
                    <a:pt x="12576" y="14881"/>
                    <a:pt x="12890" y="16387"/>
                  </a:cubicBezTo>
                  <a:cubicBezTo>
                    <a:pt x="13329" y="18438"/>
                    <a:pt x="13936" y="20572"/>
                    <a:pt x="15003" y="22392"/>
                  </a:cubicBezTo>
                  <a:cubicBezTo>
                    <a:pt x="14719" y="22383"/>
                    <a:pt x="14432" y="22379"/>
                    <a:pt x="14145" y="22379"/>
                  </a:cubicBezTo>
                  <a:cubicBezTo>
                    <a:pt x="13122" y="22379"/>
                    <a:pt x="12087" y="22432"/>
                    <a:pt x="11090" y="22497"/>
                  </a:cubicBezTo>
                  <a:cubicBezTo>
                    <a:pt x="10170" y="22539"/>
                    <a:pt x="8245" y="22518"/>
                    <a:pt x="7659" y="23418"/>
                  </a:cubicBezTo>
                  <a:cubicBezTo>
                    <a:pt x="7052" y="24296"/>
                    <a:pt x="8203" y="25866"/>
                    <a:pt x="8621" y="26703"/>
                  </a:cubicBezTo>
                  <a:cubicBezTo>
                    <a:pt x="9249" y="27958"/>
                    <a:pt x="9898" y="29297"/>
                    <a:pt x="10735" y="30427"/>
                  </a:cubicBezTo>
                  <a:cubicBezTo>
                    <a:pt x="8370" y="30636"/>
                    <a:pt x="5880" y="31515"/>
                    <a:pt x="3683" y="32289"/>
                  </a:cubicBezTo>
                  <a:cubicBezTo>
                    <a:pt x="2616" y="32687"/>
                    <a:pt x="1" y="33210"/>
                    <a:pt x="43" y="34800"/>
                  </a:cubicBezTo>
                  <a:cubicBezTo>
                    <a:pt x="106" y="36411"/>
                    <a:pt x="3035" y="37604"/>
                    <a:pt x="4144" y="38252"/>
                  </a:cubicBezTo>
                  <a:cubicBezTo>
                    <a:pt x="5985" y="39299"/>
                    <a:pt x="7952" y="40261"/>
                    <a:pt x="10023" y="40763"/>
                  </a:cubicBezTo>
                  <a:cubicBezTo>
                    <a:pt x="8768" y="41684"/>
                    <a:pt x="7722" y="43044"/>
                    <a:pt x="6780" y="44237"/>
                  </a:cubicBezTo>
                  <a:cubicBezTo>
                    <a:pt x="6257" y="44906"/>
                    <a:pt x="5169" y="45994"/>
                    <a:pt x="5378" y="46957"/>
                  </a:cubicBezTo>
                  <a:cubicBezTo>
                    <a:pt x="5650" y="48128"/>
                    <a:pt x="7701" y="48170"/>
                    <a:pt x="8580" y="48317"/>
                  </a:cubicBezTo>
                  <a:cubicBezTo>
                    <a:pt x="9936" y="48592"/>
                    <a:pt x="11324" y="48722"/>
                    <a:pt x="12703" y="48722"/>
                  </a:cubicBezTo>
                  <a:cubicBezTo>
                    <a:pt x="12898" y="48722"/>
                    <a:pt x="13093" y="48719"/>
                    <a:pt x="13287" y="48714"/>
                  </a:cubicBezTo>
                  <a:lnTo>
                    <a:pt x="13287" y="48714"/>
                  </a:lnTo>
                  <a:cubicBezTo>
                    <a:pt x="11718" y="51455"/>
                    <a:pt x="10672" y="54636"/>
                    <a:pt x="9898" y="57669"/>
                  </a:cubicBezTo>
                  <a:cubicBezTo>
                    <a:pt x="9521" y="59071"/>
                    <a:pt x="9186" y="60641"/>
                    <a:pt x="11007" y="60975"/>
                  </a:cubicBezTo>
                  <a:cubicBezTo>
                    <a:pt x="11217" y="61016"/>
                    <a:pt x="11437" y="61035"/>
                    <a:pt x="11666" y="61035"/>
                  </a:cubicBezTo>
                  <a:cubicBezTo>
                    <a:pt x="13670" y="61035"/>
                    <a:pt x="16296" y="59595"/>
                    <a:pt x="17912" y="58862"/>
                  </a:cubicBezTo>
                  <a:cubicBezTo>
                    <a:pt x="20025" y="57962"/>
                    <a:pt x="22013" y="56833"/>
                    <a:pt x="23875" y="55493"/>
                  </a:cubicBezTo>
                  <a:lnTo>
                    <a:pt x="23875" y="55493"/>
                  </a:lnTo>
                  <a:cubicBezTo>
                    <a:pt x="23394" y="57272"/>
                    <a:pt x="23080" y="59092"/>
                    <a:pt x="22912" y="60934"/>
                  </a:cubicBezTo>
                  <a:cubicBezTo>
                    <a:pt x="22808" y="62063"/>
                    <a:pt x="22557" y="63905"/>
                    <a:pt x="23917" y="64491"/>
                  </a:cubicBezTo>
                  <a:cubicBezTo>
                    <a:pt x="24101" y="64567"/>
                    <a:pt x="24295" y="64601"/>
                    <a:pt x="24496" y="64601"/>
                  </a:cubicBezTo>
                  <a:cubicBezTo>
                    <a:pt x="25659" y="64601"/>
                    <a:pt x="27026" y="63457"/>
                    <a:pt x="27829" y="62921"/>
                  </a:cubicBezTo>
                  <a:cubicBezTo>
                    <a:pt x="29315" y="61938"/>
                    <a:pt x="30926" y="60787"/>
                    <a:pt x="32098" y="59364"/>
                  </a:cubicBezTo>
                  <a:cubicBezTo>
                    <a:pt x="32433" y="61310"/>
                    <a:pt x="32997" y="63172"/>
                    <a:pt x="33772" y="64972"/>
                  </a:cubicBezTo>
                  <a:cubicBezTo>
                    <a:pt x="34274" y="66164"/>
                    <a:pt x="35111" y="69219"/>
                    <a:pt x="36680" y="69470"/>
                  </a:cubicBezTo>
                  <a:cubicBezTo>
                    <a:pt x="36752" y="69482"/>
                    <a:pt x="36823" y="69488"/>
                    <a:pt x="36893" y="69488"/>
                  </a:cubicBezTo>
                  <a:cubicBezTo>
                    <a:pt x="38310" y="69488"/>
                    <a:pt x="39131" y="67143"/>
                    <a:pt x="39609" y="66185"/>
                  </a:cubicBezTo>
                  <a:cubicBezTo>
                    <a:pt x="40676" y="64093"/>
                    <a:pt x="41869" y="61750"/>
                    <a:pt x="42371" y="59406"/>
                  </a:cubicBezTo>
                  <a:cubicBezTo>
                    <a:pt x="43396" y="60410"/>
                    <a:pt x="44631" y="61206"/>
                    <a:pt x="45782" y="62001"/>
                  </a:cubicBezTo>
                  <a:cubicBezTo>
                    <a:pt x="46437" y="62444"/>
                    <a:pt x="47513" y="63471"/>
                    <a:pt x="48437" y="63471"/>
                  </a:cubicBezTo>
                  <a:cubicBezTo>
                    <a:pt x="48604" y="63471"/>
                    <a:pt x="48766" y="63438"/>
                    <a:pt x="48920" y="63361"/>
                  </a:cubicBezTo>
                  <a:cubicBezTo>
                    <a:pt x="49904" y="62879"/>
                    <a:pt x="50113" y="60975"/>
                    <a:pt x="50280" y="60076"/>
                  </a:cubicBezTo>
                  <a:cubicBezTo>
                    <a:pt x="50510" y="58799"/>
                    <a:pt x="50741" y="57502"/>
                    <a:pt x="50866" y="56184"/>
                  </a:cubicBezTo>
                  <a:cubicBezTo>
                    <a:pt x="52519" y="57502"/>
                    <a:pt x="54591" y="58360"/>
                    <a:pt x="56557" y="59050"/>
                  </a:cubicBezTo>
                  <a:cubicBezTo>
                    <a:pt x="57700" y="59448"/>
                    <a:pt x="60009" y="60409"/>
                    <a:pt x="61679" y="60409"/>
                  </a:cubicBezTo>
                  <a:cubicBezTo>
                    <a:pt x="62120" y="60409"/>
                    <a:pt x="62516" y="60342"/>
                    <a:pt x="62834" y="60180"/>
                  </a:cubicBezTo>
                  <a:cubicBezTo>
                    <a:pt x="63985" y="59615"/>
                    <a:pt x="63630" y="58172"/>
                    <a:pt x="63420" y="57167"/>
                  </a:cubicBezTo>
                  <a:cubicBezTo>
                    <a:pt x="62897" y="54468"/>
                    <a:pt x="62081" y="51455"/>
                    <a:pt x="60617" y="49049"/>
                  </a:cubicBezTo>
                  <a:lnTo>
                    <a:pt x="60617" y="49049"/>
                  </a:lnTo>
                  <a:cubicBezTo>
                    <a:pt x="60709" y="49050"/>
                    <a:pt x="60801" y="49051"/>
                    <a:pt x="60893" y="49051"/>
                  </a:cubicBezTo>
                  <a:cubicBezTo>
                    <a:pt x="62263" y="49051"/>
                    <a:pt x="63616" y="48906"/>
                    <a:pt x="64969" y="48651"/>
                  </a:cubicBezTo>
                  <a:cubicBezTo>
                    <a:pt x="65847" y="48484"/>
                    <a:pt x="67898" y="48463"/>
                    <a:pt x="68149" y="47291"/>
                  </a:cubicBezTo>
                  <a:cubicBezTo>
                    <a:pt x="68379" y="46329"/>
                    <a:pt x="67291" y="45241"/>
                    <a:pt x="66768" y="44571"/>
                  </a:cubicBezTo>
                  <a:cubicBezTo>
                    <a:pt x="65827" y="43379"/>
                    <a:pt x="64759" y="42019"/>
                    <a:pt x="63525" y="41098"/>
                  </a:cubicBezTo>
                  <a:cubicBezTo>
                    <a:pt x="65596" y="40575"/>
                    <a:pt x="67563" y="39633"/>
                    <a:pt x="69405" y="38587"/>
                  </a:cubicBezTo>
                  <a:cubicBezTo>
                    <a:pt x="70513" y="37939"/>
                    <a:pt x="73443" y="36725"/>
                    <a:pt x="73485" y="35135"/>
                  </a:cubicBezTo>
                  <a:cubicBezTo>
                    <a:pt x="73547" y="33565"/>
                    <a:pt x="70932" y="33001"/>
                    <a:pt x="69886" y="32624"/>
                  </a:cubicBezTo>
                  <a:cubicBezTo>
                    <a:pt x="67668" y="31829"/>
                    <a:pt x="65178" y="30950"/>
                    <a:pt x="62814" y="30741"/>
                  </a:cubicBezTo>
                  <a:cubicBezTo>
                    <a:pt x="63671" y="29611"/>
                    <a:pt x="64320" y="28272"/>
                    <a:pt x="64948" y="27037"/>
                  </a:cubicBezTo>
                  <a:cubicBezTo>
                    <a:pt x="65366" y="26179"/>
                    <a:pt x="66538" y="24673"/>
                    <a:pt x="65910" y="23731"/>
                  </a:cubicBezTo>
                  <a:cubicBezTo>
                    <a:pt x="65283" y="22790"/>
                    <a:pt x="63399" y="22853"/>
                    <a:pt x="62479" y="22811"/>
                  </a:cubicBezTo>
                  <a:cubicBezTo>
                    <a:pt x="61474" y="22762"/>
                    <a:pt x="60457" y="22713"/>
                    <a:pt x="59436" y="22713"/>
                  </a:cubicBezTo>
                  <a:cubicBezTo>
                    <a:pt x="59139" y="22713"/>
                    <a:pt x="58842" y="22718"/>
                    <a:pt x="58545" y="22727"/>
                  </a:cubicBezTo>
                  <a:cubicBezTo>
                    <a:pt x="59633" y="20886"/>
                    <a:pt x="60240" y="18752"/>
                    <a:pt x="60658" y="16701"/>
                  </a:cubicBezTo>
                  <a:cubicBezTo>
                    <a:pt x="60972" y="15195"/>
                    <a:pt x="61977" y="11763"/>
                    <a:pt x="61014" y="10319"/>
                  </a:cubicBezTo>
                  <a:cubicBezTo>
                    <a:pt x="60697" y="9853"/>
                    <a:pt x="60246" y="9698"/>
                    <a:pt x="59757" y="9698"/>
                  </a:cubicBezTo>
                  <a:cubicBezTo>
                    <a:pt x="59150" y="9698"/>
                    <a:pt x="58483" y="9936"/>
                    <a:pt x="57938" y="10110"/>
                  </a:cubicBezTo>
                  <a:cubicBezTo>
                    <a:pt x="55344" y="10947"/>
                    <a:pt x="52519" y="12119"/>
                    <a:pt x="50322" y="13855"/>
                  </a:cubicBezTo>
                  <a:cubicBezTo>
                    <a:pt x="50259" y="13709"/>
                    <a:pt x="50176" y="13563"/>
                    <a:pt x="50071" y="13437"/>
                  </a:cubicBezTo>
                  <a:cubicBezTo>
                    <a:pt x="50029" y="12558"/>
                    <a:pt x="49946" y="11679"/>
                    <a:pt x="49883" y="10822"/>
                  </a:cubicBezTo>
                  <a:cubicBezTo>
                    <a:pt x="49799" y="9880"/>
                    <a:pt x="49757" y="7934"/>
                    <a:pt x="48816" y="7348"/>
                  </a:cubicBezTo>
                  <a:cubicBezTo>
                    <a:pt x="48635" y="7234"/>
                    <a:pt x="48433" y="7186"/>
                    <a:pt x="48221" y="7186"/>
                  </a:cubicBezTo>
                  <a:cubicBezTo>
                    <a:pt x="47303" y="7186"/>
                    <a:pt x="46168" y="8083"/>
                    <a:pt x="45489" y="8457"/>
                  </a:cubicBezTo>
                  <a:cubicBezTo>
                    <a:pt x="44254" y="9127"/>
                    <a:pt x="42894" y="9838"/>
                    <a:pt x="41785" y="10759"/>
                  </a:cubicBezTo>
                  <a:cubicBezTo>
                    <a:pt x="41471" y="8332"/>
                    <a:pt x="40488" y="5842"/>
                    <a:pt x="39609" y="3624"/>
                  </a:cubicBezTo>
                  <a:cubicBezTo>
                    <a:pt x="39199" y="2557"/>
                    <a:pt x="38587" y="1"/>
                    <a:pt x="37025"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pic>
          <p:nvPicPr>
            <p:cNvPr id="17" name="Picture 16" descr="toppng.com-aruto-head-png-sasuke-chibi-425x474"/>
            <p:cNvPicPr>
              <a:picLocks noChangeAspect="1"/>
            </p:cNvPicPr>
            <p:nvPr/>
          </p:nvPicPr>
          <p:blipFill>
            <a:blip r:embed="rId1"/>
            <a:stretch>
              <a:fillRect/>
            </a:stretch>
          </p:blipFill>
          <p:spPr>
            <a:xfrm>
              <a:off x="4915" y="677"/>
              <a:ext cx="1417" cy="1582"/>
            </a:xfrm>
            <a:prstGeom prst="rect">
              <a:avLst/>
            </a:prstGeom>
          </p:spPr>
        </p:pic>
      </p:grpSp>
      <p:grpSp>
        <p:nvGrpSpPr>
          <p:cNvPr id="18" name="Sas3"/>
          <p:cNvGrpSpPr/>
          <p:nvPr/>
        </p:nvGrpSpPr>
        <p:grpSpPr>
          <a:xfrm>
            <a:off x="5231765" y="70485"/>
            <a:ext cx="1463040" cy="1415415"/>
            <a:chOff x="4263" y="183"/>
            <a:chExt cx="2720" cy="2570"/>
          </a:xfrm>
        </p:grpSpPr>
        <p:sp>
          <p:nvSpPr>
            <p:cNvPr id="19" name="Google Shape;1368;p66"/>
            <p:cNvSpPr/>
            <p:nvPr/>
          </p:nvSpPr>
          <p:spPr>
            <a:xfrm>
              <a:off x="4263" y="183"/>
              <a:ext cx="2720" cy="2570"/>
            </a:xfrm>
            <a:custGeom>
              <a:avLst/>
              <a:gdLst/>
              <a:ahLst/>
              <a:cxnLst/>
              <a:rect l="l" t="t" r="r" b="b"/>
              <a:pathLst>
                <a:path w="73548" h="69488" extrusionOk="0">
                  <a:moveTo>
                    <a:pt x="37025" y="1"/>
                  </a:moveTo>
                  <a:cubicBezTo>
                    <a:pt x="36994" y="1"/>
                    <a:pt x="36963" y="2"/>
                    <a:pt x="36931" y="4"/>
                  </a:cubicBezTo>
                  <a:cubicBezTo>
                    <a:pt x="35278" y="130"/>
                    <a:pt x="34190" y="3143"/>
                    <a:pt x="33562" y="4314"/>
                  </a:cubicBezTo>
                  <a:cubicBezTo>
                    <a:pt x="32558" y="6218"/>
                    <a:pt x="31658" y="8269"/>
                    <a:pt x="31219" y="10382"/>
                  </a:cubicBezTo>
                  <a:cubicBezTo>
                    <a:pt x="30236" y="9148"/>
                    <a:pt x="28813" y="8122"/>
                    <a:pt x="27557" y="7202"/>
                  </a:cubicBezTo>
                  <a:cubicBezTo>
                    <a:pt x="26919" y="6751"/>
                    <a:pt x="25944" y="5846"/>
                    <a:pt x="25040" y="5846"/>
                  </a:cubicBezTo>
                  <a:cubicBezTo>
                    <a:pt x="24936" y="5846"/>
                    <a:pt x="24834" y="5858"/>
                    <a:pt x="24733" y="5884"/>
                  </a:cubicBezTo>
                  <a:cubicBezTo>
                    <a:pt x="23561" y="6197"/>
                    <a:pt x="23603" y="8290"/>
                    <a:pt x="23456" y="9189"/>
                  </a:cubicBezTo>
                  <a:cubicBezTo>
                    <a:pt x="23247" y="10612"/>
                    <a:pt x="23163" y="12056"/>
                    <a:pt x="23205" y="13500"/>
                  </a:cubicBezTo>
                  <a:cubicBezTo>
                    <a:pt x="21029" y="11805"/>
                    <a:pt x="18204" y="10633"/>
                    <a:pt x="15610" y="9796"/>
                  </a:cubicBezTo>
                  <a:cubicBezTo>
                    <a:pt x="15074" y="9622"/>
                    <a:pt x="14409" y="9376"/>
                    <a:pt x="13802" y="9376"/>
                  </a:cubicBezTo>
                  <a:cubicBezTo>
                    <a:pt x="13318" y="9376"/>
                    <a:pt x="12871" y="9532"/>
                    <a:pt x="12555" y="10005"/>
                  </a:cubicBezTo>
                  <a:cubicBezTo>
                    <a:pt x="11593" y="11449"/>
                    <a:pt x="12576" y="14881"/>
                    <a:pt x="12890" y="16387"/>
                  </a:cubicBezTo>
                  <a:cubicBezTo>
                    <a:pt x="13329" y="18438"/>
                    <a:pt x="13936" y="20572"/>
                    <a:pt x="15003" y="22392"/>
                  </a:cubicBezTo>
                  <a:cubicBezTo>
                    <a:pt x="14719" y="22383"/>
                    <a:pt x="14432" y="22379"/>
                    <a:pt x="14145" y="22379"/>
                  </a:cubicBezTo>
                  <a:cubicBezTo>
                    <a:pt x="13122" y="22379"/>
                    <a:pt x="12087" y="22432"/>
                    <a:pt x="11090" y="22497"/>
                  </a:cubicBezTo>
                  <a:cubicBezTo>
                    <a:pt x="10170" y="22539"/>
                    <a:pt x="8245" y="22518"/>
                    <a:pt x="7659" y="23418"/>
                  </a:cubicBezTo>
                  <a:cubicBezTo>
                    <a:pt x="7052" y="24296"/>
                    <a:pt x="8203" y="25866"/>
                    <a:pt x="8621" y="26703"/>
                  </a:cubicBezTo>
                  <a:cubicBezTo>
                    <a:pt x="9249" y="27958"/>
                    <a:pt x="9898" y="29297"/>
                    <a:pt x="10735" y="30427"/>
                  </a:cubicBezTo>
                  <a:cubicBezTo>
                    <a:pt x="8370" y="30636"/>
                    <a:pt x="5880" y="31515"/>
                    <a:pt x="3683" y="32289"/>
                  </a:cubicBezTo>
                  <a:cubicBezTo>
                    <a:pt x="2616" y="32687"/>
                    <a:pt x="1" y="33210"/>
                    <a:pt x="43" y="34800"/>
                  </a:cubicBezTo>
                  <a:cubicBezTo>
                    <a:pt x="106" y="36411"/>
                    <a:pt x="3035" y="37604"/>
                    <a:pt x="4144" y="38252"/>
                  </a:cubicBezTo>
                  <a:cubicBezTo>
                    <a:pt x="5985" y="39299"/>
                    <a:pt x="7952" y="40261"/>
                    <a:pt x="10023" y="40763"/>
                  </a:cubicBezTo>
                  <a:cubicBezTo>
                    <a:pt x="8768" y="41684"/>
                    <a:pt x="7722" y="43044"/>
                    <a:pt x="6780" y="44237"/>
                  </a:cubicBezTo>
                  <a:cubicBezTo>
                    <a:pt x="6257" y="44906"/>
                    <a:pt x="5169" y="45994"/>
                    <a:pt x="5378" y="46957"/>
                  </a:cubicBezTo>
                  <a:cubicBezTo>
                    <a:pt x="5650" y="48128"/>
                    <a:pt x="7701" y="48170"/>
                    <a:pt x="8580" y="48317"/>
                  </a:cubicBezTo>
                  <a:cubicBezTo>
                    <a:pt x="9936" y="48592"/>
                    <a:pt x="11324" y="48722"/>
                    <a:pt x="12703" y="48722"/>
                  </a:cubicBezTo>
                  <a:cubicBezTo>
                    <a:pt x="12898" y="48722"/>
                    <a:pt x="13093" y="48719"/>
                    <a:pt x="13287" y="48714"/>
                  </a:cubicBezTo>
                  <a:lnTo>
                    <a:pt x="13287" y="48714"/>
                  </a:lnTo>
                  <a:cubicBezTo>
                    <a:pt x="11718" y="51455"/>
                    <a:pt x="10672" y="54636"/>
                    <a:pt x="9898" y="57669"/>
                  </a:cubicBezTo>
                  <a:cubicBezTo>
                    <a:pt x="9521" y="59071"/>
                    <a:pt x="9186" y="60641"/>
                    <a:pt x="11007" y="60975"/>
                  </a:cubicBezTo>
                  <a:cubicBezTo>
                    <a:pt x="11217" y="61016"/>
                    <a:pt x="11437" y="61035"/>
                    <a:pt x="11666" y="61035"/>
                  </a:cubicBezTo>
                  <a:cubicBezTo>
                    <a:pt x="13670" y="61035"/>
                    <a:pt x="16296" y="59595"/>
                    <a:pt x="17912" y="58862"/>
                  </a:cubicBezTo>
                  <a:cubicBezTo>
                    <a:pt x="20025" y="57962"/>
                    <a:pt x="22013" y="56833"/>
                    <a:pt x="23875" y="55493"/>
                  </a:cubicBezTo>
                  <a:lnTo>
                    <a:pt x="23875" y="55493"/>
                  </a:lnTo>
                  <a:cubicBezTo>
                    <a:pt x="23394" y="57272"/>
                    <a:pt x="23080" y="59092"/>
                    <a:pt x="22912" y="60934"/>
                  </a:cubicBezTo>
                  <a:cubicBezTo>
                    <a:pt x="22808" y="62063"/>
                    <a:pt x="22557" y="63905"/>
                    <a:pt x="23917" y="64491"/>
                  </a:cubicBezTo>
                  <a:cubicBezTo>
                    <a:pt x="24101" y="64567"/>
                    <a:pt x="24295" y="64601"/>
                    <a:pt x="24496" y="64601"/>
                  </a:cubicBezTo>
                  <a:cubicBezTo>
                    <a:pt x="25659" y="64601"/>
                    <a:pt x="27026" y="63457"/>
                    <a:pt x="27829" y="62921"/>
                  </a:cubicBezTo>
                  <a:cubicBezTo>
                    <a:pt x="29315" y="61938"/>
                    <a:pt x="30926" y="60787"/>
                    <a:pt x="32098" y="59364"/>
                  </a:cubicBezTo>
                  <a:cubicBezTo>
                    <a:pt x="32433" y="61310"/>
                    <a:pt x="32997" y="63172"/>
                    <a:pt x="33772" y="64972"/>
                  </a:cubicBezTo>
                  <a:cubicBezTo>
                    <a:pt x="34274" y="66164"/>
                    <a:pt x="35111" y="69219"/>
                    <a:pt x="36680" y="69470"/>
                  </a:cubicBezTo>
                  <a:cubicBezTo>
                    <a:pt x="36752" y="69482"/>
                    <a:pt x="36823" y="69488"/>
                    <a:pt x="36893" y="69488"/>
                  </a:cubicBezTo>
                  <a:cubicBezTo>
                    <a:pt x="38310" y="69488"/>
                    <a:pt x="39131" y="67143"/>
                    <a:pt x="39609" y="66185"/>
                  </a:cubicBezTo>
                  <a:cubicBezTo>
                    <a:pt x="40676" y="64093"/>
                    <a:pt x="41869" y="61750"/>
                    <a:pt x="42371" y="59406"/>
                  </a:cubicBezTo>
                  <a:cubicBezTo>
                    <a:pt x="43396" y="60410"/>
                    <a:pt x="44631" y="61206"/>
                    <a:pt x="45782" y="62001"/>
                  </a:cubicBezTo>
                  <a:cubicBezTo>
                    <a:pt x="46437" y="62444"/>
                    <a:pt x="47513" y="63471"/>
                    <a:pt x="48437" y="63471"/>
                  </a:cubicBezTo>
                  <a:cubicBezTo>
                    <a:pt x="48604" y="63471"/>
                    <a:pt x="48766" y="63438"/>
                    <a:pt x="48920" y="63361"/>
                  </a:cubicBezTo>
                  <a:cubicBezTo>
                    <a:pt x="49904" y="62879"/>
                    <a:pt x="50113" y="60975"/>
                    <a:pt x="50280" y="60076"/>
                  </a:cubicBezTo>
                  <a:cubicBezTo>
                    <a:pt x="50510" y="58799"/>
                    <a:pt x="50741" y="57502"/>
                    <a:pt x="50866" y="56184"/>
                  </a:cubicBezTo>
                  <a:cubicBezTo>
                    <a:pt x="52519" y="57502"/>
                    <a:pt x="54591" y="58360"/>
                    <a:pt x="56557" y="59050"/>
                  </a:cubicBezTo>
                  <a:cubicBezTo>
                    <a:pt x="57700" y="59448"/>
                    <a:pt x="60009" y="60409"/>
                    <a:pt x="61679" y="60409"/>
                  </a:cubicBezTo>
                  <a:cubicBezTo>
                    <a:pt x="62120" y="60409"/>
                    <a:pt x="62516" y="60342"/>
                    <a:pt x="62834" y="60180"/>
                  </a:cubicBezTo>
                  <a:cubicBezTo>
                    <a:pt x="63985" y="59615"/>
                    <a:pt x="63630" y="58172"/>
                    <a:pt x="63420" y="57167"/>
                  </a:cubicBezTo>
                  <a:cubicBezTo>
                    <a:pt x="62897" y="54468"/>
                    <a:pt x="62081" y="51455"/>
                    <a:pt x="60617" y="49049"/>
                  </a:cubicBezTo>
                  <a:lnTo>
                    <a:pt x="60617" y="49049"/>
                  </a:lnTo>
                  <a:cubicBezTo>
                    <a:pt x="60709" y="49050"/>
                    <a:pt x="60801" y="49051"/>
                    <a:pt x="60893" y="49051"/>
                  </a:cubicBezTo>
                  <a:cubicBezTo>
                    <a:pt x="62263" y="49051"/>
                    <a:pt x="63616" y="48906"/>
                    <a:pt x="64969" y="48651"/>
                  </a:cubicBezTo>
                  <a:cubicBezTo>
                    <a:pt x="65847" y="48484"/>
                    <a:pt x="67898" y="48463"/>
                    <a:pt x="68149" y="47291"/>
                  </a:cubicBezTo>
                  <a:cubicBezTo>
                    <a:pt x="68379" y="46329"/>
                    <a:pt x="67291" y="45241"/>
                    <a:pt x="66768" y="44571"/>
                  </a:cubicBezTo>
                  <a:cubicBezTo>
                    <a:pt x="65827" y="43379"/>
                    <a:pt x="64759" y="42019"/>
                    <a:pt x="63525" y="41098"/>
                  </a:cubicBezTo>
                  <a:cubicBezTo>
                    <a:pt x="65596" y="40575"/>
                    <a:pt x="67563" y="39633"/>
                    <a:pt x="69405" y="38587"/>
                  </a:cubicBezTo>
                  <a:cubicBezTo>
                    <a:pt x="70513" y="37939"/>
                    <a:pt x="73443" y="36725"/>
                    <a:pt x="73485" y="35135"/>
                  </a:cubicBezTo>
                  <a:cubicBezTo>
                    <a:pt x="73547" y="33565"/>
                    <a:pt x="70932" y="33001"/>
                    <a:pt x="69886" y="32624"/>
                  </a:cubicBezTo>
                  <a:cubicBezTo>
                    <a:pt x="67668" y="31829"/>
                    <a:pt x="65178" y="30950"/>
                    <a:pt x="62814" y="30741"/>
                  </a:cubicBezTo>
                  <a:cubicBezTo>
                    <a:pt x="63671" y="29611"/>
                    <a:pt x="64320" y="28272"/>
                    <a:pt x="64948" y="27037"/>
                  </a:cubicBezTo>
                  <a:cubicBezTo>
                    <a:pt x="65366" y="26179"/>
                    <a:pt x="66538" y="24673"/>
                    <a:pt x="65910" y="23731"/>
                  </a:cubicBezTo>
                  <a:cubicBezTo>
                    <a:pt x="65283" y="22790"/>
                    <a:pt x="63399" y="22853"/>
                    <a:pt x="62479" y="22811"/>
                  </a:cubicBezTo>
                  <a:cubicBezTo>
                    <a:pt x="61474" y="22762"/>
                    <a:pt x="60457" y="22713"/>
                    <a:pt x="59436" y="22713"/>
                  </a:cubicBezTo>
                  <a:cubicBezTo>
                    <a:pt x="59139" y="22713"/>
                    <a:pt x="58842" y="22718"/>
                    <a:pt x="58545" y="22727"/>
                  </a:cubicBezTo>
                  <a:cubicBezTo>
                    <a:pt x="59633" y="20886"/>
                    <a:pt x="60240" y="18752"/>
                    <a:pt x="60658" y="16701"/>
                  </a:cubicBezTo>
                  <a:cubicBezTo>
                    <a:pt x="60972" y="15195"/>
                    <a:pt x="61977" y="11763"/>
                    <a:pt x="61014" y="10319"/>
                  </a:cubicBezTo>
                  <a:cubicBezTo>
                    <a:pt x="60697" y="9853"/>
                    <a:pt x="60246" y="9698"/>
                    <a:pt x="59757" y="9698"/>
                  </a:cubicBezTo>
                  <a:cubicBezTo>
                    <a:pt x="59150" y="9698"/>
                    <a:pt x="58483" y="9936"/>
                    <a:pt x="57938" y="10110"/>
                  </a:cubicBezTo>
                  <a:cubicBezTo>
                    <a:pt x="55344" y="10947"/>
                    <a:pt x="52519" y="12119"/>
                    <a:pt x="50322" y="13855"/>
                  </a:cubicBezTo>
                  <a:cubicBezTo>
                    <a:pt x="50259" y="13709"/>
                    <a:pt x="50176" y="13563"/>
                    <a:pt x="50071" y="13437"/>
                  </a:cubicBezTo>
                  <a:cubicBezTo>
                    <a:pt x="50029" y="12558"/>
                    <a:pt x="49946" y="11679"/>
                    <a:pt x="49883" y="10822"/>
                  </a:cubicBezTo>
                  <a:cubicBezTo>
                    <a:pt x="49799" y="9880"/>
                    <a:pt x="49757" y="7934"/>
                    <a:pt x="48816" y="7348"/>
                  </a:cubicBezTo>
                  <a:cubicBezTo>
                    <a:pt x="48635" y="7234"/>
                    <a:pt x="48433" y="7186"/>
                    <a:pt x="48221" y="7186"/>
                  </a:cubicBezTo>
                  <a:cubicBezTo>
                    <a:pt x="47303" y="7186"/>
                    <a:pt x="46168" y="8083"/>
                    <a:pt x="45489" y="8457"/>
                  </a:cubicBezTo>
                  <a:cubicBezTo>
                    <a:pt x="44254" y="9127"/>
                    <a:pt x="42894" y="9838"/>
                    <a:pt x="41785" y="10759"/>
                  </a:cubicBezTo>
                  <a:cubicBezTo>
                    <a:pt x="41471" y="8332"/>
                    <a:pt x="40488" y="5842"/>
                    <a:pt x="39609" y="3624"/>
                  </a:cubicBezTo>
                  <a:cubicBezTo>
                    <a:pt x="39199" y="2557"/>
                    <a:pt x="38587" y="1"/>
                    <a:pt x="37025"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pic>
          <p:nvPicPr>
            <p:cNvPr id="20" name="Picture 19" descr="toppng.com-aruto-head-png-sasuke-chibi-425x474"/>
            <p:cNvPicPr>
              <a:picLocks noChangeAspect="1"/>
            </p:cNvPicPr>
            <p:nvPr/>
          </p:nvPicPr>
          <p:blipFill>
            <a:blip r:embed="rId1"/>
            <a:stretch>
              <a:fillRect/>
            </a:stretch>
          </p:blipFill>
          <p:spPr>
            <a:xfrm>
              <a:off x="4915" y="677"/>
              <a:ext cx="1417" cy="1582"/>
            </a:xfrm>
            <a:prstGeom prst="rect">
              <a:avLst/>
            </a:prstGeom>
          </p:spPr>
        </p:pic>
      </p:grpSp>
      <p:grpSp>
        <p:nvGrpSpPr>
          <p:cNvPr id="21" name="Sas4"/>
          <p:cNvGrpSpPr/>
          <p:nvPr/>
        </p:nvGrpSpPr>
        <p:grpSpPr>
          <a:xfrm>
            <a:off x="2190750" y="1562100"/>
            <a:ext cx="1463040" cy="1415415"/>
            <a:chOff x="4263" y="183"/>
            <a:chExt cx="2720" cy="2570"/>
          </a:xfrm>
        </p:grpSpPr>
        <p:sp>
          <p:nvSpPr>
            <p:cNvPr id="22" name="Google Shape;1368;p66"/>
            <p:cNvSpPr/>
            <p:nvPr/>
          </p:nvSpPr>
          <p:spPr>
            <a:xfrm>
              <a:off x="4263" y="183"/>
              <a:ext cx="2720" cy="2570"/>
            </a:xfrm>
            <a:custGeom>
              <a:avLst/>
              <a:gdLst/>
              <a:ahLst/>
              <a:cxnLst/>
              <a:rect l="l" t="t" r="r" b="b"/>
              <a:pathLst>
                <a:path w="73548" h="69488" extrusionOk="0">
                  <a:moveTo>
                    <a:pt x="37025" y="1"/>
                  </a:moveTo>
                  <a:cubicBezTo>
                    <a:pt x="36994" y="1"/>
                    <a:pt x="36963" y="2"/>
                    <a:pt x="36931" y="4"/>
                  </a:cubicBezTo>
                  <a:cubicBezTo>
                    <a:pt x="35278" y="130"/>
                    <a:pt x="34190" y="3143"/>
                    <a:pt x="33562" y="4314"/>
                  </a:cubicBezTo>
                  <a:cubicBezTo>
                    <a:pt x="32558" y="6218"/>
                    <a:pt x="31658" y="8269"/>
                    <a:pt x="31219" y="10382"/>
                  </a:cubicBezTo>
                  <a:cubicBezTo>
                    <a:pt x="30236" y="9148"/>
                    <a:pt x="28813" y="8122"/>
                    <a:pt x="27557" y="7202"/>
                  </a:cubicBezTo>
                  <a:cubicBezTo>
                    <a:pt x="26919" y="6751"/>
                    <a:pt x="25944" y="5846"/>
                    <a:pt x="25040" y="5846"/>
                  </a:cubicBezTo>
                  <a:cubicBezTo>
                    <a:pt x="24936" y="5846"/>
                    <a:pt x="24834" y="5858"/>
                    <a:pt x="24733" y="5884"/>
                  </a:cubicBezTo>
                  <a:cubicBezTo>
                    <a:pt x="23561" y="6197"/>
                    <a:pt x="23603" y="8290"/>
                    <a:pt x="23456" y="9189"/>
                  </a:cubicBezTo>
                  <a:cubicBezTo>
                    <a:pt x="23247" y="10612"/>
                    <a:pt x="23163" y="12056"/>
                    <a:pt x="23205" y="13500"/>
                  </a:cubicBezTo>
                  <a:cubicBezTo>
                    <a:pt x="21029" y="11805"/>
                    <a:pt x="18204" y="10633"/>
                    <a:pt x="15610" y="9796"/>
                  </a:cubicBezTo>
                  <a:cubicBezTo>
                    <a:pt x="15074" y="9622"/>
                    <a:pt x="14409" y="9376"/>
                    <a:pt x="13802" y="9376"/>
                  </a:cubicBezTo>
                  <a:cubicBezTo>
                    <a:pt x="13318" y="9376"/>
                    <a:pt x="12871" y="9532"/>
                    <a:pt x="12555" y="10005"/>
                  </a:cubicBezTo>
                  <a:cubicBezTo>
                    <a:pt x="11593" y="11449"/>
                    <a:pt x="12576" y="14881"/>
                    <a:pt x="12890" y="16387"/>
                  </a:cubicBezTo>
                  <a:cubicBezTo>
                    <a:pt x="13329" y="18438"/>
                    <a:pt x="13936" y="20572"/>
                    <a:pt x="15003" y="22392"/>
                  </a:cubicBezTo>
                  <a:cubicBezTo>
                    <a:pt x="14719" y="22383"/>
                    <a:pt x="14432" y="22379"/>
                    <a:pt x="14145" y="22379"/>
                  </a:cubicBezTo>
                  <a:cubicBezTo>
                    <a:pt x="13122" y="22379"/>
                    <a:pt x="12087" y="22432"/>
                    <a:pt x="11090" y="22497"/>
                  </a:cubicBezTo>
                  <a:cubicBezTo>
                    <a:pt x="10170" y="22539"/>
                    <a:pt x="8245" y="22518"/>
                    <a:pt x="7659" y="23418"/>
                  </a:cubicBezTo>
                  <a:cubicBezTo>
                    <a:pt x="7052" y="24296"/>
                    <a:pt x="8203" y="25866"/>
                    <a:pt x="8621" y="26703"/>
                  </a:cubicBezTo>
                  <a:cubicBezTo>
                    <a:pt x="9249" y="27958"/>
                    <a:pt x="9898" y="29297"/>
                    <a:pt x="10735" y="30427"/>
                  </a:cubicBezTo>
                  <a:cubicBezTo>
                    <a:pt x="8370" y="30636"/>
                    <a:pt x="5880" y="31515"/>
                    <a:pt x="3683" y="32289"/>
                  </a:cubicBezTo>
                  <a:cubicBezTo>
                    <a:pt x="2616" y="32687"/>
                    <a:pt x="1" y="33210"/>
                    <a:pt x="43" y="34800"/>
                  </a:cubicBezTo>
                  <a:cubicBezTo>
                    <a:pt x="106" y="36411"/>
                    <a:pt x="3035" y="37604"/>
                    <a:pt x="4144" y="38252"/>
                  </a:cubicBezTo>
                  <a:cubicBezTo>
                    <a:pt x="5985" y="39299"/>
                    <a:pt x="7952" y="40261"/>
                    <a:pt x="10023" y="40763"/>
                  </a:cubicBezTo>
                  <a:cubicBezTo>
                    <a:pt x="8768" y="41684"/>
                    <a:pt x="7722" y="43044"/>
                    <a:pt x="6780" y="44237"/>
                  </a:cubicBezTo>
                  <a:cubicBezTo>
                    <a:pt x="6257" y="44906"/>
                    <a:pt x="5169" y="45994"/>
                    <a:pt x="5378" y="46957"/>
                  </a:cubicBezTo>
                  <a:cubicBezTo>
                    <a:pt x="5650" y="48128"/>
                    <a:pt x="7701" y="48170"/>
                    <a:pt x="8580" y="48317"/>
                  </a:cubicBezTo>
                  <a:cubicBezTo>
                    <a:pt x="9936" y="48592"/>
                    <a:pt x="11324" y="48722"/>
                    <a:pt x="12703" y="48722"/>
                  </a:cubicBezTo>
                  <a:cubicBezTo>
                    <a:pt x="12898" y="48722"/>
                    <a:pt x="13093" y="48719"/>
                    <a:pt x="13287" y="48714"/>
                  </a:cubicBezTo>
                  <a:lnTo>
                    <a:pt x="13287" y="48714"/>
                  </a:lnTo>
                  <a:cubicBezTo>
                    <a:pt x="11718" y="51455"/>
                    <a:pt x="10672" y="54636"/>
                    <a:pt x="9898" y="57669"/>
                  </a:cubicBezTo>
                  <a:cubicBezTo>
                    <a:pt x="9521" y="59071"/>
                    <a:pt x="9186" y="60641"/>
                    <a:pt x="11007" y="60975"/>
                  </a:cubicBezTo>
                  <a:cubicBezTo>
                    <a:pt x="11217" y="61016"/>
                    <a:pt x="11437" y="61035"/>
                    <a:pt x="11666" y="61035"/>
                  </a:cubicBezTo>
                  <a:cubicBezTo>
                    <a:pt x="13670" y="61035"/>
                    <a:pt x="16296" y="59595"/>
                    <a:pt x="17912" y="58862"/>
                  </a:cubicBezTo>
                  <a:cubicBezTo>
                    <a:pt x="20025" y="57962"/>
                    <a:pt x="22013" y="56833"/>
                    <a:pt x="23875" y="55493"/>
                  </a:cubicBezTo>
                  <a:lnTo>
                    <a:pt x="23875" y="55493"/>
                  </a:lnTo>
                  <a:cubicBezTo>
                    <a:pt x="23394" y="57272"/>
                    <a:pt x="23080" y="59092"/>
                    <a:pt x="22912" y="60934"/>
                  </a:cubicBezTo>
                  <a:cubicBezTo>
                    <a:pt x="22808" y="62063"/>
                    <a:pt x="22557" y="63905"/>
                    <a:pt x="23917" y="64491"/>
                  </a:cubicBezTo>
                  <a:cubicBezTo>
                    <a:pt x="24101" y="64567"/>
                    <a:pt x="24295" y="64601"/>
                    <a:pt x="24496" y="64601"/>
                  </a:cubicBezTo>
                  <a:cubicBezTo>
                    <a:pt x="25659" y="64601"/>
                    <a:pt x="27026" y="63457"/>
                    <a:pt x="27829" y="62921"/>
                  </a:cubicBezTo>
                  <a:cubicBezTo>
                    <a:pt x="29315" y="61938"/>
                    <a:pt x="30926" y="60787"/>
                    <a:pt x="32098" y="59364"/>
                  </a:cubicBezTo>
                  <a:cubicBezTo>
                    <a:pt x="32433" y="61310"/>
                    <a:pt x="32997" y="63172"/>
                    <a:pt x="33772" y="64972"/>
                  </a:cubicBezTo>
                  <a:cubicBezTo>
                    <a:pt x="34274" y="66164"/>
                    <a:pt x="35111" y="69219"/>
                    <a:pt x="36680" y="69470"/>
                  </a:cubicBezTo>
                  <a:cubicBezTo>
                    <a:pt x="36752" y="69482"/>
                    <a:pt x="36823" y="69488"/>
                    <a:pt x="36893" y="69488"/>
                  </a:cubicBezTo>
                  <a:cubicBezTo>
                    <a:pt x="38310" y="69488"/>
                    <a:pt x="39131" y="67143"/>
                    <a:pt x="39609" y="66185"/>
                  </a:cubicBezTo>
                  <a:cubicBezTo>
                    <a:pt x="40676" y="64093"/>
                    <a:pt x="41869" y="61750"/>
                    <a:pt x="42371" y="59406"/>
                  </a:cubicBezTo>
                  <a:cubicBezTo>
                    <a:pt x="43396" y="60410"/>
                    <a:pt x="44631" y="61206"/>
                    <a:pt x="45782" y="62001"/>
                  </a:cubicBezTo>
                  <a:cubicBezTo>
                    <a:pt x="46437" y="62444"/>
                    <a:pt x="47513" y="63471"/>
                    <a:pt x="48437" y="63471"/>
                  </a:cubicBezTo>
                  <a:cubicBezTo>
                    <a:pt x="48604" y="63471"/>
                    <a:pt x="48766" y="63438"/>
                    <a:pt x="48920" y="63361"/>
                  </a:cubicBezTo>
                  <a:cubicBezTo>
                    <a:pt x="49904" y="62879"/>
                    <a:pt x="50113" y="60975"/>
                    <a:pt x="50280" y="60076"/>
                  </a:cubicBezTo>
                  <a:cubicBezTo>
                    <a:pt x="50510" y="58799"/>
                    <a:pt x="50741" y="57502"/>
                    <a:pt x="50866" y="56184"/>
                  </a:cubicBezTo>
                  <a:cubicBezTo>
                    <a:pt x="52519" y="57502"/>
                    <a:pt x="54591" y="58360"/>
                    <a:pt x="56557" y="59050"/>
                  </a:cubicBezTo>
                  <a:cubicBezTo>
                    <a:pt x="57700" y="59448"/>
                    <a:pt x="60009" y="60409"/>
                    <a:pt x="61679" y="60409"/>
                  </a:cubicBezTo>
                  <a:cubicBezTo>
                    <a:pt x="62120" y="60409"/>
                    <a:pt x="62516" y="60342"/>
                    <a:pt x="62834" y="60180"/>
                  </a:cubicBezTo>
                  <a:cubicBezTo>
                    <a:pt x="63985" y="59615"/>
                    <a:pt x="63630" y="58172"/>
                    <a:pt x="63420" y="57167"/>
                  </a:cubicBezTo>
                  <a:cubicBezTo>
                    <a:pt x="62897" y="54468"/>
                    <a:pt x="62081" y="51455"/>
                    <a:pt x="60617" y="49049"/>
                  </a:cubicBezTo>
                  <a:lnTo>
                    <a:pt x="60617" y="49049"/>
                  </a:lnTo>
                  <a:cubicBezTo>
                    <a:pt x="60709" y="49050"/>
                    <a:pt x="60801" y="49051"/>
                    <a:pt x="60893" y="49051"/>
                  </a:cubicBezTo>
                  <a:cubicBezTo>
                    <a:pt x="62263" y="49051"/>
                    <a:pt x="63616" y="48906"/>
                    <a:pt x="64969" y="48651"/>
                  </a:cubicBezTo>
                  <a:cubicBezTo>
                    <a:pt x="65847" y="48484"/>
                    <a:pt x="67898" y="48463"/>
                    <a:pt x="68149" y="47291"/>
                  </a:cubicBezTo>
                  <a:cubicBezTo>
                    <a:pt x="68379" y="46329"/>
                    <a:pt x="67291" y="45241"/>
                    <a:pt x="66768" y="44571"/>
                  </a:cubicBezTo>
                  <a:cubicBezTo>
                    <a:pt x="65827" y="43379"/>
                    <a:pt x="64759" y="42019"/>
                    <a:pt x="63525" y="41098"/>
                  </a:cubicBezTo>
                  <a:cubicBezTo>
                    <a:pt x="65596" y="40575"/>
                    <a:pt x="67563" y="39633"/>
                    <a:pt x="69405" y="38587"/>
                  </a:cubicBezTo>
                  <a:cubicBezTo>
                    <a:pt x="70513" y="37939"/>
                    <a:pt x="73443" y="36725"/>
                    <a:pt x="73485" y="35135"/>
                  </a:cubicBezTo>
                  <a:cubicBezTo>
                    <a:pt x="73547" y="33565"/>
                    <a:pt x="70932" y="33001"/>
                    <a:pt x="69886" y="32624"/>
                  </a:cubicBezTo>
                  <a:cubicBezTo>
                    <a:pt x="67668" y="31829"/>
                    <a:pt x="65178" y="30950"/>
                    <a:pt x="62814" y="30741"/>
                  </a:cubicBezTo>
                  <a:cubicBezTo>
                    <a:pt x="63671" y="29611"/>
                    <a:pt x="64320" y="28272"/>
                    <a:pt x="64948" y="27037"/>
                  </a:cubicBezTo>
                  <a:cubicBezTo>
                    <a:pt x="65366" y="26179"/>
                    <a:pt x="66538" y="24673"/>
                    <a:pt x="65910" y="23731"/>
                  </a:cubicBezTo>
                  <a:cubicBezTo>
                    <a:pt x="65283" y="22790"/>
                    <a:pt x="63399" y="22853"/>
                    <a:pt x="62479" y="22811"/>
                  </a:cubicBezTo>
                  <a:cubicBezTo>
                    <a:pt x="61474" y="22762"/>
                    <a:pt x="60457" y="22713"/>
                    <a:pt x="59436" y="22713"/>
                  </a:cubicBezTo>
                  <a:cubicBezTo>
                    <a:pt x="59139" y="22713"/>
                    <a:pt x="58842" y="22718"/>
                    <a:pt x="58545" y="22727"/>
                  </a:cubicBezTo>
                  <a:cubicBezTo>
                    <a:pt x="59633" y="20886"/>
                    <a:pt x="60240" y="18752"/>
                    <a:pt x="60658" y="16701"/>
                  </a:cubicBezTo>
                  <a:cubicBezTo>
                    <a:pt x="60972" y="15195"/>
                    <a:pt x="61977" y="11763"/>
                    <a:pt x="61014" y="10319"/>
                  </a:cubicBezTo>
                  <a:cubicBezTo>
                    <a:pt x="60697" y="9853"/>
                    <a:pt x="60246" y="9698"/>
                    <a:pt x="59757" y="9698"/>
                  </a:cubicBezTo>
                  <a:cubicBezTo>
                    <a:pt x="59150" y="9698"/>
                    <a:pt x="58483" y="9936"/>
                    <a:pt x="57938" y="10110"/>
                  </a:cubicBezTo>
                  <a:cubicBezTo>
                    <a:pt x="55344" y="10947"/>
                    <a:pt x="52519" y="12119"/>
                    <a:pt x="50322" y="13855"/>
                  </a:cubicBezTo>
                  <a:cubicBezTo>
                    <a:pt x="50259" y="13709"/>
                    <a:pt x="50176" y="13563"/>
                    <a:pt x="50071" y="13437"/>
                  </a:cubicBezTo>
                  <a:cubicBezTo>
                    <a:pt x="50029" y="12558"/>
                    <a:pt x="49946" y="11679"/>
                    <a:pt x="49883" y="10822"/>
                  </a:cubicBezTo>
                  <a:cubicBezTo>
                    <a:pt x="49799" y="9880"/>
                    <a:pt x="49757" y="7934"/>
                    <a:pt x="48816" y="7348"/>
                  </a:cubicBezTo>
                  <a:cubicBezTo>
                    <a:pt x="48635" y="7234"/>
                    <a:pt x="48433" y="7186"/>
                    <a:pt x="48221" y="7186"/>
                  </a:cubicBezTo>
                  <a:cubicBezTo>
                    <a:pt x="47303" y="7186"/>
                    <a:pt x="46168" y="8083"/>
                    <a:pt x="45489" y="8457"/>
                  </a:cubicBezTo>
                  <a:cubicBezTo>
                    <a:pt x="44254" y="9127"/>
                    <a:pt x="42894" y="9838"/>
                    <a:pt x="41785" y="10759"/>
                  </a:cubicBezTo>
                  <a:cubicBezTo>
                    <a:pt x="41471" y="8332"/>
                    <a:pt x="40488" y="5842"/>
                    <a:pt x="39609" y="3624"/>
                  </a:cubicBezTo>
                  <a:cubicBezTo>
                    <a:pt x="39199" y="2557"/>
                    <a:pt x="38587" y="1"/>
                    <a:pt x="37025"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pic>
          <p:nvPicPr>
            <p:cNvPr id="23" name="Picture 22" descr="toppng.com-aruto-head-png-sasuke-chibi-425x474"/>
            <p:cNvPicPr>
              <a:picLocks noChangeAspect="1"/>
            </p:cNvPicPr>
            <p:nvPr/>
          </p:nvPicPr>
          <p:blipFill>
            <a:blip r:embed="rId1"/>
            <a:stretch>
              <a:fillRect/>
            </a:stretch>
          </p:blipFill>
          <p:spPr>
            <a:xfrm>
              <a:off x="4915" y="677"/>
              <a:ext cx="1417" cy="1582"/>
            </a:xfrm>
            <a:prstGeom prst="rect">
              <a:avLst/>
            </a:prstGeom>
          </p:spPr>
        </p:pic>
      </p:grpSp>
      <p:grpSp>
        <p:nvGrpSpPr>
          <p:cNvPr id="27" name="Sas5"/>
          <p:cNvGrpSpPr/>
          <p:nvPr/>
        </p:nvGrpSpPr>
        <p:grpSpPr>
          <a:xfrm>
            <a:off x="3711575" y="1562735"/>
            <a:ext cx="1463040" cy="1415415"/>
            <a:chOff x="4263" y="183"/>
            <a:chExt cx="2720" cy="2570"/>
          </a:xfrm>
        </p:grpSpPr>
        <p:sp>
          <p:nvSpPr>
            <p:cNvPr id="28" name="Google Shape;1368;p66"/>
            <p:cNvSpPr/>
            <p:nvPr/>
          </p:nvSpPr>
          <p:spPr>
            <a:xfrm>
              <a:off x="4263" y="183"/>
              <a:ext cx="2720" cy="2570"/>
            </a:xfrm>
            <a:custGeom>
              <a:avLst/>
              <a:gdLst/>
              <a:ahLst/>
              <a:cxnLst/>
              <a:rect l="l" t="t" r="r" b="b"/>
              <a:pathLst>
                <a:path w="73548" h="69488" extrusionOk="0">
                  <a:moveTo>
                    <a:pt x="37025" y="1"/>
                  </a:moveTo>
                  <a:cubicBezTo>
                    <a:pt x="36994" y="1"/>
                    <a:pt x="36963" y="2"/>
                    <a:pt x="36931" y="4"/>
                  </a:cubicBezTo>
                  <a:cubicBezTo>
                    <a:pt x="35278" y="130"/>
                    <a:pt x="34190" y="3143"/>
                    <a:pt x="33562" y="4314"/>
                  </a:cubicBezTo>
                  <a:cubicBezTo>
                    <a:pt x="32558" y="6218"/>
                    <a:pt x="31658" y="8269"/>
                    <a:pt x="31219" y="10382"/>
                  </a:cubicBezTo>
                  <a:cubicBezTo>
                    <a:pt x="30236" y="9148"/>
                    <a:pt x="28813" y="8122"/>
                    <a:pt x="27557" y="7202"/>
                  </a:cubicBezTo>
                  <a:cubicBezTo>
                    <a:pt x="26919" y="6751"/>
                    <a:pt x="25944" y="5846"/>
                    <a:pt x="25040" y="5846"/>
                  </a:cubicBezTo>
                  <a:cubicBezTo>
                    <a:pt x="24936" y="5846"/>
                    <a:pt x="24834" y="5858"/>
                    <a:pt x="24733" y="5884"/>
                  </a:cubicBezTo>
                  <a:cubicBezTo>
                    <a:pt x="23561" y="6197"/>
                    <a:pt x="23603" y="8290"/>
                    <a:pt x="23456" y="9189"/>
                  </a:cubicBezTo>
                  <a:cubicBezTo>
                    <a:pt x="23247" y="10612"/>
                    <a:pt x="23163" y="12056"/>
                    <a:pt x="23205" y="13500"/>
                  </a:cubicBezTo>
                  <a:cubicBezTo>
                    <a:pt x="21029" y="11805"/>
                    <a:pt x="18204" y="10633"/>
                    <a:pt x="15610" y="9796"/>
                  </a:cubicBezTo>
                  <a:cubicBezTo>
                    <a:pt x="15074" y="9622"/>
                    <a:pt x="14409" y="9376"/>
                    <a:pt x="13802" y="9376"/>
                  </a:cubicBezTo>
                  <a:cubicBezTo>
                    <a:pt x="13318" y="9376"/>
                    <a:pt x="12871" y="9532"/>
                    <a:pt x="12555" y="10005"/>
                  </a:cubicBezTo>
                  <a:cubicBezTo>
                    <a:pt x="11593" y="11449"/>
                    <a:pt x="12576" y="14881"/>
                    <a:pt x="12890" y="16387"/>
                  </a:cubicBezTo>
                  <a:cubicBezTo>
                    <a:pt x="13329" y="18438"/>
                    <a:pt x="13936" y="20572"/>
                    <a:pt x="15003" y="22392"/>
                  </a:cubicBezTo>
                  <a:cubicBezTo>
                    <a:pt x="14719" y="22383"/>
                    <a:pt x="14432" y="22379"/>
                    <a:pt x="14145" y="22379"/>
                  </a:cubicBezTo>
                  <a:cubicBezTo>
                    <a:pt x="13122" y="22379"/>
                    <a:pt x="12087" y="22432"/>
                    <a:pt x="11090" y="22497"/>
                  </a:cubicBezTo>
                  <a:cubicBezTo>
                    <a:pt x="10170" y="22539"/>
                    <a:pt x="8245" y="22518"/>
                    <a:pt x="7659" y="23418"/>
                  </a:cubicBezTo>
                  <a:cubicBezTo>
                    <a:pt x="7052" y="24296"/>
                    <a:pt x="8203" y="25866"/>
                    <a:pt x="8621" y="26703"/>
                  </a:cubicBezTo>
                  <a:cubicBezTo>
                    <a:pt x="9249" y="27958"/>
                    <a:pt x="9898" y="29297"/>
                    <a:pt x="10735" y="30427"/>
                  </a:cubicBezTo>
                  <a:cubicBezTo>
                    <a:pt x="8370" y="30636"/>
                    <a:pt x="5880" y="31515"/>
                    <a:pt x="3683" y="32289"/>
                  </a:cubicBezTo>
                  <a:cubicBezTo>
                    <a:pt x="2616" y="32687"/>
                    <a:pt x="1" y="33210"/>
                    <a:pt x="43" y="34800"/>
                  </a:cubicBezTo>
                  <a:cubicBezTo>
                    <a:pt x="106" y="36411"/>
                    <a:pt x="3035" y="37604"/>
                    <a:pt x="4144" y="38252"/>
                  </a:cubicBezTo>
                  <a:cubicBezTo>
                    <a:pt x="5985" y="39299"/>
                    <a:pt x="7952" y="40261"/>
                    <a:pt x="10023" y="40763"/>
                  </a:cubicBezTo>
                  <a:cubicBezTo>
                    <a:pt x="8768" y="41684"/>
                    <a:pt x="7722" y="43044"/>
                    <a:pt x="6780" y="44237"/>
                  </a:cubicBezTo>
                  <a:cubicBezTo>
                    <a:pt x="6257" y="44906"/>
                    <a:pt x="5169" y="45994"/>
                    <a:pt x="5378" y="46957"/>
                  </a:cubicBezTo>
                  <a:cubicBezTo>
                    <a:pt x="5650" y="48128"/>
                    <a:pt x="7701" y="48170"/>
                    <a:pt x="8580" y="48317"/>
                  </a:cubicBezTo>
                  <a:cubicBezTo>
                    <a:pt x="9936" y="48592"/>
                    <a:pt x="11324" y="48722"/>
                    <a:pt x="12703" y="48722"/>
                  </a:cubicBezTo>
                  <a:cubicBezTo>
                    <a:pt x="12898" y="48722"/>
                    <a:pt x="13093" y="48719"/>
                    <a:pt x="13287" y="48714"/>
                  </a:cubicBezTo>
                  <a:lnTo>
                    <a:pt x="13287" y="48714"/>
                  </a:lnTo>
                  <a:cubicBezTo>
                    <a:pt x="11718" y="51455"/>
                    <a:pt x="10672" y="54636"/>
                    <a:pt x="9898" y="57669"/>
                  </a:cubicBezTo>
                  <a:cubicBezTo>
                    <a:pt x="9521" y="59071"/>
                    <a:pt x="9186" y="60641"/>
                    <a:pt x="11007" y="60975"/>
                  </a:cubicBezTo>
                  <a:cubicBezTo>
                    <a:pt x="11217" y="61016"/>
                    <a:pt x="11437" y="61035"/>
                    <a:pt x="11666" y="61035"/>
                  </a:cubicBezTo>
                  <a:cubicBezTo>
                    <a:pt x="13670" y="61035"/>
                    <a:pt x="16296" y="59595"/>
                    <a:pt x="17912" y="58862"/>
                  </a:cubicBezTo>
                  <a:cubicBezTo>
                    <a:pt x="20025" y="57962"/>
                    <a:pt x="22013" y="56833"/>
                    <a:pt x="23875" y="55493"/>
                  </a:cubicBezTo>
                  <a:lnTo>
                    <a:pt x="23875" y="55493"/>
                  </a:lnTo>
                  <a:cubicBezTo>
                    <a:pt x="23394" y="57272"/>
                    <a:pt x="23080" y="59092"/>
                    <a:pt x="22912" y="60934"/>
                  </a:cubicBezTo>
                  <a:cubicBezTo>
                    <a:pt x="22808" y="62063"/>
                    <a:pt x="22557" y="63905"/>
                    <a:pt x="23917" y="64491"/>
                  </a:cubicBezTo>
                  <a:cubicBezTo>
                    <a:pt x="24101" y="64567"/>
                    <a:pt x="24295" y="64601"/>
                    <a:pt x="24496" y="64601"/>
                  </a:cubicBezTo>
                  <a:cubicBezTo>
                    <a:pt x="25659" y="64601"/>
                    <a:pt x="27026" y="63457"/>
                    <a:pt x="27829" y="62921"/>
                  </a:cubicBezTo>
                  <a:cubicBezTo>
                    <a:pt x="29315" y="61938"/>
                    <a:pt x="30926" y="60787"/>
                    <a:pt x="32098" y="59364"/>
                  </a:cubicBezTo>
                  <a:cubicBezTo>
                    <a:pt x="32433" y="61310"/>
                    <a:pt x="32997" y="63172"/>
                    <a:pt x="33772" y="64972"/>
                  </a:cubicBezTo>
                  <a:cubicBezTo>
                    <a:pt x="34274" y="66164"/>
                    <a:pt x="35111" y="69219"/>
                    <a:pt x="36680" y="69470"/>
                  </a:cubicBezTo>
                  <a:cubicBezTo>
                    <a:pt x="36752" y="69482"/>
                    <a:pt x="36823" y="69488"/>
                    <a:pt x="36893" y="69488"/>
                  </a:cubicBezTo>
                  <a:cubicBezTo>
                    <a:pt x="38310" y="69488"/>
                    <a:pt x="39131" y="67143"/>
                    <a:pt x="39609" y="66185"/>
                  </a:cubicBezTo>
                  <a:cubicBezTo>
                    <a:pt x="40676" y="64093"/>
                    <a:pt x="41869" y="61750"/>
                    <a:pt x="42371" y="59406"/>
                  </a:cubicBezTo>
                  <a:cubicBezTo>
                    <a:pt x="43396" y="60410"/>
                    <a:pt x="44631" y="61206"/>
                    <a:pt x="45782" y="62001"/>
                  </a:cubicBezTo>
                  <a:cubicBezTo>
                    <a:pt x="46437" y="62444"/>
                    <a:pt x="47513" y="63471"/>
                    <a:pt x="48437" y="63471"/>
                  </a:cubicBezTo>
                  <a:cubicBezTo>
                    <a:pt x="48604" y="63471"/>
                    <a:pt x="48766" y="63438"/>
                    <a:pt x="48920" y="63361"/>
                  </a:cubicBezTo>
                  <a:cubicBezTo>
                    <a:pt x="49904" y="62879"/>
                    <a:pt x="50113" y="60975"/>
                    <a:pt x="50280" y="60076"/>
                  </a:cubicBezTo>
                  <a:cubicBezTo>
                    <a:pt x="50510" y="58799"/>
                    <a:pt x="50741" y="57502"/>
                    <a:pt x="50866" y="56184"/>
                  </a:cubicBezTo>
                  <a:cubicBezTo>
                    <a:pt x="52519" y="57502"/>
                    <a:pt x="54591" y="58360"/>
                    <a:pt x="56557" y="59050"/>
                  </a:cubicBezTo>
                  <a:cubicBezTo>
                    <a:pt x="57700" y="59448"/>
                    <a:pt x="60009" y="60409"/>
                    <a:pt x="61679" y="60409"/>
                  </a:cubicBezTo>
                  <a:cubicBezTo>
                    <a:pt x="62120" y="60409"/>
                    <a:pt x="62516" y="60342"/>
                    <a:pt x="62834" y="60180"/>
                  </a:cubicBezTo>
                  <a:cubicBezTo>
                    <a:pt x="63985" y="59615"/>
                    <a:pt x="63630" y="58172"/>
                    <a:pt x="63420" y="57167"/>
                  </a:cubicBezTo>
                  <a:cubicBezTo>
                    <a:pt x="62897" y="54468"/>
                    <a:pt x="62081" y="51455"/>
                    <a:pt x="60617" y="49049"/>
                  </a:cubicBezTo>
                  <a:lnTo>
                    <a:pt x="60617" y="49049"/>
                  </a:lnTo>
                  <a:cubicBezTo>
                    <a:pt x="60709" y="49050"/>
                    <a:pt x="60801" y="49051"/>
                    <a:pt x="60893" y="49051"/>
                  </a:cubicBezTo>
                  <a:cubicBezTo>
                    <a:pt x="62263" y="49051"/>
                    <a:pt x="63616" y="48906"/>
                    <a:pt x="64969" y="48651"/>
                  </a:cubicBezTo>
                  <a:cubicBezTo>
                    <a:pt x="65847" y="48484"/>
                    <a:pt x="67898" y="48463"/>
                    <a:pt x="68149" y="47291"/>
                  </a:cubicBezTo>
                  <a:cubicBezTo>
                    <a:pt x="68379" y="46329"/>
                    <a:pt x="67291" y="45241"/>
                    <a:pt x="66768" y="44571"/>
                  </a:cubicBezTo>
                  <a:cubicBezTo>
                    <a:pt x="65827" y="43379"/>
                    <a:pt x="64759" y="42019"/>
                    <a:pt x="63525" y="41098"/>
                  </a:cubicBezTo>
                  <a:cubicBezTo>
                    <a:pt x="65596" y="40575"/>
                    <a:pt x="67563" y="39633"/>
                    <a:pt x="69405" y="38587"/>
                  </a:cubicBezTo>
                  <a:cubicBezTo>
                    <a:pt x="70513" y="37939"/>
                    <a:pt x="73443" y="36725"/>
                    <a:pt x="73485" y="35135"/>
                  </a:cubicBezTo>
                  <a:cubicBezTo>
                    <a:pt x="73547" y="33565"/>
                    <a:pt x="70932" y="33001"/>
                    <a:pt x="69886" y="32624"/>
                  </a:cubicBezTo>
                  <a:cubicBezTo>
                    <a:pt x="67668" y="31829"/>
                    <a:pt x="65178" y="30950"/>
                    <a:pt x="62814" y="30741"/>
                  </a:cubicBezTo>
                  <a:cubicBezTo>
                    <a:pt x="63671" y="29611"/>
                    <a:pt x="64320" y="28272"/>
                    <a:pt x="64948" y="27037"/>
                  </a:cubicBezTo>
                  <a:cubicBezTo>
                    <a:pt x="65366" y="26179"/>
                    <a:pt x="66538" y="24673"/>
                    <a:pt x="65910" y="23731"/>
                  </a:cubicBezTo>
                  <a:cubicBezTo>
                    <a:pt x="65283" y="22790"/>
                    <a:pt x="63399" y="22853"/>
                    <a:pt x="62479" y="22811"/>
                  </a:cubicBezTo>
                  <a:cubicBezTo>
                    <a:pt x="61474" y="22762"/>
                    <a:pt x="60457" y="22713"/>
                    <a:pt x="59436" y="22713"/>
                  </a:cubicBezTo>
                  <a:cubicBezTo>
                    <a:pt x="59139" y="22713"/>
                    <a:pt x="58842" y="22718"/>
                    <a:pt x="58545" y="22727"/>
                  </a:cubicBezTo>
                  <a:cubicBezTo>
                    <a:pt x="59633" y="20886"/>
                    <a:pt x="60240" y="18752"/>
                    <a:pt x="60658" y="16701"/>
                  </a:cubicBezTo>
                  <a:cubicBezTo>
                    <a:pt x="60972" y="15195"/>
                    <a:pt x="61977" y="11763"/>
                    <a:pt x="61014" y="10319"/>
                  </a:cubicBezTo>
                  <a:cubicBezTo>
                    <a:pt x="60697" y="9853"/>
                    <a:pt x="60246" y="9698"/>
                    <a:pt x="59757" y="9698"/>
                  </a:cubicBezTo>
                  <a:cubicBezTo>
                    <a:pt x="59150" y="9698"/>
                    <a:pt x="58483" y="9936"/>
                    <a:pt x="57938" y="10110"/>
                  </a:cubicBezTo>
                  <a:cubicBezTo>
                    <a:pt x="55344" y="10947"/>
                    <a:pt x="52519" y="12119"/>
                    <a:pt x="50322" y="13855"/>
                  </a:cubicBezTo>
                  <a:cubicBezTo>
                    <a:pt x="50259" y="13709"/>
                    <a:pt x="50176" y="13563"/>
                    <a:pt x="50071" y="13437"/>
                  </a:cubicBezTo>
                  <a:cubicBezTo>
                    <a:pt x="50029" y="12558"/>
                    <a:pt x="49946" y="11679"/>
                    <a:pt x="49883" y="10822"/>
                  </a:cubicBezTo>
                  <a:cubicBezTo>
                    <a:pt x="49799" y="9880"/>
                    <a:pt x="49757" y="7934"/>
                    <a:pt x="48816" y="7348"/>
                  </a:cubicBezTo>
                  <a:cubicBezTo>
                    <a:pt x="48635" y="7234"/>
                    <a:pt x="48433" y="7186"/>
                    <a:pt x="48221" y="7186"/>
                  </a:cubicBezTo>
                  <a:cubicBezTo>
                    <a:pt x="47303" y="7186"/>
                    <a:pt x="46168" y="8083"/>
                    <a:pt x="45489" y="8457"/>
                  </a:cubicBezTo>
                  <a:cubicBezTo>
                    <a:pt x="44254" y="9127"/>
                    <a:pt x="42894" y="9838"/>
                    <a:pt x="41785" y="10759"/>
                  </a:cubicBezTo>
                  <a:cubicBezTo>
                    <a:pt x="41471" y="8332"/>
                    <a:pt x="40488" y="5842"/>
                    <a:pt x="39609" y="3624"/>
                  </a:cubicBezTo>
                  <a:cubicBezTo>
                    <a:pt x="39199" y="2557"/>
                    <a:pt x="38587" y="1"/>
                    <a:pt x="37025"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pic>
          <p:nvPicPr>
            <p:cNvPr id="29" name="Picture 28" descr="toppng.com-aruto-head-png-sasuke-chibi-425x474"/>
            <p:cNvPicPr>
              <a:picLocks noChangeAspect="1"/>
            </p:cNvPicPr>
            <p:nvPr/>
          </p:nvPicPr>
          <p:blipFill>
            <a:blip r:embed="rId1"/>
            <a:stretch>
              <a:fillRect/>
            </a:stretch>
          </p:blipFill>
          <p:spPr>
            <a:xfrm>
              <a:off x="4915" y="677"/>
              <a:ext cx="1417" cy="1582"/>
            </a:xfrm>
            <a:prstGeom prst="rect">
              <a:avLst/>
            </a:prstGeom>
          </p:spPr>
        </p:pic>
      </p:grpSp>
      <p:grpSp>
        <p:nvGrpSpPr>
          <p:cNvPr id="30" name="Sas6"/>
          <p:cNvGrpSpPr/>
          <p:nvPr/>
        </p:nvGrpSpPr>
        <p:grpSpPr>
          <a:xfrm>
            <a:off x="5231765" y="1563370"/>
            <a:ext cx="1463040" cy="1415415"/>
            <a:chOff x="4263" y="183"/>
            <a:chExt cx="2720" cy="2570"/>
          </a:xfrm>
        </p:grpSpPr>
        <p:sp>
          <p:nvSpPr>
            <p:cNvPr id="31" name="Google Shape;1368;p66"/>
            <p:cNvSpPr/>
            <p:nvPr/>
          </p:nvSpPr>
          <p:spPr>
            <a:xfrm>
              <a:off x="4263" y="183"/>
              <a:ext cx="2720" cy="2570"/>
            </a:xfrm>
            <a:custGeom>
              <a:avLst/>
              <a:gdLst/>
              <a:ahLst/>
              <a:cxnLst/>
              <a:rect l="l" t="t" r="r" b="b"/>
              <a:pathLst>
                <a:path w="73548" h="69488" extrusionOk="0">
                  <a:moveTo>
                    <a:pt x="37025" y="1"/>
                  </a:moveTo>
                  <a:cubicBezTo>
                    <a:pt x="36994" y="1"/>
                    <a:pt x="36963" y="2"/>
                    <a:pt x="36931" y="4"/>
                  </a:cubicBezTo>
                  <a:cubicBezTo>
                    <a:pt x="35278" y="130"/>
                    <a:pt x="34190" y="3143"/>
                    <a:pt x="33562" y="4314"/>
                  </a:cubicBezTo>
                  <a:cubicBezTo>
                    <a:pt x="32558" y="6218"/>
                    <a:pt x="31658" y="8269"/>
                    <a:pt x="31219" y="10382"/>
                  </a:cubicBezTo>
                  <a:cubicBezTo>
                    <a:pt x="30236" y="9148"/>
                    <a:pt x="28813" y="8122"/>
                    <a:pt x="27557" y="7202"/>
                  </a:cubicBezTo>
                  <a:cubicBezTo>
                    <a:pt x="26919" y="6751"/>
                    <a:pt x="25944" y="5846"/>
                    <a:pt x="25040" y="5846"/>
                  </a:cubicBezTo>
                  <a:cubicBezTo>
                    <a:pt x="24936" y="5846"/>
                    <a:pt x="24834" y="5858"/>
                    <a:pt x="24733" y="5884"/>
                  </a:cubicBezTo>
                  <a:cubicBezTo>
                    <a:pt x="23561" y="6197"/>
                    <a:pt x="23603" y="8290"/>
                    <a:pt x="23456" y="9189"/>
                  </a:cubicBezTo>
                  <a:cubicBezTo>
                    <a:pt x="23247" y="10612"/>
                    <a:pt x="23163" y="12056"/>
                    <a:pt x="23205" y="13500"/>
                  </a:cubicBezTo>
                  <a:cubicBezTo>
                    <a:pt x="21029" y="11805"/>
                    <a:pt x="18204" y="10633"/>
                    <a:pt x="15610" y="9796"/>
                  </a:cubicBezTo>
                  <a:cubicBezTo>
                    <a:pt x="15074" y="9622"/>
                    <a:pt x="14409" y="9376"/>
                    <a:pt x="13802" y="9376"/>
                  </a:cubicBezTo>
                  <a:cubicBezTo>
                    <a:pt x="13318" y="9376"/>
                    <a:pt x="12871" y="9532"/>
                    <a:pt x="12555" y="10005"/>
                  </a:cubicBezTo>
                  <a:cubicBezTo>
                    <a:pt x="11593" y="11449"/>
                    <a:pt x="12576" y="14881"/>
                    <a:pt x="12890" y="16387"/>
                  </a:cubicBezTo>
                  <a:cubicBezTo>
                    <a:pt x="13329" y="18438"/>
                    <a:pt x="13936" y="20572"/>
                    <a:pt x="15003" y="22392"/>
                  </a:cubicBezTo>
                  <a:cubicBezTo>
                    <a:pt x="14719" y="22383"/>
                    <a:pt x="14432" y="22379"/>
                    <a:pt x="14145" y="22379"/>
                  </a:cubicBezTo>
                  <a:cubicBezTo>
                    <a:pt x="13122" y="22379"/>
                    <a:pt x="12087" y="22432"/>
                    <a:pt x="11090" y="22497"/>
                  </a:cubicBezTo>
                  <a:cubicBezTo>
                    <a:pt x="10170" y="22539"/>
                    <a:pt x="8245" y="22518"/>
                    <a:pt x="7659" y="23418"/>
                  </a:cubicBezTo>
                  <a:cubicBezTo>
                    <a:pt x="7052" y="24296"/>
                    <a:pt x="8203" y="25866"/>
                    <a:pt x="8621" y="26703"/>
                  </a:cubicBezTo>
                  <a:cubicBezTo>
                    <a:pt x="9249" y="27958"/>
                    <a:pt x="9898" y="29297"/>
                    <a:pt x="10735" y="30427"/>
                  </a:cubicBezTo>
                  <a:cubicBezTo>
                    <a:pt x="8370" y="30636"/>
                    <a:pt x="5880" y="31515"/>
                    <a:pt x="3683" y="32289"/>
                  </a:cubicBezTo>
                  <a:cubicBezTo>
                    <a:pt x="2616" y="32687"/>
                    <a:pt x="1" y="33210"/>
                    <a:pt x="43" y="34800"/>
                  </a:cubicBezTo>
                  <a:cubicBezTo>
                    <a:pt x="106" y="36411"/>
                    <a:pt x="3035" y="37604"/>
                    <a:pt x="4144" y="38252"/>
                  </a:cubicBezTo>
                  <a:cubicBezTo>
                    <a:pt x="5985" y="39299"/>
                    <a:pt x="7952" y="40261"/>
                    <a:pt x="10023" y="40763"/>
                  </a:cubicBezTo>
                  <a:cubicBezTo>
                    <a:pt x="8768" y="41684"/>
                    <a:pt x="7722" y="43044"/>
                    <a:pt x="6780" y="44237"/>
                  </a:cubicBezTo>
                  <a:cubicBezTo>
                    <a:pt x="6257" y="44906"/>
                    <a:pt x="5169" y="45994"/>
                    <a:pt x="5378" y="46957"/>
                  </a:cubicBezTo>
                  <a:cubicBezTo>
                    <a:pt x="5650" y="48128"/>
                    <a:pt x="7701" y="48170"/>
                    <a:pt x="8580" y="48317"/>
                  </a:cubicBezTo>
                  <a:cubicBezTo>
                    <a:pt x="9936" y="48592"/>
                    <a:pt x="11324" y="48722"/>
                    <a:pt x="12703" y="48722"/>
                  </a:cubicBezTo>
                  <a:cubicBezTo>
                    <a:pt x="12898" y="48722"/>
                    <a:pt x="13093" y="48719"/>
                    <a:pt x="13287" y="48714"/>
                  </a:cubicBezTo>
                  <a:lnTo>
                    <a:pt x="13287" y="48714"/>
                  </a:lnTo>
                  <a:cubicBezTo>
                    <a:pt x="11718" y="51455"/>
                    <a:pt x="10672" y="54636"/>
                    <a:pt x="9898" y="57669"/>
                  </a:cubicBezTo>
                  <a:cubicBezTo>
                    <a:pt x="9521" y="59071"/>
                    <a:pt x="9186" y="60641"/>
                    <a:pt x="11007" y="60975"/>
                  </a:cubicBezTo>
                  <a:cubicBezTo>
                    <a:pt x="11217" y="61016"/>
                    <a:pt x="11437" y="61035"/>
                    <a:pt x="11666" y="61035"/>
                  </a:cubicBezTo>
                  <a:cubicBezTo>
                    <a:pt x="13670" y="61035"/>
                    <a:pt x="16296" y="59595"/>
                    <a:pt x="17912" y="58862"/>
                  </a:cubicBezTo>
                  <a:cubicBezTo>
                    <a:pt x="20025" y="57962"/>
                    <a:pt x="22013" y="56833"/>
                    <a:pt x="23875" y="55493"/>
                  </a:cubicBezTo>
                  <a:lnTo>
                    <a:pt x="23875" y="55493"/>
                  </a:lnTo>
                  <a:cubicBezTo>
                    <a:pt x="23394" y="57272"/>
                    <a:pt x="23080" y="59092"/>
                    <a:pt x="22912" y="60934"/>
                  </a:cubicBezTo>
                  <a:cubicBezTo>
                    <a:pt x="22808" y="62063"/>
                    <a:pt x="22557" y="63905"/>
                    <a:pt x="23917" y="64491"/>
                  </a:cubicBezTo>
                  <a:cubicBezTo>
                    <a:pt x="24101" y="64567"/>
                    <a:pt x="24295" y="64601"/>
                    <a:pt x="24496" y="64601"/>
                  </a:cubicBezTo>
                  <a:cubicBezTo>
                    <a:pt x="25659" y="64601"/>
                    <a:pt x="27026" y="63457"/>
                    <a:pt x="27829" y="62921"/>
                  </a:cubicBezTo>
                  <a:cubicBezTo>
                    <a:pt x="29315" y="61938"/>
                    <a:pt x="30926" y="60787"/>
                    <a:pt x="32098" y="59364"/>
                  </a:cubicBezTo>
                  <a:cubicBezTo>
                    <a:pt x="32433" y="61310"/>
                    <a:pt x="32997" y="63172"/>
                    <a:pt x="33772" y="64972"/>
                  </a:cubicBezTo>
                  <a:cubicBezTo>
                    <a:pt x="34274" y="66164"/>
                    <a:pt x="35111" y="69219"/>
                    <a:pt x="36680" y="69470"/>
                  </a:cubicBezTo>
                  <a:cubicBezTo>
                    <a:pt x="36752" y="69482"/>
                    <a:pt x="36823" y="69488"/>
                    <a:pt x="36893" y="69488"/>
                  </a:cubicBezTo>
                  <a:cubicBezTo>
                    <a:pt x="38310" y="69488"/>
                    <a:pt x="39131" y="67143"/>
                    <a:pt x="39609" y="66185"/>
                  </a:cubicBezTo>
                  <a:cubicBezTo>
                    <a:pt x="40676" y="64093"/>
                    <a:pt x="41869" y="61750"/>
                    <a:pt x="42371" y="59406"/>
                  </a:cubicBezTo>
                  <a:cubicBezTo>
                    <a:pt x="43396" y="60410"/>
                    <a:pt x="44631" y="61206"/>
                    <a:pt x="45782" y="62001"/>
                  </a:cubicBezTo>
                  <a:cubicBezTo>
                    <a:pt x="46437" y="62444"/>
                    <a:pt x="47513" y="63471"/>
                    <a:pt x="48437" y="63471"/>
                  </a:cubicBezTo>
                  <a:cubicBezTo>
                    <a:pt x="48604" y="63471"/>
                    <a:pt x="48766" y="63438"/>
                    <a:pt x="48920" y="63361"/>
                  </a:cubicBezTo>
                  <a:cubicBezTo>
                    <a:pt x="49904" y="62879"/>
                    <a:pt x="50113" y="60975"/>
                    <a:pt x="50280" y="60076"/>
                  </a:cubicBezTo>
                  <a:cubicBezTo>
                    <a:pt x="50510" y="58799"/>
                    <a:pt x="50741" y="57502"/>
                    <a:pt x="50866" y="56184"/>
                  </a:cubicBezTo>
                  <a:cubicBezTo>
                    <a:pt x="52519" y="57502"/>
                    <a:pt x="54591" y="58360"/>
                    <a:pt x="56557" y="59050"/>
                  </a:cubicBezTo>
                  <a:cubicBezTo>
                    <a:pt x="57700" y="59448"/>
                    <a:pt x="60009" y="60409"/>
                    <a:pt x="61679" y="60409"/>
                  </a:cubicBezTo>
                  <a:cubicBezTo>
                    <a:pt x="62120" y="60409"/>
                    <a:pt x="62516" y="60342"/>
                    <a:pt x="62834" y="60180"/>
                  </a:cubicBezTo>
                  <a:cubicBezTo>
                    <a:pt x="63985" y="59615"/>
                    <a:pt x="63630" y="58172"/>
                    <a:pt x="63420" y="57167"/>
                  </a:cubicBezTo>
                  <a:cubicBezTo>
                    <a:pt x="62897" y="54468"/>
                    <a:pt x="62081" y="51455"/>
                    <a:pt x="60617" y="49049"/>
                  </a:cubicBezTo>
                  <a:lnTo>
                    <a:pt x="60617" y="49049"/>
                  </a:lnTo>
                  <a:cubicBezTo>
                    <a:pt x="60709" y="49050"/>
                    <a:pt x="60801" y="49051"/>
                    <a:pt x="60893" y="49051"/>
                  </a:cubicBezTo>
                  <a:cubicBezTo>
                    <a:pt x="62263" y="49051"/>
                    <a:pt x="63616" y="48906"/>
                    <a:pt x="64969" y="48651"/>
                  </a:cubicBezTo>
                  <a:cubicBezTo>
                    <a:pt x="65847" y="48484"/>
                    <a:pt x="67898" y="48463"/>
                    <a:pt x="68149" y="47291"/>
                  </a:cubicBezTo>
                  <a:cubicBezTo>
                    <a:pt x="68379" y="46329"/>
                    <a:pt x="67291" y="45241"/>
                    <a:pt x="66768" y="44571"/>
                  </a:cubicBezTo>
                  <a:cubicBezTo>
                    <a:pt x="65827" y="43379"/>
                    <a:pt x="64759" y="42019"/>
                    <a:pt x="63525" y="41098"/>
                  </a:cubicBezTo>
                  <a:cubicBezTo>
                    <a:pt x="65596" y="40575"/>
                    <a:pt x="67563" y="39633"/>
                    <a:pt x="69405" y="38587"/>
                  </a:cubicBezTo>
                  <a:cubicBezTo>
                    <a:pt x="70513" y="37939"/>
                    <a:pt x="73443" y="36725"/>
                    <a:pt x="73485" y="35135"/>
                  </a:cubicBezTo>
                  <a:cubicBezTo>
                    <a:pt x="73547" y="33565"/>
                    <a:pt x="70932" y="33001"/>
                    <a:pt x="69886" y="32624"/>
                  </a:cubicBezTo>
                  <a:cubicBezTo>
                    <a:pt x="67668" y="31829"/>
                    <a:pt x="65178" y="30950"/>
                    <a:pt x="62814" y="30741"/>
                  </a:cubicBezTo>
                  <a:cubicBezTo>
                    <a:pt x="63671" y="29611"/>
                    <a:pt x="64320" y="28272"/>
                    <a:pt x="64948" y="27037"/>
                  </a:cubicBezTo>
                  <a:cubicBezTo>
                    <a:pt x="65366" y="26179"/>
                    <a:pt x="66538" y="24673"/>
                    <a:pt x="65910" y="23731"/>
                  </a:cubicBezTo>
                  <a:cubicBezTo>
                    <a:pt x="65283" y="22790"/>
                    <a:pt x="63399" y="22853"/>
                    <a:pt x="62479" y="22811"/>
                  </a:cubicBezTo>
                  <a:cubicBezTo>
                    <a:pt x="61474" y="22762"/>
                    <a:pt x="60457" y="22713"/>
                    <a:pt x="59436" y="22713"/>
                  </a:cubicBezTo>
                  <a:cubicBezTo>
                    <a:pt x="59139" y="22713"/>
                    <a:pt x="58842" y="22718"/>
                    <a:pt x="58545" y="22727"/>
                  </a:cubicBezTo>
                  <a:cubicBezTo>
                    <a:pt x="59633" y="20886"/>
                    <a:pt x="60240" y="18752"/>
                    <a:pt x="60658" y="16701"/>
                  </a:cubicBezTo>
                  <a:cubicBezTo>
                    <a:pt x="60972" y="15195"/>
                    <a:pt x="61977" y="11763"/>
                    <a:pt x="61014" y="10319"/>
                  </a:cubicBezTo>
                  <a:cubicBezTo>
                    <a:pt x="60697" y="9853"/>
                    <a:pt x="60246" y="9698"/>
                    <a:pt x="59757" y="9698"/>
                  </a:cubicBezTo>
                  <a:cubicBezTo>
                    <a:pt x="59150" y="9698"/>
                    <a:pt x="58483" y="9936"/>
                    <a:pt x="57938" y="10110"/>
                  </a:cubicBezTo>
                  <a:cubicBezTo>
                    <a:pt x="55344" y="10947"/>
                    <a:pt x="52519" y="12119"/>
                    <a:pt x="50322" y="13855"/>
                  </a:cubicBezTo>
                  <a:cubicBezTo>
                    <a:pt x="50259" y="13709"/>
                    <a:pt x="50176" y="13563"/>
                    <a:pt x="50071" y="13437"/>
                  </a:cubicBezTo>
                  <a:cubicBezTo>
                    <a:pt x="50029" y="12558"/>
                    <a:pt x="49946" y="11679"/>
                    <a:pt x="49883" y="10822"/>
                  </a:cubicBezTo>
                  <a:cubicBezTo>
                    <a:pt x="49799" y="9880"/>
                    <a:pt x="49757" y="7934"/>
                    <a:pt x="48816" y="7348"/>
                  </a:cubicBezTo>
                  <a:cubicBezTo>
                    <a:pt x="48635" y="7234"/>
                    <a:pt x="48433" y="7186"/>
                    <a:pt x="48221" y="7186"/>
                  </a:cubicBezTo>
                  <a:cubicBezTo>
                    <a:pt x="47303" y="7186"/>
                    <a:pt x="46168" y="8083"/>
                    <a:pt x="45489" y="8457"/>
                  </a:cubicBezTo>
                  <a:cubicBezTo>
                    <a:pt x="44254" y="9127"/>
                    <a:pt x="42894" y="9838"/>
                    <a:pt x="41785" y="10759"/>
                  </a:cubicBezTo>
                  <a:cubicBezTo>
                    <a:pt x="41471" y="8332"/>
                    <a:pt x="40488" y="5842"/>
                    <a:pt x="39609" y="3624"/>
                  </a:cubicBezTo>
                  <a:cubicBezTo>
                    <a:pt x="39199" y="2557"/>
                    <a:pt x="38587" y="1"/>
                    <a:pt x="37025"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pic>
          <p:nvPicPr>
            <p:cNvPr id="32" name="Picture 31" descr="toppng.com-aruto-head-png-sasuke-chibi-425x474"/>
            <p:cNvPicPr>
              <a:picLocks noChangeAspect="1"/>
            </p:cNvPicPr>
            <p:nvPr/>
          </p:nvPicPr>
          <p:blipFill>
            <a:blip r:embed="rId1"/>
            <a:stretch>
              <a:fillRect/>
            </a:stretch>
          </p:blipFill>
          <p:spPr>
            <a:xfrm>
              <a:off x="4915" y="677"/>
              <a:ext cx="1417" cy="1582"/>
            </a:xfrm>
            <a:prstGeom prst="rect">
              <a:avLst/>
            </a:prstGeom>
          </p:spPr>
        </p:pic>
      </p:grpSp>
      <p:grpSp>
        <p:nvGrpSpPr>
          <p:cNvPr id="24" name="Sas7"/>
          <p:cNvGrpSpPr/>
          <p:nvPr/>
        </p:nvGrpSpPr>
        <p:grpSpPr>
          <a:xfrm>
            <a:off x="2190115" y="3054985"/>
            <a:ext cx="1463040" cy="1415415"/>
            <a:chOff x="4263" y="183"/>
            <a:chExt cx="2720" cy="2570"/>
          </a:xfrm>
        </p:grpSpPr>
        <p:sp>
          <p:nvSpPr>
            <p:cNvPr id="25" name="Google Shape;1368;p66"/>
            <p:cNvSpPr/>
            <p:nvPr/>
          </p:nvSpPr>
          <p:spPr>
            <a:xfrm>
              <a:off x="4263" y="183"/>
              <a:ext cx="2720" cy="2570"/>
            </a:xfrm>
            <a:custGeom>
              <a:avLst/>
              <a:gdLst/>
              <a:ahLst/>
              <a:cxnLst/>
              <a:rect l="l" t="t" r="r" b="b"/>
              <a:pathLst>
                <a:path w="73548" h="69488" extrusionOk="0">
                  <a:moveTo>
                    <a:pt x="37025" y="1"/>
                  </a:moveTo>
                  <a:cubicBezTo>
                    <a:pt x="36994" y="1"/>
                    <a:pt x="36963" y="2"/>
                    <a:pt x="36931" y="4"/>
                  </a:cubicBezTo>
                  <a:cubicBezTo>
                    <a:pt x="35278" y="130"/>
                    <a:pt x="34190" y="3143"/>
                    <a:pt x="33562" y="4314"/>
                  </a:cubicBezTo>
                  <a:cubicBezTo>
                    <a:pt x="32558" y="6218"/>
                    <a:pt x="31658" y="8269"/>
                    <a:pt x="31219" y="10382"/>
                  </a:cubicBezTo>
                  <a:cubicBezTo>
                    <a:pt x="30236" y="9148"/>
                    <a:pt x="28813" y="8122"/>
                    <a:pt x="27557" y="7202"/>
                  </a:cubicBezTo>
                  <a:cubicBezTo>
                    <a:pt x="26919" y="6751"/>
                    <a:pt x="25944" y="5846"/>
                    <a:pt x="25040" y="5846"/>
                  </a:cubicBezTo>
                  <a:cubicBezTo>
                    <a:pt x="24936" y="5846"/>
                    <a:pt x="24834" y="5858"/>
                    <a:pt x="24733" y="5884"/>
                  </a:cubicBezTo>
                  <a:cubicBezTo>
                    <a:pt x="23561" y="6197"/>
                    <a:pt x="23603" y="8290"/>
                    <a:pt x="23456" y="9189"/>
                  </a:cubicBezTo>
                  <a:cubicBezTo>
                    <a:pt x="23247" y="10612"/>
                    <a:pt x="23163" y="12056"/>
                    <a:pt x="23205" y="13500"/>
                  </a:cubicBezTo>
                  <a:cubicBezTo>
                    <a:pt x="21029" y="11805"/>
                    <a:pt x="18204" y="10633"/>
                    <a:pt x="15610" y="9796"/>
                  </a:cubicBezTo>
                  <a:cubicBezTo>
                    <a:pt x="15074" y="9622"/>
                    <a:pt x="14409" y="9376"/>
                    <a:pt x="13802" y="9376"/>
                  </a:cubicBezTo>
                  <a:cubicBezTo>
                    <a:pt x="13318" y="9376"/>
                    <a:pt x="12871" y="9532"/>
                    <a:pt x="12555" y="10005"/>
                  </a:cubicBezTo>
                  <a:cubicBezTo>
                    <a:pt x="11593" y="11449"/>
                    <a:pt x="12576" y="14881"/>
                    <a:pt x="12890" y="16387"/>
                  </a:cubicBezTo>
                  <a:cubicBezTo>
                    <a:pt x="13329" y="18438"/>
                    <a:pt x="13936" y="20572"/>
                    <a:pt x="15003" y="22392"/>
                  </a:cubicBezTo>
                  <a:cubicBezTo>
                    <a:pt x="14719" y="22383"/>
                    <a:pt x="14432" y="22379"/>
                    <a:pt x="14145" y="22379"/>
                  </a:cubicBezTo>
                  <a:cubicBezTo>
                    <a:pt x="13122" y="22379"/>
                    <a:pt x="12087" y="22432"/>
                    <a:pt x="11090" y="22497"/>
                  </a:cubicBezTo>
                  <a:cubicBezTo>
                    <a:pt x="10170" y="22539"/>
                    <a:pt x="8245" y="22518"/>
                    <a:pt x="7659" y="23418"/>
                  </a:cubicBezTo>
                  <a:cubicBezTo>
                    <a:pt x="7052" y="24296"/>
                    <a:pt x="8203" y="25866"/>
                    <a:pt x="8621" y="26703"/>
                  </a:cubicBezTo>
                  <a:cubicBezTo>
                    <a:pt x="9249" y="27958"/>
                    <a:pt x="9898" y="29297"/>
                    <a:pt x="10735" y="30427"/>
                  </a:cubicBezTo>
                  <a:cubicBezTo>
                    <a:pt x="8370" y="30636"/>
                    <a:pt x="5880" y="31515"/>
                    <a:pt x="3683" y="32289"/>
                  </a:cubicBezTo>
                  <a:cubicBezTo>
                    <a:pt x="2616" y="32687"/>
                    <a:pt x="1" y="33210"/>
                    <a:pt x="43" y="34800"/>
                  </a:cubicBezTo>
                  <a:cubicBezTo>
                    <a:pt x="106" y="36411"/>
                    <a:pt x="3035" y="37604"/>
                    <a:pt x="4144" y="38252"/>
                  </a:cubicBezTo>
                  <a:cubicBezTo>
                    <a:pt x="5985" y="39299"/>
                    <a:pt x="7952" y="40261"/>
                    <a:pt x="10023" y="40763"/>
                  </a:cubicBezTo>
                  <a:cubicBezTo>
                    <a:pt x="8768" y="41684"/>
                    <a:pt x="7722" y="43044"/>
                    <a:pt x="6780" y="44237"/>
                  </a:cubicBezTo>
                  <a:cubicBezTo>
                    <a:pt x="6257" y="44906"/>
                    <a:pt x="5169" y="45994"/>
                    <a:pt x="5378" y="46957"/>
                  </a:cubicBezTo>
                  <a:cubicBezTo>
                    <a:pt x="5650" y="48128"/>
                    <a:pt x="7701" y="48170"/>
                    <a:pt x="8580" y="48317"/>
                  </a:cubicBezTo>
                  <a:cubicBezTo>
                    <a:pt x="9936" y="48592"/>
                    <a:pt x="11324" y="48722"/>
                    <a:pt x="12703" y="48722"/>
                  </a:cubicBezTo>
                  <a:cubicBezTo>
                    <a:pt x="12898" y="48722"/>
                    <a:pt x="13093" y="48719"/>
                    <a:pt x="13287" y="48714"/>
                  </a:cubicBezTo>
                  <a:lnTo>
                    <a:pt x="13287" y="48714"/>
                  </a:lnTo>
                  <a:cubicBezTo>
                    <a:pt x="11718" y="51455"/>
                    <a:pt x="10672" y="54636"/>
                    <a:pt x="9898" y="57669"/>
                  </a:cubicBezTo>
                  <a:cubicBezTo>
                    <a:pt x="9521" y="59071"/>
                    <a:pt x="9186" y="60641"/>
                    <a:pt x="11007" y="60975"/>
                  </a:cubicBezTo>
                  <a:cubicBezTo>
                    <a:pt x="11217" y="61016"/>
                    <a:pt x="11437" y="61035"/>
                    <a:pt x="11666" y="61035"/>
                  </a:cubicBezTo>
                  <a:cubicBezTo>
                    <a:pt x="13670" y="61035"/>
                    <a:pt x="16296" y="59595"/>
                    <a:pt x="17912" y="58862"/>
                  </a:cubicBezTo>
                  <a:cubicBezTo>
                    <a:pt x="20025" y="57962"/>
                    <a:pt x="22013" y="56833"/>
                    <a:pt x="23875" y="55493"/>
                  </a:cubicBezTo>
                  <a:lnTo>
                    <a:pt x="23875" y="55493"/>
                  </a:lnTo>
                  <a:cubicBezTo>
                    <a:pt x="23394" y="57272"/>
                    <a:pt x="23080" y="59092"/>
                    <a:pt x="22912" y="60934"/>
                  </a:cubicBezTo>
                  <a:cubicBezTo>
                    <a:pt x="22808" y="62063"/>
                    <a:pt x="22557" y="63905"/>
                    <a:pt x="23917" y="64491"/>
                  </a:cubicBezTo>
                  <a:cubicBezTo>
                    <a:pt x="24101" y="64567"/>
                    <a:pt x="24295" y="64601"/>
                    <a:pt x="24496" y="64601"/>
                  </a:cubicBezTo>
                  <a:cubicBezTo>
                    <a:pt x="25659" y="64601"/>
                    <a:pt x="27026" y="63457"/>
                    <a:pt x="27829" y="62921"/>
                  </a:cubicBezTo>
                  <a:cubicBezTo>
                    <a:pt x="29315" y="61938"/>
                    <a:pt x="30926" y="60787"/>
                    <a:pt x="32098" y="59364"/>
                  </a:cubicBezTo>
                  <a:cubicBezTo>
                    <a:pt x="32433" y="61310"/>
                    <a:pt x="32997" y="63172"/>
                    <a:pt x="33772" y="64972"/>
                  </a:cubicBezTo>
                  <a:cubicBezTo>
                    <a:pt x="34274" y="66164"/>
                    <a:pt x="35111" y="69219"/>
                    <a:pt x="36680" y="69470"/>
                  </a:cubicBezTo>
                  <a:cubicBezTo>
                    <a:pt x="36752" y="69482"/>
                    <a:pt x="36823" y="69488"/>
                    <a:pt x="36893" y="69488"/>
                  </a:cubicBezTo>
                  <a:cubicBezTo>
                    <a:pt x="38310" y="69488"/>
                    <a:pt x="39131" y="67143"/>
                    <a:pt x="39609" y="66185"/>
                  </a:cubicBezTo>
                  <a:cubicBezTo>
                    <a:pt x="40676" y="64093"/>
                    <a:pt x="41869" y="61750"/>
                    <a:pt x="42371" y="59406"/>
                  </a:cubicBezTo>
                  <a:cubicBezTo>
                    <a:pt x="43396" y="60410"/>
                    <a:pt x="44631" y="61206"/>
                    <a:pt x="45782" y="62001"/>
                  </a:cubicBezTo>
                  <a:cubicBezTo>
                    <a:pt x="46437" y="62444"/>
                    <a:pt x="47513" y="63471"/>
                    <a:pt x="48437" y="63471"/>
                  </a:cubicBezTo>
                  <a:cubicBezTo>
                    <a:pt x="48604" y="63471"/>
                    <a:pt x="48766" y="63438"/>
                    <a:pt x="48920" y="63361"/>
                  </a:cubicBezTo>
                  <a:cubicBezTo>
                    <a:pt x="49904" y="62879"/>
                    <a:pt x="50113" y="60975"/>
                    <a:pt x="50280" y="60076"/>
                  </a:cubicBezTo>
                  <a:cubicBezTo>
                    <a:pt x="50510" y="58799"/>
                    <a:pt x="50741" y="57502"/>
                    <a:pt x="50866" y="56184"/>
                  </a:cubicBezTo>
                  <a:cubicBezTo>
                    <a:pt x="52519" y="57502"/>
                    <a:pt x="54591" y="58360"/>
                    <a:pt x="56557" y="59050"/>
                  </a:cubicBezTo>
                  <a:cubicBezTo>
                    <a:pt x="57700" y="59448"/>
                    <a:pt x="60009" y="60409"/>
                    <a:pt x="61679" y="60409"/>
                  </a:cubicBezTo>
                  <a:cubicBezTo>
                    <a:pt x="62120" y="60409"/>
                    <a:pt x="62516" y="60342"/>
                    <a:pt x="62834" y="60180"/>
                  </a:cubicBezTo>
                  <a:cubicBezTo>
                    <a:pt x="63985" y="59615"/>
                    <a:pt x="63630" y="58172"/>
                    <a:pt x="63420" y="57167"/>
                  </a:cubicBezTo>
                  <a:cubicBezTo>
                    <a:pt x="62897" y="54468"/>
                    <a:pt x="62081" y="51455"/>
                    <a:pt x="60617" y="49049"/>
                  </a:cubicBezTo>
                  <a:lnTo>
                    <a:pt x="60617" y="49049"/>
                  </a:lnTo>
                  <a:cubicBezTo>
                    <a:pt x="60709" y="49050"/>
                    <a:pt x="60801" y="49051"/>
                    <a:pt x="60893" y="49051"/>
                  </a:cubicBezTo>
                  <a:cubicBezTo>
                    <a:pt x="62263" y="49051"/>
                    <a:pt x="63616" y="48906"/>
                    <a:pt x="64969" y="48651"/>
                  </a:cubicBezTo>
                  <a:cubicBezTo>
                    <a:pt x="65847" y="48484"/>
                    <a:pt x="67898" y="48463"/>
                    <a:pt x="68149" y="47291"/>
                  </a:cubicBezTo>
                  <a:cubicBezTo>
                    <a:pt x="68379" y="46329"/>
                    <a:pt x="67291" y="45241"/>
                    <a:pt x="66768" y="44571"/>
                  </a:cubicBezTo>
                  <a:cubicBezTo>
                    <a:pt x="65827" y="43379"/>
                    <a:pt x="64759" y="42019"/>
                    <a:pt x="63525" y="41098"/>
                  </a:cubicBezTo>
                  <a:cubicBezTo>
                    <a:pt x="65596" y="40575"/>
                    <a:pt x="67563" y="39633"/>
                    <a:pt x="69405" y="38587"/>
                  </a:cubicBezTo>
                  <a:cubicBezTo>
                    <a:pt x="70513" y="37939"/>
                    <a:pt x="73443" y="36725"/>
                    <a:pt x="73485" y="35135"/>
                  </a:cubicBezTo>
                  <a:cubicBezTo>
                    <a:pt x="73547" y="33565"/>
                    <a:pt x="70932" y="33001"/>
                    <a:pt x="69886" y="32624"/>
                  </a:cubicBezTo>
                  <a:cubicBezTo>
                    <a:pt x="67668" y="31829"/>
                    <a:pt x="65178" y="30950"/>
                    <a:pt x="62814" y="30741"/>
                  </a:cubicBezTo>
                  <a:cubicBezTo>
                    <a:pt x="63671" y="29611"/>
                    <a:pt x="64320" y="28272"/>
                    <a:pt x="64948" y="27037"/>
                  </a:cubicBezTo>
                  <a:cubicBezTo>
                    <a:pt x="65366" y="26179"/>
                    <a:pt x="66538" y="24673"/>
                    <a:pt x="65910" y="23731"/>
                  </a:cubicBezTo>
                  <a:cubicBezTo>
                    <a:pt x="65283" y="22790"/>
                    <a:pt x="63399" y="22853"/>
                    <a:pt x="62479" y="22811"/>
                  </a:cubicBezTo>
                  <a:cubicBezTo>
                    <a:pt x="61474" y="22762"/>
                    <a:pt x="60457" y="22713"/>
                    <a:pt x="59436" y="22713"/>
                  </a:cubicBezTo>
                  <a:cubicBezTo>
                    <a:pt x="59139" y="22713"/>
                    <a:pt x="58842" y="22718"/>
                    <a:pt x="58545" y="22727"/>
                  </a:cubicBezTo>
                  <a:cubicBezTo>
                    <a:pt x="59633" y="20886"/>
                    <a:pt x="60240" y="18752"/>
                    <a:pt x="60658" y="16701"/>
                  </a:cubicBezTo>
                  <a:cubicBezTo>
                    <a:pt x="60972" y="15195"/>
                    <a:pt x="61977" y="11763"/>
                    <a:pt x="61014" y="10319"/>
                  </a:cubicBezTo>
                  <a:cubicBezTo>
                    <a:pt x="60697" y="9853"/>
                    <a:pt x="60246" y="9698"/>
                    <a:pt x="59757" y="9698"/>
                  </a:cubicBezTo>
                  <a:cubicBezTo>
                    <a:pt x="59150" y="9698"/>
                    <a:pt x="58483" y="9936"/>
                    <a:pt x="57938" y="10110"/>
                  </a:cubicBezTo>
                  <a:cubicBezTo>
                    <a:pt x="55344" y="10947"/>
                    <a:pt x="52519" y="12119"/>
                    <a:pt x="50322" y="13855"/>
                  </a:cubicBezTo>
                  <a:cubicBezTo>
                    <a:pt x="50259" y="13709"/>
                    <a:pt x="50176" y="13563"/>
                    <a:pt x="50071" y="13437"/>
                  </a:cubicBezTo>
                  <a:cubicBezTo>
                    <a:pt x="50029" y="12558"/>
                    <a:pt x="49946" y="11679"/>
                    <a:pt x="49883" y="10822"/>
                  </a:cubicBezTo>
                  <a:cubicBezTo>
                    <a:pt x="49799" y="9880"/>
                    <a:pt x="49757" y="7934"/>
                    <a:pt x="48816" y="7348"/>
                  </a:cubicBezTo>
                  <a:cubicBezTo>
                    <a:pt x="48635" y="7234"/>
                    <a:pt x="48433" y="7186"/>
                    <a:pt x="48221" y="7186"/>
                  </a:cubicBezTo>
                  <a:cubicBezTo>
                    <a:pt x="47303" y="7186"/>
                    <a:pt x="46168" y="8083"/>
                    <a:pt x="45489" y="8457"/>
                  </a:cubicBezTo>
                  <a:cubicBezTo>
                    <a:pt x="44254" y="9127"/>
                    <a:pt x="42894" y="9838"/>
                    <a:pt x="41785" y="10759"/>
                  </a:cubicBezTo>
                  <a:cubicBezTo>
                    <a:pt x="41471" y="8332"/>
                    <a:pt x="40488" y="5842"/>
                    <a:pt x="39609" y="3624"/>
                  </a:cubicBezTo>
                  <a:cubicBezTo>
                    <a:pt x="39199" y="2557"/>
                    <a:pt x="38587" y="1"/>
                    <a:pt x="37025"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pic>
          <p:nvPicPr>
            <p:cNvPr id="26" name="Picture 25" descr="toppng.com-aruto-head-png-sasuke-chibi-425x474"/>
            <p:cNvPicPr>
              <a:picLocks noChangeAspect="1"/>
            </p:cNvPicPr>
            <p:nvPr/>
          </p:nvPicPr>
          <p:blipFill>
            <a:blip r:embed="rId1"/>
            <a:stretch>
              <a:fillRect/>
            </a:stretch>
          </p:blipFill>
          <p:spPr>
            <a:xfrm>
              <a:off x="4915" y="677"/>
              <a:ext cx="1417" cy="1582"/>
            </a:xfrm>
            <a:prstGeom prst="rect">
              <a:avLst/>
            </a:prstGeom>
          </p:spPr>
        </p:pic>
      </p:grpSp>
      <p:grpSp>
        <p:nvGrpSpPr>
          <p:cNvPr id="33" name="Sas8"/>
          <p:cNvGrpSpPr/>
          <p:nvPr/>
        </p:nvGrpSpPr>
        <p:grpSpPr>
          <a:xfrm>
            <a:off x="3710940" y="3055620"/>
            <a:ext cx="1463040" cy="1415415"/>
            <a:chOff x="4263" y="183"/>
            <a:chExt cx="2720" cy="2570"/>
          </a:xfrm>
        </p:grpSpPr>
        <p:sp>
          <p:nvSpPr>
            <p:cNvPr id="34" name="Google Shape;1368;p66"/>
            <p:cNvSpPr/>
            <p:nvPr/>
          </p:nvSpPr>
          <p:spPr>
            <a:xfrm>
              <a:off x="4263" y="183"/>
              <a:ext cx="2720" cy="2570"/>
            </a:xfrm>
            <a:custGeom>
              <a:avLst/>
              <a:gdLst/>
              <a:ahLst/>
              <a:cxnLst/>
              <a:rect l="l" t="t" r="r" b="b"/>
              <a:pathLst>
                <a:path w="73548" h="69488" extrusionOk="0">
                  <a:moveTo>
                    <a:pt x="37025" y="1"/>
                  </a:moveTo>
                  <a:cubicBezTo>
                    <a:pt x="36994" y="1"/>
                    <a:pt x="36963" y="2"/>
                    <a:pt x="36931" y="4"/>
                  </a:cubicBezTo>
                  <a:cubicBezTo>
                    <a:pt x="35278" y="130"/>
                    <a:pt x="34190" y="3143"/>
                    <a:pt x="33562" y="4314"/>
                  </a:cubicBezTo>
                  <a:cubicBezTo>
                    <a:pt x="32558" y="6218"/>
                    <a:pt x="31658" y="8269"/>
                    <a:pt x="31219" y="10382"/>
                  </a:cubicBezTo>
                  <a:cubicBezTo>
                    <a:pt x="30236" y="9148"/>
                    <a:pt x="28813" y="8122"/>
                    <a:pt x="27557" y="7202"/>
                  </a:cubicBezTo>
                  <a:cubicBezTo>
                    <a:pt x="26919" y="6751"/>
                    <a:pt x="25944" y="5846"/>
                    <a:pt x="25040" y="5846"/>
                  </a:cubicBezTo>
                  <a:cubicBezTo>
                    <a:pt x="24936" y="5846"/>
                    <a:pt x="24834" y="5858"/>
                    <a:pt x="24733" y="5884"/>
                  </a:cubicBezTo>
                  <a:cubicBezTo>
                    <a:pt x="23561" y="6197"/>
                    <a:pt x="23603" y="8290"/>
                    <a:pt x="23456" y="9189"/>
                  </a:cubicBezTo>
                  <a:cubicBezTo>
                    <a:pt x="23247" y="10612"/>
                    <a:pt x="23163" y="12056"/>
                    <a:pt x="23205" y="13500"/>
                  </a:cubicBezTo>
                  <a:cubicBezTo>
                    <a:pt x="21029" y="11805"/>
                    <a:pt x="18204" y="10633"/>
                    <a:pt x="15610" y="9796"/>
                  </a:cubicBezTo>
                  <a:cubicBezTo>
                    <a:pt x="15074" y="9622"/>
                    <a:pt x="14409" y="9376"/>
                    <a:pt x="13802" y="9376"/>
                  </a:cubicBezTo>
                  <a:cubicBezTo>
                    <a:pt x="13318" y="9376"/>
                    <a:pt x="12871" y="9532"/>
                    <a:pt x="12555" y="10005"/>
                  </a:cubicBezTo>
                  <a:cubicBezTo>
                    <a:pt x="11593" y="11449"/>
                    <a:pt x="12576" y="14881"/>
                    <a:pt x="12890" y="16387"/>
                  </a:cubicBezTo>
                  <a:cubicBezTo>
                    <a:pt x="13329" y="18438"/>
                    <a:pt x="13936" y="20572"/>
                    <a:pt x="15003" y="22392"/>
                  </a:cubicBezTo>
                  <a:cubicBezTo>
                    <a:pt x="14719" y="22383"/>
                    <a:pt x="14432" y="22379"/>
                    <a:pt x="14145" y="22379"/>
                  </a:cubicBezTo>
                  <a:cubicBezTo>
                    <a:pt x="13122" y="22379"/>
                    <a:pt x="12087" y="22432"/>
                    <a:pt x="11090" y="22497"/>
                  </a:cubicBezTo>
                  <a:cubicBezTo>
                    <a:pt x="10170" y="22539"/>
                    <a:pt x="8245" y="22518"/>
                    <a:pt x="7659" y="23418"/>
                  </a:cubicBezTo>
                  <a:cubicBezTo>
                    <a:pt x="7052" y="24296"/>
                    <a:pt x="8203" y="25866"/>
                    <a:pt x="8621" y="26703"/>
                  </a:cubicBezTo>
                  <a:cubicBezTo>
                    <a:pt x="9249" y="27958"/>
                    <a:pt x="9898" y="29297"/>
                    <a:pt x="10735" y="30427"/>
                  </a:cubicBezTo>
                  <a:cubicBezTo>
                    <a:pt x="8370" y="30636"/>
                    <a:pt x="5880" y="31515"/>
                    <a:pt x="3683" y="32289"/>
                  </a:cubicBezTo>
                  <a:cubicBezTo>
                    <a:pt x="2616" y="32687"/>
                    <a:pt x="1" y="33210"/>
                    <a:pt x="43" y="34800"/>
                  </a:cubicBezTo>
                  <a:cubicBezTo>
                    <a:pt x="106" y="36411"/>
                    <a:pt x="3035" y="37604"/>
                    <a:pt x="4144" y="38252"/>
                  </a:cubicBezTo>
                  <a:cubicBezTo>
                    <a:pt x="5985" y="39299"/>
                    <a:pt x="7952" y="40261"/>
                    <a:pt x="10023" y="40763"/>
                  </a:cubicBezTo>
                  <a:cubicBezTo>
                    <a:pt x="8768" y="41684"/>
                    <a:pt x="7722" y="43044"/>
                    <a:pt x="6780" y="44237"/>
                  </a:cubicBezTo>
                  <a:cubicBezTo>
                    <a:pt x="6257" y="44906"/>
                    <a:pt x="5169" y="45994"/>
                    <a:pt x="5378" y="46957"/>
                  </a:cubicBezTo>
                  <a:cubicBezTo>
                    <a:pt x="5650" y="48128"/>
                    <a:pt x="7701" y="48170"/>
                    <a:pt x="8580" y="48317"/>
                  </a:cubicBezTo>
                  <a:cubicBezTo>
                    <a:pt x="9936" y="48592"/>
                    <a:pt x="11324" y="48722"/>
                    <a:pt x="12703" y="48722"/>
                  </a:cubicBezTo>
                  <a:cubicBezTo>
                    <a:pt x="12898" y="48722"/>
                    <a:pt x="13093" y="48719"/>
                    <a:pt x="13287" y="48714"/>
                  </a:cubicBezTo>
                  <a:lnTo>
                    <a:pt x="13287" y="48714"/>
                  </a:lnTo>
                  <a:cubicBezTo>
                    <a:pt x="11718" y="51455"/>
                    <a:pt x="10672" y="54636"/>
                    <a:pt x="9898" y="57669"/>
                  </a:cubicBezTo>
                  <a:cubicBezTo>
                    <a:pt x="9521" y="59071"/>
                    <a:pt x="9186" y="60641"/>
                    <a:pt x="11007" y="60975"/>
                  </a:cubicBezTo>
                  <a:cubicBezTo>
                    <a:pt x="11217" y="61016"/>
                    <a:pt x="11437" y="61035"/>
                    <a:pt x="11666" y="61035"/>
                  </a:cubicBezTo>
                  <a:cubicBezTo>
                    <a:pt x="13670" y="61035"/>
                    <a:pt x="16296" y="59595"/>
                    <a:pt x="17912" y="58862"/>
                  </a:cubicBezTo>
                  <a:cubicBezTo>
                    <a:pt x="20025" y="57962"/>
                    <a:pt x="22013" y="56833"/>
                    <a:pt x="23875" y="55493"/>
                  </a:cubicBezTo>
                  <a:lnTo>
                    <a:pt x="23875" y="55493"/>
                  </a:lnTo>
                  <a:cubicBezTo>
                    <a:pt x="23394" y="57272"/>
                    <a:pt x="23080" y="59092"/>
                    <a:pt x="22912" y="60934"/>
                  </a:cubicBezTo>
                  <a:cubicBezTo>
                    <a:pt x="22808" y="62063"/>
                    <a:pt x="22557" y="63905"/>
                    <a:pt x="23917" y="64491"/>
                  </a:cubicBezTo>
                  <a:cubicBezTo>
                    <a:pt x="24101" y="64567"/>
                    <a:pt x="24295" y="64601"/>
                    <a:pt x="24496" y="64601"/>
                  </a:cubicBezTo>
                  <a:cubicBezTo>
                    <a:pt x="25659" y="64601"/>
                    <a:pt x="27026" y="63457"/>
                    <a:pt x="27829" y="62921"/>
                  </a:cubicBezTo>
                  <a:cubicBezTo>
                    <a:pt x="29315" y="61938"/>
                    <a:pt x="30926" y="60787"/>
                    <a:pt x="32098" y="59364"/>
                  </a:cubicBezTo>
                  <a:cubicBezTo>
                    <a:pt x="32433" y="61310"/>
                    <a:pt x="32997" y="63172"/>
                    <a:pt x="33772" y="64972"/>
                  </a:cubicBezTo>
                  <a:cubicBezTo>
                    <a:pt x="34274" y="66164"/>
                    <a:pt x="35111" y="69219"/>
                    <a:pt x="36680" y="69470"/>
                  </a:cubicBezTo>
                  <a:cubicBezTo>
                    <a:pt x="36752" y="69482"/>
                    <a:pt x="36823" y="69488"/>
                    <a:pt x="36893" y="69488"/>
                  </a:cubicBezTo>
                  <a:cubicBezTo>
                    <a:pt x="38310" y="69488"/>
                    <a:pt x="39131" y="67143"/>
                    <a:pt x="39609" y="66185"/>
                  </a:cubicBezTo>
                  <a:cubicBezTo>
                    <a:pt x="40676" y="64093"/>
                    <a:pt x="41869" y="61750"/>
                    <a:pt x="42371" y="59406"/>
                  </a:cubicBezTo>
                  <a:cubicBezTo>
                    <a:pt x="43396" y="60410"/>
                    <a:pt x="44631" y="61206"/>
                    <a:pt x="45782" y="62001"/>
                  </a:cubicBezTo>
                  <a:cubicBezTo>
                    <a:pt x="46437" y="62444"/>
                    <a:pt x="47513" y="63471"/>
                    <a:pt x="48437" y="63471"/>
                  </a:cubicBezTo>
                  <a:cubicBezTo>
                    <a:pt x="48604" y="63471"/>
                    <a:pt x="48766" y="63438"/>
                    <a:pt x="48920" y="63361"/>
                  </a:cubicBezTo>
                  <a:cubicBezTo>
                    <a:pt x="49904" y="62879"/>
                    <a:pt x="50113" y="60975"/>
                    <a:pt x="50280" y="60076"/>
                  </a:cubicBezTo>
                  <a:cubicBezTo>
                    <a:pt x="50510" y="58799"/>
                    <a:pt x="50741" y="57502"/>
                    <a:pt x="50866" y="56184"/>
                  </a:cubicBezTo>
                  <a:cubicBezTo>
                    <a:pt x="52519" y="57502"/>
                    <a:pt x="54591" y="58360"/>
                    <a:pt x="56557" y="59050"/>
                  </a:cubicBezTo>
                  <a:cubicBezTo>
                    <a:pt x="57700" y="59448"/>
                    <a:pt x="60009" y="60409"/>
                    <a:pt x="61679" y="60409"/>
                  </a:cubicBezTo>
                  <a:cubicBezTo>
                    <a:pt x="62120" y="60409"/>
                    <a:pt x="62516" y="60342"/>
                    <a:pt x="62834" y="60180"/>
                  </a:cubicBezTo>
                  <a:cubicBezTo>
                    <a:pt x="63985" y="59615"/>
                    <a:pt x="63630" y="58172"/>
                    <a:pt x="63420" y="57167"/>
                  </a:cubicBezTo>
                  <a:cubicBezTo>
                    <a:pt x="62897" y="54468"/>
                    <a:pt x="62081" y="51455"/>
                    <a:pt x="60617" y="49049"/>
                  </a:cubicBezTo>
                  <a:lnTo>
                    <a:pt x="60617" y="49049"/>
                  </a:lnTo>
                  <a:cubicBezTo>
                    <a:pt x="60709" y="49050"/>
                    <a:pt x="60801" y="49051"/>
                    <a:pt x="60893" y="49051"/>
                  </a:cubicBezTo>
                  <a:cubicBezTo>
                    <a:pt x="62263" y="49051"/>
                    <a:pt x="63616" y="48906"/>
                    <a:pt x="64969" y="48651"/>
                  </a:cubicBezTo>
                  <a:cubicBezTo>
                    <a:pt x="65847" y="48484"/>
                    <a:pt x="67898" y="48463"/>
                    <a:pt x="68149" y="47291"/>
                  </a:cubicBezTo>
                  <a:cubicBezTo>
                    <a:pt x="68379" y="46329"/>
                    <a:pt x="67291" y="45241"/>
                    <a:pt x="66768" y="44571"/>
                  </a:cubicBezTo>
                  <a:cubicBezTo>
                    <a:pt x="65827" y="43379"/>
                    <a:pt x="64759" y="42019"/>
                    <a:pt x="63525" y="41098"/>
                  </a:cubicBezTo>
                  <a:cubicBezTo>
                    <a:pt x="65596" y="40575"/>
                    <a:pt x="67563" y="39633"/>
                    <a:pt x="69405" y="38587"/>
                  </a:cubicBezTo>
                  <a:cubicBezTo>
                    <a:pt x="70513" y="37939"/>
                    <a:pt x="73443" y="36725"/>
                    <a:pt x="73485" y="35135"/>
                  </a:cubicBezTo>
                  <a:cubicBezTo>
                    <a:pt x="73547" y="33565"/>
                    <a:pt x="70932" y="33001"/>
                    <a:pt x="69886" y="32624"/>
                  </a:cubicBezTo>
                  <a:cubicBezTo>
                    <a:pt x="67668" y="31829"/>
                    <a:pt x="65178" y="30950"/>
                    <a:pt x="62814" y="30741"/>
                  </a:cubicBezTo>
                  <a:cubicBezTo>
                    <a:pt x="63671" y="29611"/>
                    <a:pt x="64320" y="28272"/>
                    <a:pt x="64948" y="27037"/>
                  </a:cubicBezTo>
                  <a:cubicBezTo>
                    <a:pt x="65366" y="26179"/>
                    <a:pt x="66538" y="24673"/>
                    <a:pt x="65910" y="23731"/>
                  </a:cubicBezTo>
                  <a:cubicBezTo>
                    <a:pt x="65283" y="22790"/>
                    <a:pt x="63399" y="22853"/>
                    <a:pt x="62479" y="22811"/>
                  </a:cubicBezTo>
                  <a:cubicBezTo>
                    <a:pt x="61474" y="22762"/>
                    <a:pt x="60457" y="22713"/>
                    <a:pt x="59436" y="22713"/>
                  </a:cubicBezTo>
                  <a:cubicBezTo>
                    <a:pt x="59139" y="22713"/>
                    <a:pt x="58842" y="22718"/>
                    <a:pt x="58545" y="22727"/>
                  </a:cubicBezTo>
                  <a:cubicBezTo>
                    <a:pt x="59633" y="20886"/>
                    <a:pt x="60240" y="18752"/>
                    <a:pt x="60658" y="16701"/>
                  </a:cubicBezTo>
                  <a:cubicBezTo>
                    <a:pt x="60972" y="15195"/>
                    <a:pt x="61977" y="11763"/>
                    <a:pt x="61014" y="10319"/>
                  </a:cubicBezTo>
                  <a:cubicBezTo>
                    <a:pt x="60697" y="9853"/>
                    <a:pt x="60246" y="9698"/>
                    <a:pt x="59757" y="9698"/>
                  </a:cubicBezTo>
                  <a:cubicBezTo>
                    <a:pt x="59150" y="9698"/>
                    <a:pt x="58483" y="9936"/>
                    <a:pt x="57938" y="10110"/>
                  </a:cubicBezTo>
                  <a:cubicBezTo>
                    <a:pt x="55344" y="10947"/>
                    <a:pt x="52519" y="12119"/>
                    <a:pt x="50322" y="13855"/>
                  </a:cubicBezTo>
                  <a:cubicBezTo>
                    <a:pt x="50259" y="13709"/>
                    <a:pt x="50176" y="13563"/>
                    <a:pt x="50071" y="13437"/>
                  </a:cubicBezTo>
                  <a:cubicBezTo>
                    <a:pt x="50029" y="12558"/>
                    <a:pt x="49946" y="11679"/>
                    <a:pt x="49883" y="10822"/>
                  </a:cubicBezTo>
                  <a:cubicBezTo>
                    <a:pt x="49799" y="9880"/>
                    <a:pt x="49757" y="7934"/>
                    <a:pt x="48816" y="7348"/>
                  </a:cubicBezTo>
                  <a:cubicBezTo>
                    <a:pt x="48635" y="7234"/>
                    <a:pt x="48433" y="7186"/>
                    <a:pt x="48221" y="7186"/>
                  </a:cubicBezTo>
                  <a:cubicBezTo>
                    <a:pt x="47303" y="7186"/>
                    <a:pt x="46168" y="8083"/>
                    <a:pt x="45489" y="8457"/>
                  </a:cubicBezTo>
                  <a:cubicBezTo>
                    <a:pt x="44254" y="9127"/>
                    <a:pt x="42894" y="9838"/>
                    <a:pt x="41785" y="10759"/>
                  </a:cubicBezTo>
                  <a:cubicBezTo>
                    <a:pt x="41471" y="8332"/>
                    <a:pt x="40488" y="5842"/>
                    <a:pt x="39609" y="3624"/>
                  </a:cubicBezTo>
                  <a:cubicBezTo>
                    <a:pt x="39199" y="2557"/>
                    <a:pt x="38587" y="1"/>
                    <a:pt x="37025"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pic>
          <p:nvPicPr>
            <p:cNvPr id="35" name="Picture 34" descr="toppng.com-aruto-head-png-sasuke-chibi-425x474"/>
            <p:cNvPicPr>
              <a:picLocks noChangeAspect="1"/>
            </p:cNvPicPr>
            <p:nvPr/>
          </p:nvPicPr>
          <p:blipFill>
            <a:blip r:embed="rId1"/>
            <a:stretch>
              <a:fillRect/>
            </a:stretch>
          </p:blipFill>
          <p:spPr>
            <a:xfrm>
              <a:off x="4915" y="677"/>
              <a:ext cx="1417" cy="1582"/>
            </a:xfrm>
            <a:prstGeom prst="rect">
              <a:avLst/>
            </a:prstGeom>
          </p:spPr>
        </p:pic>
      </p:grpSp>
      <p:grpSp>
        <p:nvGrpSpPr>
          <p:cNvPr id="36" name="Sas9"/>
          <p:cNvGrpSpPr/>
          <p:nvPr/>
        </p:nvGrpSpPr>
        <p:grpSpPr>
          <a:xfrm>
            <a:off x="5231765" y="3056255"/>
            <a:ext cx="1463040" cy="1415415"/>
            <a:chOff x="4263" y="183"/>
            <a:chExt cx="2720" cy="2570"/>
          </a:xfrm>
        </p:grpSpPr>
        <p:sp>
          <p:nvSpPr>
            <p:cNvPr id="37" name="Google Shape;1368;p66"/>
            <p:cNvSpPr/>
            <p:nvPr/>
          </p:nvSpPr>
          <p:spPr>
            <a:xfrm>
              <a:off x="4263" y="183"/>
              <a:ext cx="2720" cy="2570"/>
            </a:xfrm>
            <a:custGeom>
              <a:avLst/>
              <a:gdLst/>
              <a:ahLst/>
              <a:cxnLst/>
              <a:rect l="l" t="t" r="r" b="b"/>
              <a:pathLst>
                <a:path w="73548" h="69488" extrusionOk="0">
                  <a:moveTo>
                    <a:pt x="37025" y="1"/>
                  </a:moveTo>
                  <a:cubicBezTo>
                    <a:pt x="36994" y="1"/>
                    <a:pt x="36963" y="2"/>
                    <a:pt x="36931" y="4"/>
                  </a:cubicBezTo>
                  <a:cubicBezTo>
                    <a:pt x="35278" y="130"/>
                    <a:pt x="34190" y="3143"/>
                    <a:pt x="33562" y="4314"/>
                  </a:cubicBezTo>
                  <a:cubicBezTo>
                    <a:pt x="32558" y="6218"/>
                    <a:pt x="31658" y="8269"/>
                    <a:pt x="31219" y="10382"/>
                  </a:cubicBezTo>
                  <a:cubicBezTo>
                    <a:pt x="30236" y="9148"/>
                    <a:pt x="28813" y="8122"/>
                    <a:pt x="27557" y="7202"/>
                  </a:cubicBezTo>
                  <a:cubicBezTo>
                    <a:pt x="26919" y="6751"/>
                    <a:pt x="25944" y="5846"/>
                    <a:pt x="25040" y="5846"/>
                  </a:cubicBezTo>
                  <a:cubicBezTo>
                    <a:pt x="24936" y="5846"/>
                    <a:pt x="24834" y="5858"/>
                    <a:pt x="24733" y="5884"/>
                  </a:cubicBezTo>
                  <a:cubicBezTo>
                    <a:pt x="23561" y="6197"/>
                    <a:pt x="23603" y="8290"/>
                    <a:pt x="23456" y="9189"/>
                  </a:cubicBezTo>
                  <a:cubicBezTo>
                    <a:pt x="23247" y="10612"/>
                    <a:pt x="23163" y="12056"/>
                    <a:pt x="23205" y="13500"/>
                  </a:cubicBezTo>
                  <a:cubicBezTo>
                    <a:pt x="21029" y="11805"/>
                    <a:pt x="18204" y="10633"/>
                    <a:pt x="15610" y="9796"/>
                  </a:cubicBezTo>
                  <a:cubicBezTo>
                    <a:pt x="15074" y="9622"/>
                    <a:pt x="14409" y="9376"/>
                    <a:pt x="13802" y="9376"/>
                  </a:cubicBezTo>
                  <a:cubicBezTo>
                    <a:pt x="13318" y="9376"/>
                    <a:pt x="12871" y="9532"/>
                    <a:pt x="12555" y="10005"/>
                  </a:cubicBezTo>
                  <a:cubicBezTo>
                    <a:pt x="11593" y="11449"/>
                    <a:pt x="12576" y="14881"/>
                    <a:pt x="12890" y="16387"/>
                  </a:cubicBezTo>
                  <a:cubicBezTo>
                    <a:pt x="13329" y="18438"/>
                    <a:pt x="13936" y="20572"/>
                    <a:pt x="15003" y="22392"/>
                  </a:cubicBezTo>
                  <a:cubicBezTo>
                    <a:pt x="14719" y="22383"/>
                    <a:pt x="14432" y="22379"/>
                    <a:pt x="14145" y="22379"/>
                  </a:cubicBezTo>
                  <a:cubicBezTo>
                    <a:pt x="13122" y="22379"/>
                    <a:pt x="12087" y="22432"/>
                    <a:pt x="11090" y="22497"/>
                  </a:cubicBezTo>
                  <a:cubicBezTo>
                    <a:pt x="10170" y="22539"/>
                    <a:pt x="8245" y="22518"/>
                    <a:pt x="7659" y="23418"/>
                  </a:cubicBezTo>
                  <a:cubicBezTo>
                    <a:pt x="7052" y="24296"/>
                    <a:pt x="8203" y="25866"/>
                    <a:pt x="8621" y="26703"/>
                  </a:cubicBezTo>
                  <a:cubicBezTo>
                    <a:pt x="9249" y="27958"/>
                    <a:pt x="9898" y="29297"/>
                    <a:pt x="10735" y="30427"/>
                  </a:cubicBezTo>
                  <a:cubicBezTo>
                    <a:pt x="8370" y="30636"/>
                    <a:pt x="5880" y="31515"/>
                    <a:pt x="3683" y="32289"/>
                  </a:cubicBezTo>
                  <a:cubicBezTo>
                    <a:pt x="2616" y="32687"/>
                    <a:pt x="1" y="33210"/>
                    <a:pt x="43" y="34800"/>
                  </a:cubicBezTo>
                  <a:cubicBezTo>
                    <a:pt x="106" y="36411"/>
                    <a:pt x="3035" y="37604"/>
                    <a:pt x="4144" y="38252"/>
                  </a:cubicBezTo>
                  <a:cubicBezTo>
                    <a:pt x="5985" y="39299"/>
                    <a:pt x="7952" y="40261"/>
                    <a:pt x="10023" y="40763"/>
                  </a:cubicBezTo>
                  <a:cubicBezTo>
                    <a:pt x="8768" y="41684"/>
                    <a:pt x="7722" y="43044"/>
                    <a:pt x="6780" y="44237"/>
                  </a:cubicBezTo>
                  <a:cubicBezTo>
                    <a:pt x="6257" y="44906"/>
                    <a:pt x="5169" y="45994"/>
                    <a:pt x="5378" y="46957"/>
                  </a:cubicBezTo>
                  <a:cubicBezTo>
                    <a:pt x="5650" y="48128"/>
                    <a:pt x="7701" y="48170"/>
                    <a:pt x="8580" y="48317"/>
                  </a:cubicBezTo>
                  <a:cubicBezTo>
                    <a:pt x="9936" y="48592"/>
                    <a:pt x="11324" y="48722"/>
                    <a:pt x="12703" y="48722"/>
                  </a:cubicBezTo>
                  <a:cubicBezTo>
                    <a:pt x="12898" y="48722"/>
                    <a:pt x="13093" y="48719"/>
                    <a:pt x="13287" y="48714"/>
                  </a:cubicBezTo>
                  <a:lnTo>
                    <a:pt x="13287" y="48714"/>
                  </a:lnTo>
                  <a:cubicBezTo>
                    <a:pt x="11718" y="51455"/>
                    <a:pt x="10672" y="54636"/>
                    <a:pt x="9898" y="57669"/>
                  </a:cubicBezTo>
                  <a:cubicBezTo>
                    <a:pt x="9521" y="59071"/>
                    <a:pt x="9186" y="60641"/>
                    <a:pt x="11007" y="60975"/>
                  </a:cubicBezTo>
                  <a:cubicBezTo>
                    <a:pt x="11217" y="61016"/>
                    <a:pt x="11437" y="61035"/>
                    <a:pt x="11666" y="61035"/>
                  </a:cubicBezTo>
                  <a:cubicBezTo>
                    <a:pt x="13670" y="61035"/>
                    <a:pt x="16296" y="59595"/>
                    <a:pt x="17912" y="58862"/>
                  </a:cubicBezTo>
                  <a:cubicBezTo>
                    <a:pt x="20025" y="57962"/>
                    <a:pt x="22013" y="56833"/>
                    <a:pt x="23875" y="55493"/>
                  </a:cubicBezTo>
                  <a:lnTo>
                    <a:pt x="23875" y="55493"/>
                  </a:lnTo>
                  <a:cubicBezTo>
                    <a:pt x="23394" y="57272"/>
                    <a:pt x="23080" y="59092"/>
                    <a:pt x="22912" y="60934"/>
                  </a:cubicBezTo>
                  <a:cubicBezTo>
                    <a:pt x="22808" y="62063"/>
                    <a:pt x="22557" y="63905"/>
                    <a:pt x="23917" y="64491"/>
                  </a:cubicBezTo>
                  <a:cubicBezTo>
                    <a:pt x="24101" y="64567"/>
                    <a:pt x="24295" y="64601"/>
                    <a:pt x="24496" y="64601"/>
                  </a:cubicBezTo>
                  <a:cubicBezTo>
                    <a:pt x="25659" y="64601"/>
                    <a:pt x="27026" y="63457"/>
                    <a:pt x="27829" y="62921"/>
                  </a:cubicBezTo>
                  <a:cubicBezTo>
                    <a:pt x="29315" y="61938"/>
                    <a:pt x="30926" y="60787"/>
                    <a:pt x="32098" y="59364"/>
                  </a:cubicBezTo>
                  <a:cubicBezTo>
                    <a:pt x="32433" y="61310"/>
                    <a:pt x="32997" y="63172"/>
                    <a:pt x="33772" y="64972"/>
                  </a:cubicBezTo>
                  <a:cubicBezTo>
                    <a:pt x="34274" y="66164"/>
                    <a:pt x="35111" y="69219"/>
                    <a:pt x="36680" y="69470"/>
                  </a:cubicBezTo>
                  <a:cubicBezTo>
                    <a:pt x="36752" y="69482"/>
                    <a:pt x="36823" y="69488"/>
                    <a:pt x="36893" y="69488"/>
                  </a:cubicBezTo>
                  <a:cubicBezTo>
                    <a:pt x="38310" y="69488"/>
                    <a:pt x="39131" y="67143"/>
                    <a:pt x="39609" y="66185"/>
                  </a:cubicBezTo>
                  <a:cubicBezTo>
                    <a:pt x="40676" y="64093"/>
                    <a:pt x="41869" y="61750"/>
                    <a:pt x="42371" y="59406"/>
                  </a:cubicBezTo>
                  <a:cubicBezTo>
                    <a:pt x="43396" y="60410"/>
                    <a:pt x="44631" y="61206"/>
                    <a:pt x="45782" y="62001"/>
                  </a:cubicBezTo>
                  <a:cubicBezTo>
                    <a:pt x="46437" y="62444"/>
                    <a:pt x="47513" y="63471"/>
                    <a:pt x="48437" y="63471"/>
                  </a:cubicBezTo>
                  <a:cubicBezTo>
                    <a:pt x="48604" y="63471"/>
                    <a:pt x="48766" y="63438"/>
                    <a:pt x="48920" y="63361"/>
                  </a:cubicBezTo>
                  <a:cubicBezTo>
                    <a:pt x="49904" y="62879"/>
                    <a:pt x="50113" y="60975"/>
                    <a:pt x="50280" y="60076"/>
                  </a:cubicBezTo>
                  <a:cubicBezTo>
                    <a:pt x="50510" y="58799"/>
                    <a:pt x="50741" y="57502"/>
                    <a:pt x="50866" y="56184"/>
                  </a:cubicBezTo>
                  <a:cubicBezTo>
                    <a:pt x="52519" y="57502"/>
                    <a:pt x="54591" y="58360"/>
                    <a:pt x="56557" y="59050"/>
                  </a:cubicBezTo>
                  <a:cubicBezTo>
                    <a:pt x="57700" y="59448"/>
                    <a:pt x="60009" y="60409"/>
                    <a:pt x="61679" y="60409"/>
                  </a:cubicBezTo>
                  <a:cubicBezTo>
                    <a:pt x="62120" y="60409"/>
                    <a:pt x="62516" y="60342"/>
                    <a:pt x="62834" y="60180"/>
                  </a:cubicBezTo>
                  <a:cubicBezTo>
                    <a:pt x="63985" y="59615"/>
                    <a:pt x="63630" y="58172"/>
                    <a:pt x="63420" y="57167"/>
                  </a:cubicBezTo>
                  <a:cubicBezTo>
                    <a:pt x="62897" y="54468"/>
                    <a:pt x="62081" y="51455"/>
                    <a:pt x="60617" y="49049"/>
                  </a:cubicBezTo>
                  <a:lnTo>
                    <a:pt x="60617" y="49049"/>
                  </a:lnTo>
                  <a:cubicBezTo>
                    <a:pt x="60709" y="49050"/>
                    <a:pt x="60801" y="49051"/>
                    <a:pt x="60893" y="49051"/>
                  </a:cubicBezTo>
                  <a:cubicBezTo>
                    <a:pt x="62263" y="49051"/>
                    <a:pt x="63616" y="48906"/>
                    <a:pt x="64969" y="48651"/>
                  </a:cubicBezTo>
                  <a:cubicBezTo>
                    <a:pt x="65847" y="48484"/>
                    <a:pt x="67898" y="48463"/>
                    <a:pt x="68149" y="47291"/>
                  </a:cubicBezTo>
                  <a:cubicBezTo>
                    <a:pt x="68379" y="46329"/>
                    <a:pt x="67291" y="45241"/>
                    <a:pt x="66768" y="44571"/>
                  </a:cubicBezTo>
                  <a:cubicBezTo>
                    <a:pt x="65827" y="43379"/>
                    <a:pt x="64759" y="42019"/>
                    <a:pt x="63525" y="41098"/>
                  </a:cubicBezTo>
                  <a:cubicBezTo>
                    <a:pt x="65596" y="40575"/>
                    <a:pt x="67563" y="39633"/>
                    <a:pt x="69405" y="38587"/>
                  </a:cubicBezTo>
                  <a:cubicBezTo>
                    <a:pt x="70513" y="37939"/>
                    <a:pt x="73443" y="36725"/>
                    <a:pt x="73485" y="35135"/>
                  </a:cubicBezTo>
                  <a:cubicBezTo>
                    <a:pt x="73547" y="33565"/>
                    <a:pt x="70932" y="33001"/>
                    <a:pt x="69886" y="32624"/>
                  </a:cubicBezTo>
                  <a:cubicBezTo>
                    <a:pt x="67668" y="31829"/>
                    <a:pt x="65178" y="30950"/>
                    <a:pt x="62814" y="30741"/>
                  </a:cubicBezTo>
                  <a:cubicBezTo>
                    <a:pt x="63671" y="29611"/>
                    <a:pt x="64320" y="28272"/>
                    <a:pt x="64948" y="27037"/>
                  </a:cubicBezTo>
                  <a:cubicBezTo>
                    <a:pt x="65366" y="26179"/>
                    <a:pt x="66538" y="24673"/>
                    <a:pt x="65910" y="23731"/>
                  </a:cubicBezTo>
                  <a:cubicBezTo>
                    <a:pt x="65283" y="22790"/>
                    <a:pt x="63399" y="22853"/>
                    <a:pt x="62479" y="22811"/>
                  </a:cubicBezTo>
                  <a:cubicBezTo>
                    <a:pt x="61474" y="22762"/>
                    <a:pt x="60457" y="22713"/>
                    <a:pt x="59436" y="22713"/>
                  </a:cubicBezTo>
                  <a:cubicBezTo>
                    <a:pt x="59139" y="22713"/>
                    <a:pt x="58842" y="22718"/>
                    <a:pt x="58545" y="22727"/>
                  </a:cubicBezTo>
                  <a:cubicBezTo>
                    <a:pt x="59633" y="20886"/>
                    <a:pt x="60240" y="18752"/>
                    <a:pt x="60658" y="16701"/>
                  </a:cubicBezTo>
                  <a:cubicBezTo>
                    <a:pt x="60972" y="15195"/>
                    <a:pt x="61977" y="11763"/>
                    <a:pt x="61014" y="10319"/>
                  </a:cubicBezTo>
                  <a:cubicBezTo>
                    <a:pt x="60697" y="9853"/>
                    <a:pt x="60246" y="9698"/>
                    <a:pt x="59757" y="9698"/>
                  </a:cubicBezTo>
                  <a:cubicBezTo>
                    <a:pt x="59150" y="9698"/>
                    <a:pt x="58483" y="9936"/>
                    <a:pt x="57938" y="10110"/>
                  </a:cubicBezTo>
                  <a:cubicBezTo>
                    <a:pt x="55344" y="10947"/>
                    <a:pt x="52519" y="12119"/>
                    <a:pt x="50322" y="13855"/>
                  </a:cubicBezTo>
                  <a:cubicBezTo>
                    <a:pt x="50259" y="13709"/>
                    <a:pt x="50176" y="13563"/>
                    <a:pt x="50071" y="13437"/>
                  </a:cubicBezTo>
                  <a:cubicBezTo>
                    <a:pt x="50029" y="12558"/>
                    <a:pt x="49946" y="11679"/>
                    <a:pt x="49883" y="10822"/>
                  </a:cubicBezTo>
                  <a:cubicBezTo>
                    <a:pt x="49799" y="9880"/>
                    <a:pt x="49757" y="7934"/>
                    <a:pt x="48816" y="7348"/>
                  </a:cubicBezTo>
                  <a:cubicBezTo>
                    <a:pt x="48635" y="7234"/>
                    <a:pt x="48433" y="7186"/>
                    <a:pt x="48221" y="7186"/>
                  </a:cubicBezTo>
                  <a:cubicBezTo>
                    <a:pt x="47303" y="7186"/>
                    <a:pt x="46168" y="8083"/>
                    <a:pt x="45489" y="8457"/>
                  </a:cubicBezTo>
                  <a:cubicBezTo>
                    <a:pt x="44254" y="9127"/>
                    <a:pt x="42894" y="9838"/>
                    <a:pt x="41785" y="10759"/>
                  </a:cubicBezTo>
                  <a:cubicBezTo>
                    <a:pt x="41471" y="8332"/>
                    <a:pt x="40488" y="5842"/>
                    <a:pt x="39609" y="3624"/>
                  </a:cubicBezTo>
                  <a:cubicBezTo>
                    <a:pt x="39199" y="2557"/>
                    <a:pt x="38587" y="1"/>
                    <a:pt x="37025"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pic>
          <p:nvPicPr>
            <p:cNvPr id="38" name="Picture 37" descr="toppng.com-aruto-head-png-sasuke-chibi-425x474"/>
            <p:cNvPicPr>
              <a:picLocks noChangeAspect="1"/>
            </p:cNvPicPr>
            <p:nvPr/>
          </p:nvPicPr>
          <p:blipFill>
            <a:blip r:embed="rId1"/>
            <a:stretch>
              <a:fillRect/>
            </a:stretch>
          </p:blipFill>
          <p:spPr>
            <a:xfrm>
              <a:off x="4915" y="677"/>
              <a:ext cx="1417" cy="1582"/>
            </a:xfrm>
            <a:prstGeom prst="rect">
              <a:avLst/>
            </a:prstGeom>
          </p:spPr>
        </p:pic>
      </p:grpSp>
      <p:grpSp>
        <p:nvGrpSpPr>
          <p:cNvPr id="40" name="Nar1"/>
          <p:cNvGrpSpPr>
            <a:grpSpLocks noChangeAspect="1"/>
          </p:cNvGrpSpPr>
          <p:nvPr/>
        </p:nvGrpSpPr>
        <p:grpSpPr>
          <a:xfrm>
            <a:off x="2243455" y="36195"/>
            <a:ext cx="1371600" cy="1371600"/>
            <a:chOff x="647" y="1496"/>
            <a:chExt cx="2160" cy="2160"/>
          </a:xfrm>
        </p:grpSpPr>
        <p:sp>
          <p:nvSpPr>
            <p:cNvPr id="844" name="Google Shape;844;p58"/>
            <p:cNvSpPr/>
            <p:nvPr/>
          </p:nvSpPr>
          <p:spPr>
            <a:xfrm>
              <a:off x="647" y="1496"/>
              <a:ext cx="2160" cy="2160"/>
            </a:xfrm>
            <a:custGeom>
              <a:avLst/>
              <a:gdLst/>
              <a:ahLst/>
              <a:cxnLst/>
              <a:rect l="l" t="t" r="r" b="b"/>
              <a:pathLst>
                <a:path w="150510" h="149679" extrusionOk="0">
                  <a:moveTo>
                    <a:pt x="67399" y="0"/>
                  </a:moveTo>
                  <a:lnTo>
                    <a:pt x="61561" y="10446"/>
                  </a:lnTo>
                  <a:lnTo>
                    <a:pt x="52002" y="3263"/>
                  </a:lnTo>
                  <a:lnTo>
                    <a:pt x="48482" y="14682"/>
                  </a:lnTo>
                  <a:lnTo>
                    <a:pt x="37635" y="9673"/>
                  </a:lnTo>
                  <a:lnTo>
                    <a:pt x="36548" y="21579"/>
                  </a:lnTo>
                  <a:lnTo>
                    <a:pt x="24900" y="18917"/>
                  </a:lnTo>
                  <a:lnTo>
                    <a:pt x="26330" y="30794"/>
                  </a:lnTo>
                  <a:lnTo>
                    <a:pt x="14368" y="30623"/>
                  </a:lnTo>
                  <a:lnTo>
                    <a:pt x="14368" y="30623"/>
                  </a:lnTo>
                  <a:lnTo>
                    <a:pt x="18231" y="41927"/>
                  </a:lnTo>
                  <a:lnTo>
                    <a:pt x="6497" y="44245"/>
                  </a:lnTo>
                  <a:lnTo>
                    <a:pt x="12622" y="54491"/>
                  </a:lnTo>
                  <a:lnTo>
                    <a:pt x="1632" y="59213"/>
                  </a:lnTo>
                  <a:lnTo>
                    <a:pt x="9760" y="67971"/>
                  </a:lnTo>
                  <a:lnTo>
                    <a:pt x="1" y="74839"/>
                  </a:lnTo>
                  <a:lnTo>
                    <a:pt x="9760" y="81737"/>
                  </a:lnTo>
                  <a:lnTo>
                    <a:pt x="1632" y="90494"/>
                  </a:lnTo>
                  <a:lnTo>
                    <a:pt x="12622" y="95188"/>
                  </a:lnTo>
                  <a:lnTo>
                    <a:pt x="6497" y="105462"/>
                  </a:lnTo>
                  <a:lnTo>
                    <a:pt x="18231" y="107780"/>
                  </a:lnTo>
                  <a:lnTo>
                    <a:pt x="14368" y="119085"/>
                  </a:lnTo>
                  <a:lnTo>
                    <a:pt x="26330" y="118913"/>
                  </a:lnTo>
                  <a:lnTo>
                    <a:pt x="24900" y="130761"/>
                  </a:lnTo>
                  <a:lnTo>
                    <a:pt x="24900" y="130761"/>
                  </a:lnTo>
                  <a:lnTo>
                    <a:pt x="36548" y="128128"/>
                  </a:lnTo>
                  <a:lnTo>
                    <a:pt x="37635" y="140034"/>
                  </a:lnTo>
                  <a:lnTo>
                    <a:pt x="48482" y="134997"/>
                  </a:lnTo>
                  <a:lnTo>
                    <a:pt x="52002" y="146416"/>
                  </a:lnTo>
                  <a:lnTo>
                    <a:pt x="61561" y="139261"/>
                  </a:lnTo>
                  <a:lnTo>
                    <a:pt x="67399" y="149679"/>
                  </a:lnTo>
                  <a:lnTo>
                    <a:pt x="75241" y="140692"/>
                  </a:lnTo>
                  <a:lnTo>
                    <a:pt x="83111" y="149679"/>
                  </a:lnTo>
                  <a:lnTo>
                    <a:pt x="88949" y="139261"/>
                  </a:lnTo>
                  <a:lnTo>
                    <a:pt x="98508" y="146416"/>
                  </a:lnTo>
                  <a:lnTo>
                    <a:pt x="102028" y="134997"/>
                  </a:lnTo>
                  <a:lnTo>
                    <a:pt x="112875" y="140034"/>
                  </a:lnTo>
                  <a:lnTo>
                    <a:pt x="113962" y="128128"/>
                  </a:lnTo>
                  <a:lnTo>
                    <a:pt x="125610" y="130761"/>
                  </a:lnTo>
                  <a:lnTo>
                    <a:pt x="124179" y="118913"/>
                  </a:lnTo>
                  <a:lnTo>
                    <a:pt x="136142" y="119085"/>
                  </a:lnTo>
                  <a:lnTo>
                    <a:pt x="132279" y="107780"/>
                  </a:lnTo>
                  <a:lnTo>
                    <a:pt x="144013" y="105462"/>
                  </a:lnTo>
                  <a:lnTo>
                    <a:pt x="137888" y="95188"/>
                  </a:lnTo>
                  <a:lnTo>
                    <a:pt x="148878" y="90494"/>
                  </a:lnTo>
                  <a:lnTo>
                    <a:pt x="140750" y="81737"/>
                  </a:lnTo>
                  <a:lnTo>
                    <a:pt x="150509" y="74839"/>
                  </a:lnTo>
                  <a:lnTo>
                    <a:pt x="140750" y="67971"/>
                  </a:lnTo>
                  <a:lnTo>
                    <a:pt x="148878" y="59213"/>
                  </a:lnTo>
                  <a:lnTo>
                    <a:pt x="137888" y="54491"/>
                  </a:lnTo>
                  <a:lnTo>
                    <a:pt x="144013" y="44245"/>
                  </a:lnTo>
                  <a:lnTo>
                    <a:pt x="132279" y="41927"/>
                  </a:lnTo>
                  <a:lnTo>
                    <a:pt x="136142" y="30623"/>
                  </a:lnTo>
                  <a:lnTo>
                    <a:pt x="136142" y="30623"/>
                  </a:lnTo>
                  <a:lnTo>
                    <a:pt x="124179" y="30794"/>
                  </a:lnTo>
                  <a:lnTo>
                    <a:pt x="125610" y="18917"/>
                  </a:lnTo>
                  <a:lnTo>
                    <a:pt x="125610" y="18917"/>
                  </a:lnTo>
                  <a:lnTo>
                    <a:pt x="113962" y="21579"/>
                  </a:lnTo>
                  <a:lnTo>
                    <a:pt x="112875" y="9673"/>
                  </a:lnTo>
                  <a:lnTo>
                    <a:pt x="102028" y="14682"/>
                  </a:lnTo>
                  <a:lnTo>
                    <a:pt x="98508" y="3263"/>
                  </a:lnTo>
                  <a:lnTo>
                    <a:pt x="88949" y="10446"/>
                  </a:lnTo>
                  <a:lnTo>
                    <a:pt x="83111" y="0"/>
                  </a:lnTo>
                  <a:lnTo>
                    <a:pt x="75241" y="8986"/>
                  </a:lnTo>
                  <a:lnTo>
                    <a:pt x="67399"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pic>
          <p:nvPicPr>
            <p:cNvPr id="39" name="Picture 38" descr="pngwing.com"/>
            <p:cNvPicPr>
              <a:picLocks noChangeAspect="1"/>
            </p:cNvPicPr>
            <p:nvPr/>
          </p:nvPicPr>
          <p:blipFill>
            <a:blip r:embed="rId2"/>
            <a:stretch>
              <a:fillRect/>
            </a:stretch>
          </p:blipFill>
          <p:spPr>
            <a:xfrm>
              <a:off x="1041" y="1780"/>
              <a:ext cx="1371" cy="1592"/>
            </a:xfrm>
            <a:prstGeom prst="rect">
              <a:avLst/>
            </a:prstGeom>
          </p:spPr>
        </p:pic>
      </p:grpSp>
      <p:grpSp>
        <p:nvGrpSpPr>
          <p:cNvPr id="41" name="Nar2"/>
          <p:cNvGrpSpPr/>
          <p:nvPr/>
        </p:nvGrpSpPr>
        <p:grpSpPr>
          <a:xfrm>
            <a:off x="3654425" y="92075"/>
            <a:ext cx="1371600" cy="1371600"/>
            <a:chOff x="647" y="1496"/>
            <a:chExt cx="2160" cy="2160"/>
          </a:xfrm>
        </p:grpSpPr>
        <p:sp>
          <p:nvSpPr>
            <p:cNvPr id="42" name="Google Shape;844;p58"/>
            <p:cNvSpPr/>
            <p:nvPr/>
          </p:nvSpPr>
          <p:spPr>
            <a:xfrm>
              <a:off x="647" y="1496"/>
              <a:ext cx="2160" cy="2160"/>
            </a:xfrm>
            <a:custGeom>
              <a:avLst/>
              <a:gdLst/>
              <a:ahLst/>
              <a:cxnLst/>
              <a:rect l="l" t="t" r="r" b="b"/>
              <a:pathLst>
                <a:path w="150510" h="149679" extrusionOk="0">
                  <a:moveTo>
                    <a:pt x="67399" y="0"/>
                  </a:moveTo>
                  <a:lnTo>
                    <a:pt x="61561" y="10446"/>
                  </a:lnTo>
                  <a:lnTo>
                    <a:pt x="52002" y="3263"/>
                  </a:lnTo>
                  <a:lnTo>
                    <a:pt x="48482" y="14682"/>
                  </a:lnTo>
                  <a:lnTo>
                    <a:pt x="37635" y="9673"/>
                  </a:lnTo>
                  <a:lnTo>
                    <a:pt x="36548" y="21579"/>
                  </a:lnTo>
                  <a:lnTo>
                    <a:pt x="24900" y="18917"/>
                  </a:lnTo>
                  <a:lnTo>
                    <a:pt x="26330" y="30794"/>
                  </a:lnTo>
                  <a:lnTo>
                    <a:pt x="14368" y="30623"/>
                  </a:lnTo>
                  <a:lnTo>
                    <a:pt x="14368" y="30623"/>
                  </a:lnTo>
                  <a:lnTo>
                    <a:pt x="18231" y="41927"/>
                  </a:lnTo>
                  <a:lnTo>
                    <a:pt x="6497" y="44245"/>
                  </a:lnTo>
                  <a:lnTo>
                    <a:pt x="12622" y="54491"/>
                  </a:lnTo>
                  <a:lnTo>
                    <a:pt x="1632" y="59213"/>
                  </a:lnTo>
                  <a:lnTo>
                    <a:pt x="9760" y="67971"/>
                  </a:lnTo>
                  <a:lnTo>
                    <a:pt x="1" y="74839"/>
                  </a:lnTo>
                  <a:lnTo>
                    <a:pt x="9760" y="81737"/>
                  </a:lnTo>
                  <a:lnTo>
                    <a:pt x="1632" y="90494"/>
                  </a:lnTo>
                  <a:lnTo>
                    <a:pt x="12622" y="95188"/>
                  </a:lnTo>
                  <a:lnTo>
                    <a:pt x="6497" y="105462"/>
                  </a:lnTo>
                  <a:lnTo>
                    <a:pt x="18231" y="107780"/>
                  </a:lnTo>
                  <a:lnTo>
                    <a:pt x="14368" y="119085"/>
                  </a:lnTo>
                  <a:lnTo>
                    <a:pt x="26330" y="118913"/>
                  </a:lnTo>
                  <a:lnTo>
                    <a:pt x="24900" y="130761"/>
                  </a:lnTo>
                  <a:lnTo>
                    <a:pt x="24900" y="130761"/>
                  </a:lnTo>
                  <a:lnTo>
                    <a:pt x="36548" y="128128"/>
                  </a:lnTo>
                  <a:lnTo>
                    <a:pt x="37635" y="140034"/>
                  </a:lnTo>
                  <a:lnTo>
                    <a:pt x="48482" y="134997"/>
                  </a:lnTo>
                  <a:lnTo>
                    <a:pt x="52002" y="146416"/>
                  </a:lnTo>
                  <a:lnTo>
                    <a:pt x="61561" y="139261"/>
                  </a:lnTo>
                  <a:lnTo>
                    <a:pt x="67399" y="149679"/>
                  </a:lnTo>
                  <a:lnTo>
                    <a:pt x="75241" y="140692"/>
                  </a:lnTo>
                  <a:lnTo>
                    <a:pt x="83111" y="149679"/>
                  </a:lnTo>
                  <a:lnTo>
                    <a:pt x="88949" y="139261"/>
                  </a:lnTo>
                  <a:lnTo>
                    <a:pt x="98508" y="146416"/>
                  </a:lnTo>
                  <a:lnTo>
                    <a:pt x="102028" y="134997"/>
                  </a:lnTo>
                  <a:lnTo>
                    <a:pt x="112875" y="140034"/>
                  </a:lnTo>
                  <a:lnTo>
                    <a:pt x="113962" y="128128"/>
                  </a:lnTo>
                  <a:lnTo>
                    <a:pt x="125610" y="130761"/>
                  </a:lnTo>
                  <a:lnTo>
                    <a:pt x="124179" y="118913"/>
                  </a:lnTo>
                  <a:lnTo>
                    <a:pt x="136142" y="119085"/>
                  </a:lnTo>
                  <a:lnTo>
                    <a:pt x="132279" y="107780"/>
                  </a:lnTo>
                  <a:lnTo>
                    <a:pt x="144013" y="105462"/>
                  </a:lnTo>
                  <a:lnTo>
                    <a:pt x="137888" y="95188"/>
                  </a:lnTo>
                  <a:lnTo>
                    <a:pt x="148878" y="90494"/>
                  </a:lnTo>
                  <a:lnTo>
                    <a:pt x="140750" y="81737"/>
                  </a:lnTo>
                  <a:lnTo>
                    <a:pt x="150509" y="74839"/>
                  </a:lnTo>
                  <a:lnTo>
                    <a:pt x="140750" y="67971"/>
                  </a:lnTo>
                  <a:lnTo>
                    <a:pt x="148878" y="59213"/>
                  </a:lnTo>
                  <a:lnTo>
                    <a:pt x="137888" y="54491"/>
                  </a:lnTo>
                  <a:lnTo>
                    <a:pt x="144013" y="44245"/>
                  </a:lnTo>
                  <a:lnTo>
                    <a:pt x="132279" y="41927"/>
                  </a:lnTo>
                  <a:lnTo>
                    <a:pt x="136142" y="30623"/>
                  </a:lnTo>
                  <a:lnTo>
                    <a:pt x="136142" y="30623"/>
                  </a:lnTo>
                  <a:lnTo>
                    <a:pt x="124179" y="30794"/>
                  </a:lnTo>
                  <a:lnTo>
                    <a:pt x="125610" y="18917"/>
                  </a:lnTo>
                  <a:lnTo>
                    <a:pt x="125610" y="18917"/>
                  </a:lnTo>
                  <a:lnTo>
                    <a:pt x="113962" y="21579"/>
                  </a:lnTo>
                  <a:lnTo>
                    <a:pt x="112875" y="9673"/>
                  </a:lnTo>
                  <a:lnTo>
                    <a:pt x="102028" y="14682"/>
                  </a:lnTo>
                  <a:lnTo>
                    <a:pt x="98508" y="3263"/>
                  </a:lnTo>
                  <a:lnTo>
                    <a:pt x="88949" y="10446"/>
                  </a:lnTo>
                  <a:lnTo>
                    <a:pt x="83111" y="0"/>
                  </a:lnTo>
                  <a:lnTo>
                    <a:pt x="75241" y="8986"/>
                  </a:lnTo>
                  <a:lnTo>
                    <a:pt x="67399"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pic>
          <p:nvPicPr>
            <p:cNvPr id="43" name="Picture 42" descr="pngwing.com"/>
            <p:cNvPicPr>
              <a:picLocks noChangeAspect="1"/>
            </p:cNvPicPr>
            <p:nvPr/>
          </p:nvPicPr>
          <p:blipFill>
            <a:blip r:embed="rId2"/>
            <a:stretch>
              <a:fillRect/>
            </a:stretch>
          </p:blipFill>
          <p:spPr>
            <a:xfrm>
              <a:off x="1041" y="1780"/>
              <a:ext cx="1371" cy="1592"/>
            </a:xfrm>
            <a:prstGeom prst="rect">
              <a:avLst/>
            </a:prstGeom>
          </p:spPr>
        </p:pic>
      </p:grpSp>
      <p:grpSp>
        <p:nvGrpSpPr>
          <p:cNvPr id="44" name="Nar3"/>
          <p:cNvGrpSpPr/>
          <p:nvPr/>
        </p:nvGrpSpPr>
        <p:grpSpPr>
          <a:xfrm>
            <a:off x="5283835" y="92710"/>
            <a:ext cx="1371600" cy="1371600"/>
            <a:chOff x="647" y="1496"/>
            <a:chExt cx="2160" cy="2160"/>
          </a:xfrm>
        </p:grpSpPr>
        <p:sp>
          <p:nvSpPr>
            <p:cNvPr id="45" name="Google Shape;844;p58"/>
            <p:cNvSpPr/>
            <p:nvPr/>
          </p:nvSpPr>
          <p:spPr>
            <a:xfrm>
              <a:off x="647" y="1496"/>
              <a:ext cx="2160" cy="2160"/>
            </a:xfrm>
            <a:custGeom>
              <a:avLst/>
              <a:gdLst/>
              <a:ahLst/>
              <a:cxnLst/>
              <a:rect l="l" t="t" r="r" b="b"/>
              <a:pathLst>
                <a:path w="150510" h="149679" extrusionOk="0">
                  <a:moveTo>
                    <a:pt x="67399" y="0"/>
                  </a:moveTo>
                  <a:lnTo>
                    <a:pt x="61561" y="10446"/>
                  </a:lnTo>
                  <a:lnTo>
                    <a:pt x="52002" y="3263"/>
                  </a:lnTo>
                  <a:lnTo>
                    <a:pt x="48482" y="14682"/>
                  </a:lnTo>
                  <a:lnTo>
                    <a:pt x="37635" y="9673"/>
                  </a:lnTo>
                  <a:lnTo>
                    <a:pt x="36548" y="21579"/>
                  </a:lnTo>
                  <a:lnTo>
                    <a:pt x="24900" y="18917"/>
                  </a:lnTo>
                  <a:lnTo>
                    <a:pt x="26330" y="30794"/>
                  </a:lnTo>
                  <a:lnTo>
                    <a:pt x="14368" y="30623"/>
                  </a:lnTo>
                  <a:lnTo>
                    <a:pt x="14368" y="30623"/>
                  </a:lnTo>
                  <a:lnTo>
                    <a:pt x="18231" y="41927"/>
                  </a:lnTo>
                  <a:lnTo>
                    <a:pt x="6497" y="44245"/>
                  </a:lnTo>
                  <a:lnTo>
                    <a:pt x="12622" y="54491"/>
                  </a:lnTo>
                  <a:lnTo>
                    <a:pt x="1632" y="59213"/>
                  </a:lnTo>
                  <a:lnTo>
                    <a:pt x="9760" y="67971"/>
                  </a:lnTo>
                  <a:lnTo>
                    <a:pt x="1" y="74839"/>
                  </a:lnTo>
                  <a:lnTo>
                    <a:pt x="9760" y="81737"/>
                  </a:lnTo>
                  <a:lnTo>
                    <a:pt x="1632" y="90494"/>
                  </a:lnTo>
                  <a:lnTo>
                    <a:pt x="12622" y="95188"/>
                  </a:lnTo>
                  <a:lnTo>
                    <a:pt x="6497" y="105462"/>
                  </a:lnTo>
                  <a:lnTo>
                    <a:pt x="18231" y="107780"/>
                  </a:lnTo>
                  <a:lnTo>
                    <a:pt x="14368" y="119085"/>
                  </a:lnTo>
                  <a:lnTo>
                    <a:pt x="26330" y="118913"/>
                  </a:lnTo>
                  <a:lnTo>
                    <a:pt x="24900" y="130761"/>
                  </a:lnTo>
                  <a:lnTo>
                    <a:pt x="24900" y="130761"/>
                  </a:lnTo>
                  <a:lnTo>
                    <a:pt x="36548" y="128128"/>
                  </a:lnTo>
                  <a:lnTo>
                    <a:pt x="37635" y="140034"/>
                  </a:lnTo>
                  <a:lnTo>
                    <a:pt x="48482" y="134997"/>
                  </a:lnTo>
                  <a:lnTo>
                    <a:pt x="52002" y="146416"/>
                  </a:lnTo>
                  <a:lnTo>
                    <a:pt x="61561" y="139261"/>
                  </a:lnTo>
                  <a:lnTo>
                    <a:pt x="67399" y="149679"/>
                  </a:lnTo>
                  <a:lnTo>
                    <a:pt x="75241" y="140692"/>
                  </a:lnTo>
                  <a:lnTo>
                    <a:pt x="83111" y="149679"/>
                  </a:lnTo>
                  <a:lnTo>
                    <a:pt x="88949" y="139261"/>
                  </a:lnTo>
                  <a:lnTo>
                    <a:pt x="98508" y="146416"/>
                  </a:lnTo>
                  <a:lnTo>
                    <a:pt x="102028" y="134997"/>
                  </a:lnTo>
                  <a:lnTo>
                    <a:pt x="112875" y="140034"/>
                  </a:lnTo>
                  <a:lnTo>
                    <a:pt x="113962" y="128128"/>
                  </a:lnTo>
                  <a:lnTo>
                    <a:pt x="125610" y="130761"/>
                  </a:lnTo>
                  <a:lnTo>
                    <a:pt x="124179" y="118913"/>
                  </a:lnTo>
                  <a:lnTo>
                    <a:pt x="136142" y="119085"/>
                  </a:lnTo>
                  <a:lnTo>
                    <a:pt x="132279" y="107780"/>
                  </a:lnTo>
                  <a:lnTo>
                    <a:pt x="144013" y="105462"/>
                  </a:lnTo>
                  <a:lnTo>
                    <a:pt x="137888" y="95188"/>
                  </a:lnTo>
                  <a:lnTo>
                    <a:pt x="148878" y="90494"/>
                  </a:lnTo>
                  <a:lnTo>
                    <a:pt x="140750" y="81737"/>
                  </a:lnTo>
                  <a:lnTo>
                    <a:pt x="150509" y="74839"/>
                  </a:lnTo>
                  <a:lnTo>
                    <a:pt x="140750" y="67971"/>
                  </a:lnTo>
                  <a:lnTo>
                    <a:pt x="148878" y="59213"/>
                  </a:lnTo>
                  <a:lnTo>
                    <a:pt x="137888" y="54491"/>
                  </a:lnTo>
                  <a:lnTo>
                    <a:pt x="144013" y="44245"/>
                  </a:lnTo>
                  <a:lnTo>
                    <a:pt x="132279" y="41927"/>
                  </a:lnTo>
                  <a:lnTo>
                    <a:pt x="136142" y="30623"/>
                  </a:lnTo>
                  <a:lnTo>
                    <a:pt x="136142" y="30623"/>
                  </a:lnTo>
                  <a:lnTo>
                    <a:pt x="124179" y="30794"/>
                  </a:lnTo>
                  <a:lnTo>
                    <a:pt x="125610" y="18917"/>
                  </a:lnTo>
                  <a:lnTo>
                    <a:pt x="125610" y="18917"/>
                  </a:lnTo>
                  <a:lnTo>
                    <a:pt x="113962" y="21579"/>
                  </a:lnTo>
                  <a:lnTo>
                    <a:pt x="112875" y="9673"/>
                  </a:lnTo>
                  <a:lnTo>
                    <a:pt x="102028" y="14682"/>
                  </a:lnTo>
                  <a:lnTo>
                    <a:pt x="98508" y="3263"/>
                  </a:lnTo>
                  <a:lnTo>
                    <a:pt x="88949" y="10446"/>
                  </a:lnTo>
                  <a:lnTo>
                    <a:pt x="83111" y="0"/>
                  </a:lnTo>
                  <a:lnTo>
                    <a:pt x="75241" y="8986"/>
                  </a:lnTo>
                  <a:lnTo>
                    <a:pt x="67399"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pic>
          <p:nvPicPr>
            <p:cNvPr id="46" name="Picture 45" descr="pngwing.com"/>
            <p:cNvPicPr>
              <a:picLocks noChangeAspect="1"/>
            </p:cNvPicPr>
            <p:nvPr/>
          </p:nvPicPr>
          <p:blipFill>
            <a:blip r:embed="rId2"/>
            <a:stretch>
              <a:fillRect/>
            </a:stretch>
          </p:blipFill>
          <p:spPr>
            <a:xfrm>
              <a:off x="1041" y="1780"/>
              <a:ext cx="1371" cy="1592"/>
            </a:xfrm>
            <a:prstGeom prst="rect">
              <a:avLst/>
            </a:prstGeom>
          </p:spPr>
        </p:pic>
      </p:grpSp>
      <p:grpSp>
        <p:nvGrpSpPr>
          <p:cNvPr id="47" name="Nar4"/>
          <p:cNvGrpSpPr/>
          <p:nvPr/>
        </p:nvGrpSpPr>
        <p:grpSpPr>
          <a:xfrm>
            <a:off x="2219325" y="1573530"/>
            <a:ext cx="1371600" cy="1371600"/>
            <a:chOff x="647" y="1496"/>
            <a:chExt cx="2160" cy="2160"/>
          </a:xfrm>
        </p:grpSpPr>
        <p:sp>
          <p:nvSpPr>
            <p:cNvPr id="48" name="Google Shape;844;p58"/>
            <p:cNvSpPr/>
            <p:nvPr/>
          </p:nvSpPr>
          <p:spPr>
            <a:xfrm>
              <a:off x="647" y="1496"/>
              <a:ext cx="2160" cy="2160"/>
            </a:xfrm>
            <a:custGeom>
              <a:avLst/>
              <a:gdLst/>
              <a:ahLst/>
              <a:cxnLst/>
              <a:rect l="l" t="t" r="r" b="b"/>
              <a:pathLst>
                <a:path w="150510" h="149679" extrusionOk="0">
                  <a:moveTo>
                    <a:pt x="67399" y="0"/>
                  </a:moveTo>
                  <a:lnTo>
                    <a:pt x="61561" y="10446"/>
                  </a:lnTo>
                  <a:lnTo>
                    <a:pt x="52002" y="3263"/>
                  </a:lnTo>
                  <a:lnTo>
                    <a:pt x="48482" y="14682"/>
                  </a:lnTo>
                  <a:lnTo>
                    <a:pt x="37635" y="9673"/>
                  </a:lnTo>
                  <a:lnTo>
                    <a:pt x="36548" y="21579"/>
                  </a:lnTo>
                  <a:lnTo>
                    <a:pt x="24900" y="18917"/>
                  </a:lnTo>
                  <a:lnTo>
                    <a:pt x="26330" y="30794"/>
                  </a:lnTo>
                  <a:lnTo>
                    <a:pt x="14368" y="30623"/>
                  </a:lnTo>
                  <a:lnTo>
                    <a:pt x="14368" y="30623"/>
                  </a:lnTo>
                  <a:lnTo>
                    <a:pt x="18231" y="41927"/>
                  </a:lnTo>
                  <a:lnTo>
                    <a:pt x="6497" y="44245"/>
                  </a:lnTo>
                  <a:lnTo>
                    <a:pt x="12622" y="54491"/>
                  </a:lnTo>
                  <a:lnTo>
                    <a:pt x="1632" y="59213"/>
                  </a:lnTo>
                  <a:lnTo>
                    <a:pt x="9760" y="67971"/>
                  </a:lnTo>
                  <a:lnTo>
                    <a:pt x="1" y="74839"/>
                  </a:lnTo>
                  <a:lnTo>
                    <a:pt x="9760" y="81737"/>
                  </a:lnTo>
                  <a:lnTo>
                    <a:pt x="1632" y="90494"/>
                  </a:lnTo>
                  <a:lnTo>
                    <a:pt x="12622" y="95188"/>
                  </a:lnTo>
                  <a:lnTo>
                    <a:pt x="6497" y="105462"/>
                  </a:lnTo>
                  <a:lnTo>
                    <a:pt x="18231" y="107780"/>
                  </a:lnTo>
                  <a:lnTo>
                    <a:pt x="14368" y="119085"/>
                  </a:lnTo>
                  <a:lnTo>
                    <a:pt x="26330" y="118913"/>
                  </a:lnTo>
                  <a:lnTo>
                    <a:pt x="24900" y="130761"/>
                  </a:lnTo>
                  <a:lnTo>
                    <a:pt x="24900" y="130761"/>
                  </a:lnTo>
                  <a:lnTo>
                    <a:pt x="36548" y="128128"/>
                  </a:lnTo>
                  <a:lnTo>
                    <a:pt x="37635" y="140034"/>
                  </a:lnTo>
                  <a:lnTo>
                    <a:pt x="48482" y="134997"/>
                  </a:lnTo>
                  <a:lnTo>
                    <a:pt x="52002" y="146416"/>
                  </a:lnTo>
                  <a:lnTo>
                    <a:pt x="61561" y="139261"/>
                  </a:lnTo>
                  <a:lnTo>
                    <a:pt x="67399" y="149679"/>
                  </a:lnTo>
                  <a:lnTo>
                    <a:pt x="75241" y="140692"/>
                  </a:lnTo>
                  <a:lnTo>
                    <a:pt x="83111" y="149679"/>
                  </a:lnTo>
                  <a:lnTo>
                    <a:pt x="88949" y="139261"/>
                  </a:lnTo>
                  <a:lnTo>
                    <a:pt x="98508" y="146416"/>
                  </a:lnTo>
                  <a:lnTo>
                    <a:pt x="102028" y="134997"/>
                  </a:lnTo>
                  <a:lnTo>
                    <a:pt x="112875" y="140034"/>
                  </a:lnTo>
                  <a:lnTo>
                    <a:pt x="113962" y="128128"/>
                  </a:lnTo>
                  <a:lnTo>
                    <a:pt x="125610" y="130761"/>
                  </a:lnTo>
                  <a:lnTo>
                    <a:pt x="124179" y="118913"/>
                  </a:lnTo>
                  <a:lnTo>
                    <a:pt x="136142" y="119085"/>
                  </a:lnTo>
                  <a:lnTo>
                    <a:pt x="132279" y="107780"/>
                  </a:lnTo>
                  <a:lnTo>
                    <a:pt x="144013" y="105462"/>
                  </a:lnTo>
                  <a:lnTo>
                    <a:pt x="137888" y="95188"/>
                  </a:lnTo>
                  <a:lnTo>
                    <a:pt x="148878" y="90494"/>
                  </a:lnTo>
                  <a:lnTo>
                    <a:pt x="140750" y="81737"/>
                  </a:lnTo>
                  <a:lnTo>
                    <a:pt x="150509" y="74839"/>
                  </a:lnTo>
                  <a:lnTo>
                    <a:pt x="140750" y="67971"/>
                  </a:lnTo>
                  <a:lnTo>
                    <a:pt x="148878" y="59213"/>
                  </a:lnTo>
                  <a:lnTo>
                    <a:pt x="137888" y="54491"/>
                  </a:lnTo>
                  <a:lnTo>
                    <a:pt x="144013" y="44245"/>
                  </a:lnTo>
                  <a:lnTo>
                    <a:pt x="132279" y="41927"/>
                  </a:lnTo>
                  <a:lnTo>
                    <a:pt x="136142" y="30623"/>
                  </a:lnTo>
                  <a:lnTo>
                    <a:pt x="136142" y="30623"/>
                  </a:lnTo>
                  <a:lnTo>
                    <a:pt x="124179" y="30794"/>
                  </a:lnTo>
                  <a:lnTo>
                    <a:pt x="125610" y="18917"/>
                  </a:lnTo>
                  <a:lnTo>
                    <a:pt x="125610" y="18917"/>
                  </a:lnTo>
                  <a:lnTo>
                    <a:pt x="113962" y="21579"/>
                  </a:lnTo>
                  <a:lnTo>
                    <a:pt x="112875" y="9673"/>
                  </a:lnTo>
                  <a:lnTo>
                    <a:pt x="102028" y="14682"/>
                  </a:lnTo>
                  <a:lnTo>
                    <a:pt x="98508" y="3263"/>
                  </a:lnTo>
                  <a:lnTo>
                    <a:pt x="88949" y="10446"/>
                  </a:lnTo>
                  <a:lnTo>
                    <a:pt x="83111" y="0"/>
                  </a:lnTo>
                  <a:lnTo>
                    <a:pt x="75241" y="8986"/>
                  </a:lnTo>
                  <a:lnTo>
                    <a:pt x="67399"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pic>
          <p:nvPicPr>
            <p:cNvPr id="49" name="Picture 48" descr="pngwing.com"/>
            <p:cNvPicPr>
              <a:picLocks noChangeAspect="1"/>
            </p:cNvPicPr>
            <p:nvPr/>
          </p:nvPicPr>
          <p:blipFill>
            <a:blip r:embed="rId2"/>
            <a:stretch>
              <a:fillRect/>
            </a:stretch>
          </p:blipFill>
          <p:spPr>
            <a:xfrm>
              <a:off x="1041" y="1780"/>
              <a:ext cx="1371" cy="1592"/>
            </a:xfrm>
            <a:prstGeom prst="rect">
              <a:avLst/>
            </a:prstGeom>
          </p:spPr>
        </p:pic>
      </p:grpSp>
      <p:grpSp>
        <p:nvGrpSpPr>
          <p:cNvPr id="50" name="Nar5"/>
          <p:cNvGrpSpPr/>
          <p:nvPr/>
        </p:nvGrpSpPr>
        <p:grpSpPr>
          <a:xfrm>
            <a:off x="3757295" y="1584960"/>
            <a:ext cx="1371600" cy="1371600"/>
            <a:chOff x="647" y="1496"/>
            <a:chExt cx="2160" cy="2160"/>
          </a:xfrm>
        </p:grpSpPr>
        <p:sp>
          <p:nvSpPr>
            <p:cNvPr id="51" name="Google Shape;844;p58"/>
            <p:cNvSpPr/>
            <p:nvPr/>
          </p:nvSpPr>
          <p:spPr>
            <a:xfrm>
              <a:off x="647" y="1496"/>
              <a:ext cx="2160" cy="2160"/>
            </a:xfrm>
            <a:custGeom>
              <a:avLst/>
              <a:gdLst/>
              <a:ahLst/>
              <a:cxnLst/>
              <a:rect l="l" t="t" r="r" b="b"/>
              <a:pathLst>
                <a:path w="150510" h="149679" extrusionOk="0">
                  <a:moveTo>
                    <a:pt x="67399" y="0"/>
                  </a:moveTo>
                  <a:lnTo>
                    <a:pt x="61561" y="10446"/>
                  </a:lnTo>
                  <a:lnTo>
                    <a:pt x="52002" y="3263"/>
                  </a:lnTo>
                  <a:lnTo>
                    <a:pt x="48482" y="14682"/>
                  </a:lnTo>
                  <a:lnTo>
                    <a:pt x="37635" y="9673"/>
                  </a:lnTo>
                  <a:lnTo>
                    <a:pt x="36548" y="21579"/>
                  </a:lnTo>
                  <a:lnTo>
                    <a:pt x="24900" y="18917"/>
                  </a:lnTo>
                  <a:lnTo>
                    <a:pt x="26330" y="30794"/>
                  </a:lnTo>
                  <a:lnTo>
                    <a:pt x="14368" y="30623"/>
                  </a:lnTo>
                  <a:lnTo>
                    <a:pt x="14368" y="30623"/>
                  </a:lnTo>
                  <a:lnTo>
                    <a:pt x="18231" y="41927"/>
                  </a:lnTo>
                  <a:lnTo>
                    <a:pt x="6497" y="44245"/>
                  </a:lnTo>
                  <a:lnTo>
                    <a:pt x="12622" y="54491"/>
                  </a:lnTo>
                  <a:lnTo>
                    <a:pt x="1632" y="59213"/>
                  </a:lnTo>
                  <a:lnTo>
                    <a:pt x="9760" y="67971"/>
                  </a:lnTo>
                  <a:lnTo>
                    <a:pt x="1" y="74839"/>
                  </a:lnTo>
                  <a:lnTo>
                    <a:pt x="9760" y="81737"/>
                  </a:lnTo>
                  <a:lnTo>
                    <a:pt x="1632" y="90494"/>
                  </a:lnTo>
                  <a:lnTo>
                    <a:pt x="12622" y="95188"/>
                  </a:lnTo>
                  <a:lnTo>
                    <a:pt x="6497" y="105462"/>
                  </a:lnTo>
                  <a:lnTo>
                    <a:pt x="18231" y="107780"/>
                  </a:lnTo>
                  <a:lnTo>
                    <a:pt x="14368" y="119085"/>
                  </a:lnTo>
                  <a:lnTo>
                    <a:pt x="26330" y="118913"/>
                  </a:lnTo>
                  <a:lnTo>
                    <a:pt x="24900" y="130761"/>
                  </a:lnTo>
                  <a:lnTo>
                    <a:pt x="24900" y="130761"/>
                  </a:lnTo>
                  <a:lnTo>
                    <a:pt x="36548" y="128128"/>
                  </a:lnTo>
                  <a:lnTo>
                    <a:pt x="37635" y="140034"/>
                  </a:lnTo>
                  <a:lnTo>
                    <a:pt x="48482" y="134997"/>
                  </a:lnTo>
                  <a:lnTo>
                    <a:pt x="52002" y="146416"/>
                  </a:lnTo>
                  <a:lnTo>
                    <a:pt x="61561" y="139261"/>
                  </a:lnTo>
                  <a:lnTo>
                    <a:pt x="67399" y="149679"/>
                  </a:lnTo>
                  <a:lnTo>
                    <a:pt x="75241" y="140692"/>
                  </a:lnTo>
                  <a:lnTo>
                    <a:pt x="83111" y="149679"/>
                  </a:lnTo>
                  <a:lnTo>
                    <a:pt x="88949" y="139261"/>
                  </a:lnTo>
                  <a:lnTo>
                    <a:pt x="98508" y="146416"/>
                  </a:lnTo>
                  <a:lnTo>
                    <a:pt x="102028" y="134997"/>
                  </a:lnTo>
                  <a:lnTo>
                    <a:pt x="112875" y="140034"/>
                  </a:lnTo>
                  <a:lnTo>
                    <a:pt x="113962" y="128128"/>
                  </a:lnTo>
                  <a:lnTo>
                    <a:pt x="125610" y="130761"/>
                  </a:lnTo>
                  <a:lnTo>
                    <a:pt x="124179" y="118913"/>
                  </a:lnTo>
                  <a:lnTo>
                    <a:pt x="136142" y="119085"/>
                  </a:lnTo>
                  <a:lnTo>
                    <a:pt x="132279" y="107780"/>
                  </a:lnTo>
                  <a:lnTo>
                    <a:pt x="144013" y="105462"/>
                  </a:lnTo>
                  <a:lnTo>
                    <a:pt x="137888" y="95188"/>
                  </a:lnTo>
                  <a:lnTo>
                    <a:pt x="148878" y="90494"/>
                  </a:lnTo>
                  <a:lnTo>
                    <a:pt x="140750" y="81737"/>
                  </a:lnTo>
                  <a:lnTo>
                    <a:pt x="150509" y="74839"/>
                  </a:lnTo>
                  <a:lnTo>
                    <a:pt x="140750" y="67971"/>
                  </a:lnTo>
                  <a:lnTo>
                    <a:pt x="148878" y="59213"/>
                  </a:lnTo>
                  <a:lnTo>
                    <a:pt x="137888" y="54491"/>
                  </a:lnTo>
                  <a:lnTo>
                    <a:pt x="144013" y="44245"/>
                  </a:lnTo>
                  <a:lnTo>
                    <a:pt x="132279" y="41927"/>
                  </a:lnTo>
                  <a:lnTo>
                    <a:pt x="136142" y="30623"/>
                  </a:lnTo>
                  <a:lnTo>
                    <a:pt x="136142" y="30623"/>
                  </a:lnTo>
                  <a:lnTo>
                    <a:pt x="124179" y="30794"/>
                  </a:lnTo>
                  <a:lnTo>
                    <a:pt x="125610" y="18917"/>
                  </a:lnTo>
                  <a:lnTo>
                    <a:pt x="125610" y="18917"/>
                  </a:lnTo>
                  <a:lnTo>
                    <a:pt x="113962" y="21579"/>
                  </a:lnTo>
                  <a:lnTo>
                    <a:pt x="112875" y="9673"/>
                  </a:lnTo>
                  <a:lnTo>
                    <a:pt x="102028" y="14682"/>
                  </a:lnTo>
                  <a:lnTo>
                    <a:pt x="98508" y="3263"/>
                  </a:lnTo>
                  <a:lnTo>
                    <a:pt x="88949" y="10446"/>
                  </a:lnTo>
                  <a:lnTo>
                    <a:pt x="83111" y="0"/>
                  </a:lnTo>
                  <a:lnTo>
                    <a:pt x="75241" y="8986"/>
                  </a:lnTo>
                  <a:lnTo>
                    <a:pt x="67399"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pic>
          <p:nvPicPr>
            <p:cNvPr id="52" name="Picture 51" descr="pngwing.com"/>
            <p:cNvPicPr>
              <a:picLocks noChangeAspect="1"/>
            </p:cNvPicPr>
            <p:nvPr/>
          </p:nvPicPr>
          <p:blipFill>
            <a:blip r:embed="rId2"/>
            <a:stretch>
              <a:fillRect/>
            </a:stretch>
          </p:blipFill>
          <p:spPr>
            <a:xfrm>
              <a:off x="1041" y="1780"/>
              <a:ext cx="1371" cy="1592"/>
            </a:xfrm>
            <a:prstGeom prst="rect">
              <a:avLst/>
            </a:prstGeom>
          </p:spPr>
        </p:pic>
      </p:grpSp>
      <p:grpSp>
        <p:nvGrpSpPr>
          <p:cNvPr id="53" name="Nar6"/>
          <p:cNvGrpSpPr/>
          <p:nvPr/>
        </p:nvGrpSpPr>
        <p:grpSpPr>
          <a:xfrm>
            <a:off x="5295265" y="1584960"/>
            <a:ext cx="1371600" cy="1371600"/>
            <a:chOff x="647" y="1496"/>
            <a:chExt cx="2160" cy="2160"/>
          </a:xfrm>
        </p:grpSpPr>
        <p:sp>
          <p:nvSpPr>
            <p:cNvPr id="54" name="Google Shape;844;p58"/>
            <p:cNvSpPr/>
            <p:nvPr/>
          </p:nvSpPr>
          <p:spPr>
            <a:xfrm>
              <a:off x="647" y="1496"/>
              <a:ext cx="2160" cy="2160"/>
            </a:xfrm>
            <a:custGeom>
              <a:avLst/>
              <a:gdLst/>
              <a:ahLst/>
              <a:cxnLst/>
              <a:rect l="l" t="t" r="r" b="b"/>
              <a:pathLst>
                <a:path w="150510" h="149679" extrusionOk="0">
                  <a:moveTo>
                    <a:pt x="67399" y="0"/>
                  </a:moveTo>
                  <a:lnTo>
                    <a:pt x="61561" y="10446"/>
                  </a:lnTo>
                  <a:lnTo>
                    <a:pt x="52002" y="3263"/>
                  </a:lnTo>
                  <a:lnTo>
                    <a:pt x="48482" y="14682"/>
                  </a:lnTo>
                  <a:lnTo>
                    <a:pt x="37635" y="9673"/>
                  </a:lnTo>
                  <a:lnTo>
                    <a:pt x="36548" y="21579"/>
                  </a:lnTo>
                  <a:lnTo>
                    <a:pt x="24900" y="18917"/>
                  </a:lnTo>
                  <a:lnTo>
                    <a:pt x="26330" y="30794"/>
                  </a:lnTo>
                  <a:lnTo>
                    <a:pt x="14368" y="30623"/>
                  </a:lnTo>
                  <a:lnTo>
                    <a:pt x="14368" y="30623"/>
                  </a:lnTo>
                  <a:lnTo>
                    <a:pt x="18231" y="41927"/>
                  </a:lnTo>
                  <a:lnTo>
                    <a:pt x="6497" y="44245"/>
                  </a:lnTo>
                  <a:lnTo>
                    <a:pt x="12622" y="54491"/>
                  </a:lnTo>
                  <a:lnTo>
                    <a:pt x="1632" y="59213"/>
                  </a:lnTo>
                  <a:lnTo>
                    <a:pt x="9760" y="67971"/>
                  </a:lnTo>
                  <a:lnTo>
                    <a:pt x="1" y="74839"/>
                  </a:lnTo>
                  <a:lnTo>
                    <a:pt x="9760" y="81737"/>
                  </a:lnTo>
                  <a:lnTo>
                    <a:pt x="1632" y="90494"/>
                  </a:lnTo>
                  <a:lnTo>
                    <a:pt x="12622" y="95188"/>
                  </a:lnTo>
                  <a:lnTo>
                    <a:pt x="6497" y="105462"/>
                  </a:lnTo>
                  <a:lnTo>
                    <a:pt x="18231" y="107780"/>
                  </a:lnTo>
                  <a:lnTo>
                    <a:pt x="14368" y="119085"/>
                  </a:lnTo>
                  <a:lnTo>
                    <a:pt x="26330" y="118913"/>
                  </a:lnTo>
                  <a:lnTo>
                    <a:pt x="24900" y="130761"/>
                  </a:lnTo>
                  <a:lnTo>
                    <a:pt x="24900" y="130761"/>
                  </a:lnTo>
                  <a:lnTo>
                    <a:pt x="36548" y="128128"/>
                  </a:lnTo>
                  <a:lnTo>
                    <a:pt x="37635" y="140034"/>
                  </a:lnTo>
                  <a:lnTo>
                    <a:pt x="48482" y="134997"/>
                  </a:lnTo>
                  <a:lnTo>
                    <a:pt x="52002" y="146416"/>
                  </a:lnTo>
                  <a:lnTo>
                    <a:pt x="61561" y="139261"/>
                  </a:lnTo>
                  <a:lnTo>
                    <a:pt x="67399" y="149679"/>
                  </a:lnTo>
                  <a:lnTo>
                    <a:pt x="75241" y="140692"/>
                  </a:lnTo>
                  <a:lnTo>
                    <a:pt x="83111" y="149679"/>
                  </a:lnTo>
                  <a:lnTo>
                    <a:pt x="88949" y="139261"/>
                  </a:lnTo>
                  <a:lnTo>
                    <a:pt x="98508" y="146416"/>
                  </a:lnTo>
                  <a:lnTo>
                    <a:pt x="102028" y="134997"/>
                  </a:lnTo>
                  <a:lnTo>
                    <a:pt x="112875" y="140034"/>
                  </a:lnTo>
                  <a:lnTo>
                    <a:pt x="113962" y="128128"/>
                  </a:lnTo>
                  <a:lnTo>
                    <a:pt x="125610" y="130761"/>
                  </a:lnTo>
                  <a:lnTo>
                    <a:pt x="124179" y="118913"/>
                  </a:lnTo>
                  <a:lnTo>
                    <a:pt x="136142" y="119085"/>
                  </a:lnTo>
                  <a:lnTo>
                    <a:pt x="132279" y="107780"/>
                  </a:lnTo>
                  <a:lnTo>
                    <a:pt x="144013" y="105462"/>
                  </a:lnTo>
                  <a:lnTo>
                    <a:pt x="137888" y="95188"/>
                  </a:lnTo>
                  <a:lnTo>
                    <a:pt x="148878" y="90494"/>
                  </a:lnTo>
                  <a:lnTo>
                    <a:pt x="140750" y="81737"/>
                  </a:lnTo>
                  <a:lnTo>
                    <a:pt x="150509" y="74839"/>
                  </a:lnTo>
                  <a:lnTo>
                    <a:pt x="140750" y="67971"/>
                  </a:lnTo>
                  <a:lnTo>
                    <a:pt x="148878" y="59213"/>
                  </a:lnTo>
                  <a:lnTo>
                    <a:pt x="137888" y="54491"/>
                  </a:lnTo>
                  <a:lnTo>
                    <a:pt x="144013" y="44245"/>
                  </a:lnTo>
                  <a:lnTo>
                    <a:pt x="132279" y="41927"/>
                  </a:lnTo>
                  <a:lnTo>
                    <a:pt x="136142" y="30623"/>
                  </a:lnTo>
                  <a:lnTo>
                    <a:pt x="136142" y="30623"/>
                  </a:lnTo>
                  <a:lnTo>
                    <a:pt x="124179" y="30794"/>
                  </a:lnTo>
                  <a:lnTo>
                    <a:pt x="125610" y="18917"/>
                  </a:lnTo>
                  <a:lnTo>
                    <a:pt x="125610" y="18917"/>
                  </a:lnTo>
                  <a:lnTo>
                    <a:pt x="113962" y="21579"/>
                  </a:lnTo>
                  <a:lnTo>
                    <a:pt x="112875" y="9673"/>
                  </a:lnTo>
                  <a:lnTo>
                    <a:pt x="102028" y="14682"/>
                  </a:lnTo>
                  <a:lnTo>
                    <a:pt x="98508" y="3263"/>
                  </a:lnTo>
                  <a:lnTo>
                    <a:pt x="88949" y="10446"/>
                  </a:lnTo>
                  <a:lnTo>
                    <a:pt x="83111" y="0"/>
                  </a:lnTo>
                  <a:lnTo>
                    <a:pt x="75241" y="8986"/>
                  </a:lnTo>
                  <a:lnTo>
                    <a:pt x="67399"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pic>
          <p:nvPicPr>
            <p:cNvPr id="55" name="Picture 54" descr="pngwing.com"/>
            <p:cNvPicPr>
              <a:picLocks noChangeAspect="1"/>
            </p:cNvPicPr>
            <p:nvPr/>
          </p:nvPicPr>
          <p:blipFill>
            <a:blip r:embed="rId2"/>
            <a:stretch>
              <a:fillRect/>
            </a:stretch>
          </p:blipFill>
          <p:spPr>
            <a:xfrm>
              <a:off x="1041" y="1780"/>
              <a:ext cx="1371" cy="1592"/>
            </a:xfrm>
            <a:prstGeom prst="rect">
              <a:avLst/>
            </a:prstGeom>
          </p:spPr>
        </p:pic>
      </p:grpSp>
      <p:grpSp>
        <p:nvGrpSpPr>
          <p:cNvPr id="56" name="Nar7"/>
          <p:cNvGrpSpPr/>
          <p:nvPr/>
        </p:nvGrpSpPr>
        <p:grpSpPr>
          <a:xfrm>
            <a:off x="2237105" y="3054350"/>
            <a:ext cx="1371600" cy="1371600"/>
            <a:chOff x="647" y="1496"/>
            <a:chExt cx="2160" cy="2160"/>
          </a:xfrm>
        </p:grpSpPr>
        <p:sp>
          <p:nvSpPr>
            <p:cNvPr id="57" name="Google Shape;844;p58"/>
            <p:cNvSpPr/>
            <p:nvPr/>
          </p:nvSpPr>
          <p:spPr>
            <a:xfrm>
              <a:off x="647" y="1496"/>
              <a:ext cx="2160" cy="2160"/>
            </a:xfrm>
            <a:custGeom>
              <a:avLst/>
              <a:gdLst/>
              <a:ahLst/>
              <a:cxnLst/>
              <a:rect l="l" t="t" r="r" b="b"/>
              <a:pathLst>
                <a:path w="150510" h="149679" extrusionOk="0">
                  <a:moveTo>
                    <a:pt x="67399" y="0"/>
                  </a:moveTo>
                  <a:lnTo>
                    <a:pt x="61561" y="10446"/>
                  </a:lnTo>
                  <a:lnTo>
                    <a:pt x="52002" y="3263"/>
                  </a:lnTo>
                  <a:lnTo>
                    <a:pt x="48482" y="14682"/>
                  </a:lnTo>
                  <a:lnTo>
                    <a:pt x="37635" y="9673"/>
                  </a:lnTo>
                  <a:lnTo>
                    <a:pt x="36548" y="21579"/>
                  </a:lnTo>
                  <a:lnTo>
                    <a:pt x="24900" y="18917"/>
                  </a:lnTo>
                  <a:lnTo>
                    <a:pt x="26330" y="30794"/>
                  </a:lnTo>
                  <a:lnTo>
                    <a:pt x="14368" y="30623"/>
                  </a:lnTo>
                  <a:lnTo>
                    <a:pt x="14368" y="30623"/>
                  </a:lnTo>
                  <a:lnTo>
                    <a:pt x="18231" y="41927"/>
                  </a:lnTo>
                  <a:lnTo>
                    <a:pt x="6497" y="44245"/>
                  </a:lnTo>
                  <a:lnTo>
                    <a:pt x="12622" y="54491"/>
                  </a:lnTo>
                  <a:lnTo>
                    <a:pt x="1632" y="59213"/>
                  </a:lnTo>
                  <a:lnTo>
                    <a:pt x="9760" y="67971"/>
                  </a:lnTo>
                  <a:lnTo>
                    <a:pt x="1" y="74839"/>
                  </a:lnTo>
                  <a:lnTo>
                    <a:pt x="9760" y="81737"/>
                  </a:lnTo>
                  <a:lnTo>
                    <a:pt x="1632" y="90494"/>
                  </a:lnTo>
                  <a:lnTo>
                    <a:pt x="12622" y="95188"/>
                  </a:lnTo>
                  <a:lnTo>
                    <a:pt x="6497" y="105462"/>
                  </a:lnTo>
                  <a:lnTo>
                    <a:pt x="18231" y="107780"/>
                  </a:lnTo>
                  <a:lnTo>
                    <a:pt x="14368" y="119085"/>
                  </a:lnTo>
                  <a:lnTo>
                    <a:pt x="26330" y="118913"/>
                  </a:lnTo>
                  <a:lnTo>
                    <a:pt x="24900" y="130761"/>
                  </a:lnTo>
                  <a:lnTo>
                    <a:pt x="24900" y="130761"/>
                  </a:lnTo>
                  <a:lnTo>
                    <a:pt x="36548" y="128128"/>
                  </a:lnTo>
                  <a:lnTo>
                    <a:pt x="37635" y="140034"/>
                  </a:lnTo>
                  <a:lnTo>
                    <a:pt x="48482" y="134997"/>
                  </a:lnTo>
                  <a:lnTo>
                    <a:pt x="52002" y="146416"/>
                  </a:lnTo>
                  <a:lnTo>
                    <a:pt x="61561" y="139261"/>
                  </a:lnTo>
                  <a:lnTo>
                    <a:pt x="67399" y="149679"/>
                  </a:lnTo>
                  <a:lnTo>
                    <a:pt x="75241" y="140692"/>
                  </a:lnTo>
                  <a:lnTo>
                    <a:pt x="83111" y="149679"/>
                  </a:lnTo>
                  <a:lnTo>
                    <a:pt x="88949" y="139261"/>
                  </a:lnTo>
                  <a:lnTo>
                    <a:pt x="98508" y="146416"/>
                  </a:lnTo>
                  <a:lnTo>
                    <a:pt x="102028" y="134997"/>
                  </a:lnTo>
                  <a:lnTo>
                    <a:pt x="112875" y="140034"/>
                  </a:lnTo>
                  <a:lnTo>
                    <a:pt x="113962" y="128128"/>
                  </a:lnTo>
                  <a:lnTo>
                    <a:pt x="125610" y="130761"/>
                  </a:lnTo>
                  <a:lnTo>
                    <a:pt x="124179" y="118913"/>
                  </a:lnTo>
                  <a:lnTo>
                    <a:pt x="136142" y="119085"/>
                  </a:lnTo>
                  <a:lnTo>
                    <a:pt x="132279" y="107780"/>
                  </a:lnTo>
                  <a:lnTo>
                    <a:pt x="144013" y="105462"/>
                  </a:lnTo>
                  <a:lnTo>
                    <a:pt x="137888" y="95188"/>
                  </a:lnTo>
                  <a:lnTo>
                    <a:pt x="148878" y="90494"/>
                  </a:lnTo>
                  <a:lnTo>
                    <a:pt x="140750" y="81737"/>
                  </a:lnTo>
                  <a:lnTo>
                    <a:pt x="150509" y="74839"/>
                  </a:lnTo>
                  <a:lnTo>
                    <a:pt x="140750" y="67971"/>
                  </a:lnTo>
                  <a:lnTo>
                    <a:pt x="148878" y="59213"/>
                  </a:lnTo>
                  <a:lnTo>
                    <a:pt x="137888" y="54491"/>
                  </a:lnTo>
                  <a:lnTo>
                    <a:pt x="144013" y="44245"/>
                  </a:lnTo>
                  <a:lnTo>
                    <a:pt x="132279" y="41927"/>
                  </a:lnTo>
                  <a:lnTo>
                    <a:pt x="136142" y="30623"/>
                  </a:lnTo>
                  <a:lnTo>
                    <a:pt x="136142" y="30623"/>
                  </a:lnTo>
                  <a:lnTo>
                    <a:pt x="124179" y="30794"/>
                  </a:lnTo>
                  <a:lnTo>
                    <a:pt x="125610" y="18917"/>
                  </a:lnTo>
                  <a:lnTo>
                    <a:pt x="125610" y="18917"/>
                  </a:lnTo>
                  <a:lnTo>
                    <a:pt x="113962" y="21579"/>
                  </a:lnTo>
                  <a:lnTo>
                    <a:pt x="112875" y="9673"/>
                  </a:lnTo>
                  <a:lnTo>
                    <a:pt x="102028" y="14682"/>
                  </a:lnTo>
                  <a:lnTo>
                    <a:pt x="98508" y="3263"/>
                  </a:lnTo>
                  <a:lnTo>
                    <a:pt x="88949" y="10446"/>
                  </a:lnTo>
                  <a:lnTo>
                    <a:pt x="83111" y="0"/>
                  </a:lnTo>
                  <a:lnTo>
                    <a:pt x="75241" y="8986"/>
                  </a:lnTo>
                  <a:lnTo>
                    <a:pt x="67399"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pic>
          <p:nvPicPr>
            <p:cNvPr id="58" name="Picture 57" descr="pngwing.com"/>
            <p:cNvPicPr>
              <a:picLocks noChangeAspect="1"/>
            </p:cNvPicPr>
            <p:nvPr/>
          </p:nvPicPr>
          <p:blipFill>
            <a:blip r:embed="rId2"/>
            <a:stretch>
              <a:fillRect/>
            </a:stretch>
          </p:blipFill>
          <p:spPr>
            <a:xfrm>
              <a:off x="1041" y="1780"/>
              <a:ext cx="1371" cy="1592"/>
            </a:xfrm>
            <a:prstGeom prst="rect">
              <a:avLst/>
            </a:prstGeom>
          </p:spPr>
        </p:pic>
      </p:grpSp>
      <p:grpSp>
        <p:nvGrpSpPr>
          <p:cNvPr id="59" name="Nar8"/>
          <p:cNvGrpSpPr/>
          <p:nvPr/>
        </p:nvGrpSpPr>
        <p:grpSpPr>
          <a:xfrm>
            <a:off x="3757295" y="3076575"/>
            <a:ext cx="1371600" cy="1371600"/>
            <a:chOff x="647" y="1496"/>
            <a:chExt cx="2160" cy="2160"/>
          </a:xfrm>
        </p:grpSpPr>
        <p:sp>
          <p:nvSpPr>
            <p:cNvPr id="60" name="Google Shape;844;p58"/>
            <p:cNvSpPr/>
            <p:nvPr/>
          </p:nvSpPr>
          <p:spPr>
            <a:xfrm>
              <a:off x="647" y="1496"/>
              <a:ext cx="2160" cy="2160"/>
            </a:xfrm>
            <a:custGeom>
              <a:avLst/>
              <a:gdLst/>
              <a:ahLst/>
              <a:cxnLst/>
              <a:rect l="l" t="t" r="r" b="b"/>
              <a:pathLst>
                <a:path w="150510" h="149679" extrusionOk="0">
                  <a:moveTo>
                    <a:pt x="67399" y="0"/>
                  </a:moveTo>
                  <a:lnTo>
                    <a:pt x="61561" y="10446"/>
                  </a:lnTo>
                  <a:lnTo>
                    <a:pt x="52002" y="3263"/>
                  </a:lnTo>
                  <a:lnTo>
                    <a:pt x="48482" y="14682"/>
                  </a:lnTo>
                  <a:lnTo>
                    <a:pt x="37635" y="9673"/>
                  </a:lnTo>
                  <a:lnTo>
                    <a:pt x="36548" y="21579"/>
                  </a:lnTo>
                  <a:lnTo>
                    <a:pt x="24900" y="18917"/>
                  </a:lnTo>
                  <a:lnTo>
                    <a:pt x="26330" y="30794"/>
                  </a:lnTo>
                  <a:lnTo>
                    <a:pt x="14368" y="30623"/>
                  </a:lnTo>
                  <a:lnTo>
                    <a:pt x="14368" y="30623"/>
                  </a:lnTo>
                  <a:lnTo>
                    <a:pt x="18231" y="41927"/>
                  </a:lnTo>
                  <a:lnTo>
                    <a:pt x="6497" y="44245"/>
                  </a:lnTo>
                  <a:lnTo>
                    <a:pt x="12622" y="54491"/>
                  </a:lnTo>
                  <a:lnTo>
                    <a:pt x="1632" y="59213"/>
                  </a:lnTo>
                  <a:lnTo>
                    <a:pt x="9760" y="67971"/>
                  </a:lnTo>
                  <a:lnTo>
                    <a:pt x="1" y="74839"/>
                  </a:lnTo>
                  <a:lnTo>
                    <a:pt x="9760" y="81737"/>
                  </a:lnTo>
                  <a:lnTo>
                    <a:pt x="1632" y="90494"/>
                  </a:lnTo>
                  <a:lnTo>
                    <a:pt x="12622" y="95188"/>
                  </a:lnTo>
                  <a:lnTo>
                    <a:pt x="6497" y="105462"/>
                  </a:lnTo>
                  <a:lnTo>
                    <a:pt x="18231" y="107780"/>
                  </a:lnTo>
                  <a:lnTo>
                    <a:pt x="14368" y="119085"/>
                  </a:lnTo>
                  <a:lnTo>
                    <a:pt x="26330" y="118913"/>
                  </a:lnTo>
                  <a:lnTo>
                    <a:pt x="24900" y="130761"/>
                  </a:lnTo>
                  <a:lnTo>
                    <a:pt x="24900" y="130761"/>
                  </a:lnTo>
                  <a:lnTo>
                    <a:pt x="36548" y="128128"/>
                  </a:lnTo>
                  <a:lnTo>
                    <a:pt x="37635" y="140034"/>
                  </a:lnTo>
                  <a:lnTo>
                    <a:pt x="48482" y="134997"/>
                  </a:lnTo>
                  <a:lnTo>
                    <a:pt x="52002" y="146416"/>
                  </a:lnTo>
                  <a:lnTo>
                    <a:pt x="61561" y="139261"/>
                  </a:lnTo>
                  <a:lnTo>
                    <a:pt x="67399" y="149679"/>
                  </a:lnTo>
                  <a:lnTo>
                    <a:pt x="75241" y="140692"/>
                  </a:lnTo>
                  <a:lnTo>
                    <a:pt x="83111" y="149679"/>
                  </a:lnTo>
                  <a:lnTo>
                    <a:pt x="88949" y="139261"/>
                  </a:lnTo>
                  <a:lnTo>
                    <a:pt x="98508" y="146416"/>
                  </a:lnTo>
                  <a:lnTo>
                    <a:pt x="102028" y="134997"/>
                  </a:lnTo>
                  <a:lnTo>
                    <a:pt x="112875" y="140034"/>
                  </a:lnTo>
                  <a:lnTo>
                    <a:pt x="113962" y="128128"/>
                  </a:lnTo>
                  <a:lnTo>
                    <a:pt x="125610" y="130761"/>
                  </a:lnTo>
                  <a:lnTo>
                    <a:pt x="124179" y="118913"/>
                  </a:lnTo>
                  <a:lnTo>
                    <a:pt x="136142" y="119085"/>
                  </a:lnTo>
                  <a:lnTo>
                    <a:pt x="132279" y="107780"/>
                  </a:lnTo>
                  <a:lnTo>
                    <a:pt x="144013" y="105462"/>
                  </a:lnTo>
                  <a:lnTo>
                    <a:pt x="137888" y="95188"/>
                  </a:lnTo>
                  <a:lnTo>
                    <a:pt x="148878" y="90494"/>
                  </a:lnTo>
                  <a:lnTo>
                    <a:pt x="140750" y="81737"/>
                  </a:lnTo>
                  <a:lnTo>
                    <a:pt x="150509" y="74839"/>
                  </a:lnTo>
                  <a:lnTo>
                    <a:pt x="140750" y="67971"/>
                  </a:lnTo>
                  <a:lnTo>
                    <a:pt x="148878" y="59213"/>
                  </a:lnTo>
                  <a:lnTo>
                    <a:pt x="137888" y="54491"/>
                  </a:lnTo>
                  <a:lnTo>
                    <a:pt x="144013" y="44245"/>
                  </a:lnTo>
                  <a:lnTo>
                    <a:pt x="132279" y="41927"/>
                  </a:lnTo>
                  <a:lnTo>
                    <a:pt x="136142" y="30623"/>
                  </a:lnTo>
                  <a:lnTo>
                    <a:pt x="136142" y="30623"/>
                  </a:lnTo>
                  <a:lnTo>
                    <a:pt x="124179" y="30794"/>
                  </a:lnTo>
                  <a:lnTo>
                    <a:pt x="125610" y="18917"/>
                  </a:lnTo>
                  <a:lnTo>
                    <a:pt x="125610" y="18917"/>
                  </a:lnTo>
                  <a:lnTo>
                    <a:pt x="113962" y="21579"/>
                  </a:lnTo>
                  <a:lnTo>
                    <a:pt x="112875" y="9673"/>
                  </a:lnTo>
                  <a:lnTo>
                    <a:pt x="102028" y="14682"/>
                  </a:lnTo>
                  <a:lnTo>
                    <a:pt x="98508" y="3263"/>
                  </a:lnTo>
                  <a:lnTo>
                    <a:pt x="88949" y="10446"/>
                  </a:lnTo>
                  <a:lnTo>
                    <a:pt x="83111" y="0"/>
                  </a:lnTo>
                  <a:lnTo>
                    <a:pt x="75241" y="8986"/>
                  </a:lnTo>
                  <a:lnTo>
                    <a:pt x="67399"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pic>
          <p:nvPicPr>
            <p:cNvPr id="61" name="Picture 60" descr="pngwing.com"/>
            <p:cNvPicPr>
              <a:picLocks noChangeAspect="1"/>
            </p:cNvPicPr>
            <p:nvPr/>
          </p:nvPicPr>
          <p:blipFill>
            <a:blip r:embed="rId2"/>
            <a:stretch>
              <a:fillRect/>
            </a:stretch>
          </p:blipFill>
          <p:spPr>
            <a:xfrm>
              <a:off x="1041" y="1780"/>
              <a:ext cx="1371" cy="1592"/>
            </a:xfrm>
            <a:prstGeom prst="rect">
              <a:avLst/>
            </a:prstGeom>
          </p:spPr>
        </p:pic>
      </p:grpSp>
      <p:grpSp>
        <p:nvGrpSpPr>
          <p:cNvPr id="62" name="Nar9"/>
          <p:cNvGrpSpPr/>
          <p:nvPr/>
        </p:nvGrpSpPr>
        <p:grpSpPr>
          <a:xfrm>
            <a:off x="5277485" y="3077845"/>
            <a:ext cx="1371600" cy="1371600"/>
            <a:chOff x="647" y="1496"/>
            <a:chExt cx="2160" cy="2160"/>
          </a:xfrm>
        </p:grpSpPr>
        <p:sp>
          <p:nvSpPr>
            <p:cNvPr id="63" name="Google Shape;844;p58"/>
            <p:cNvSpPr/>
            <p:nvPr/>
          </p:nvSpPr>
          <p:spPr>
            <a:xfrm>
              <a:off x="647" y="1496"/>
              <a:ext cx="2160" cy="2160"/>
            </a:xfrm>
            <a:custGeom>
              <a:avLst/>
              <a:gdLst/>
              <a:ahLst/>
              <a:cxnLst/>
              <a:rect l="l" t="t" r="r" b="b"/>
              <a:pathLst>
                <a:path w="150510" h="149679" extrusionOk="0">
                  <a:moveTo>
                    <a:pt x="67399" y="0"/>
                  </a:moveTo>
                  <a:lnTo>
                    <a:pt x="61561" y="10446"/>
                  </a:lnTo>
                  <a:lnTo>
                    <a:pt x="52002" y="3263"/>
                  </a:lnTo>
                  <a:lnTo>
                    <a:pt x="48482" y="14682"/>
                  </a:lnTo>
                  <a:lnTo>
                    <a:pt x="37635" y="9673"/>
                  </a:lnTo>
                  <a:lnTo>
                    <a:pt x="36548" y="21579"/>
                  </a:lnTo>
                  <a:lnTo>
                    <a:pt x="24900" y="18917"/>
                  </a:lnTo>
                  <a:lnTo>
                    <a:pt x="26330" y="30794"/>
                  </a:lnTo>
                  <a:lnTo>
                    <a:pt x="14368" y="30623"/>
                  </a:lnTo>
                  <a:lnTo>
                    <a:pt x="14368" y="30623"/>
                  </a:lnTo>
                  <a:lnTo>
                    <a:pt x="18231" y="41927"/>
                  </a:lnTo>
                  <a:lnTo>
                    <a:pt x="6497" y="44245"/>
                  </a:lnTo>
                  <a:lnTo>
                    <a:pt x="12622" y="54491"/>
                  </a:lnTo>
                  <a:lnTo>
                    <a:pt x="1632" y="59213"/>
                  </a:lnTo>
                  <a:lnTo>
                    <a:pt x="9760" y="67971"/>
                  </a:lnTo>
                  <a:lnTo>
                    <a:pt x="1" y="74839"/>
                  </a:lnTo>
                  <a:lnTo>
                    <a:pt x="9760" y="81737"/>
                  </a:lnTo>
                  <a:lnTo>
                    <a:pt x="1632" y="90494"/>
                  </a:lnTo>
                  <a:lnTo>
                    <a:pt x="12622" y="95188"/>
                  </a:lnTo>
                  <a:lnTo>
                    <a:pt x="6497" y="105462"/>
                  </a:lnTo>
                  <a:lnTo>
                    <a:pt x="18231" y="107780"/>
                  </a:lnTo>
                  <a:lnTo>
                    <a:pt x="14368" y="119085"/>
                  </a:lnTo>
                  <a:lnTo>
                    <a:pt x="26330" y="118913"/>
                  </a:lnTo>
                  <a:lnTo>
                    <a:pt x="24900" y="130761"/>
                  </a:lnTo>
                  <a:lnTo>
                    <a:pt x="24900" y="130761"/>
                  </a:lnTo>
                  <a:lnTo>
                    <a:pt x="36548" y="128128"/>
                  </a:lnTo>
                  <a:lnTo>
                    <a:pt x="37635" y="140034"/>
                  </a:lnTo>
                  <a:lnTo>
                    <a:pt x="48482" y="134997"/>
                  </a:lnTo>
                  <a:lnTo>
                    <a:pt x="52002" y="146416"/>
                  </a:lnTo>
                  <a:lnTo>
                    <a:pt x="61561" y="139261"/>
                  </a:lnTo>
                  <a:lnTo>
                    <a:pt x="67399" y="149679"/>
                  </a:lnTo>
                  <a:lnTo>
                    <a:pt x="75241" y="140692"/>
                  </a:lnTo>
                  <a:lnTo>
                    <a:pt x="83111" y="149679"/>
                  </a:lnTo>
                  <a:lnTo>
                    <a:pt x="88949" y="139261"/>
                  </a:lnTo>
                  <a:lnTo>
                    <a:pt x="98508" y="146416"/>
                  </a:lnTo>
                  <a:lnTo>
                    <a:pt x="102028" y="134997"/>
                  </a:lnTo>
                  <a:lnTo>
                    <a:pt x="112875" y="140034"/>
                  </a:lnTo>
                  <a:lnTo>
                    <a:pt x="113962" y="128128"/>
                  </a:lnTo>
                  <a:lnTo>
                    <a:pt x="125610" y="130761"/>
                  </a:lnTo>
                  <a:lnTo>
                    <a:pt x="124179" y="118913"/>
                  </a:lnTo>
                  <a:lnTo>
                    <a:pt x="136142" y="119085"/>
                  </a:lnTo>
                  <a:lnTo>
                    <a:pt x="132279" y="107780"/>
                  </a:lnTo>
                  <a:lnTo>
                    <a:pt x="144013" y="105462"/>
                  </a:lnTo>
                  <a:lnTo>
                    <a:pt x="137888" y="95188"/>
                  </a:lnTo>
                  <a:lnTo>
                    <a:pt x="148878" y="90494"/>
                  </a:lnTo>
                  <a:lnTo>
                    <a:pt x="140750" y="81737"/>
                  </a:lnTo>
                  <a:lnTo>
                    <a:pt x="150509" y="74839"/>
                  </a:lnTo>
                  <a:lnTo>
                    <a:pt x="140750" y="67971"/>
                  </a:lnTo>
                  <a:lnTo>
                    <a:pt x="148878" y="59213"/>
                  </a:lnTo>
                  <a:lnTo>
                    <a:pt x="137888" y="54491"/>
                  </a:lnTo>
                  <a:lnTo>
                    <a:pt x="144013" y="44245"/>
                  </a:lnTo>
                  <a:lnTo>
                    <a:pt x="132279" y="41927"/>
                  </a:lnTo>
                  <a:lnTo>
                    <a:pt x="136142" y="30623"/>
                  </a:lnTo>
                  <a:lnTo>
                    <a:pt x="136142" y="30623"/>
                  </a:lnTo>
                  <a:lnTo>
                    <a:pt x="124179" y="30794"/>
                  </a:lnTo>
                  <a:lnTo>
                    <a:pt x="125610" y="18917"/>
                  </a:lnTo>
                  <a:lnTo>
                    <a:pt x="125610" y="18917"/>
                  </a:lnTo>
                  <a:lnTo>
                    <a:pt x="113962" y="21579"/>
                  </a:lnTo>
                  <a:lnTo>
                    <a:pt x="112875" y="9673"/>
                  </a:lnTo>
                  <a:lnTo>
                    <a:pt x="102028" y="14682"/>
                  </a:lnTo>
                  <a:lnTo>
                    <a:pt x="98508" y="3263"/>
                  </a:lnTo>
                  <a:lnTo>
                    <a:pt x="88949" y="10446"/>
                  </a:lnTo>
                  <a:lnTo>
                    <a:pt x="83111" y="0"/>
                  </a:lnTo>
                  <a:lnTo>
                    <a:pt x="75241" y="8986"/>
                  </a:lnTo>
                  <a:lnTo>
                    <a:pt x="67399"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pic>
          <p:nvPicPr>
            <p:cNvPr id="64" name="Picture 63" descr="pngwing.com"/>
            <p:cNvPicPr>
              <a:picLocks noChangeAspect="1"/>
            </p:cNvPicPr>
            <p:nvPr/>
          </p:nvPicPr>
          <p:blipFill>
            <a:blip r:embed="rId2"/>
            <a:stretch>
              <a:fillRect/>
            </a:stretch>
          </p:blipFill>
          <p:spPr>
            <a:xfrm>
              <a:off x="1041" y="1780"/>
              <a:ext cx="1371" cy="1592"/>
            </a:xfrm>
            <a:prstGeom prst="rect">
              <a:avLst/>
            </a:prstGeom>
          </p:spPr>
        </p:pic>
      </p:grpSp>
      <p:sp>
        <p:nvSpPr>
          <p:cNvPr id="1654" name="Q1">
            <a:hlinkClick r:id="rId3" action="ppaction://hlinksldjump"/>
          </p:cNvPr>
          <p:cNvSpPr txBox="1"/>
          <p:nvPr/>
        </p:nvSpPr>
        <p:spPr>
          <a:xfrm>
            <a:off x="642740" y="273000"/>
            <a:ext cx="833100" cy="384900"/>
          </a:xfrm>
          <a:prstGeom prst="rect">
            <a:avLst/>
          </a:prstGeom>
          <a:noFill/>
          <a:ln>
            <a:noFill/>
          </a:ln>
        </p:spPr>
        <p:txBody>
          <a:bodyPr spcFirstLastPara="1" wrap="square" lIns="91425" tIns="91425" rIns="91425" bIns="91425" anchor="ctr" anchorCtr="0">
            <a:noAutofit/>
          </a:bodyPr>
          <a:p>
            <a:pPr marL="0" lvl="0" indent="0" algn="ctr" rtl="0">
              <a:spcBef>
                <a:spcPts val="0"/>
              </a:spcBef>
              <a:spcAft>
                <a:spcPts val="0"/>
              </a:spcAft>
              <a:buNone/>
            </a:pPr>
            <a:r>
              <a:rPr lang="en-GB" sz="3000">
                <a:solidFill>
                  <a:schemeClr val="accent1"/>
                </a:solidFill>
                <a:latin typeface="Fredoka One" panose="02000000000000000000"/>
                <a:ea typeface="Fredoka One" panose="02000000000000000000"/>
                <a:cs typeface="Fredoka One" panose="02000000000000000000"/>
                <a:sym typeface="Fredoka One" panose="02000000000000000000"/>
              </a:rPr>
              <a:t>01</a:t>
            </a:r>
            <a:endParaRPr sz="3000">
              <a:solidFill>
                <a:schemeClr val="accent1"/>
              </a:solidFill>
              <a:latin typeface="Fredoka One" panose="02000000000000000000"/>
              <a:ea typeface="Fredoka One" panose="02000000000000000000"/>
              <a:cs typeface="Fredoka One" panose="02000000000000000000"/>
              <a:sym typeface="Fredoka One" panose="02000000000000000000"/>
            </a:endParaRPr>
          </a:p>
        </p:txBody>
      </p:sp>
      <p:sp>
        <p:nvSpPr>
          <p:cNvPr id="1656" name="Q2">
            <a:hlinkClick r:id="rId4" action="ppaction://hlinksldjump"/>
          </p:cNvPr>
          <p:cNvSpPr txBox="1"/>
          <p:nvPr/>
        </p:nvSpPr>
        <p:spPr>
          <a:xfrm>
            <a:off x="104210" y="694690"/>
            <a:ext cx="833100" cy="384900"/>
          </a:xfrm>
          <a:prstGeom prst="rect">
            <a:avLst/>
          </a:prstGeom>
          <a:noFill/>
          <a:ln>
            <a:noFill/>
          </a:ln>
        </p:spPr>
        <p:txBody>
          <a:bodyPr spcFirstLastPara="1" wrap="square" lIns="91425" tIns="91425" rIns="91425" bIns="91425" anchor="ctr" anchorCtr="0">
            <a:noAutofit/>
          </a:bodyPr>
          <a:p>
            <a:pPr marL="0" lvl="0" indent="0" algn="ctr" rtl="0">
              <a:spcBef>
                <a:spcPts val="0"/>
              </a:spcBef>
              <a:spcAft>
                <a:spcPts val="0"/>
              </a:spcAft>
              <a:buNone/>
            </a:pPr>
            <a:r>
              <a:rPr lang="en-GB" sz="3000">
                <a:solidFill>
                  <a:schemeClr val="accent2"/>
                </a:solidFill>
                <a:latin typeface="Fredoka One" panose="02000000000000000000"/>
                <a:ea typeface="Fredoka One" panose="02000000000000000000"/>
                <a:cs typeface="Fredoka One" panose="02000000000000000000"/>
                <a:sym typeface="Fredoka One" panose="02000000000000000000"/>
              </a:rPr>
              <a:t>02</a:t>
            </a:r>
            <a:endParaRPr sz="3000">
              <a:solidFill>
                <a:schemeClr val="accent2"/>
              </a:solidFill>
              <a:latin typeface="Fredoka One" panose="02000000000000000000"/>
              <a:ea typeface="Fredoka One" panose="02000000000000000000"/>
              <a:cs typeface="Fredoka One" panose="02000000000000000000"/>
              <a:sym typeface="Fredoka One" panose="02000000000000000000"/>
            </a:endParaRPr>
          </a:p>
        </p:txBody>
      </p:sp>
      <p:sp>
        <p:nvSpPr>
          <p:cNvPr id="1652" name="Q3">
            <a:hlinkClick r:id="rId5" action="ppaction://hlinksldjump"/>
          </p:cNvPr>
          <p:cNvSpPr txBox="1"/>
          <p:nvPr/>
        </p:nvSpPr>
        <p:spPr>
          <a:xfrm>
            <a:off x="642605" y="1079450"/>
            <a:ext cx="833100" cy="384900"/>
          </a:xfrm>
          <a:prstGeom prst="rect">
            <a:avLst/>
          </a:prstGeom>
          <a:noFill/>
          <a:ln>
            <a:noFill/>
          </a:ln>
        </p:spPr>
        <p:txBody>
          <a:bodyPr spcFirstLastPara="1" wrap="square" lIns="91425" tIns="91425" rIns="91425" bIns="91425" anchor="ctr" anchorCtr="0">
            <a:noAutofit/>
          </a:bodyPr>
          <a:p>
            <a:pPr marL="0" lvl="0" indent="0" algn="ctr" rtl="0">
              <a:spcBef>
                <a:spcPts val="0"/>
              </a:spcBef>
              <a:spcAft>
                <a:spcPts val="0"/>
              </a:spcAft>
              <a:buNone/>
            </a:pPr>
            <a:r>
              <a:rPr lang="en-GB" sz="3000">
                <a:solidFill>
                  <a:schemeClr val="accent5"/>
                </a:solidFill>
                <a:latin typeface="Fredoka One" panose="02000000000000000000"/>
                <a:ea typeface="Fredoka One" panose="02000000000000000000"/>
                <a:cs typeface="Fredoka One" panose="02000000000000000000"/>
                <a:sym typeface="Fredoka One" panose="02000000000000000000"/>
              </a:rPr>
              <a:t>03</a:t>
            </a:r>
            <a:endParaRPr sz="3000">
              <a:solidFill>
                <a:schemeClr val="accent5"/>
              </a:solidFill>
              <a:latin typeface="Fredoka One" panose="02000000000000000000"/>
              <a:ea typeface="Fredoka One" panose="02000000000000000000"/>
              <a:cs typeface="Fredoka One" panose="02000000000000000000"/>
              <a:sym typeface="Fredoka One" panose="02000000000000000000"/>
            </a:endParaRPr>
          </a:p>
        </p:txBody>
      </p:sp>
      <p:sp>
        <p:nvSpPr>
          <p:cNvPr id="68" name="Q4">
            <a:hlinkClick r:id="rId6" action="ppaction://hlinksldjump"/>
          </p:cNvPr>
          <p:cNvSpPr txBox="1"/>
          <p:nvPr/>
        </p:nvSpPr>
        <p:spPr>
          <a:xfrm>
            <a:off x="104260" y="1562050"/>
            <a:ext cx="833100" cy="384900"/>
          </a:xfrm>
          <a:prstGeom prst="rect">
            <a:avLst/>
          </a:prstGeom>
          <a:noFill/>
          <a:ln>
            <a:noFill/>
          </a:ln>
        </p:spPr>
        <p:txBody>
          <a:bodyPr spcFirstLastPara="1" wrap="square" lIns="91425" tIns="91425" rIns="91425" bIns="91425" anchor="ctr" anchorCtr="0">
            <a:noAutofit/>
          </a:bodyPr>
          <a:p>
            <a:pPr marL="0" lvl="0" indent="0" algn="ctr" rtl="0">
              <a:spcBef>
                <a:spcPts val="0"/>
              </a:spcBef>
              <a:spcAft>
                <a:spcPts val="0"/>
              </a:spcAft>
              <a:buNone/>
            </a:pPr>
            <a:r>
              <a:rPr lang="en-GB" sz="3000">
                <a:solidFill>
                  <a:schemeClr val="accent1"/>
                </a:solidFill>
                <a:latin typeface="Fredoka One" panose="02000000000000000000"/>
                <a:ea typeface="Fredoka One" panose="02000000000000000000"/>
                <a:cs typeface="Fredoka One" panose="02000000000000000000"/>
                <a:sym typeface="Fredoka One" panose="02000000000000000000"/>
              </a:rPr>
              <a:t>0</a:t>
            </a:r>
            <a:r>
              <a:rPr lang="en-US" altLang="en-GB" sz="3000">
                <a:solidFill>
                  <a:schemeClr val="accent1"/>
                </a:solidFill>
                <a:latin typeface="Fredoka One" panose="02000000000000000000"/>
                <a:ea typeface="Fredoka One" panose="02000000000000000000"/>
                <a:cs typeface="Fredoka One" panose="02000000000000000000"/>
                <a:sym typeface="Fredoka One" panose="02000000000000000000"/>
              </a:rPr>
              <a:t>4</a:t>
            </a:r>
            <a:endParaRPr lang="en-US" altLang="en-GB" sz="3000">
              <a:solidFill>
                <a:schemeClr val="accent1"/>
              </a:solidFill>
              <a:latin typeface="Fredoka One" panose="02000000000000000000"/>
              <a:ea typeface="Fredoka One" panose="02000000000000000000"/>
              <a:cs typeface="Fredoka One" panose="02000000000000000000"/>
              <a:sym typeface="Fredoka One" panose="02000000000000000000"/>
            </a:endParaRPr>
          </a:p>
        </p:txBody>
      </p:sp>
      <p:sp>
        <p:nvSpPr>
          <p:cNvPr id="69" name="Q5">
            <a:hlinkClick r:id="rId7" action="ppaction://hlinksldjump"/>
          </p:cNvPr>
          <p:cNvSpPr txBox="1"/>
          <p:nvPr/>
        </p:nvSpPr>
        <p:spPr>
          <a:xfrm>
            <a:off x="642690" y="2016125"/>
            <a:ext cx="833100" cy="384900"/>
          </a:xfrm>
          <a:prstGeom prst="rect">
            <a:avLst/>
          </a:prstGeom>
          <a:noFill/>
          <a:ln>
            <a:noFill/>
          </a:ln>
        </p:spPr>
        <p:txBody>
          <a:bodyPr spcFirstLastPara="1" wrap="square" lIns="91425" tIns="91425" rIns="91425" bIns="91425" anchor="ctr" anchorCtr="0">
            <a:noAutofit/>
          </a:bodyPr>
          <a:p>
            <a:pPr marL="0" lvl="0" indent="0" algn="ctr" rtl="0">
              <a:spcBef>
                <a:spcPts val="0"/>
              </a:spcBef>
              <a:spcAft>
                <a:spcPts val="0"/>
              </a:spcAft>
              <a:buNone/>
            </a:pPr>
            <a:r>
              <a:rPr lang="en-GB" sz="3000">
                <a:solidFill>
                  <a:schemeClr val="accent2"/>
                </a:solidFill>
                <a:latin typeface="Fredoka One" panose="02000000000000000000"/>
                <a:ea typeface="Fredoka One" panose="02000000000000000000"/>
                <a:cs typeface="Fredoka One" panose="02000000000000000000"/>
                <a:sym typeface="Fredoka One" panose="02000000000000000000"/>
              </a:rPr>
              <a:t>0</a:t>
            </a:r>
            <a:r>
              <a:rPr lang="en-US" altLang="en-GB" sz="3000">
                <a:solidFill>
                  <a:schemeClr val="accent2"/>
                </a:solidFill>
                <a:latin typeface="Fredoka One" panose="02000000000000000000"/>
                <a:ea typeface="Fredoka One" panose="02000000000000000000"/>
                <a:cs typeface="Fredoka One" panose="02000000000000000000"/>
                <a:sym typeface="Fredoka One" panose="02000000000000000000"/>
              </a:rPr>
              <a:t>5</a:t>
            </a:r>
            <a:endParaRPr lang="en-US" altLang="en-GB" sz="3000">
              <a:solidFill>
                <a:schemeClr val="accent2"/>
              </a:solidFill>
              <a:latin typeface="Fredoka One" panose="02000000000000000000"/>
              <a:ea typeface="Fredoka One" panose="02000000000000000000"/>
              <a:cs typeface="Fredoka One" panose="02000000000000000000"/>
              <a:sym typeface="Fredoka One" panose="02000000000000000000"/>
            </a:endParaRPr>
          </a:p>
        </p:txBody>
      </p:sp>
      <p:sp>
        <p:nvSpPr>
          <p:cNvPr id="71" name="Q6">
            <a:hlinkClick r:id="rId8" action="ppaction://hlinksldjump"/>
          </p:cNvPr>
          <p:cNvSpPr txBox="1"/>
          <p:nvPr/>
        </p:nvSpPr>
        <p:spPr>
          <a:xfrm>
            <a:off x="104125" y="2391360"/>
            <a:ext cx="833100" cy="384900"/>
          </a:xfrm>
          <a:prstGeom prst="rect">
            <a:avLst/>
          </a:prstGeom>
          <a:noFill/>
          <a:ln>
            <a:noFill/>
          </a:ln>
        </p:spPr>
        <p:txBody>
          <a:bodyPr spcFirstLastPara="1" wrap="square" lIns="91425" tIns="91425" rIns="91425" bIns="91425" anchor="ctr" anchorCtr="0">
            <a:noAutofit/>
          </a:bodyPr>
          <a:p>
            <a:pPr marL="0" lvl="0" indent="0" algn="ctr" rtl="0">
              <a:spcBef>
                <a:spcPts val="0"/>
              </a:spcBef>
              <a:spcAft>
                <a:spcPts val="0"/>
              </a:spcAft>
              <a:buNone/>
            </a:pPr>
            <a:r>
              <a:rPr lang="en-GB" sz="3000">
                <a:solidFill>
                  <a:schemeClr val="accent5"/>
                </a:solidFill>
                <a:latin typeface="Fredoka One" panose="02000000000000000000"/>
                <a:ea typeface="Fredoka One" panose="02000000000000000000"/>
                <a:cs typeface="Fredoka One" panose="02000000000000000000"/>
                <a:sym typeface="Fredoka One" panose="02000000000000000000"/>
              </a:rPr>
              <a:t>0</a:t>
            </a:r>
            <a:r>
              <a:rPr lang="en-US" altLang="en-GB" sz="3000">
                <a:solidFill>
                  <a:schemeClr val="accent5"/>
                </a:solidFill>
                <a:latin typeface="Fredoka One" panose="02000000000000000000"/>
                <a:ea typeface="Fredoka One" panose="02000000000000000000"/>
                <a:cs typeface="Fredoka One" panose="02000000000000000000"/>
                <a:sym typeface="Fredoka One" panose="02000000000000000000"/>
              </a:rPr>
              <a:t>6</a:t>
            </a:r>
            <a:endParaRPr lang="en-US" altLang="en-GB" sz="3000">
              <a:solidFill>
                <a:schemeClr val="accent5"/>
              </a:solidFill>
              <a:latin typeface="Fredoka One" panose="02000000000000000000"/>
              <a:ea typeface="Fredoka One" panose="02000000000000000000"/>
              <a:cs typeface="Fredoka One" panose="02000000000000000000"/>
              <a:sym typeface="Fredoka One" panose="02000000000000000000"/>
            </a:endParaRPr>
          </a:p>
        </p:txBody>
      </p:sp>
      <p:sp>
        <p:nvSpPr>
          <p:cNvPr id="72" name="Q7">
            <a:hlinkClick r:id="rId9" action="ppaction://hlinksldjump"/>
          </p:cNvPr>
          <p:cNvSpPr txBox="1"/>
          <p:nvPr/>
        </p:nvSpPr>
        <p:spPr>
          <a:xfrm>
            <a:off x="642740" y="2849830"/>
            <a:ext cx="833100" cy="384900"/>
          </a:xfrm>
          <a:prstGeom prst="rect">
            <a:avLst/>
          </a:prstGeom>
          <a:noFill/>
          <a:ln>
            <a:noFill/>
          </a:ln>
        </p:spPr>
        <p:txBody>
          <a:bodyPr spcFirstLastPara="1" wrap="square" lIns="91425" tIns="91425" rIns="91425" bIns="91425" anchor="ctr" anchorCtr="0">
            <a:noAutofit/>
          </a:bodyPr>
          <a:p>
            <a:pPr marL="0" lvl="0" indent="0" algn="ctr" rtl="0">
              <a:spcBef>
                <a:spcPts val="0"/>
              </a:spcBef>
              <a:spcAft>
                <a:spcPts val="0"/>
              </a:spcAft>
              <a:buNone/>
            </a:pPr>
            <a:r>
              <a:rPr lang="en-GB" sz="3000">
                <a:solidFill>
                  <a:schemeClr val="accent1"/>
                </a:solidFill>
                <a:latin typeface="Fredoka One" panose="02000000000000000000"/>
                <a:ea typeface="Fredoka One" panose="02000000000000000000"/>
                <a:cs typeface="Fredoka One" panose="02000000000000000000"/>
                <a:sym typeface="Fredoka One" panose="02000000000000000000"/>
              </a:rPr>
              <a:t>0</a:t>
            </a:r>
            <a:r>
              <a:rPr lang="en-US" altLang="en-GB" sz="3000">
                <a:solidFill>
                  <a:schemeClr val="accent1"/>
                </a:solidFill>
                <a:latin typeface="Fredoka One" panose="02000000000000000000"/>
                <a:ea typeface="Fredoka One" panose="02000000000000000000"/>
                <a:cs typeface="Fredoka One" panose="02000000000000000000"/>
                <a:sym typeface="Fredoka One" panose="02000000000000000000"/>
              </a:rPr>
              <a:t>7</a:t>
            </a:r>
            <a:endParaRPr lang="en-US" altLang="en-GB" sz="3000">
              <a:solidFill>
                <a:schemeClr val="accent1"/>
              </a:solidFill>
              <a:latin typeface="Fredoka One" panose="02000000000000000000"/>
              <a:ea typeface="Fredoka One" panose="02000000000000000000"/>
              <a:cs typeface="Fredoka One" panose="02000000000000000000"/>
              <a:sym typeface="Fredoka One" panose="02000000000000000000"/>
            </a:endParaRPr>
          </a:p>
        </p:txBody>
      </p:sp>
      <p:sp>
        <p:nvSpPr>
          <p:cNvPr id="73" name="Q8">
            <a:hlinkClick r:id="rId10" action="ppaction://hlinksldjump"/>
          </p:cNvPr>
          <p:cNvSpPr txBox="1"/>
          <p:nvPr/>
        </p:nvSpPr>
        <p:spPr>
          <a:xfrm>
            <a:off x="104210" y="3234690"/>
            <a:ext cx="833100" cy="384900"/>
          </a:xfrm>
          <a:prstGeom prst="rect">
            <a:avLst/>
          </a:prstGeom>
          <a:noFill/>
          <a:ln>
            <a:noFill/>
          </a:ln>
        </p:spPr>
        <p:txBody>
          <a:bodyPr spcFirstLastPara="1" wrap="square" lIns="91425" tIns="91425" rIns="91425" bIns="91425" anchor="ctr" anchorCtr="0">
            <a:noAutofit/>
          </a:bodyPr>
          <a:p>
            <a:pPr marL="0" lvl="0" indent="0" algn="ctr" rtl="0">
              <a:spcBef>
                <a:spcPts val="0"/>
              </a:spcBef>
              <a:spcAft>
                <a:spcPts val="0"/>
              </a:spcAft>
              <a:buNone/>
            </a:pPr>
            <a:r>
              <a:rPr lang="en-GB" sz="3000">
                <a:solidFill>
                  <a:schemeClr val="accent2"/>
                </a:solidFill>
                <a:latin typeface="Fredoka One" panose="02000000000000000000"/>
                <a:ea typeface="Fredoka One" panose="02000000000000000000"/>
                <a:cs typeface="Fredoka One" panose="02000000000000000000"/>
                <a:sym typeface="Fredoka One" panose="02000000000000000000"/>
              </a:rPr>
              <a:t>0</a:t>
            </a:r>
            <a:r>
              <a:rPr lang="en-US" altLang="en-GB" sz="3000">
                <a:solidFill>
                  <a:schemeClr val="accent2"/>
                </a:solidFill>
                <a:latin typeface="Fredoka One" panose="02000000000000000000"/>
                <a:ea typeface="Fredoka One" panose="02000000000000000000"/>
                <a:cs typeface="Fredoka One" panose="02000000000000000000"/>
                <a:sym typeface="Fredoka One" panose="02000000000000000000"/>
              </a:rPr>
              <a:t>8</a:t>
            </a:r>
            <a:endParaRPr lang="en-US" altLang="en-GB" sz="3000">
              <a:solidFill>
                <a:schemeClr val="accent2"/>
              </a:solidFill>
              <a:latin typeface="Fredoka One" panose="02000000000000000000"/>
              <a:ea typeface="Fredoka One" panose="02000000000000000000"/>
              <a:cs typeface="Fredoka One" panose="02000000000000000000"/>
              <a:sym typeface="Fredoka One" panose="02000000000000000000"/>
            </a:endParaRPr>
          </a:p>
        </p:txBody>
      </p:sp>
      <p:sp>
        <p:nvSpPr>
          <p:cNvPr id="74" name="Q9">
            <a:hlinkClick r:id="rId11" action="ppaction://hlinksldjump"/>
          </p:cNvPr>
          <p:cNvSpPr txBox="1"/>
          <p:nvPr/>
        </p:nvSpPr>
        <p:spPr>
          <a:xfrm>
            <a:off x="642605" y="3619450"/>
            <a:ext cx="833100" cy="384900"/>
          </a:xfrm>
          <a:prstGeom prst="rect">
            <a:avLst/>
          </a:prstGeom>
          <a:noFill/>
          <a:ln>
            <a:noFill/>
          </a:ln>
        </p:spPr>
        <p:txBody>
          <a:bodyPr spcFirstLastPara="1" wrap="square" lIns="91425" tIns="91425" rIns="91425" bIns="91425" anchor="ctr" anchorCtr="0">
            <a:noAutofit/>
          </a:bodyPr>
          <a:p>
            <a:pPr marL="0" lvl="0" indent="0" algn="ctr" rtl="0">
              <a:spcBef>
                <a:spcPts val="0"/>
              </a:spcBef>
              <a:spcAft>
                <a:spcPts val="0"/>
              </a:spcAft>
              <a:buNone/>
            </a:pPr>
            <a:r>
              <a:rPr lang="en-GB" sz="3000">
                <a:solidFill>
                  <a:schemeClr val="accent5"/>
                </a:solidFill>
                <a:latin typeface="Fredoka One" panose="02000000000000000000"/>
                <a:ea typeface="Fredoka One" panose="02000000000000000000"/>
                <a:cs typeface="Fredoka One" panose="02000000000000000000"/>
                <a:sym typeface="Fredoka One" panose="02000000000000000000"/>
              </a:rPr>
              <a:t>0</a:t>
            </a:r>
            <a:r>
              <a:rPr lang="en-US" altLang="en-GB" sz="3000">
                <a:solidFill>
                  <a:schemeClr val="accent5"/>
                </a:solidFill>
                <a:latin typeface="Fredoka One" panose="02000000000000000000"/>
                <a:ea typeface="Fredoka One" panose="02000000000000000000"/>
                <a:cs typeface="Fredoka One" panose="02000000000000000000"/>
                <a:sym typeface="Fredoka One" panose="02000000000000000000"/>
              </a:rPr>
              <a:t>9</a:t>
            </a:r>
            <a:endParaRPr lang="en-US" altLang="en-GB" sz="3000">
              <a:solidFill>
                <a:schemeClr val="accent5"/>
              </a:solidFill>
              <a:latin typeface="Fredoka One" panose="02000000000000000000"/>
              <a:ea typeface="Fredoka One" panose="02000000000000000000"/>
              <a:cs typeface="Fredoka One" panose="02000000000000000000"/>
              <a:sym typeface="Fredoka One" panose="02000000000000000000"/>
            </a:endParaRPr>
          </a:p>
        </p:txBody>
      </p:sp>
      <p:grpSp>
        <p:nvGrpSpPr>
          <p:cNvPr id="846" name="PlayAgain"/>
          <p:cNvGrpSpPr/>
          <p:nvPr/>
        </p:nvGrpSpPr>
        <p:grpSpPr>
          <a:xfrm rot="16200000">
            <a:off x="7512005" y="2166220"/>
            <a:ext cx="1333955" cy="1228718"/>
            <a:chOff x="2911700" y="4175975"/>
            <a:chExt cx="1104725" cy="1027850"/>
          </a:xfrm>
        </p:grpSpPr>
        <p:sp>
          <p:nvSpPr>
            <p:cNvPr id="847" name="Google Shape;847;p58"/>
            <p:cNvSpPr/>
            <p:nvPr/>
          </p:nvSpPr>
          <p:spPr>
            <a:xfrm>
              <a:off x="2911700" y="4731900"/>
              <a:ext cx="321275" cy="282950"/>
            </a:xfrm>
            <a:custGeom>
              <a:avLst/>
              <a:gdLst/>
              <a:ahLst/>
              <a:cxnLst/>
              <a:rect l="l" t="t" r="r" b="b"/>
              <a:pathLst>
                <a:path w="12851" h="11318" extrusionOk="0">
                  <a:moveTo>
                    <a:pt x="10416" y="0"/>
                  </a:moveTo>
                  <a:cubicBezTo>
                    <a:pt x="8840" y="0"/>
                    <a:pt x="6416" y="1318"/>
                    <a:pt x="4236" y="3498"/>
                  </a:cubicBezTo>
                  <a:cubicBezTo>
                    <a:pt x="1374" y="6388"/>
                    <a:pt x="0" y="9680"/>
                    <a:pt x="1202" y="10882"/>
                  </a:cubicBezTo>
                  <a:cubicBezTo>
                    <a:pt x="1498" y="11178"/>
                    <a:pt x="1920" y="11317"/>
                    <a:pt x="2432" y="11317"/>
                  </a:cubicBezTo>
                  <a:cubicBezTo>
                    <a:pt x="4000" y="11317"/>
                    <a:pt x="6407" y="10006"/>
                    <a:pt x="8586" y="7848"/>
                  </a:cubicBezTo>
                  <a:cubicBezTo>
                    <a:pt x="11476" y="4958"/>
                    <a:pt x="12850" y="1638"/>
                    <a:pt x="11648" y="436"/>
                  </a:cubicBezTo>
                  <a:cubicBezTo>
                    <a:pt x="11353" y="140"/>
                    <a:pt x="10929" y="0"/>
                    <a:pt x="10416"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48" name="Google Shape;848;p58"/>
            <p:cNvSpPr/>
            <p:nvPr/>
          </p:nvSpPr>
          <p:spPr>
            <a:xfrm>
              <a:off x="3100575" y="4921075"/>
              <a:ext cx="321275" cy="282750"/>
            </a:xfrm>
            <a:custGeom>
              <a:avLst/>
              <a:gdLst/>
              <a:ahLst/>
              <a:cxnLst/>
              <a:rect l="l" t="t" r="r" b="b"/>
              <a:pathLst>
                <a:path w="12851" h="11310" extrusionOk="0">
                  <a:moveTo>
                    <a:pt x="10424" y="1"/>
                  </a:moveTo>
                  <a:cubicBezTo>
                    <a:pt x="8849" y="1"/>
                    <a:pt x="6420" y="1303"/>
                    <a:pt x="4236" y="3486"/>
                  </a:cubicBezTo>
                  <a:cubicBezTo>
                    <a:pt x="1374" y="6377"/>
                    <a:pt x="1" y="9668"/>
                    <a:pt x="1203" y="10870"/>
                  </a:cubicBezTo>
                  <a:cubicBezTo>
                    <a:pt x="1501" y="11168"/>
                    <a:pt x="1929" y="11310"/>
                    <a:pt x="2449" y="11310"/>
                  </a:cubicBezTo>
                  <a:cubicBezTo>
                    <a:pt x="4023" y="11310"/>
                    <a:pt x="6434" y="10010"/>
                    <a:pt x="8586" y="7837"/>
                  </a:cubicBezTo>
                  <a:cubicBezTo>
                    <a:pt x="11477" y="4946"/>
                    <a:pt x="12851" y="1626"/>
                    <a:pt x="11649" y="424"/>
                  </a:cubicBezTo>
                  <a:cubicBezTo>
                    <a:pt x="11355" y="137"/>
                    <a:pt x="10934" y="1"/>
                    <a:pt x="10424"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49" name="Google Shape;849;p58"/>
            <p:cNvSpPr/>
            <p:nvPr/>
          </p:nvSpPr>
          <p:spPr>
            <a:xfrm>
              <a:off x="2948900" y="4886425"/>
              <a:ext cx="320550" cy="282950"/>
            </a:xfrm>
            <a:custGeom>
              <a:avLst/>
              <a:gdLst/>
              <a:ahLst/>
              <a:cxnLst/>
              <a:rect l="l" t="t" r="r" b="b"/>
              <a:pathLst>
                <a:path w="12822" h="11318" extrusionOk="0">
                  <a:moveTo>
                    <a:pt x="10390" y="1"/>
                  </a:moveTo>
                  <a:cubicBezTo>
                    <a:pt x="8822" y="1"/>
                    <a:pt x="6415" y="1313"/>
                    <a:pt x="4236" y="3470"/>
                  </a:cubicBezTo>
                  <a:cubicBezTo>
                    <a:pt x="1345" y="6361"/>
                    <a:pt x="0" y="9680"/>
                    <a:pt x="1174" y="10882"/>
                  </a:cubicBezTo>
                  <a:cubicBezTo>
                    <a:pt x="1469" y="11178"/>
                    <a:pt x="1892" y="11318"/>
                    <a:pt x="2406" y="11318"/>
                  </a:cubicBezTo>
                  <a:cubicBezTo>
                    <a:pt x="3981" y="11318"/>
                    <a:pt x="6406" y="10000"/>
                    <a:pt x="8586" y="7820"/>
                  </a:cubicBezTo>
                  <a:cubicBezTo>
                    <a:pt x="11477" y="4958"/>
                    <a:pt x="12822" y="1638"/>
                    <a:pt x="11620" y="436"/>
                  </a:cubicBezTo>
                  <a:cubicBezTo>
                    <a:pt x="11324" y="141"/>
                    <a:pt x="10901" y="1"/>
                    <a:pt x="10390"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50" name="Google Shape;850;p58"/>
            <p:cNvSpPr/>
            <p:nvPr/>
          </p:nvSpPr>
          <p:spPr>
            <a:xfrm>
              <a:off x="3079100" y="4175975"/>
              <a:ext cx="937325" cy="826000"/>
            </a:xfrm>
            <a:custGeom>
              <a:avLst/>
              <a:gdLst/>
              <a:ahLst/>
              <a:cxnLst/>
              <a:rect l="l" t="t" r="r" b="b"/>
              <a:pathLst>
                <a:path w="37493" h="33040" extrusionOk="0">
                  <a:moveTo>
                    <a:pt x="30415" y="0"/>
                  </a:moveTo>
                  <a:cubicBezTo>
                    <a:pt x="25828" y="0"/>
                    <a:pt x="18767" y="3828"/>
                    <a:pt x="12422" y="10195"/>
                  </a:cubicBezTo>
                  <a:cubicBezTo>
                    <a:pt x="3979" y="18609"/>
                    <a:pt x="1" y="28282"/>
                    <a:pt x="3493" y="31774"/>
                  </a:cubicBezTo>
                  <a:cubicBezTo>
                    <a:pt x="4359" y="32633"/>
                    <a:pt x="5595" y="33039"/>
                    <a:pt x="7093" y="33039"/>
                  </a:cubicBezTo>
                  <a:cubicBezTo>
                    <a:pt x="11685" y="33039"/>
                    <a:pt x="18734" y="29217"/>
                    <a:pt x="25100" y="22873"/>
                  </a:cubicBezTo>
                  <a:cubicBezTo>
                    <a:pt x="33514" y="14430"/>
                    <a:pt x="37492" y="4786"/>
                    <a:pt x="34001" y="1265"/>
                  </a:cubicBezTo>
                  <a:cubicBezTo>
                    <a:pt x="33142" y="407"/>
                    <a:pt x="31910" y="0"/>
                    <a:pt x="30415"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51" name="Google Shape;851;p58"/>
            <p:cNvSpPr/>
            <p:nvPr/>
          </p:nvSpPr>
          <p:spPr>
            <a:xfrm>
              <a:off x="3308730" y="4589031"/>
              <a:ext cx="249697" cy="250083"/>
            </a:xfrm>
            <a:custGeom>
              <a:avLst/>
              <a:gdLst/>
              <a:ahLst/>
              <a:cxnLst/>
              <a:rect l="l" t="t" r="r" b="b"/>
              <a:pathLst>
                <a:path w="18746" h="18775" fill="none" extrusionOk="0">
                  <a:moveTo>
                    <a:pt x="0" y="0"/>
                  </a:moveTo>
                  <a:lnTo>
                    <a:pt x="18746" y="18775"/>
                  </a:lnTo>
                </a:path>
              </a:pathLst>
            </a:custGeom>
            <a:noFill/>
            <a:ln w="17875" cap="flat" cmpd="sng">
              <a:solidFill>
                <a:schemeClr val="accent1"/>
              </a:solidFill>
              <a:prstDash val="solid"/>
              <a:miter lim="28619"/>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52" name="Google Shape;852;p58"/>
            <p:cNvSpPr/>
            <p:nvPr/>
          </p:nvSpPr>
          <p:spPr>
            <a:xfrm>
              <a:off x="3275950" y="4621438"/>
              <a:ext cx="250083" cy="250083"/>
            </a:xfrm>
            <a:custGeom>
              <a:avLst/>
              <a:gdLst/>
              <a:ahLst/>
              <a:cxnLst/>
              <a:rect l="l" t="t" r="r" b="b"/>
              <a:pathLst>
                <a:path w="18775" h="18775" fill="none" extrusionOk="0">
                  <a:moveTo>
                    <a:pt x="0" y="0"/>
                  </a:moveTo>
                  <a:lnTo>
                    <a:pt x="18774" y="18774"/>
                  </a:lnTo>
                </a:path>
              </a:pathLst>
            </a:custGeom>
            <a:noFill/>
            <a:ln w="17875" cap="flat" cmpd="sng">
              <a:solidFill>
                <a:schemeClr val="accent1"/>
              </a:solidFill>
              <a:prstDash val="solid"/>
              <a:miter lim="28619"/>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53" name="Google Shape;853;p58"/>
            <p:cNvSpPr/>
            <p:nvPr/>
          </p:nvSpPr>
          <p:spPr>
            <a:xfrm>
              <a:off x="3449725" y="4427250"/>
              <a:ext cx="264050" cy="264750"/>
            </a:xfrm>
            <a:custGeom>
              <a:avLst/>
              <a:gdLst/>
              <a:ahLst/>
              <a:cxnLst/>
              <a:rect l="l" t="t" r="r" b="b"/>
              <a:pathLst>
                <a:path w="10562" h="10590" fill="none" extrusionOk="0">
                  <a:moveTo>
                    <a:pt x="10561" y="5295"/>
                  </a:moveTo>
                  <a:cubicBezTo>
                    <a:pt x="10561" y="8214"/>
                    <a:pt x="8186" y="10590"/>
                    <a:pt x="5267" y="10590"/>
                  </a:cubicBezTo>
                  <a:cubicBezTo>
                    <a:pt x="2348" y="10590"/>
                    <a:pt x="1" y="8214"/>
                    <a:pt x="1" y="5295"/>
                  </a:cubicBezTo>
                  <a:cubicBezTo>
                    <a:pt x="1" y="2376"/>
                    <a:pt x="2348" y="1"/>
                    <a:pt x="5267" y="1"/>
                  </a:cubicBezTo>
                  <a:cubicBezTo>
                    <a:pt x="8186" y="1"/>
                    <a:pt x="10561" y="2376"/>
                    <a:pt x="10561" y="5295"/>
                  </a:cubicBezTo>
                  <a:close/>
                </a:path>
              </a:pathLst>
            </a:custGeom>
            <a:noFill/>
            <a:ln w="17875" cap="flat" cmpd="sng">
              <a:solidFill>
                <a:schemeClr val="accent1"/>
              </a:solidFill>
              <a:prstDash val="solid"/>
              <a:miter lim="28619"/>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54" name="Google Shape;854;p58"/>
            <p:cNvSpPr/>
            <p:nvPr/>
          </p:nvSpPr>
          <p:spPr>
            <a:xfrm>
              <a:off x="3489075" y="4467325"/>
              <a:ext cx="184625" cy="184625"/>
            </a:xfrm>
            <a:custGeom>
              <a:avLst/>
              <a:gdLst/>
              <a:ahLst/>
              <a:cxnLst/>
              <a:rect l="l" t="t" r="r" b="b"/>
              <a:pathLst>
                <a:path w="7385" h="7385" extrusionOk="0">
                  <a:moveTo>
                    <a:pt x="3693" y="0"/>
                  </a:moveTo>
                  <a:cubicBezTo>
                    <a:pt x="1661" y="0"/>
                    <a:pt x="1" y="1660"/>
                    <a:pt x="1" y="3692"/>
                  </a:cubicBezTo>
                  <a:cubicBezTo>
                    <a:pt x="1" y="5724"/>
                    <a:pt x="1661" y="7384"/>
                    <a:pt x="3693" y="7384"/>
                  </a:cubicBezTo>
                  <a:cubicBezTo>
                    <a:pt x="5725" y="7384"/>
                    <a:pt x="7385" y="5724"/>
                    <a:pt x="7385" y="3692"/>
                  </a:cubicBezTo>
                  <a:cubicBezTo>
                    <a:pt x="7385" y="1660"/>
                    <a:pt x="5725" y="0"/>
                    <a:pt x="3693" y="0"/>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55" name="Google Shape;855;p58"/>
            <p:cNvSpPr/>
            <p:nvPr/>
          </p:nvSpPr>
          <p:spPr>
            <a:xfrm>
              <a:off x="3449725" y="4427250"/>
              <a:ext cx="264050" cy="264750"/>
            </a:xfrm>
            <a:custGeom>
              <a:avLst/>
              <a:gdLst/>
              <a:ahLst/>
              <a:cxnLst/>
              <a:rect l="l" t="t" r="r" b="b"/>
              <a:pathLst>
                <a:path w="10562" h="10590" fill="none" extrusionOk="0">
                  <a:moveTo>
                    <a:pt x="10561" y="5295"/>
                  </a:moveTo>
                  <a:cubicBezTo>
                    <a:pt x="10561" y="8214"/>
                    <a:pt x="8186" y="10590"/>
                    <a:pt x="5267" y="10590"/>
                  </a:cubicBezTo>
                  <a:cubicBezTo>
                    <a:pt x="2348" y="10590"/>
                    <a:pt x="1" y="8214"/>
                    <a:pt x="1" y="5295"/>
                  </a:cubicBezTo>
                  <a:cubicBezTo>
                    <a:pt x="1" y="2376"/>
                    <a:pt x="2348" y="1"/>
                    <a:pt x="5267" y="1"/>
                  </a:cubicBezTo>
                  <a:cubicBezTo>
                    <a:pt x="8186" y="1"/>
                    <a:pt x="10561" y="2376"/>
                    <a:pt x="10561" y="5295"/>
                  </a:cubicBezTo>
                  <a:close/>
                </a:path>
              </a:pathLst>
            </a:custGeom>
            <a:noFill/>
            <a:ln w="17875" cap="flat" cmpd="sng">
              <a:solidFill>
                <a:schemeClr val="accent1"/>
              </a:solidFill>
              <a:prstDash val="solid"/>
              <a:miter lim="28619"/>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56" name="Google Shape;856;p58"/>
            <p:cNvSpPr/>
            <p:nvPr/>
          </p:nvSpPr>
          <p:spPr>
            <a:xfrm>
              <a:off x="3489075" y="4467325"/>
              <a:ext cx="184625" cy="184625"/>
            </a:xfrm>
            <a:custGeom>
              <a:avLst/>
              <a:gdLst/>
              <a:ahLst/>
              <a:cxnLst/>
              <a:rect l="l" t="t" r="r" b="b"/>
              <a:pathLst>
                <a:path w="7385" h="7385" extrusionOk="0">
                  <a:moveTo>
                    <a:pt x="3693" y="0"/>
                  </a:moveTo>
                  <a:cubicBezTo>
                    <a:pt x="1661" y="0"/>
                    <a:pt x="1" y="1660"/>
                    <a:pt x="1" y="3692"/>
                  </a:cubicBezTo>
                  <a:cubicBezTo>
                    <a:pt x="1" y="5724"/>
                    <a:pt x="1661" y="7384"/>
                    <a:pt x="3693" y="7384"/>
                  </a:cubicBezTo>
                  <a:cubicBezTo>
                    <a:pt x="5725" y="7384"/>
                    <a:pt x="7385" y="5724"/>
                    <a:pt x="7385" y="3692"/>
                  </a:cubicBezTo>
                  <a:cubicBezTo>
                    <a:pt x="7385" y="1660"/>
                    <a:pt x="5725" y="0"/>
                    <a:pt x="3693" y="0"/>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57" name="Google Shape;857;p58"/>
            <p:cNvSpPr/>
            <p:nvPr/>
          </p:nvSpPr>
          <p:spPr>
            <a:xfrm>
              <a:off x="3557050" y="4490925"/>
              <a:ext cx="50100" cy="50125"/>
            </a:xfrm>
            <a:custGeom>
              <a:avLst/>
              <a:gdLst/>
              <a:ahLst/>
              <a:cxnLst/>
              <a:rect l="l" t="t" r="r" b="b"/>
              <a:pathLst>
                <a:path w="2004" h="2005" extrusionOk="0">
                  <a:moveTo>
                    <a:pt x="1002" y="1"/>
                  </a:moveTo>
                  <a:cubicBezTo>
                    <a:pt x="459" y="1"/>
                    <a:pt x="1" y="459"/>
                    <a:pt x="1" y="1002"/>
                  </a:cubicBezTo>
                  <a:cubicBezTo>
                    <a:pt x="1" y="1575"/>
                    <a:pt x="459" y="2004"/>
                    <a:pt x="1002" y="2004"/>
                  </a:cubicBezTo>
                  <a:cubicBezTo>
                    <a:pt x="1575" y="2004"/>
                    <a:pt x="2004" y="1575"/>
                    <a:pt x="2004" y="1002"/>
                  </a:cubicBezTo>
                  <a:cubicBezTo>
                    <a:pt x="2004" y="459"/>
                    <a:pt x="1575" y="1"/>
                    <a:pt x="1002"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58" name="Google Shape;858;p58"/>
            <p:cNvSpPr/>
            <p:nvPr/>
          </p:nvSpPr>
          <p:spPr>
            <a:xfrm>
              <a:off x="3672250" y="4176175"/>
              <a:ext cx="304825" cy="284725"/>
            </a:xfrm>
            <a:custGeom>
              <a:avLst/>
              <a:gdLst/>
              <a:ahLst/>
              <a:cxnLst/>
              <a:rect l="l" t="t" r="r" b="b"/>
              <a:pathLst>
                <a:path w="12193" h="11389" extrusionOk="0">
                  <a:moveTo>
                    <a:pt x="6685" y="0"/>
                  </a:moveTo>
                  <a:cubicBezTo>
                    <a:pt x="4802" y="0"/>
                    <a:pt x="2498" y="636"/>
                    <a:pt x="0" y="1830"/>
                  </a:cubicBezTo>
                  <a:cubicBezTo>
                    <a:pt x="1689" y="6294"/>
                    <a:pt x="5266" y="9786"/>
                    <a:pt x="9788" y="11389"/>
                  </a:cubicBezTo>
                  <a:cubicBezTo>
                    <a:pt x="11849" y="6981"/>
                    <a:pt x="12192" y="3204"/>
                    <a:pt x="10275" y="1257"/>
                  </a:cubicBezTo>
                  <a:cubicBezTo>
                    <a:pt x="9423" y="406"/>
                    <a:pt x="8188" y="0"/>
                    <a:pt x="6685"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2086" name="Nin1"/>
          <p:cNvGrpSpPr>
            <a:grpSpLocks noChangeAspect="1"/>
          </p:cNvGrpSpPr>
          <p:nvPr/>
        </p:nvGrpSpPr>
        <p:grpSpPr>
          <a:xfrm>
            <a:off x="2325188" y="191485"/>
            <a:ext cx="1191775" cy="1125975"/>
            <a:chOff x="686675" y="1159675"/>
            <a:chExt cx="1191775" cy="1125975"/>
          </a:xfrm>
        </p:grpSpPr>
        <p:sp>
          <p:nvSpPr>
            <p:cNvPr id="2087" name="Google Shape;2087;p78"/>
            <p:cNvSpPr/>
            <p:nvPr/>
          </p:nvSpPr>
          <p:spPr>
            <a:xfrm>
              <a:off x="686675" y="1159675"/>
              <a:ext cx="1191775" cy="1125975"/>
            </a:xfrm>
            <a:custGeom>
              <a:avLst/>
              <a:gdLst/>
              <a:ahLst/>
              <a:cxnLst/>
              <a:rect l="l" t="t" r="r" b="b"/>
              <a:pathLst>
                <a:path w="47671" h="45039" extrusionOk="0">
                  <a:moveTo>
                    <a:pt x="23998" y="0"/>
                  </a:moveTo>
                  <a:cubicBezTo>
                    <a:pt x="23978" y="0"/>
                    <a:pt x="23958" y="1"/>
                    <a:pt x="23937" y="2"/>
                  </a:cubicBezTo>
                  <a:cubicBezTo>
                    <a:pt x="22866" y="83"/>
                    <a:pt x="22161" y="2036"/>
                    <a:pt x="21754" y="2796"/>
                  </a:cubicBezTo>
                  <a:cubicBezTo>
                    <a:pt x="21103" y="4030"/>
                    <a:pt x="20520" y="5359"/>
                    <a:pt x="20235" y="6729"/>
                  </a:cubicBezTo>
                  <a:cubicBezTo>
                    <a:pt x="19597" y="5929"/>
                    <a:pt x="18675" y="5264"/>
                    <a:pt x="17862" y="4667"/>
                  </a:cubicBezTo>
                  <a:cubicBezTo>
                    <a:pt x="17448" y="4375"/>
                    <a:pt x="16816" y="3788"/>
                    <a:pt x="16230" y="3788"/>
                  </a:cubicBezTo>
                  <a:cubicBezTo>
                    <a:pt x="16163" y="3788"/>
                    <a:pt x="16096" y="3796"/>
                    <a:pt x="16031" y="3813"/>
                  </a:cubicBezTo>
                  <a:cubicBezTo>
                    <a:pt x="15271" y="4016"/>
                    <a:pt x="15298" y="5372"/>
                    <a:pt x="15203" y="5956"/>
                  </a:cubicBezTo>
                  <a:cubicBezTo>
                    <a:pt x="15068" y="6878"/>
                    <a:pt x="15014" y="7814"/>
                    <a:pt x="15041" y="8749"/>
                  </a:cubicBezTo>
                  <a:cubicBezTo>
                    <a:pt x="13630" y="7651"/>
                    <a:pt x="11799" y="6891"/>
                    <a:pt x="10118" y="6349"/>
                  </a:cubicBezTo>
                  <a:cubicBezTo>
                    <a:pt x="9771" y="6236"/>
                    <a:pt x="9340" y="6076"/>
                    <a:pt x="8946" y="6076"/>
                  </a:cubicBezTo>
                  <a:cubicBezTo>
                    <a:pt x="8632" y="6076"/>
                    <a:pt x="8342" y="6178"/>
                    <a:pt x="8138" y="6485"/>
                  </a:cubicBezTo>
                  <a:cubicBezTo>
                    <a:pt x="7514" y="7420"/>
                    <a:pt x="8151" y="9644"/>
                    <a:pt x="8355" y="10621"/>
                  </a:cubicBezTo>
                  <a:cubicBezTo>
                    <a:pt x="8639" y="11950"/>
                    <a:pt x="9033" y="13333"/>
                    <a:pt x="9724" y="14513"/>
                  </a:cubicBezTo>
                  <a:cubicBezTo>
                    <a:pt x="9540" y="14507"/>
                    <a:pt x="9354" y="14505"/>
                    <a:pt x="9168" y="14505"/>
                  </a:cubicBezTo>
                  <a:cubicBezTo>
                    <a:pt x="8505" y="14505"/>
                    <a:pt x="7834" y="14539"/>
                    <a:pt x="7188" y="14581"/>
                  </a:cubicBezTo>
                  <a:cubicBezTo>
                    <a:pt x="6592" y="14608"/>
                    <a:pt x="5344" y="14595"/>
                    <a:pt x="4964" y="15178"/>
                  </a:cubicBezTo>
                  <a:cubicBezTo>
                    <a:pt x="4571" y="15747"/>
                    <a:pt x="5317" y="16764"/>
                    <a:pt x="5588" y="17307"/>
                  </a:cubicBezTo>
                  <a:cubicBezTo>
                    <a:pt x="5995" y="18121"/>
                    <a:pt x="6415" y="18989"/>
                    <a:pt x="6958" y="19721"/>
                  </a:cubicBezTo>
                  <a:cubicBezTo>
                    <a:pt x="5425" y="19857"/>
                    <a:pt x="3811" y="20426"/>
                    <a:pt x="2387" y="20928"/>
                  </a:cubicBezTo>
                  <a:cubicBezTo>
                    <a:pt x="1696" y="21186"/>
                    <a:pt x="0" y="21525"/>
                    <a:pt x="28" y="22555"/>
                  </a:cubicBezTo>
                  <a:cubicBezTo>
                    <a:pt x="68" y="23600"/>
                    <a:pt x="1967" y="24373"/>
                    <a:pt x="2686" y="24793"/>
                  </a:cubicBezTo>
                  <a:cubicBezTo>
                    <a:pt x="3879" y="25471"/>
                    <a:pt x="5154" y="26095"/>
                    <a:pt x="6497" y="26421"/>
                  </a:cubicBezTo>
                  <a:cubicBezTo>
                    <a:pt x="5683" y="27017"/>
                    <a:pt x="5005" y="27899"/>
                    <a:pt x="4395" y="28672"/>
                  </a:cubicBezTo>
                  <a:cubicBezTo>
                    <a:pt x="4055" y="29106"/>
                    <a:pt x="3350" y="29811"/>
                    <a:pt x="3486" y="30435"/>
                  </a:cubicBezTo>
                  <a:cubicBezTo>
                    <a:pt x="3662" y="31194"/>
                    <a:pt x="4991" y="31221"/>
                    <a:pt x="5561" y="31316"/>
                  </a:cubicBezTo>
                  <a:cubicBezTo>
                    <a:pt x="6440" y="31495"/>
                    <a:pt x="7340" y="31579"/>
                    <a:pt x="8233" y="31579"/>
                  </a:cubicBezTo>
                  <a:cubicBezTo>
                    <a:pt x="8360" y="31579"/>
                    <a:pt x="8486" y="31577"/>
                    <a:pt x="8612" y="31574"/>
                  </a:cubicBezTo>
                  <a:lnTo>
                    <a:pt x="8612" y="31574"/>
                  </a:lnTo>
                  <a:cubicBezTo>
                    <a:pt x="7595" y="33351"/>
                    <a:pt x="6917" y="35412"/>
                    <a:pt x="6415" y="37378"/>
                  </a:cubicBezTo>
                  <a:cubicBezTo>
                    <a:pt x="6171" y="38287"/>
                    <a:pt x="5954" y="39304"/>
                    <a:pt x="7134" y="39521"/>
                  </a:cubicBezTo>
                  <a:cubicBezTo>
                    <a:pt x="7270" y="39548"/>
                    <a:pt x="7413" y="39560"/>
                    <a:pt x="7561" y="39560"/>
                  </a:cubicBezTo>
                  <a:cubicBezTo>
                    <a:pt x="8860" y="39560"/>
                    <a:pt x="10563" y="38626"/>
                    <a:pt x="11609" y="38152"/>
                  </a:cubicBezTo>
                  <a:cubicBezTo>
                    <a:pt x="12979" y="37568"/>
                    <a:pt x="14268" y="36836"/>
                    <a:pt x="15475" y="35968"/>
                  </a:cubicBezTo>
                  <a:lnTo>
                    <a:pt x="15475" y="35968"/>
                  </a:lnTo>
                  <a:cubicBezTo>
                    <a:pt x="15163" y="37121"/>
                    <a:pt x="14959" y="38301"/>
                    <a:pt x="14851" y="39494"/>
                  </a:cubicBezTo>
                  <a:cubicBezTo>
                    <a:pt x="14783" y="40226"/>
                    <a:pt x="14620" y="41420"/>
                    <a:pt x="15502" y="41800"/>
                  </a:cubicBezTo>
                  <a:cubicBezTo>
                    <a:pt x="15621" y="41849"/>
                    <a:pt x="15747" y="41871"/>
                    <a:pt x="15877" y="41871"/>
                  </a:cubicBezTo>
                  <a:cubicBezTo>
                    <a:pt x="16631" y="41871"/>
                    <a:pt x="17517" y="41130"/>
                    <a:pt x="18038" y="40783"/>
                  </a:cubicBezTo>
                  <a:cubicBezTo>
                    <a:pt x="19001" y="40145"/>
                    <a:pt x="20045" y="39399"/>
                    <a:pt x="20804" y="38477"/>
                  </a:cubicBezTo>
                  <a:cubicBezTo>
                    <a:pt x="21021" y="39738"/>
                    <a:pt x="21388" y="40945"/>
                    <a:pt x="21889" y="42112"/>
                  </a:cubicBezTo>
                  <a:cubicBezTo>
                    <a:pt x="22215" y="42885"/>
                    <a:pt x="22757" y="44865"/>
                    <a:pt x="23775" y="45027"/>
                  </a:cubicBezTo>
                  <a:cubicBezTo>
                    <a:pt x="23821" y="45035"/>
                    <a:pt x="23868" y="45039"/>
                    <a:pt x="23913" y="45039"/>
                  </a:cubicBezTo>
                  <a:cubicBezTo>
                    <a:pt x="24831" y="45039"/>
                    <a:pt x="25363" y="43519"/>
                    <a:pt x="25673" y="42898"/>
                  </a:cubicBezTo>
                  <a:cubicBezTo>
                    <a:pt x="26365" y="41542"/>
                    <a:pt x="27138" y="40023"/>
                    <a:pt x="27463" y="38504"/>
                  </a:cubicBezTo>
                  <a:cubicBezTo>
                    <a:pt x="28128" y="39155"/>
                    <a:pt x="28928" y="39670"/>
                    <a:pt x="29674" y="40186"/>
                  </a:cubicBezTo>
                  <a:cubicBezTo>
                    <a:pt x="30099" y="40473"/>
                    <a:pt x="30796" y="41139"/>
                    <a:pt x="31395" y="41139"/>
                  </a:cubicBezTo>
                  <a:cubicBezTo>
                    <a:pt x="31503" y="41139"/>
                    <a:pt x="31608" y="41117"/>
                    <a:pt x="31708" y="41067"/>
                  </a:cubicBezTo>
                  <a:cubicBezTo>
                    <a:pt x="32346" y="40755"/>
                    <a:pt x="32481" y="39521"/>
                    <a:pt x="32590" y="38938"/>
                  </a:cubicBezTo>
                  <a:cubicBezTo>
                    <a:pt x="32739" y="38111"/>
                    <a:pt x="32888" y="37270"/>
                    <a:pt x="32970" y="36416"/>
                  </a:cubicBezTo>
                  <a:cubicBezTo>
                    <a:pt x="34041" y="37270"/>
                    <a:pt x="35384" y="37826"/>
                    <a:pt x="36658" y="38274"/>
                  </a:cubicBezTo>
                  <a:cubicBezTo>
                    <a:pt x="37399" y="38531"/>
                    <a:pt x="38895" y="39154"/>
                    <a:pt x="39978" y="39154"/>
                  </a:cubicBezTo>
                  <a:cubicBezTo>
                    <a:pt x="40264" y="39154"/>
                    <a:pt x="40520" y="39111"/>
                    <a:pt x="40727" y="39006"/>
                  </a:cubicBezTo>
                  <a:cubicBezTo>
                    <a:pt x="41473" y="38640"/>
                    <a:pt x="41242" y="37704"/>
                    <a:pt x="41107" y="37053"/>
                  </a:cubicBezTo>
                  <a:cubicBezTo>
                    <a:pt x="40768" y="35304"/>
                    <a:pt x="40239" y="33351"/>
                    <a:pt x="39289" y="31791"/>
                  </a:cubicBezTo>
                  <a:lnTo>
                    <a:pt x="39289" y="31791"/>
                  </a:lnTo>
                  <a:cubicBezTo>
                    <a:pt x="39349" y="31792"/>
                    <a:pt x="39409" y="31792"/>
                    <a:pt x="39469" y="31792"/>
                  </a:cubicBezTo>
                  <a:cubicBezTo>
                    <a:pt x="40357" y="31792"/>
                    <a:pt x="41233" y="31699"/>
                    <a:pt x="42097" y="31533"/>
                  </a:cubicBezTo>
                  <a:cubicBezTo>
                    <a:pt x="42680" y="31425"/>
                    <a:pt x="44009" y="31398"/>
                    <a:pt x="44172" y="30652"/>
                  </a:cubicBezTo>
                  <a:cubicBezTo>
                    <a:pt x="44307" y="30028"/>
                    <a:pt x="43616" y="29323"/>
                    <a:pt x="43277" y="28889"/>
                  </a:cubicBezTo>
                  <a:cubicBezTo>
                    <a:pt x="42666" y="28116"/>
                    <a:pt x="41975" y="27234"/>
                    <a:pt x="41174" y="26637"/>
                  </a:cubicBezTo>
                  <a:cubicBezTo>
                    <a:pt x="42517" y="26298"/>
                    <a:pt x="43792" y="25688"/>
                    <a:pt x="44985" y="25010"/>
                  </a:cubicBezTo>
                  <a:cubicBezTo>
                    <a:pt x="45704" y="24590"/>
                    <a:pt x="47603" y="23803"/>
                    <a:pt x="47630" y="22772"/>
                  </a:cubicBezTo>
                  <a:cubicBezTo>
                    <a:pt x="47671" y="21742"/>
                    <a:pt x="45975" y="21389"/>
                    <a:pt x="45297" y="21145"/>
                  </a:cubicBezTo>
                  <a:cubicBezTo>
                    <a:pt x="43860" y="20630"/>
                    <a:pt x="42246" y="20060"/>
                    <a:pt x="40713" y="19924"/>
                  </a:cubicBezTo>
                  <a:cubicBezTo>
                    <a:pt x="41269" y="19192"/>
                    <a:pt x="41690" y="18324"/>
                    <a:pt x="42097" y="17524"/>
                  </a:cubicBezTo>
                  <a:cubicBezTo>
                    <a:pt x="42368" y="16968"/>
                    <a:pt x="43127" y="15991"/>
                    <a:pt x="42721" y="15381"/>
                  </a:cubicBezTo>
                  <a:cubicBezTo>
                    <a:pt x="42314" y="14771"/>
                    <a:pt x="41093" y="14812"/>
                    <a:pt x="40496" y="14784"/>
                  </a:cubicBezTo>
                  <a:cubicBezTo>
                    <a:pt x="39845" y="14753"/>
                    <a:pt x="39186" y="14721"/>
                    <a:pt x="38524" y="14721"/>
                  </a:cubicBezTo>
                  <a:cubicBezTo>
                    <a:pt x="38332" y="14721"/>
                    <a:pt x="38139" y="14724"/>
                    <a:pt x="37947" y="14730"/>
                  </a:cubicBezTo>
                  <a:cubicBezTo>
                    <a:pt x="38652" y="13537"/>
                    <a:pt x="39045" y="12153"/>
                    <a:pt x="39316" y="10824"/>
                  </a:cubicBezTo>
                  <a:cubicBezTo>
                    <a:pt x="39520" y="9848"/>
                    <a:pt x="40171" y="7624"/>
                    <a:pt x="39547" y="6688"/>
                  </a:cubicBezTo>
                  <a:cubicBezTo>
                    <a:pt x="39341" y="6385"/>
                    <a:pt x="39049" y="6285"/>
                    <a:pt x="38732" y="6285"/>
                  </a:cubicBezTo>
                  <a:cubicBezTo>
                    <a:pt x="38339" y="6285"/>
                    <a:pt x="37907" y="6440"/>
                    <a:pt x="37553" y="6552"/>
                  </a:cubicBezTo>
                  <a:cubicBezTo>
                    <a:pt x="35872" y="7095"/>
                    <a:pt x="34041" y="7854"/>
                    <a:pt x="32617" y="8980"/>
                  </a:cubicBezTo>
                  <a:cubicBezTo>
                    <a:pt x="32576" y="8885"/>
                    <a:pt x="32522" y="8790"/>
                    <a:pt x="32454" y="8709"/>
                  </a:cubicBezTo>
                  <a:cubicBezTo>
                    <a:pt x="32427" y="8139"/>
                    <a:pt x="32373" y="7570"/>
                    <a:pt x="32332" y="7013"/>
                  </a:cubicBezTo>
                  <a:cubicBezTo>
                    <a:pt x="32278" y="6403"/>
                    <a:pt x="32251" y="5142"/>
                    <a:pt x="31640" y="4762"/>
                  </a:cubicBezTo>
                  <a:cubicBezTo>
                    <a:pt x="31523" y="4688"/>
                    <a:pt x="31393" y="4657"/>
                    <a:pt x="31255" y="4657"/>
                  </a:cubicBezTo>
                  <a:cubicBezTo>
                    <a:pt x="30660" y="4657"/>
                    <a:pt x="29924" y="5239"/>
                    <a:pt x="29484" y="5481"/>
                  </a:cubicBezTo>
                  <a:cubicBezTo>
                    <a:pt x="28684" y="5915"/>
                    <a:pt x="27802" y="6376"/>
                    <a:pt x="27084" y="6973"/>
                  </a:cubicBezTo>
                  <a:cubicBezTo>
                    <a:pt x="26880" y="5400"/>
                    <a:pt x="26243" y="3786"/>
                    <a:pt x="25673" y="2348"/>
                  </a:cubicBezTo>
                  <a:cubicBezTo>
                    <a:pt x="25407" y="1657"/>
                    <a:pt x="25011" y="0"/>
                    <a:pt x="23998"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88" name="Google Shape;2088;p78"/>
            <p:cNvSpPr/>
            <p:nvPr/>
          </p:nvSpPr>
          <p:spPr>
            <a:xfrm>
              <a:off x="922650" y="1375525"/>
              <a:ext cx="719150" cy="694375"/>
            </a:xfrm>
            <a:custGeom>
              <a:avLst/>
              <a:gdLst/>
              <a:ahLst/>
              <a:cxnLst/>
              <a:rect l="l" t="t" r="r" b="b"/>
              <a:pathLst>
                <a:path w="28766" h="27775" extrusionOk="0">
                  <a:moveTo>
                    <a:pt x="14368" y="0"/>
                  </a:moveTo>
                  <a:cubicBezTo>
                    <a:pt x="7137" y="0"/>
                    <a:pt x="1036" y="5608"/>
                    <a:pt x="529" y="12931"/>
                  </a:cubicBezTo>
                  <a:cubicBezTo>
                    <a:pt x="1" y="20580"/>
                    <a:pt x="5778" y="27212"/>
                    <a:pt x="13427" y="27741"/>
                  </a:cubicBezTo>
                  <a:cubicBezTo>
                    <a:pt x="13753" y="27763"/>
                    <a:pt x="14076" y="27775"/>
                    <a:pt x="14398" y="27775"/>
                  </a:cubicBezTo>
                  <a:cubicBezTo>
                    <a:pt x="21629" y="27775"/>
                    <a:pt x="27730" y="22167"/>
                    <a:pt x="28237" y="14844"/>
                  </a:cubicBezTo>
                  <a:cubicBezTo>
                    <a:pt x="28765" y="7195"/>
                    <a:pt x="23002" y="563"/>
                    <a:pt x="15339" y="34"/>
                  </a:cubicBezTo>
                  <a:cubicBezTo>
                    <a:pt x="15013" y="12"/>
                    <a:pt x="14690" y="0"/>
                    <a:pt x="14368"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89" name="Google Shape;2089;p78"/>
            <p:cNvSpPr/>
            <p:nvPr/>
          </p:nvSpPr>
          <p:spPr>
            <a:xfrm>
              <a:off x="1461175" y="1480350"/>
              <a:ext cx="68725" cy="99300"/>
            </a:xfrm>
            <a:custGeom>
              <a:avLst/>
              <a:gdLst/>
              <a:ahLst/>
              <a:cxnLst/>
              <a:rect l="l" t="t" r="r" b="b"/>
              <a:pathLst>
                <a:path w="2749" h="3972" extrusionOk="0">
                  <a:moveTo>
                    <a:pt x="139" y="0"/>
                  </a:moveTo>
                  <a:cubicBezTo>
                    <a:pt x="51" y="0"/>
                    <a:pt x="0" y="96"/>
                    <a:pt x="37" y="181"/>
                  </a:cubicBezTo>
                  <a:cubicBezTo>
                    <a:pt x="416" y="805"/>
                    <a:pt x="1081" y="1225"/>
                    <a:pt x="1488" y="1849"/>
                  </a:cubicBezTo>
                  <a:cubicBezTo>
                    <a:pt x="1895" y="2473"/>
                    <a:pt x="2098" y="3205"/>
                    <a:pt x="2423" y="3883"/>
                  </a:cubicBezTo>
                  <a:cubicBezTo>
                    <a:pt x="2449" y="3945"/>
                    <a:pt x="2499" y="3972"/>
                    <a:pt x="2551" y="3972"/>
                  </a:cubicBezTo>
                  <a:cubicBezTo>
                    <a:pt x="2636" y="3972"/>
                    <a:pt x="2727" y="3902"/>
                    <a:pt x="2735" y="3802"/>
                  </a:cubicBezTo>
                  <a:cubicBezTo>
                    <a:pt x="2749" y="2961"/>
                    <a:pt x="2342" y="2161"/>
                    <a:pt x="1881" y="1496"/>
                  </a:cubicBezTo>
                  <a:cubicBezTo>
                    <a:pt x="1488" y="913"/>
                    <a:pt x="891" y="154"/>
                    <a:pt x="172" y="5"/>
                  </a:cubicBezTo>
                  <a:cubicBezTo>
                    <a:pt x="161" y="2"/>
                    <a:pt x="150" y="0"/>
                    <a:pt x="139"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90" name="Google Shape;2090;p78"/>
            <p:cNvSpPr/>
            <p:nvPr/>
          </p:nvSpPr>
          <p:spPr>
            <a:xfrm>
              <a:off x="1448375" y="1529350"/>
              <a:ext cx="33050" cy="63200"/>
            </a:xfrm>
            <a:custGeom>
              <a:avLst/>
              <a:gdLst/>
              <a:ahLst/>
              <a:cxnLst/>
              <a:rect l="l" t="t" r="r" b="b"/>
              <a:pathLst>
                <a:path w="1322" h="2528" extrusionOk="0">
                  <a:moveTo>
                    <a:pt x="104" y="0"/>
                  </a:moveTo>
                  <a:cubicBezTo>
                    <a:pt x="48" y="0"/>
                    <a:pt x="0" y="67"/>
                    <a:pt x="33" y="133"/>
                  </a:cubicBezTo>
                  <a:cubicBezTo>
                    <a:pt x="196" y="486"/>
                    <a:pt x="413" y="811"/>
                    <a:pt x="508" y="1204"/>
                  </a:cubicBezTo>
                  <a:cubicBezTo>
                    <a:pt x="603" y="1584"/>
                    <a:pt x="657" y="1977"/>
                    <a:pt x="684" y="2371"/>
                  </a:cubicBezTo>
                  <a:cubicBezTo>
                    <a:pt x="693" y="2458"/>
                    <a:pt x="780" y="2528"/>
                    <a:pt x="858" y="2528"/>
                  </a:cubicBezTo>
                  <a:cubicBezTo>
                    <a:pt x="903" y="2528"/>
                    <a:pt x="945" y="2506"/>
                    <a:pt x="969" y="2452"/>
                  </a:cubicBezTo>
                  <a:cubicBezTo>
                    <a:pt x="1322" y="1638"/>
                    <a:pt x="983" y="418"/>
                    <a:pt x="142" y="11"/>
                  </a:cubicBezTo>
                  <a:cubicBezTo>
                    <a:pt x="129" y="4"/>
                    <a:pt x="116" y="0"/>
                    <a:pt x="10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91" name="Google Shape;2091;p78"/>
            <p:cNvSpPr/>
            <p:nvPr/>
          </p:nvSpPr>
          <p:spPr>
            <a:xfrm>
              <a:off x="1030475" y="1896325"/>
              <a:ext cx="86175" cy="81950"/>
            </a:xfrm>
            <a:custGeom>
              <a:avLst/>
              <a:gdLst/>
              <a:ahLst/>
              <a:cxnLst/>
              <a:rect l="l" t="t" r="r" b="b"/>
              <a:pathLst>
                <a:path w="3447" h="3278" extrusionOk="0">
                  <a:moveTo>
                    <a:pt x="377" y="1"/>
                  </a:moveTo>
                  <a:cubicBezTo>
                    <a:pt x="353" y="1"/>
                    <a:pt x="336" y="13"/>
                    <a:pt x="326" y="33"/>
                  </a:cubicBezTo>
                  <a:cubicBezTo>
                    <a:pt x="0" y="548"/>
                    <a:pt x="719" y="1498"/>
                    <a:pt x="1031" y="1891"/>
                  </a:cubicBezTo>
                  <a:cubicBezTo>
                    <a:pt x="1546" y="2528"/>
                    <a:pt x="2252" y="3112"/>
                    <a:pt x="3079" y="3274"/>
                  </a:cubicBezTo>
                  <a:cubicBezTo>
                    <a:pt x="3094" y="3277"/>
                    <a:pt x="3108" y="3278"/>
                    <a:pt x="3122" y="3278"/>
                  </a:cubicBezTo>
                  <a:cubicBezTo>
                    <a:pt x="3338" y="3278"/>
                    <a:pt x="3446" y="2994"/>
                    <a:pt x="3255" y="2854"/>
                  </a:cubicBezTo>
                  <a:cubicBezTo>
                    <a:pt x="2618" y="2420"/>
                    <a:pt x="1980" y="2054"/>
                    <a:pt x="1478" y="1457"/>
                  </a:cubicBezTo>
                  <a:cubicBezTo>
                    <a:pt x="1234" y="1159"/>
                    <a:pt x="1017" y="847"/>
                    <a:pt x="828" y="508"/>
                  </a:cubicBezTo>
                  <a:cubicBezTo>
                    <a:pt x="678" y="277"/>
                    <a:pt x="651" y="101"/>
                    <a:pt x="407" y="6"/>
                  </a:cubicBezTo>
                  <a:cubicBezTo>
                    <a:pt x="396" y="2"/>
                    <a:pt x="386" y="1"/>
                    <a:pt x="377"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92" name="Google Shape;2092;p78"/>
            <p:cNvSpPr/>
            <p:nvPr/>
          </p:nvSpPr>
          <p:spPr>
            <a:xfrm>
              <a:off x="1057600" y="1874025"/>
              <a:ext cx="69525" cy="68050"/>
            </a:xfrm>
            <a:custGeom>
              <a:avLst/>
              <a:gdLst/>
              <a:ahLst/>
              <a:cxnLst/>
              <a:rect l="l" t="t" r="r" b="b"/>
              <a:pathLst>
                <a:path w="2781" h="2722" extrusionOk="0">
                  <a:moveTo>
                    <a:pt x="862" y="548"/>
                  </a:moveTo>
                  <a:cubicBezTo>
                    <a:pt x="1013" y="548"/>
                    <a:pt x="1311" y="768"/>
                    <a:pt x="1384" y="817"/>
                  </a:cubicBezTo>
                  <a:cubicBezTo>
                    <a:pt x="1587" y="939"/>
                    <a:pt x="1777" y="1115"/>
                    <a:pt x="1912" y="1305"/>
                  </a:cubicBezTo>
                  <a:cubicBezTo>
                    <a:pt x="2034" y="1468"/>
                    <a:pt x="2319" y="1915"/>
                    <a:pt x="2170" y="2118"/>
                  </a:cubicBezTo>
                  <a:cubicBezTo>
                    <a:pt x="2136" y="2173"/>
                    <a:pt x="2119" y="2193"/>
                    <a:pt x="2096" y="2193"/>
                  </a:cubicBezTo>
                  <a:cubicBezTo>
                    <a:pt x="2072" y="2193"/>
                    <a:pt x="2041" y="2173"/>
                    <a:pt x="1980" y="2146"/>
                  </a:cubicBezTo>
                  <a:cubicBezTo>
                    <a:pt x="1872" y="2105"/>
                    <a:pt x="1763" y="2064"/>
                    <a:pt x="1655" y="2010"/>
                  </a:cubicBezTo>
                  <a:cubicBezTo>
                    <a:pt x="1573" y="1969"/>
                    <a:pt x="1506" y="1915"/>
                    <a:pt x="1424" y="1861"/>
                  </a:cubicBezTo>
                  <a:cubicBezTo>
                    <a:pt x="1478" y="1779"/>
                    <a:pt x="1465" y="1671"/>
                    <a:pt x="1384" y="1617"/>
                  </a:cubicBezTo>
                  <a:cubicBezTo>
                    <a:pt x="1221" y="1508"/>
                    <a:pt x="1072" y="1359"/>
                    <a:pt x="950" y="1196"/>
                  </a:cubicBezTo>
                  <a:cubicBezTo>
                    <a:pt x="909" y="1128"/>
                    <a:pt x="678" y="640"/>
                    <a:pt x="814" y="559"/>
                  </a:cubicBezTo>
                  <a:cubicBezTo>
                    <a:pt x="827" y="551"/>
                    <a:pt x="844" y="548"/>
                    <a:pt x="862" y="548"/>
                  </a:cubicBezTo>
                  <a:close/>
                  <a:moveTo>
                    <a:pt x="831" y="0"/>
                  </a:moveTo>
                  <a:cubicBezTo>
                    <a:pt x="682" y="0"/>
                    <a:pt x="545" y="49"/>
                    <a:pt x="434" y="166"/>
                  </a:cubicBezTo>
                  <a:cubicBezTo>
                    <a:pt x="0" y="600"/>
                    <a:pt x="271" y="1359"/>
                    <a:pt x="719" y="1752"/>
                  </a:cubicBezTo>
                  <a:cubicBezTo>
                    <a:pt x="922" y="2213"/>
                    <a:pt x="1506" y="2552"/>
                    <a:pt x="1953" y="2688"/>
                  </a:cubicBezTo>
                  <a:cubicBezTo>
                    <a:pt x="2028" y="2710"/>
                    <a:pt x="2098" y="2721"/>
                    <a:pt x="2163" y="2721"/>
                  </a:cubicBezTo>
                  <a:cubicBezTo>
                    <a:pt x="2418" y="2721"/>
                    <a:pt x="2596" y="2556"/>
                    <a:pt x="2672" y="2254"/>
                  </a:cubicBezTo>
                  <a:cubicBezTo>
                    <a:pt x="2780" y="1820"/>
                    <a:pt x="2604" y="1359"/>
                    <a:pt x="2360" y="1006"/>
                  </a:cubicBezTo>
                  <a:cubicBezTo>
                    <a:pt x="2124" y="685"/>
                    <a:pt x="1390" y="0"/>
                    <a:pt x="831"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93" name="Google Shape;2093;p78"/>
            <p:cNvSpPr/>
            <p:nvPr/>
          </p:nvSpPr>
          <p:spPr>
            <a:xfrm>
              <a:off x="1065725" y="1509600"/>
              <a:ext cx="69525" cy="80400"/>
            </a:xfrm>
            <a:custGeom>
              <a:avLst/>
              <a:gdLst/>
              <a:ahLst/>
              <a:cxnLst/>
              <a:rect l="l" t="t" r="r" b="b"/>
              <a:pathLst>
                <a:path w="2781" h="3216" extrusionOk="0">
                  <a:moveTo>
                    <a:pt x="1445" y="454"/>
                  </a:moveTo>
                  <a:cubicBezTo>
                    <a:pt x="1692" y="454"/>
                    <a:pt x="1880" y="621"/>
                    <a:pt x="1723" y="1045"/>
                  </a:cubicBezTo>
                  <a:cubicBezTo>
                    <a:pt x="1574" y="1452"/>
                    <a:pt x="1194" y="1845"/>
                    <a:pt x="964" y="2198"/>
                  </a:cubicBezTo>
                  <a:cubicBezTo>
                    <a:pt x="890" y="2317"/>
                    <a:pt x="717" y="2593"/>
                    <a:pt x="608" y="2593"/>
                  </a:cubicBezTo>
                  <a:cubicBezTo>
                    <a:pt x="557" y="2593"/>
                    <a:pt x="520" y="2531"/>
                    <a:pt x="516" y="2361"/>
                  </a:cubicBezTo>
                  <a:cubicBezTo>
                    <a:pt x="516" y="2157"/>
                    <a:pt x="543" y="1967"/>
                    <a:pt x="597" y="1764"/>
                  </a:cubicBezTo>
                  <a:cubicBezTo>
                    <a:pt x="706" y="1343"/>
                    <a:pt x="977" y="1018"/>
                    <a:pt x="1113" y="611"/>
                  </a:cubicBezTo>
                  <a:cubicBezTo>
                    <a:pt x="1126" y="598"/>
                    <a:pt x="1113" y="570"/>
                    <a:pt x="1086" y="557"/>
                  </a:cubicBezTo>
                  <a:cubicBezTo>
                    <a:pt x="1199" y="492"/>
                    <a:pt x="1329" y="454"/>
                    <a:pt x="1445" y="454"/>
                  </a:cubicBezTo>
                  <a:close/>
                  <a:moveTo>
                    <a:pt x="1425" y="1"/>
                  </a:moveTo>
                  <a:cubicBezTo>
                    <a:pt x="883" y="1"/>
                    <a:pt x="419" y="534"/>
                    <a:pt x="272" y="1059"/>
                  </a:cubicBezTo>
                  <a:cubicBezTo>
                    <a:pt x="245" y="1113"/>
                    <a:pt x="258" y="1181"/>
                    <a:pt x="313" y="1235"/>
                  </a:cubicBezTo>
                  <a:cubicBezTo>
                    <a:pt x="82" y="1669"/>
                    <a:pt x="1" y="2171"/>
                    <a:pt x="68" y="2659"/>
                  </a:cubicBezTo>
                  <a:cubicBezTo>
                    <a:pt x="122" y="2924"/>
                    <a:pt x="291" y="3215"/>
                    <a:pt x="603" y="3215"/>
                  </a:cubicBezTo>
                  <a:cubicBezTo>
                    <a:pt x="610" y="3215"/>
                    <a:pt x="617" y="3215"/>
                    <a:pt x="625" y="3215"/>
                  </a:cubicBezTo>
                  <a:cubicBezTo>
                    <a:pt x="1045" y="3201"/>
                    <a:pt x="1276" y="2550"/>
                    <a:pt x="1479" y="2266"/>
                  </a:cubicBezTo>
                  <a:cubicBezTo>
                    <a:pt x="1818" y="1723"/>
                    <a:pt x="2781" y="679"/>
                    <a:pt x="1913" y="150"/>
                  </a:cubicBezTo>
                  <a:cubicBezTo>
                    <a:pt x="1748" y="46"/>
                    <a:pt x="1583" y="1"/>
                    <a:pt x="1425"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94" name="Google Shape;2094;p78"/>
            <p:cNvSpPr/>
            <p:nvPr/>
          </p:nvSpPr>
          <p:spPr>
            <a:xfrm>
              <a:off x="1048100" y="1582475"/>
              <a:ext cx="40250" cy="32125"/>
            </a:xfrm>
            <a:custGeom>
              <a:avLst/>
              <a:gdLst/>
              <a:ahLst/>
              <a:cxnLst/>
              <a:rect l="l" t="t" r="r" b="b"/>
              <a:pathLst>
                <a:path w="1610" h="1285" extrusionOk="0">
                  <a:moveTo>
                    <a:pt x="187" y="0"/>
                  </a:moveTo>
                  <a:cubicBezTo>
                    <a:pt x="178" y="0"/>
                    <a:pt x="168" y="5"/>
                    <a:pt x="163" y="15"/>
                  </a:cubicBezTo>
                  <a:cubicBezTo>
                    <a:pt x="0" y="408"/>
                    <a:pt x="28" y="937"/>
                    <a:pt x="434" y="1168"/>
                  </a:cubicBezTo>
                  <a:cubicBezTo>
                    <a:pt x="575" y="1245"/>
                    <a:pt x="735" y="1284"/>
                    <a:pt x="890" y="1284"/>
                  </a:cubicBezTo>
                  <a:cubicBezTo>
                    <a:pt x="1197" y="1284"/>
                    <a:pt x="1488" y="1131"/>
                    <a:pt x="1587" y="815"/>
                  </a:cubicBezTo>
                  <a:cubicBezTo>
                    <a:pt x="1609" y="706"/>
                    <a:pt x="1534" y="624"/>
                    <a:pt x="1441" y="624"/>
                  </a:cubicBezTo>
                  <a:cubicBezTo>
                    <a:pt x="1418" y="624"/>
                    <a:pt x="1394" y="628"/>
                    <a:pt x="1370" y="639"/>
                  </a:cubicBezTo>
                  <a:cubicBezTo>
                    <a:pt x="1202" y="734"/>
                    <a:pt x="993" y="828"/>
                    <a:pt x="794" y="828"/>
                  </a:cubicBezTo>
                  <a:cubicBezTo>
                    <a:pt x="736" y="828"/>
                    <a:pt x="679" y="820"/>
                    <a:pt x="624" y="802"/>
                  </a:cubicBezTo>
                  <a:cubicBezTo>
                    <a:pt x="299" y="707"/>
                    <a:pt x="109" y="354"/>
                    <a:pt x="217" y="29"/>
                  </a:cubicBezTo>
                  <a:cubicBezTo>
                    <a:pt x="217" y="12"/>
                    <a:pt x="202" y="0"/>
                    <a:pt x="187"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95" name="Google Shape;2095;p78"/>
            <p:cNvSpPr/>
            <p:nvPr/>
          </p:nvSpPr>
          <p:spPr>
            <a:xfrm>
              <a:off x="1098775" y="1481875"/>
              <a:ext cx="64625" cy="53025"/>
            </a:xfrm>
            <a:custGeom>
              <a:avLst/>
              <a:gdLst/>
              <a:ahLst/>
              <a:cxnLst/>
              <a:rect l="l" t="t" r="r" b="b"/>
              <a:pathLst>
                <a:path w="2585" h="2121" extrusionOk="0">
                  <a:moveTo>
                    <a:pt x="993" y="1"/>
                  </a:moveTo>
                  <a:cubicBezTo>
                    <a:pt x="896" y="1"/>
                    <a:pt x="798" y="13"/>
                    <a:pt x="699" y="38"/>
                  </a:cubicBezTo>
                  <a:cubicBezTo>
                    <a:pt x="347" y="120"/>
                    <a:pt x="252" y="283"/>
                    <a:pt x="21" y="540"/>
                  </a:cubicBezTo>
                  <a:cubicBezTo>
                    <a:pt x="1" y="571"/>
                    <a:pt x="26" y="609"/>
                    <a:pt x="52" y="609"/>
                  </a:cubicBezTo>
                  <a:cubicBezTo>
                    <a:pt x="60" y="609"/>
                    <a:pt x="69" y="605"/>
                    <a:pt x="76" y="594"/>
                  </a:cubicBezTo>
                  <a:cubicBezTo>
                    <a:pt x="200" y="475"/>
                    <a:pt x="375" y="427"/>
                    <a:pt x="561" y="427"/>
                  </a:cubicBezTo>
                  <a:cubicBezTo>
                    <a:pt x="883" y="427"/>
                    <a:pt x="1238" y="572"/>
                    <a:pt x="1418" y="744"/>
                  </a:cubicBezTo>
                  <a:cubicBezTo>
                    <a:pt x="1744" y="1056"/>
                    <a:pt x="1825" y="1571"/>
                    <a:pt x="1934" y="1978"/>
                  </a:cubicBezTo>
                  <a:cubicBezTo>
                    <a:pt x="1961" y="2073"/>
                    <a:pt x="2042" y="2120"/>
                    <a:pt x="2123" y="2120"/>
                  </a:cubicBezTo>
                  <a:cubicBezTo>
                    <a:pt x="2205" y="2120"/>
                    <a:pt x="2286" y="2073"/>
                    <a:pt x="2313" y="1978"/>
                  </a:cubicBezTo>
                  <a:cubicBezTo>
                    <a:pt x="2585" y="1300"/>
                    <a:pt x="2218" y="513"/>
                    <a:pt x="1595" y="161"/>
                  </a:cubicBezTo>
                  <a:cubicBezTo>
                    <a:pt x="1409" y="58"/>
                    <a:pt x="1204" y="1"/>
                    <a:pt x="993"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96" name="Google Shape;2096;p78"/>
            <p:cNvSpPr/>
            <p:nvPr/>
          </p:nvSpPr>
          <p:spPr>
            <a:xfrm>
              <a:off x="1464800" y="1787600"/>
              <a:ext cx="81925" cy="104650"/>
            </a:xfrm>
            <a:custGeom>
              <a:avLst/>
              <a:gdLst/>
              <a:ahLst/>
              <a:cxnLst/>
              <a:rect l="l" t="t" r="r" b="b"/>
              <a:pathLst>
                <a:path w="3277" h="4186" extrusionOk="0">
                  <a:moveTo>
                    <a:pt x="2356" y="689"/>
                  </a:moveTo>
                  <a:cubicBezTo>
                    <a:pt x="2694" y="689"/>
                    <a:pt x="2582" y="1251"/>
                    <a:pt x="2550" y="1480"/>
                  </a:cubicBezTo>
                  <a:cubicBezTo>
                    <a:pt x="2468" y="2063"/>
                    <a:pt x="2211" y="2877"/>
                    <a:pt x="1722" y="3256"/>
                  </a:cubicBezTo>
                  <a:cubicBezTo>
                    <a:pt x="1653" y="3369"/>
                    <a:pt x="1576" y="3427"/>
                    <a:pt x="1489" y="3427"/>
                  </a:cubicBezTo>
                  <a:cubicBezTo>
                    <a:pt x="1389" y="3427"/>
                    <a:pt x="1277" y="3349"/>
                    <a:pt x="1153" y="3189"/>
                  </a:cubicBezTo>
                  <a:cubicBezTo>
                    <a:pt x="1194" y="3039"/>
                    <a:pt x="1248" y="2904"/>
                    <a:pt x="1302" y="2755"/>
                  </a:cubicBezTo>
                  <a:cubicBezTo>
                    <a:pt x="1316" y="2714"/>
                    <a:pt x="1329" y="2660"/>
                    <a:pt x="1343" y="2619"/>
                  </a:cubicBezTo>
                  <a:cubicBezTo>
                    <a:pt x="1492" y="2348"/>
                    <a:pt x="1614" y="2063"/>
                    <a:pt x="1668" y="1765"/>
                  </a:cubicBezTo>
                  <a:cubicBezTo>
                    <a:pt x="1736" y="1520"/>
                    <a:pt x="1804" y="910"/>
                    <a:pt x="2021" y="802"/>
                  </a:cubicBezTo>
                  <a:cubicBezTo>
                    <a:pt x="2164" y="722"/>
                    <a:pt x="2273" y="689"/>
                    <a:pt x="2356" y="689"/>
                  </a:cubicBezTo>
                  <a:close/>
                  <a:moveTo>
                    <a:pt x="2478" y="0"/>
                  </a:moveTo>
                  <a:cubicBezTo>
                    <a:pt x="2433" y="0"/>
                    <a:pt x="2385" y="5"/>
                    <a:pt x="2333" y="15"/>
                  </a:cubicBezTo>
                  <a:cubicBezTo>
                    <a:pt x="1695" y="151"/>
                    <a:pt x="1438" y="829"/>
                    <a:pt x="1275" y="1548"/>
                  </a:cubicBezTo>
                  <a:cubicBezTo>
                    <a:pt x="1261" y="1561"/>
                    <a:pt x="1234" y="1588"/>
                    <a:pt x="1221" y="1602"/>
                  </a:cubicBezTo>
                  <a:cubicBezTo>
                    <a:pt x="936" y="2117"/>
                    <a:pt x="0" y="4016"/>
                    <a:pt x="1166" y="4179"/>
                  </a:cubicBezTo>
                  <a:cubicBezTo>
                    <a:pt x="1200" y="4183"/>
                    <a:pt x="1232" y="4185"/>
                    <a:pt x="1265" y="4185"/>
                  </a:cubicBezTo>
                  <a:cubicBezTo>
                    <a:pt x="2128" y="4185"/>
                    <a:pt x="2814" y="2675"/>
                    <a:pt x="2984" y="2009"/>
                  </a:cubicBezTo>
                  <a:cubicBezTo>
                    <a:pt x="3112" y="1508"/>
                    <a:pt x="3277" y="0"/>
                    <a:pt x="2478"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97" name="Google Shape;2097;p78"/>
            <p:cNvSpPr/>
            <p:nvPr/>
          </p:nvSpPr>
          <p:spPr>
            <a:xfrm>
              <a:off x="1495650" y="1758125"/>
              <a:ext cx="69175" cy="47425"/>
            </a:xfrm>
            <a:custGeom>
              <a:avLst/>
              <a:gdLst/>
              <a:ahLst/>
              <a:cxnLst/>
              <a:rect l="l" t="t" r="r" b="b"/>
              <a:pathLst>
                <a:path w="2767" h="1897" extrusionOk="0">
                  <a:moveTo>
                    <a:pt x="1224" y="0"/>
                  </a:moveTo>
                  <a:cubicBezTo>
                    <a:pt x="922" y="0"/>
                    <a:pt x="630" y="108"/>
                    <a:pt x="394" y="299"/>
                  </a:cubicBezTo>
                  <a:cubicBezTo>
                    <a:pt x="244" y="421"/>
                    <a:pt x="136" y="584"/>
                    <a:pt x="68" y="760"/>
                  </a:cubicBezTo>
                  <a:cubicBezTo>
                    <a:pt x="0" y="950"/>
                    <a:pt x="54" y="1086"/>
                    <a:pt x="54" y="1262"/>
                  </a:cubicBezTo>
                  <a:cubicBezTo>
                    <a:pt x="54" y="1286"/>
                    <a:pt x="73" y="1300"/>
                    <a:pt x="91" y="1300"/>
                  </a:cubicBezTo>
                  <a:cubicBezTo>
                    <a:pt x="104" y="1300"/>
                    <a:pt x="117" y="1293"/>
                    <a:pt x="122" y="1275"/>
                  </a:cubicBezTo>
                  <a:cubicBezTo>
                    <a:pt x="189" y="851"/>
                    <a:pt x="735" y="555"/>
                    <a:pt x="1168" y="555"/>
                  </a:cubicBezTo>
                  <a:cubicBezTo>
                    <a:pt x="1260" y="555"/>
                    <a:pt x="1348" y="569"/>
                    <a:pt x="1424" y="597"/>
                  </a:cubicBezTo>
                  <a:cubicBezTo>
                    <a:pt x="1858" y="774"/>
                    <a:pt x="2075" y="1330"/>
                    <a:pt x="2129" y="1764"/>
                  </a:cubicBezTo>
                  <a:cubicBezTo>
                    <a:pt x="2142" y="1858"/>
                    <a:pt x="2210" y="1897"/>
                    <a:pt x="2284" y="1897"/>
                  </a:cubicBezTo>
                  <a:cubicBezTo>
                    <a:pt x="2371" y="1897"/>
                    <a:pt x="2466" y="1844"/>
                    <a:pt x="2496" y="1764"/>
                  </a:cubicBezTo>
                  <a:cubicBezTo>
                    <a:pt x="2767" y="1004"/>
                    <a:pt x="2211" y="150"/>
                    <a:pt x="1411" y="14"/>
                  </a:cubicBezTo>
                  <a:cubicBezTo>
                    <a:pt x="1348" y="5"/>
                    <a:pt x="1286" y="0"/>
                    <a:pt x="122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98" name="Google Shape;2098;p78"/>
            <p:cNvSpPr/>
            <p:nvPr/>
          </p:nvSpPr>
          <p:spPr>
            <a:xfrm>
              <a:off x="1442075" y="1885050"/>
              <a:ext cx="52350" cy="48075"/>
            </a:xfrm>
            <a:custGeom>
              <a:avLst/>
              <a:gdLst/>
              <a:ahLst/>
              <a:cxnLst/>
              <a:rect l="l" t="t" r="r" b="b"/>
              <a:pathLst>
                <a:path w="2094" h="1923" extrusionOk="0">
                  <a:moveTo>
                    <a:pt x="329" y="1"/>
                  </a:moveTo>
                  <a:cubicBezTo>
                    <a:pt x="300" y="1"/>
                    <a:pt x="269" y="16"/>
                    <a:pt x="258" y="50"/>
                  </a:cubicBezTo>
                  <a:cubicBezTo>
                    <a:pt x="136" y="348"/>
                    <a:pt x="0" y="633"/>
                    <a:pt x="82" y="959"/>
                  </a:cubicBezTo>
                  <a:cubicBezTo>
                    <a:pt x="136" y="1271"/>
                    <a:pt x="312" y="1542"/>
                    <a:pt x="570" y="1732"/>
                  </a:cubicBezTo>
                  <a:cubicBezTo>
                    <a:pt x="752" y="1855"/>
                    <a:pt x="991" y="1923"/>
                    <a:pt x="1226" y="1923"/>
                  </a:cubicBezTo>
                  <a:cubicBezTo>
                    <a:pt x="1587" y="1923"/>
                    <a:pt x="1939" y="1762"/>
                    <a:pt x="2062" y="1393"/>
                  </a:cubicBezTo>
                  <a:cubicBezTo>
                    <a:pt x="2094" y="1243"/>
                    <a:pt x="1983" y="1119"/>
                    <a:pt x="1855" y="1119"/>
                  </a:cubicBezTo>
                  <a:cubicBezTo>
                    <a:pt x="1821" y="1119"/>
                    <a:pt x="1785" y="1128"/>
                    <a:pt x="1750" y="1149"/>
                  </a:cubicBezTo>
                  <a:cubicBezTo>
                    <a:pt x="1551" y="1269"/>
                    <a:pt x="1353" y="1368"/>
                    <a:pt x="1151" y="1368"/>
                  </a:cubicBezTo>
                  <a:cubicBezTo>
                    <a:pt x="1036" y="1368"/>
                    <a:pt x="919" y="1336"/>
                    <a:pt x="801" y="1257"/>
                  </a:cubicBezTo>
                  <a:cubicBezTo>
                    <a:pt x="462" y="1040"/>
                    <a:pt x="285" y="457"/>
                    <a:pt x="394" y="77"/>
                  </a:cubicBezTo>
                  <a:cubicBezTo>
                    <a:pt x="409" y="30"/>
                    <a:pt x="370" y="1"/>
                    <a:pt x="329"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99" name="Google Shape;2099;p78"/>
            <p:cNvSpPr/>
            <p:nvPr/>
          </p:nvSpPr>
          <p:spPr>
            <a:xfrm>
              <a:off x="1544675" y="1832400"/>
              <a:ext cx="38125" cy="62875"/>
            </a:xfrm>
            <a:custGeom>
              <a:avLst/>
              <a:gdLst/>
              <a:ahLst/>
              <a:cxnLst/>
              <a:rect l="l" t="t" r="r" b="b"/>
              <a:pathLst>
                <a:path w="1525" h="2515" extrusionOk="0">
                  <a:moveTo>
                    <a:pt x="1193" y="0"/>
                  </a:moveTo>
                  <a:cubicBezTo>
                    <a:pt x="1124" y="0"/>
                    <a:pt x="1059" y="40"/>
                    <a:pt x="1036" y="135"/>
                  </a:cubicBezTo>
                  <a:cubicBezTo>
                    <a:pt x="969" y="556"/>
                    <a:pt x="847" y="963"/>
                    <a:pt x="684" y="1369"/>
                  </a:cubicBezTo>
                  <a:cubicBezTo>
                    <a:pt x="494" y="1709"/>
                    <a:pt x="277" y="2048"/>
                    <a:pt x="46" y="2373"/>
                  </a:cubicBezTo>
                  <a:cubicBezTo>
                    <a:pt x="0" y="2454"/>
                    <a:pt x="72" y="2515"/>
                    <a:pt x="144" y="2515"/>
                  </a:cubicBezTo>
                  <a:cubicBezTo>
                    <a:pt x="157" y="2515"/>
                    <a:pt x="170" y="2513"/>
                    <a:pt x="182" y="2509"/>
                  </a:cubicBezTo>
                  <a:cubicBezTo>
                    <a:pt x="996" y="2143"/>
                    <a:pt x="1525" y="1044"/>
                    <a:pt x="1416" y="190"/>
                  </a:cubicBezTo>
                  <a:cubicBezTo>
                    <a:pt x="1400" y="79"/>
                    <a:pt x="1292" y="0"/>
                    <a:pt x="1193"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00" name="Google Shape;2100;p78"/>
            <p:cNvSpPr/>
            <p:nvPr/>
          </p:nvSpPr>
          <p:spPr>
            <a:xfrm>
              <a:off x="1577825" y="1725900"/>
              <a:ext cx="19225" cy="65175"/>
            </a:xfrm>
            <a:custGeom>
              <a:avLst/>
              <a:gdLst/>
              <a:ahLst/>
              <a:cxnLst/>
              <a:rect l="l" t="t" r="r" b="b"/>
              <a:pathLst>
                <a:path w="769" h="2607" extrusionOk="0">
                  <a:moveTo>
                    <a:pt x="314" y="0"/>
                  </a:moveTo>
                  <a:cubicBezTo>
                    <a:pt x="208" y="0"/>
                    <a:pt x="90" y="91"/>
                    <a:pt x="90" y="205"/>
                  </a:cubicBezTo>
                  <a:cubicBezTo>
                    <a:pt x="90" y="584"/>
                    <a:pt x="144" y="964"/>
                    <a:pt x="131" y="1344"/>
                  </a:cubicBezTo>
                  <a:cubicBezTo>
                    <a:pt x="117" y="1737"/>
                    <a:pt x="49" y="2103"/>
                    <a:pt x="9" y="2470"/>
                  </a:cubicBezTo>
                  <a:cubicBezTo>
                    <a:pt x="0" y="2561"/>
                    <a:pt x="73" y="2606"/>
                    <a:pt x="147" y="2606"/>
                  </a:cubicBezTo>
                  <a:cubicBezTo>
                    <a:pt x="193" y="2606"/>
                    <a:pt x="240" y="2588"/>
                    <a:pt x="266" y="2551"/>
                  </a:cubicBezTo>
                  <a:cubicBezTo>
                    <a:pt x="700" y="1805"/>
                    <a:pt x="768" y="910"/>
                    <a:pt x="456" y="96"/>
                  </a:cubicBezTo>
                  <a:cubicBezTo>
                    <a:pt x="427" y="28"/>
                    <a:pt x="372" y="0"/>
                    <a:pt x="31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01" name="Google Shape;2101;p78"/>
            <p:cNvSpPr/>
            <p:nvPr/>
          </p:nvSpPr>
          <p:spPr>
            <a:xfrm>
              <a:off x="1157275" y="1706450"/>
              <a:ext cx="27600" cy="59500"/>
            </a:xfrm>
            <a:custGeom>
              <a:avLst/>
              <a:gdLst/>
              <a:ahLst/>
              <a:cxnLst/>
              <a:rect l="l" t="t" r="r" b="b"/>
              <a:pathLst>
                <a:path w="1104" h="2380" extrusionOk="0">
                  <a:moveTo>
                    <a:pt x="585" y="0"/>
                  </a:moveTo>
                  <a:cubicBezTo>
                    <a:pt x="571" y="0"/>
                    <a:pt x="557" y="6"/>
                    <a:pt x="543" y="20"/>
                  </a:cubicBezTo>
                  <a:cubicBezTo>
                    <a:pt x="204" y="386"/>
                    <a:pt x="0" y="766"/>
                    <a:pt x="68" y="1281"/>
                  </a:cubicBezTo>
                  <a:cubicBezTo>
                    <a:pt x="136" y="1796"/>
                    <a:pt x="367" y="2176"/>
                    <a:pt x="841" y="2366"/>
                  </a:cubicBezTo>
                  <a:cubicBezTo>
                    <a:pt x="860" y="2375"/>
                    <a:pt x="878" y="2380"/>
                    <a:pt x="897" y="2380"/>
                  </a:cubicBezTo>
                  <a:cubicBezTo>
                    <a:pt x="1010" y="2380"/>
                    <a:pt x="1103" y="2214"/>
                    <a:pt x="1045" y="2108"/>
                  </a:cubicBezTo>
                  <a:cubicBezTo>
                    <a:pt x="679" y="1525"/>
                    <a:pt x="339" y="793"/>
                    <a:pt x="638" y="101"/>
                  </a:cubicBezTo>
                  <a:cubicBezTo>
                    <a:pt x="658" y="51"/>
                    <a:pt x="626" y="0"/>
                    <a:pt x="585"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02" name="Google Shape;2102;p78"/>
            <p:cNvSpPr/>
            <p:nvPr/>
          </p:nvSpPr>
          <p:spPr>
            <a:xfrm>
              <a:off x="1107775" y="1725400"/>
              <a:ext cx="48325" cy="61450"/>
            </a:xfrm>
            <a:custGeom>
              <a:avLst/>
              <a:gdLst/>
              <a:ahLst/>
              <a:cxnLst/>
              <a:rect l="l" t="t" r="r" b="b"/>
              <a:pathLst>
                <a:path w="1933" h="2458" extrusionOk="0">
                  <a:moveTo>
                    <a:pt x="572" y="1"/>
                  </a:moveTo>
                  <a:cubicBezTo>
                    <a:pt x="551" y="1"/>
                    <a:pt x="530" y="11"/>
                    <a:pt x="516" y="35"/>
                  </a:cubicBezTo>
                  <a:cubicBezTo>
                    <a:pt x="0" y="957"/>
                    <a:pt x="461" y="2191"/>
                    <a:pt x="1533" y="2449"/>
                  </a:cubicBezTo>
                  <a:cubicBezTo>
                    <a:pt x="1553" y="2455"/>
                    <a:pt x="1573" y="2457"/>
                    <a:pt x="1592" y="2457"/>
                  </a:cubicBezTo>
                  <a:cubicBezTo>
                    <a:pt x="1803" y="2457"/>
                    <a:pt x="1933" y="2139"/>
                    <a:pt x="1709" y="2015"/>
                  </a:cubicBezTo>
                  <a:cubicBezTo>
                    <a:pt x="1031" y="1662"/>
                    <a:pt x="529" y="876"/>
                    <a:pt x="638" y="89"/>
                  </a:cubicBezTo>
                  <a:cubicBezTo>
                    <a:pt x="647" y="36"/>
                    <a:pt x="610" y="1"/>
                    <a:pt x="572"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03" name="Google Shape;2103;p78"/>
            <p:cNvSpPr/>
            <p:nvPr/>
          </p:nvSpPr>
          <p:spPr>
            <a:xfrm>
              <a:off x="1336625" y="1673925"/>
              <a:ext cx="29525" cy="59050"/>
            </a:xfrm>
            <a:custGeom>
              <a:avLst/>
              <a:gdLst/>
              <a:ahLst/>
              <a:cxnLst/>
              <a:rect l="l" t="t" r="r" b="b"/>
              <a:pathLst>
                <a:path w="1181" h="2362" extrusionOk="0">
                  <a:moveTo>
                    <a:pt x="752" y="1"/>
                  </a:moveTo>
                  <a:cubicBezTo>
                    <a:pt x="687" y="1"/>
                    <a:pt x="626" y="38"/>
                    <a:pt x="611" y="114"/>
                  </a:cubicBezTo>
                  <a:cubicBezTo>
                    <a:pt x="462" y="534"/>
                    <a:pt x="665" y="1958"/>
                    <a:pt x="136" y="2080"/>
                  </a:cubicBezTo>
                  <a:cubicBezTo>
                    <a:pt x="1" y="2121"/>
                    <a:pt x="28" y="2284"/>
                    <a:pt x="136" y="2324"/>
                  </a:cubicBezTo>
                  <a:cubicBezTo>
                    <a:pt x="198" y="2350"/>
                    <a:pt x="256" y="2361"/>
                    <a:pt x="310" y="2361"/>
                  </a:cubicBezTo>
                  <a:cubicBezTo>
                    <a:pt x="603" y="2361"/>
                    <a:pt x="791" y="2029"/>
                    <a:pt x="882" y="1755"/>
                  </a:cubicBezTo>
                  <a:cubicBezTo>
                    <a:pt x="1059" y="1239"/>
                    <a:pt x="1181" y="575"/>
                    <a:pt x="896" y="73"/>
                  </a:cubicBezTo>
                  <a:cubicBezTo>
                    <a:pt x="860" y="25"/>
                    <a:pt x="805" y="1"/>
                    <a:pt x="752"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04" name="Google Shape;2104;p78"/>
            <p:cNvSpPr/>
            <p:nvPr/>
          </p:nvSpPr>
          <p:spPr>
            <a:xfrm>
              <a:off x="1363750" y="1677400"/>
              <a:ext cx="44100" cy="73200"/>
            </a:xfrm>
            <a:custGeom>
              <a:avLst/>
              <a:gdLst/>
              <a:ahLst/>
              <a:cxnLst/>
              <a:rect l="l" t="t" r="r" b="b"/>
              <a:pathLst>
                <a:path w="1764" h="2928" extrusionOk="0">
                  <a:moveTo>
                    <a:pt x="1460" y="0"/>
                  </a:moveTo>
                  <a:cubicBezTo>
                    <a:pt x="1350" y="0"/>
                    <a:pt x="1235" y="61"/>
                    <a:pt x="1208" y="178"/>
                  </a:cubicBezTo>
                  <a:cubicBezTo>
                    <a:pt x="991" y="1128"/>
                    <a:pt x="977" y="2267"/>
                    <a:pt x="41" y="2809"/>
                  </a:cubicBezTo>
                  <a:cubicBezTo>
                    <a:pt x="1" y="2823"/>
                    <a:pt x="14" y="2877"/>
                    <a:pt x="55" y="2891"/>
                  </a:cubicBezTo>
                  <a:cubicBezTo>
                    <a:pt x="131" y="2916"/>
                    <a:pt x="205" y="2927"/>
                    <a:pt x="279" y="2927"/>
                  </a:cubicBezTo>
                  <a:cubicBezTo>
                    <a:pt x="677" y="2927"/>
                    <a:pt x="1029" y="2585"/>
                    <a:pt x="1235" y="2253"/>
                  </a:cubicBezTo>
                  <a:cubicBezTo>
                    <a:pt x="1615" y="1629"/>
                    <a:pt x="1764" y="897"/>
                    <a:pt x="1682" y="178"/>
                  </a:cubicBezTo>
                  <a:cubicBezTo>
                    <a:pt x="1669" y="58"/>
                    <a:pt x="1567" y="0"/>
                    <a:pt x="1460"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05" name="Google Shape;2105;p78"/>
            <p:cNvSpPr/>
            <p:nvPr/>
          </p:nvSpPr>
          <p:spPr>
            <a:xfrm>
              <a:off x="1268525" y="1904750"/>
              <a:ext cx="48350" cy="21600"/>
            </a:xfrm>
            <a:custGeom>
              <a:avLst/>
              <a:gdLst/>
              <a:ahLst/>
              <a:cxnLst/>
              <a:rect l="l" t="t" r="r" b="b"/>
              <a:pathLst>
                <a:path w="1934" h="864" extrusionOk="0">
                  <a:moveTo>
                    <a:pt x="1698" y="1"/>
                  </a:moveTo>
                  <a:cubicBezTo>
                    <a:pt x="1679" y="1"/>
                    <a:pt x="1660" y="3"/>
                    <a:pt x="1640" y="8"/>
                  </a:cubicBezTo>
                  <a:cubicBezTo>
                    <a:pt x="1274" y="103"/>
                    <a:pt x="1002" y="320"/>
                    <a:pt x="609" y="333"/>
                  </a:cubicBezTo>
                  <a:cubicBezTo>
                    <a:pt x="573" y="333"/>
                    <a:pt x="459" y="323"/>
                    <a:pt x="342" y="323"/>
                  </a:cubicBezTo>
                  <a:cubicBezTo>
                    <a:pt x="197" y="323"/>
                    <a:pt x="47" y="339"/>
                    <a:pt x="39" y="415"/>
                  </a:cubicBezTo>
                  <a:cubicBezTo>
                    <a:pt x="1" y="737"/>
                    <a:pt x="575" y="863"/>
                    <a:pt x="841" y="863"/>
                  </a:cubicBezTo>
                  <a:cubicBezTo>
                    <a:pt x="855" y="863"/>
                    <a:pt x="868" y="863"/>
                    <a:pt x="880" y="862"/>
                  </a:cubicBezTo>
                  <a:cubicBezTo>
                    <a:pt x="1301" y="849"/>
                    <a:pt x="1762" y="686"/>
                    <a:pt x="1897" y="266"/>
                  </a:cubicBezTo>
                  <a:cubicBezTo>
                    <a:pt x="1933" y="123"/>
                    <a:pt x="1833" y="1"/>
                    <a:pt x="1698"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06" name="Google Shape;2106;p78"/>
            <p:cNvSpPr/>
            <p:nvPr/>
          </p:nvSpPr>
          <p:spPr>
            <a:xfrm>
              <a:off x="1250975" y="1946650"/>
              <a:ext cx="78000" cy="22075"/>
            </a:xfrm>
            <a:custGeom>
              <a:avLst/>
              <a:gdLst/>
              <a:ahLst/>
              <a:cxnLst/>
              <a:rect l="l" t="t" r="r" b="b"/>
              <a:pathLst>
                <a:path w="3120" h="883" extrusionOk="0">
                  <a:moveTo>
                    <a:pt x="2805" y="1"/>
                  </a:moveTo>
                  <a:cubicBezTo>
                    <a:pt x="2782" y="1"/>
                    <a:pt x="2758" y="5"/>
                    <a:pt x="2735" y="14"/>
                  </a:cubicBezTo>
                  <a:cubicBezTo>
                    <a:pt x="2021" y="320"/>
                    <a:pt x="1344" y="636"/>
                    <a:pt x="578" y="636"/>
                  </a:cubicBezTo>
                  <a:cubicBezTo>
                    <a:pt x="429" y="636"/>
                    <a:pt x="275" y="623"/>
                    <a:pt x="118" y="597"/>
                  </a:cubicBezTo>
                  <a:cubicBezTo>
                    <a:pt x="114" y="596"/>
                    <a:pt x="110" y="596"/>
                    <a:pt x="106" y="596"/>
                  </a:cubicBezTo>
                  <a:cubicBezTo>
                    <a:pt x="33" y="596"/>
                    <a:pt x="0" y="720"/>
                    <a:pt x="90" y="746"/>
                  </a:cubicBezTo>
                  <a:cubicBezTo>
                    <a:pt x="459" y="828"/>
                    <a:pt x="844" y="883"/>
                    <a:pt x="1223" y="883"/>
                  </a:cubicBezTo>
                  <a:cubicBezTo>
                    <a:pt x="1848" y="883"/>
                    <a:pt x="2459" y="734"/>
                    <a:pt x="2966" y="312"/>
                  </a:cubicBezTo>
                  <a:cubicBezTo>
                    <a:pt x="3119" y="182"/>
                    <a:pt x="2964" y="1"/>
                    <a:pt x="2805"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75" name="Nin2"/>
          <p:cNvGrpSpPr/>
          <p:nvPr/>
        </p:nvGrpSpPr>
        <p:grpSpPr>
          <a:xfrm>
            <a:off x="3736793" y="227045"/>
            <a:ext cx="1191775" cy="1125975"/>
            <a:chOff x="686675" y="1159675"/>
            <a:chExt cx="1191775" cy="1125975"/>
          </a:xfrm>
        </p:grpSpPr>
        <p:sp>
          <p:nvSpPr>
            <p:cNvPr id="76" name="Google Shape;2087;p78"/>
            <p:cNvSpPr/>
            <p:nvPr/>
          </p:nvSpPr>
          <p:spPr>
            <a:xfrm>
              <a:off x="686675" y="1159675"/>
              <a:ext cx="1191775" cy="1125975"/>
            </a:xfrm>
            <a:custGeom>
              <a:avLst/>
              <a:gdLst/>
              <a:ahLst/>
              <a:cxnLst/>
              <a:rect l="l" t="t" r="r" b="b"/>
              <a:pathLst>
                <a:path w="47671" h="45039" extrusionOk="0">
                  <a:moveTo>
                    <a:pt x="23998" y="0"/>
                  </a:moveTo>
                  <a:cubicBezTo>
                    <a:pt x="23978" y="0"/>
                    <a:pt x="23958" y="1"/>
                    <a:pt x="23937" y="2"/>
                  </a:cubicBezTo>
                  <a:cubicBezTo>
                    <a:pt x="22866" y="83"/>
                    <a:pt x="22161" y="2036"/>
                    <a:pt x="21754" y="2796"/>
                  </a:cubicBezTo>
                  <a:cubicBezTo>
                    <a:pt x="21103" y="4030"/>
                    <a:pt x="20520" y="5359"/>
                    <a:pt x="20235" y="6729"/>
                  </a:cubicBezTo>
                  <a:cubicBezTo>
                    <a:pt x="19597" y="5929"/>
                    <a:pt x="18675" y="5264"/>
                    <a:pt x="17862" y="4667"/>
                  </a:cubicBezTo>
                  <a:cubicBezTo>
                    <a:pt x="17448" y="4375"/>
                    <a:pt x="16816" y="3788"/>
                    <a:pt x="16230" y="3788"/>
                  </a:cubicBezTo>
                  <a:cubicBezTo>
                    <a:pt x="16163" y="3788"/>
                    <a:pt x="16096" y="3796"/>
                    <a:pt x="16031" y="3813"/>
                  </a:cubicBezTo>
                  <a:cubicBezTo>
                    <a:pt x="15271" y="4016"/>
                    <a:pt x="15298" y="5372"/>
                    <a:pt x="15203" y="5956"/>
                  </a:cubicBezTo>
                  <a:cubicBezTo>
                    <a:pt x="15068" y="6878"/>
                    <a:pt x="15014" y="7814"/>
                    <a:pt x="15041" y="8749"/>
                  </a:cubicBezTo>
                  <a:cubicBezTo>
                    <a:pt x="13630" y="7651"/>
                    <a:pt x="11799" y="6891"/>
                    <a:pt x="10118" y="6349"/>
                  </a:cubicBezTo>
                  <a:cubicBezTo>
                    <a:pt x="9771" y="6236"/>
                    <a:pt x="9340" y="6076"/>
                    <a:pt x="8946" y="6076"/>
                  </a:cubicBezTo>
                  <a:cubicBezTo>
                    <a:pt x="8632" y="6076"/>
                    <a:pt x="8342" y="6178"/>
                    <a:pt x="8138" y="6485"/>
                  </a:cubicBezTo>
                  <a:cubicBezTo>
                    <a:pt x="7514" y="7420"/>
                    <a:pt x="8151" y="9644"/>
                    <a:pt x="8355" y="10621"/>
                  </a:cubicBezTo>
                  <a:cubicBezTo>
                    <a:pt x="8639" y="11950"/>
                    <a:pt x="9033" y="13333"/>
                    <a:pt x="9724" y="14513"/>
                  </a:cubicBezTo>
                  <a:cubicBezTo>
                    <a:pt x="9540" y="14507"/>
                    <a:pt x="9354" y="14505"/>
                    <a:pt x="9168" y="14505"/>
                  </a:cubicBezTo>
                  <a:cubicBezTo>
                    <a:pt x="8505" y="14505"/>
                    <a:pt x="7834" y="14539"/>
                    <a:pt x="7188" y="14581"/>
                  </a:cubicBezTo>
                  <a:cubicBezTo>
                    <a:pt x="6592" y="14608"/>
                    <a:pt x="5344" y="14595"/>
                    <a:pt x="4964" y="15178"/>
                  </a:cubicBezTo>
                  <a:cubicBezTo>
                    <a:pt x="4571" y="15747"/>
                    <a:pt x="5317" y="16764"/>
                    <a:pt x="5588" y="17307"/>
                  </a:cubicBezTo>
                  <a:cubicBezTo>
                    <a:pt x="5995" y="18121"/>
                    <a:pt x="6415" y="18989"/>
                    <a:pt x="6958" y="19721"/>
                  </a:cubicBezTo>
                  <a:cubicBezTo>
                    <a:pt x="5425" y="19857"/>
                    <a:pt x="3811" y="20426"/>
                    <a:pt x="2387" y="20928"/>
                  </a:cubicBezTo>
                  <a:cubicBezTo>
                    <a:pt x="1696" y="21186"/>
                    <a:pt x="0" y="21525"/>
                    <a:pt x="28" y="22555"/>
                  </a:cubicBezTo>
                  <a:cubicBezTo>
                    <a:pt x="68" y="23600"/>
                    <a:pt x="1967" y="24373"/>
                    <a:pt x="2686" y="24793"/>
                  </a:cubicBezTo>
                  <a:cubicBezTo>
                    <a:pt x="3879" y="25471"/>
                    <a:pt x="5154" y="26095"/>
                    <a:pt x="6497" y="26421"/>
                  </a:cubicBezTo>
                  <a:cubicBezTo>
                    <a:pt x="5683" y="27017"/>
                    <a:pt x="5005" y="27899"/>
                    <a:pt x="4395" y="28672"/>
                  </a:cubicBezTo>
                  <a:cubicBezTo>
                    <a:pt x="4055" y="29106"/>
                    <a:pt x="3350" y="29811"/>
                    <a:pt x="3486" y="30435"/>
                  </a:cubicBezTo>
                  <a:cubicBezTo>
                    <a:pt x="3662" y="31194"/>
                    <a:pt x="4991" y="31221"/>
                    <a:pt x="5561" y="31316"/>
                  </a:cubicBezTo>
                  <a:cubicBezTo>
                    <a:pt x="6440" y="31495"/>
                    <a:pt x="7340" y="31579"/>
                    <a:pt x="8233" y="31579"/>
                  </a:cubicBezTo>
                  <a:cubicBezTo>
                    <a:pt x="8360" y="31579"/>
                    <a:pt x="8486" y="31577"/>
                    <a:pt x="8612" y="31574"/>
                  </a:cubicBezTo>
                  <a:lnTo>
                    <a:pt x="8612" y="31574"/>
                  </a:lnTo>
                  <a:cubicBezTo>
                    <a:pt x="7595" y="33351"/>
                    <a:pt x="6917" y="35412"/>
                    <a:pt x="6415" y="37378"/>
                  </a:cubicBezTo>
                  <a:cubicBezTo>
                    <a:pt x="6171" y="38287"/>
                    <a:pt x="5954" y="39304"/>
                    <a:pt x="7134" y="39521"/>
                  </a:cubicBezTo>
                  <a:cubicBezTo>
                    <a:pt x="7270" y="39548"/>
                    <a:pt x="7413" y="39560"/>
                    <a:pt x="7561" y="39560"/>
                  </a:cubicBezTo>
                  <a:cubicBezTo>
                    <a:pt x="8860" y="39560"/>
                    <a:pt x="10563" y="38626"/>
                    <a:pt x="11609" y="38152"/>
                  </a:cubicBezTo>
                  <a:cubicBezTo>
                    <a:pt x="12979" y="37568"/>
                    <a:pt x="14268" y="36836"/>
                    <a:pt x="15475" y="35968"/>
                  </a:cubicBezTo>
                  <a:lnTo>
                    <a:pt x="15475" y="35968"/>
                  </a:lnTo>
                  <a:cubicBezTo>
                    <a:pt x="15163" y="37121"/>
                    <a:pt x="14959" y="38301"/>
                    <a:pt x="14851" y="39494"/>
                  </a:cubicBezTo>
                  <a:cubicBezTo>
                    <a:pt x="14783" y="40226"/>
                    <a:pt x="14620" y="41420"/>
                    <a:pt x="15502" y="41800"/>
                  </a:cubicBezTo>
                  <a:cubicBezTo>
                    <a:pt x="15621" y="41849"/>
                    <a:pt x="15747" y="41871"/>
                    <a:pt x="15877" y="41871"/>
                  </a:cubicBezTo>
                  <a:cubicBezTo>
                    <a:pt x="16631" y="41871"/>
                    <a:pt x="17517" y="41130"/>
                    <a:pt x="18038" y="40783"/>
                  </a:cubicBezTo>
                  <a:cubicBezTo>
                    <a:pt x="19001" y="40145"/>
                    <a:pt x="20045" y="39399"/>
                    <a:pt x="20804" y="38477"/>
                  </a:cubicBezTo>
                  <a:cubicBezTo>
                    <a:pt x="21021" y="39738"/>
                    <a:pt x="21388" y="40945"/>
                    <a:pt x="21889" y="42112"/>
                  </a:cubicBezTo>
                  <a:cubicBezTo>
                    <a:pt x="22215" y="42885"/>
                    <a:pt x="22757" y="44865"/>
                    <a:pt x="23775" y="45027"/>
                  </a:cubicBezTo>
                  <a:cubicBezTo>
                    <a:pt x="23821" y="45035"/>
                    <a:pt x="23868" y="45039"/>
                    <a:pt x="23913" y="45039"/>
                  </a:cubicBezTo>
                  <a:cubicBezTo>
                    <a:pt x="24831" y="45039"/>
                    <a:pt x="25363" y="43519"/>
                    <a:pt x="25673" y="42898"/>
                  </a:cubicBezTo>
                  <a:cubicBezTo>
                    <a:pt x="26365" y="41542"/>
                    <a:pt x="27138" y="40023"/>
                    <a:pt x="27463" y="38504"/>
                  </a:cubicBezTo>
                  <a:cubicBezTo>
                    <a:pt x="28128" y="39155"/>
                    <a:pt x="28928" y="39670"/>
                    <a:pt x="29674" y="40186"/>
                  </a:cubicBezTo>
                  <a:cubicBezTo>
                    <a:pt x="30099" y="40473"/>
                    <a:pt x="30796" y="41139"/>
                    <a:pt x="31395" y="41139"/>
                  </a:cubicBezTo>
                  <a:cubicBezTo>
                    <a:pt x="31503" y="41139"/>
                    <a:pt x="31608" y="41117"/>
                    <a:pt x="31708" y="41067"/>
                  </a:cubicBezTo>
                  <a:cubicBezTo>
                    <a:pt x="32346" y="40755"/>
                    <a:pt x="32481" y="39521"/>
                    <a:pt x="32590" y="38938"/>
                  </a:cubicBezTo>
                  <a:cubicBezTo>
                    <a:pt x="32739" y="38111"/>
                    <a:pt x="32888" y="37270"/>
                    <a:pt x="32970" y="36416"/>
                  </a:cubicBezTo>
                  <a:cubicBezTo>
                    <a:pt x="34041" y="37270"/>
                    <a:pt x="35384" y="37826"/>
                    <a:pt x="36658" y="38274"/>
                  </a:cubicBezTo>
                  <a:cubicBezTo>
                    <a:pt x="37399" y="38531"/>
                    <a:pt x="38895" y="39154"/>
                    <a:pt x="39978" y="39154"/>
                  </a:cubicBezTo>
                  <a:cubicBezTo>
                    <a:pt x="40264" y="39154"/>
                    <a:pt x="40520" y="39111"/>
                    <a:pt x="40727" y="39006"/>
                  </a:cubicBezTo>
                  <a:cubicBezTo>
                    <a:pt x="41473" y="38640"/>
                    <a:pt x="41242" y="37704"/>
                    <a:pt x="41107" y="37053"/>
                  </a:cubicBezTo>
                  <a:cubicBezTo>
                    <a:pt x="40768" y="35304"/>
                    <a:pt x="40239" y="33351"/>
                    <a:pt x="39289" y="31791"/>
                  </a:cubicBezTo>
                  <a:lnTo>
                    <a:pt x="39289" y="31791"/>
                  </a:lnTo>
                  <a:cubicBezTo>
                    <a:pt x="39349" y="31792"/>
                    <a:pt x="39409" y="31792"/>
                    <a:pt x="39469" y="31792"/>
                  </a:cubicBezTo>
                  <a:cubicBezTo>
                    <a:pt x="40357" y="31792"/>
                    <a:pt x="41233" y="31699"/>
                    <a:pt x="42097" y="31533"/>
                  </a:cubicBezTo>
                  <a:cubicBezTo>
                    <a:pt x="42680" y="31425"/>
                    <a:pt x="44009" y="31398"/>
                    <a:pt x="44172" y="30652"/>
                  </a:cubicBezTo>
                  <a:cubicBezTo>
                    <a:pt x="44307" y="30028"/>
                    <a:pt x="43616" y="29323"/>
                    <a:pt x="43277" y="28889"/>
                  </a:cubicBezTo>
                  <a:cubicBezTo>
                    <a:pt x="42666" y="28116"/>
                    <a:pt x="41975" y="27234"/>
                    <a:pt x="41174" y="26637"/>
                  </a:cubicBezTo>
                  <a:cubicBezTo>
                    <a:pt x="42517" y="26298"/>
                    <a:pt x="43792" y="25688"/>
                    <a:pt x="44985" y="25010"/>
                  </a:cubicBezTo>
                  <a:cubicBezTo>
                    <a:pt x="45704" y="24590"/>
                    <a:pt x="47603" y="23803"/>
                    <a:pt x="47630" y="22772"/>
                  </a:cubicBezTo>
                  <a:cubicBezTo>
                    <a:pt x="47671" y="21742"/>
                    <a:pt x="45975" y="21389"/>
                    <a:pt x="45297" y="21145"/>
                  </a:cubicBezTo>
                  <a:cubicBezTo>
                    <a:pt x="43860" y="20630"/>
                    <a:pt x="42246" y="20060"/>
                    <a:pt x="40713" y="19924"/>
                  </a:cubicBezTo>
                  <a:cubicBezTo>
                    <a:pt x="41269" y="19192"/>
                    <a:pt x="41690" y="18324"/>
                    <a:pt x="42097" y="17524"/>
                  </a:cubicBezTo>
                  <a:cubicBezTo>
                    <a:pt x="42368" y="16968"/>
                    <a:pt x="43127" y="15991"/>
                    <a:pt x="42721" y="15381"/>
                  </a:cubicBezTo>
                  <a:cubicBezTo>
                    <a:pt x="42314" y="14771"/>
                    <a:pt x="41093" y="14812"/>
                    <a:pt x="40496" y="14784"/>
                  </a:cubicBezTo>
                  <a:cubicBezTo>
                    <a:pt x="39845" y="14753"/>
                    <a:pt x="39186" y="14721"/>
                    <a:pt x="38524" y="14721"/>
                  </a:cubicBezTo>
                  <a:cubicBezTo>
                    <a:pt x="38332" y="14721"/>
                    <a:pt x="38139" y="14724"/>
                    <a:pt x="37947" y="14730"/>
                  </a:cubicBezTo>
                  <a:cubicBezTo>
                    <a:pt x="38652" y="13537"/>
                    <a:pt x="39045" y="12153"/>
                    <a:pt x="39316" y="10824"/>
                  </a:cubicBezTo>
                  <a:cubicBezTo>
                    <a:pt x="39520" y="9848"/>
                    <a:pt x="40171" y="7624"/>
                    <a:pt x="39547" y="6688"/>
                  </a:cubicBezTo>
                  <a:cubicBezTo>
                    <a:pt x="39341" y="6385"/>
                    <a:pt x="39049" y="6285"/>
                    <a:pt x="38732" y="6285"/>
                  </a:cubicBezTo>
                  <a:cubicBezTo>
                    <a:pt x="38339" y="6285"/>
                    <a:pt x="37907" y="6440"/>
                    <a:pt x="37553" y="6552"/>
                  </a:cubicBezTo>
                  <a:cubicBezTo>
                    <a:pt x="35872" y="7095"/>
                    <a:pt x="34041" y="7854"/>
                    <a:pt x="32617" y="8980"/>
                  </a:cubicBezTo>
                  <a:cubicBezTo>
                    <a:pt x="32576" y="8885"/>
                    <a:pt x="32522" y="8790"/>
                    <a:pt x="32454" y="8709"/>
                  </a:cubicBezTo>
                  <a:cubicBezTo>
                    <a:pt x="32427" y="8139"/>
                    <a:pt x="32373" y="7570"/>
                    <a:pt x="32332" y="7013"/>
                  </a:cubicBezTo>
                  <a:cubicBezTo>
                    <a:pt x="32278" y="6403"/>
                    <a:pt x="32251" y="5142"/>
                    <a:pt x="31640" y="4762"/>
                  </a:cubicBezTo>
                  <a:cubicBezTo>
                    <a:pt x="31523" y="4688"/>
                    <a:pt x="31393" y="4657"/>
                    <a:pt x="31255" y="4657"/>
                  </a:cubicBezTo>
                  <a:cubicBezTo>
                    <a:pt x="30660" y="4657"/>
                    <a:pt x="29924" y="5239"/>
                    <a:pt x="29484" y="5481"/>
                  </a:cubicBezTo>
                  <a:cubicBezTo>
                    <a:pt x="28684" y="5915"/>
                    <a:pt x="27802" y="6376"/>
                    <a:pt x="27084" y="6973"/>
                  </a:cubicBezTo>
                  <a:cubicBezTo>
                    <a:pt x="26880" y="5400"/>
                    <a:pt x="26243" y="3786"/>
                    <a:pt x="25673" y="2348"/>
                  </a:cubicBezTo>
                  <a:cubicBezTo>
                    <a:pt x="25407" y="1657"/>
                    <a:pt x="25011" y="0"/>
                    <a:pt x="23998"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 name="Google Shape;2088;p78"/>
            <p:cNvSpPr/>
            <p:nvPr/>
          </p:nvSpPr>
          <p:spPr>
            <a:xfrm>
              <a:off x="922650" y="1375525"/>
              <a:ext cx="719150" cy="694375"/>
            </a:xfrm>
            <a:custGeom>
              <a:avLst/>
              <a:gdLst/>
              <a:ahLst/>
              <a:cxnLst/>
              <a:rect l="l" t="t" r="r" b="b"/>
              <a:pathLst>
                <a:path w="28766" h="27775" extrusionOk="0">
                  <a:moveTo>
                    <a:pt x="14368" y="0"/>
                  </a:moveTo>
                  <a:cubicBezTo>
                    <a:pt x="7137" y="0"/>
                    <a:pt x="1036" y="5608"/>
                    <a:pt x="529" y="12931"/>
                  </a:cubicBezTo>
                  <a:cubicBezTo>
                    <a:pt x="1" y="20580"/>
                    <a:pt x="5778" y="27212"/>
                    <a:pt x="13427" y="27741"/>
                  </a:cubicBezTo>
                  <a:cubicBezTo>
                    <a:pt x="13753" y="27763"/>
                    <a:pt x="14076" y="27775"/>
                    <a:pt x="14398" y="27775"/>
                  </a:cubicBezTo>
                  <a:cubicBezTo>
                    <a:pt x="21629" y="27775"/>
                    <a:pt x="27730" y="22167"/>
                    <a:pt x="28237" y="14844"/>
                  </a:cubicBezTo>
                  <a:cubicBezTo>
                    <a:pt x="28765" y="7195"/>
                    <a:pt x="23002" y="563"/>
                    <a:pt x="15339" y="34"/>
                  </a:cubicBezTo>
                  <a:cubicBezTo>
                    <a:pt x="15013" y="12"/>
                    <a:pt x="14690" y="0"/>
                    <a:pt x="14368"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 name="Google Shape;2089;p78"/>
            <p:cNvSpPr/>
            <p:nvPr/>
          </p:nvSpPr>
          <p:spPr>
            <a:xfrm>
              <a:off x="1461175" y="1480350"/>
              <a:ext cx="68725" cy="99300"/>
            </a:xfrm>
            <a:custGeom>
              <a:avLst/>
              <a:gdLst/>
              <a:ahLst/>
              <a:cxnLst/>
              <a:rect l="l" t="t" r="r" b="b"/>
              <a:pathLst>
                <a:path w="2749" h="3972" extrusionOk="0">
                  <a:moveTo>
                    <a:pt x="139" y="0"/>
                  </a:moveTo>
                  <a:cubicBezTo>
                    <a:pt x="51" y="0"/>
                    <a:pt x="0" y="96"/>
                    <a:pt x="37" y="181"/>
                  </a:cubicBezTo>
                  <a:cubicBezTo>
                    <a:pt x="416" y="805"/>
                    <a:pt x="1081" y="1225"/>
                    <a:pt x="1488" y="1849"/>
                  </a:cubicBezTo>
                  <a:cubicBezTo>
                    <a:pt x="1895" y="2473"/>
                    <a:pt x="2098" y="3205"/>
                    <a:pt x="2423" y="3883"/>
                  </a:cubicBezTo>
                  <a:cubicBezTo>
                    <a:pt x="2449" y="3945"/>
                    <a:pt x="2499" y="3972"/>
                    <a:pt x="2551" y="3972"/>
                  </a:cubicBezTo>
                  <a:cubicBezTo>
                    <a:pt x="2636" y="3972"/>
                    <a:pt x="2727" y="3902"/>
                    <a:pt x="2735" y="3802"/>
                  </a:cubicBezTo>
                  <a:cubicBezTo>
                    <a:pt x="2749" y="2961"/>
                    <a:pt x="2342" y="2161"/>
                    <a:pt x="1881" y="1496"/>
                  </a:cubicBezTo>
                  <a:cubicBezTo>
                    <a:pt x="1488" y="913"/>
                    <a:pt x="891" y="154"/>
                    <a:pt x="172" y="5"/>
                  </a:cubicBezTo>
                  <a:cubicBezTo>
                    <a:pt x="161" y="2"/>
                    <a:pt x="150" y="0"/>
                    <a:pt x="139"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 name="Google Shape;2090;p78"/>
            <p:cNvSpPr/>
            <p:nvPr/>
          </p:nvSpPr>
          <p:spPr>
            <a:xfrm>
              <a:off x="1448375" y="1529350"/>
              <a:ext cx="33050" cy="63200"/>
            </a:xfrm>
            <a:custGeom>
              <a:avLst/>
              <a:gdLst/>
              <a:ahLst/>
              <a:cxnLst/>
              <a:rect l="l" t="t" r="r" b="b"/>
              <a:pathLst>
                <a:path w="1322" h="2528" extrusionOk="0">
                  <a:moveTo>
                    <a:pt x="104" y="0"/>
                  </a:moveTo>
                  <a:cubicBezTo>
                    <a:pt x="48" y="0"/>
                    <a:pt x="0" y="67"/>
                    <a:pt x="33" y="133"/>
                  </a:cubicBezTo>
                  <a:cubicBezTo>
                    <a:pt x="196" y="486"/>
                    <a:pt x="413" y="811"/>
                    <a:pt x="508" y="1204"/>
                  </a:cubicBezTo>
                  <a:cubicBezTo>
                    <a:pt x="603" y="1584"/>
                    <a:pt x="657" y="1977"/>
                    <a:pt x="684" y="2371"/>
                  </a:cubicBezTo>
                  <a:cubicBezTo>
                    <a:pt x="693" y="2458"/>
                    <a:pt x="780" y="2528"/>
                    <a:pt x="858" y="2528"/>
                  </a:cubicBezTo>
                  <a:cubicBezTo>
                    <a:pt x="903" y="2528"/>
                    <a:pt x="945" y="2506"/>
                    <a:pt x="969" y="2452"/>
                  </a:cubicBezTo>
                  <a:cubicBezTo>
                    <a:pt x="1322" y="1638"/>
                    <a:pt x="983" y="418"/>
                    <a:pt x="142" y="11"/>
                  </a:cubicBezTo>
                  <a:cubicBezTo>
                    <a:pt x="129" y="4"/>
                    <a:pt x="116" y="0"/>
                    <a:pt x="10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 name="Google Shape;2091;p78"/>
            <p:cNvSpPr/>
            <p:nvPr/>
          </p:nvSpPr>
          <p:spPr>
            <a:xfrm>
              <a:off x="1030475" y="1896325"/>
              <a:ext cx="86175" cy="81950"/>
            </a:xfrm>
            <a:custGeom>
              <a:avLst/>
              <a:gdLst/>
              <a:ahLst/>
              <a:cxnLst/>
              <a:rect l="l" t="t" r="r" b="b"/>
              <a:pathLst>
                <a:path w="3447" h="3278" extrusionOk="0">
                  <a:moveTo>
                    <a:pt x="377" y="1"/>
                  </a:moveTo>
                  <a:cubicBezTo>
                    <a:pt x="353" y="1"/>
                    <a:pt x="336" y="13"/>
                    <a:pt x="326" y="33"/>
                  </a:cubicBezTo>
                  <a:cubicBezTo>
                    <a:pt x="0" y="548"/>
                    <a:pt x="719" y="1498"/>
                    <a:pt x="1031" y="1891"/>
                  </a:cubicBezTo>
                  <a:cubicBezTo>
                    <a:pt x="1546" y="2528"/>
                    <a:pt x="2252" y="3112"/>
                    <a:pt x="3079" y="3274"/>
                  </a:cubicBezTo>
                  <a:cubicBezTo>
                    <a:pt x="3094" y="3277"/>
                    <a:pt x="3108" y="3278"/>
                    <a:pt x="3122" y="3278"/>
                  </a:cubicBezTo>
                  <a:cubicBezTo>
                    <a:pt x="3338" y="3278"/>
                    <a:pt x="3446" y="2994"/>
                    <a:pt x="3255" y="2854"/>
                  </a:cubicBezTo>
                  <a:cubicBezTo>
                    <a:pt x="2618" y="2420"/>
                    <a:pt x="1980" y="2054"/>
                    <a:pt x="1478" y="1457"/>
                  </a:cubicBezTo>
                  <a:cubicBezTo>
                    <a:pt x="1234" y="1159"/>
                    <a:pt x="1017" y="847"/>
                    <a:pt x="828" y="508"/>
                  </a:cubicBezTo>
                  <a:cubicBezTo>
                    <a:pt x="678" y="277"/>
                    <a:pt x="651" y="101"/>
                    <a:pt x="407" y="6"/>
                  </a:cubicBezTo>
                  <a:cubicBezTo>
                    <a:pt x="396" y="2"/>
                    <a:pt x="386" y="1"/>
                    <a:pt x="377"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1" name="Google Shape;2092;p78"/>
            <p:cNvSpPr/>
            <p:nvPr/>
          </p:nvSpPr>
          <p:spPr>
            <a:xfrm>
              <a:off x="1057600" y="1874025"/>
              <a:ext cx="69525" cy="68050"/>
            </a:xfrm>
            <a:custGeom>
              <a:avLst/>
              <a:gdLst/>
              <a:ahLst/>
              <a:cxnLst/>
              <a:rect l="l" t="t" r="r" b="b"/>
              <a:pathLst>
                <a:path w="2781" h="2722" extrusionOk="0">
                  <a:moveTo>
                    <a:pt x="862" y="548"/>
                  </a:moveTo>
                  <a:cubicBezTo>
                    <a:pt x="1013" y="548"/>
                    <a:pt x="1311" y="768"/>
                    <a:pt x="1384" y="817"/>
                  </a:cubicBezTo>
                  <a:cubicBezTo>
                    <a:pt x="1587" y="939"/>
                    <a:pt x="1777" y="1115"/>
                    <a:pt x="1912" y="1305"/>
                  </a:cubicBezTo>
                  <a:cubicBezTo>
                    <a:pt x="2034" y="1468"/>
                    <a:pt x="2319" y="1915"/>
                    <a:pt x="2170" y="2118"/>
                  </a:cubicBezTo>
                  <a:cubicBezTo>
                    <a:pt x="2136" y="2173"/>
                    <a:pt x="2119" y="2193"/>
                    <a:pt x="2096" y="2193"/>
                  </a:cubicBezTo>
                  <a:cubicBezTo>
                    <a:pt x="2072" y="2193"/>
                    <a:pt x="2041" y="2173"/>
                    <a:pt x="1980" y="2146"/>
                  </a:cubicBezTo>
                  <a:cubicBezTo>
                    <a:pt x="1872" y="2105"/>
                    <a:pt x="1763" y="2064"/>
                    <a:pt x="1655" y="2010"/>
                  </a:cubicBezTo>
                  <a:cubicBezTo>
                    <a:pt x="1573" y="1969"/>
                    <a:pt x="1506" y="1915"/>
                    <a:pt x="1424" y="1861"/>
                  </a:cubicBezTo>
                  <a:cubicBezTo>
                    <a:pt x="1478" y="1779"/>
                    <a:pt x="1465" y="1671"/>
                    <a:pt x="1384" y="1617"/>
                  </a:cubicBezTo>
                  <a:cubicBezTo>
                    <a:pt x="1221" y="1508"/>
                    <a:pt x="1072" y="1359"/>
                    <a:pt x="950" y="1196"/>
                  </a:cubicBezTo>
                  <a:cubicBezTo>
                    <a:pt x="909" y="1128"/>
                    <a:pt x="678" y="640"/>
                    <a:pt x="814" y="559"/>
                  </a:cubicBezTo>
                  <a:cubicBezTo>
                    <a:pt x="827" y="551"/>
                    <a:pt x="844" y="548"/>
                    <a:pt x="862" y="548"/>
                  </a:cubicBezTo>
                  <a:close/>
                  <a:moveTo>
                    <a:pt x="831" y="0"/>
                  </a:moveTo>
                  <a:cubicBezTo>
                    <a:pt x="682" y="0"/>
                    <a:pt x="545" y="49"/>
                    <a:pt x="434" y="166"/>
                  </a:cubicBezTo>
                  <a:cubicBezTo>
                    <a:pt x="0" y="600"/>
                    <a:pt x="271" y="1359"/>
                    <a:pt x="719" y="1752"/>
                  </a:cubicBezTo>
                  <a:cubicBezTo>
                    <a:pt x="922" y="2213"/>
                    <a:pt x="1506" y="2552"/>
                    <a:pt x="1953" y="2688"/>
                  </a:cubicBezTo>
                  <a:cubicBezTo>
                    <a:pt x="2028" y="2710"/>
                    <a:pt x="2098" y="2721"/>
                    <a:pt x="2163" y="2721"/>
                  </a:cubicBezTo>
                  <a:cubicBezTo>
                    <a:pt x="2418" y="2721"/>
                    <a:pt x="2596" y="2556"/>
                    <a:pt x="2672" y="2254"/>
                  </a:cubicBezTo>
                  <a:cubicBezTo>
                    <a:pt x="2780" y="1820"/>
                    <a:pt x="2604" y="1359"/>
                    <a:pt x="2360" y="1006"/>
                  </a:cubicBezTo>
                  <a:cubicBezTo>
                    <a:pt x="2124" y="685"/>
                    <a:pt x="1390" y="0"/>
                    <a:pt x="831"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 name="Google Shape;2093;p78"/>
            <p:cNvSpPr/>
            <p:nvPr/>
          </p:nvSpPr>
          <p:spPr>
            <a:xfrm>
              <a:off x="1065725" y="1509600"/>
              <a:ext cx="69525" cy="80400"/>
            </a:xfrm>
            <a:custGeom>
              <a:avLst/>
              <a:gdLst/>
              <a:ahLst/>
              <a:cxnLst/>
              <a:rect l="l" t="t" r="r" b="b"/>
              <a:pathLst>
                <a:path w="2781" h="3216" extrusionOk="0">
                  <a:moveTo>
                    <a:pt x="1445" y="454"/>
                  </a:moveTo>
                  <a:cubicBezTo>
                    <a:pt x="1692" y="454"/>
                    <a:pt x="1880" y="621"/>
                    <a:pt x="1723" y="1045"/>
                  </a:cubicBezTo>
                  <a:cubicBezTo>
                    <a:pt x="1574" y="1452"/>
                    <a:pt x="1194" y="1845"/>
                    <a:pt x="964" y="2198"/>
                  </a:cubicBezTo>
                  <a:cubicBezTo>
                    <a:pt x="890" y="2317"/>
                    <a:pt x="717" y="2593"/>
                    <a:pt x="608" y="2593"/>
                  </a:cubicBezTo>
                  <a:cubicBezTo>
                    <a:pt x="557" y="2593"/>
                    <a:pt x="520" y="2531"/>
                    <a:pt x="516" y="2361"/>
                  </a:cubicBezTo>
                  <a:cubicBezTo>
                    <a:pt x="516" y="2157"/>
                    <a:pt x="543" y="1967"/>
                    <a:pt x="597" y="1764"/>
                  </a:cubicBezTo>
                  <a:cubicBezTo>
                    <a:pt x="706" y="1343"/>
                    <a:pt x="977" y="1018"/>
                    <a:pt x="1113" y="611"/>
                  </a:cubicBezTo>
                  <a:cubicBezTo>
                    <a:pt x="1126" y="598"/>
                    <a:pt x="1113" y="570"/>
                    <a:pt x="1086" y="557"/>
                  </a:cubicBezTo>
                  <a:cubicBezTo>
                    <a:pt x="1199" y="492"/>
                    <a:pt x="1329" y="454"/>
                    <a:pt x="1445" y="454"/>
                  </a:cubicBezTo>
                  <a:close/>
                  <a:moveTo>
                    <a:pt x="1425" y="1"/>
                  </a:moveTo>
                  <a:cubicBezTo>
                    <a:pt x="883" y="1"/>
                    <a:pt x="419" y="534"/>
                    <a:pt x="272" y="1059"/>
                  </a:cubicBezTo>
                  <a:cubicBezTo>
                    <a:pt x="245" y="1113"/>
                    <a:pt x="258" y="1181"/>
                    <a:pt x="313" y="1235"/>
                  </a:cubicBezTo>
                  <a:cubicBezTo>
                    <a:pt x="82" y="1669"/>
                    <a:pt x="1" y="2171"/>
                    <a:pt x="68" y="2659"/>
                  </a:cubicBezTo>
                  <a:cubicBezTo>
                    <a:pt x="122" y="2924"/>
                    <a:pt x="291" y="3215"/>
                    <a:pt x="603" y="3215"/>
                  </a:cubicBezTo>
                  <a:cubicBezTo>
                    <a:pt x="610" y="3215"/>
                    <a:pt x="617" y="3215"/>
                    <a:pt x="625" y="3215"/>
                  </a:cubicBezTo>
                  <a:cubicBezTo>
                    <a:pt x="1045" y="3201"/>
                    <a:pt x="1276" y="2550"/>
                    <a:pt x="1479" y="2266"/>
                  </a:cubicBezTo>
                  <a:cubicBezTo>
                    <a:pt x="1818" y="1723"/>
                    <a:pt x="2781" y="679"/>
                    <a:pt x="1913" y="150"/>
                  </a:cubicBezTo>
                  <a:cubicBezTo>
                    <a:pt x="1748" y="46"/>
                    <a:pt x="1583" y="1"/>
                    <a:pt x="1425"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3" name="Google Shape;2094;p78"/>
            <p:cNvSpPr/>
            <p:nvPr/>
          </p:nvSpPr>
          <p:spPr>
            <a:xfrm>
              <a:off x="1048100" y="1582475"/>
              <a:ext cx="40250" cy="32125"/>
            </a:xfrm>
            <a:custGeom>
              <a:avLst/>
              <a:gdLst/>
              <a:ahLst/>
              <a:cxnLst/>
              <a:rect l="l" t="t" r="r" b="b"/>
              <a:pathLst>
                <a:path w="1610" h="1285" extrusionOk="0">
                  <a:moveTo>
                    <a:pt x="187" y="0"/>
                  </a:moveTo>
                  <a:cubicBezTo>
                    <a:pt x="178" y="0"/>
                    <a:pt x="168" y="5"/>
                    <a:pt x="163" y="15"/>
                  </a:cubicBezTo>
                  <a:cubicBezTo>
                    <a:pt x="0" y="408"/>
                    <a:pt x="28" y="937"/>
                    <a:pt x="434" y="1168"/>
                  </a:cubicBezTo>
                  <a:cubicBezTo>
                    <a:pt x="575" y="1245"/>
                    <a:pt x="735" y="1284"/>
                    <a:pt x="890" y="1284"/>
                  </a:cubicBezTo>
                  <a:cubicBezTo>
                    <a:pt x="1197" y="1284"/>
                    <a:pt x="1488" y="1131"/>
                    <a:pt x="1587" y="815"/>
                  </a:cubicBezTo>
                  <a:cubicBezTo>
                    <a:pt x="1609" y="706"/>
                    <a:pt x="1534" y="624"/>
                    <a:pt x="1441" y="624"/>
                  </a:cubicBezTo>
                  <a:cubicBezTo>
                    <a:pt x="1418" y="624"/>
                    <a:pt x="1394" y="628"/>
                    <a:pt x="1370" y="639"/>
                  </a:cubicBezTo>
                  <a:cubicBezTo>
                    <a:pt x="1202" y="734"/>
                    <a:pt x="993" y="828"/>
                    <a:pt x="794" y="828"/>
                  </a:cubicBezTo>
                  <a:cubicBezTo>
                    <a:pt x="736" y="828"/>
                    <a:pt x="679" y="820"/>
                    <a:pt x="624" y="802"/>
                  </a:cubicBezTo>
                  <a:cubicBezTo>
                    <a:pt x="299" y="707"/>
                    <a:pt x="109" y="354"/>
                    <a:pt x="217" y="29"/>
                  </a:cubicBezTo>
                  <a:cubicBezTo>
                    <a:pt x="217" y="12"/>
                    <a:pt x="202" y="0"/>
                    <a:pt x="187"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4" name="Google Shape;2095;p78"/>
            <p:cNvSpPr/>
            <p:nvPr/>
          </p:nvSpPr>
          <p:spPr>
            <a:xfrm>
              <a:off x="1098775" y="1481875"/>
              <a:ext cx="64625" cy="53025"/>
            </a:xfrm>
            <a:custGeom>
              <a:avLst/>
              <a:gdLst/>
              <a:ahLst/>
              <a:cxnLst/>
              <a:rect l="l" t="t" r="r" b="b"/>
              <a:pathLst>
                <a:path w="2585" h="2121" extrusionOk="0">
                  <a:moveTo>
                    <a:pt x="993" y="1"/>
                  </a:moveTo>
                  <a:cubicBezTo>
                    <a:pt x="896" y="1"/>
                    <a:pt x="798" y="13"/>
                    <a:pt x="699" y="38"/>
                  </a:cubicBezTo>
                  <a:cubicBezTo>
                    <a:pt x="347" y="120"/>
                    <a:pt x="252" y="283"/>
                    <a:pt x="21" y="540"/>
                  </a:cubicBezTo>
                  <a:cubicBezTo>
                    <a:pt x="1" y="571"/>
                    <a:pt x="26" y="609"/>
                    <a:pt x="52" y="609"/>
                  </a:cubicBezTo>
                  <a:cubicBezTo>
                    <a:pt x="60" y="609"/>
                    <a:pt x="69" y="605"/>
                    <a:pt x="76" y="594"/>
                  </a:cubicBezTo>
                  <a:cubicBezTo>
                    <a:pt x="200" y="475"/>
                    <a:pt x="375" y="427"/>
                    <a:pt x="561" y="427"/>
                  </a:cubicBezTo>
                  <a:cubicBezTo>
                    <a:pt x="883" y="427"/>
                    <a:pt x="1238" y="572"/>
                    <a:pt x="1418" y="744"/>
                  </a:cubicBezTo>
                  <a:cubicBezTo>
                    <a:pt x="1744" y="1056"/>
                    <a:pt x="1825" y="1571"/>
                    <a:pt x="1934" y="1978"/>
                  </a:cubicBezTo>
                  <a:cubicBezTo>
                    <a:pt x="1961" y="2073"/>
                    <a:pt x="2042" y="2120"/>
                    <a:pt x="2123" y="2120"/>
                  </a:cubicBezTo>
                  <a:cubicBezTo>
                    <a:pt x="2205" y="2120"/>
                    <a:pt x="2286" y="2073"/>
                    <a:pt x="2313" y="1978"/>
                  </a:cubicBezTo>
                  <a:cubicBezTo>
                    <a:pt x="2585" y="1300"/>
                    <a:pt x="2218" y="513"/>
                    <a:pt x="1595" y="161"/>
                  </a:cubicBezTo>
                  <a:cubicBezTo>
                    <a:pt x="1409" y="58"/>
                    <a:pt x="1204" y="1"/>
                    <a:pt x="993"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5" name="Google Shape;2096;p78"/>
            <p:cNvSpPr/>
            <p:nvPr/>
          </p:nvSpPr>
          <p:spPr>
            <a:xfrm>
              <a:off x="1464800" y="1787600"/>
              <a:ext cx="81925" cy="104650"/>
            </a:xfrm>
            <a:custGeom>
              <a:avLst/>
              <a:gdLst/>
              <a:ahLst/>
              <a:cxnLst/>
              <a:rect l="l" t="t" r="r" b="b"/>
              <a:pathLst>
                <a:path w="3277" h="4186" extrusionOk="0">
                  <a:moveTo>
                    <a:pt x="2356" y="689"/>
                  </a:moveTo>
                  <a:cubicBezTo>
                    <a:pt x="2694" y="689"/>
                    <a:pt x="2582" y="1251"/>
                    <a:pt x="2550" y="1480"/>
                  </a:cubicBezTo>
                  <a:cubicBezTo>
                    <a:pt x="2468" y="2063"/>
                    <a:pt x="2211" y="2877"/>
                    <a:pt x="1722" y="3256"/>
                  </a:cubicBezTo>
                  <a:cubicBezTo>
                    <a:pt x="1653" y="3369"/>
                    <a:pt x="1576" y="3427"/>
                    <a:pt x="1489" y="3427"/>
                  </a:cubicBezTo>
                  <a:cubicBezTo>
                    <a:pt x="1389" y="3427"/>
                    <a:pt x="1277" y="3349"/>
                    <a:pt x="1153" y="3189"/>
                  </a:cubicBezTo>
                  <a:cubicBezTo>
                    <a:pt x="1194" y="3039"/>
                    <a:pt x="1248" y="2904"/>
                    <a:pt x="1302" y="2755"/>
                  </a:cubicBezTo>
                  <a:cubicBezTo>
                    <a:pt x="1316" y="2714"/>
                    <a:pt x="1329" y="2660"/>
                    <a:pt x="1343" y="2619"/>
                  </a:cubicBezTo>
                  <a:cubicBezTo>
                    <a:pt x="1492" y="2348"/>
                    <a:pt x="1614" y="2063"/>
                    <a:pt x="1668" y="1765"/>
                  </a:cubicBezTo>
                  <a:cubicBezTo>
                    <a:pt x="1736" y="1520"/>
                    <a:pt x="1804" y="910"/>
                    <a:pt x="2021" y="802"/>
                  </a:cubicBezTo>
                  <a:cubicBezTo>
                    <a:pt x="2164" y="722"/>
                    <a:pt x="2273" y="689"/>
                    <a:pt x="2356" y="689"/>
                  </a:cubicBezTo>
                  <a:close/>
                  <a:moveTo>
                    <a:pt x="2478" y="0"/>
                  </a:moveTo>
                  <a:cubicBezTo>
                    <a:pt x="2433" y="0"/>
                    <a:pt x="2385" y="5"/>
                    <a:pt x="2333" y="15"/>
                  </a:cubicBezTo>
                  <a:cubicBezTo>
                    <a:pt x="1695" y="151"/>
                    <a:pt x="1438" y="829"/>
                    <a:pt x="1275" y="1548"/>
                  </a:cubicBezTo>
                  <a:cubicBezTo>
                    <a:pt x="1261" y="1561"/>
                    <a:pt x="1234" y="1588"/>
                    <a:pt x="1221" y="1602"/>
                  </a:cubicBezTo>
                  <a:cubicBezTo>
                    <a:pt x="936" y="2117"/>
                    <a:pt x="0" y="4016"/>
                    <a:pt x="1166" y="4179"/>
                  </a:cubicBezTo>
                  <a:cubicBezTo>
                    <a:pt x="1200" y="4183"/>
                    <a:pt x="1232" y="4185"/>
                    <a:pt x="1265" y="4185"/>
                  </a:cubicBezTo>
                  <a:cubicBezTo>
                    <a:pt x="2128" y="4185"/>
                    <a:pt x="2814" y="2675"/>
                    <a:pt x="2984" y="2009"/>
                  </a:cubicBezTo>
                  <a:cubicBezTo>
                    <a:pt x="3112" y="1508"/>
                    <a:pt x="3277" y="0"/>
                    <a:pt x="2478"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6" name="Google Shape;2097;p78"/>
            <p:cNvSpPr/>
            <p:nvPr/>
          </p:nvSpPr>
          <p:spPr>
            <a:xfrm>
              <a:off x="1495650" y="1758125"/>
              <a:ext cx="69175" cy="47425"/>
            </a:xfrm>
            <a:custGeom>
              <a:avLst/>
              <a:gdLst/>
              <a:ahLst/>
              <a:cxnLst/>
              <a:rect l="l" t="t" r="r" b="b"/>
              <a:pathLst>
                <a:path w="2767" h="1897" extrusionOk="0">
                  <a:moveTo>
                    <a:pt x="1224" y="0"/>
                  </a:moveTo>
                  <a:cubicBezTo>
                    <a:pt x="922" y="0"/>
                    <a:pt x="630" y="108"/>
                    <a:pt x="394" y="299"/>
                  </a:cubicBezTo>
                  <a:cubicBezTo>
                    <a:pt x="244" y="421"/>
                    <a:pt x="136" y="584"/>
                    <a:pt x="68" y="760"/>
                  </a:cubicBezTo>
                  <a:cubicBezTo>
                    <a:pt x="0" y="950"/>
                    <a:pt x="54" y="1086"/>
                    <a:pt x="54" y="1262"/>
                  </a:cubicBezTo>
                  <a:cubicBezTo>
                    <a:pt x="54" y="1286"/>
                    <a:pt x="73" y="1300"/>
                    <a:pt x="91" y="1300"/>
                  </a:cubicBezTo>
                  <a:cubicBezTo>
                    <a:pt x="104" y="1300"/>
                    <a:pt x="117" y="1293"/>
                    <a:pt x="122" y="1275"/>
                  </a:cubicBezTo>
                  <a:cubicBezTo>
                    <a:pt x="189" y="851"/>
                    <a:pt x="735" y="555"/>
                    <a:pt x="1168" y="555"/>
                  </a:cubicBezTo>
                  <a:cubicBezTo>
                    <a:pt x="1260" y="555"/>
                    <a:pt x="1348" y="569"/>
                    <a:pt x="1424" y="597"/>
                  </a:cubicBezTo>
                  <a:cubicBezTo>
                    <a:pt x="1858" y="774"/>
                    <a:pt x="2075" y="1330"/>
                    <a:pt x="2129" y="1764"/>
                  </a:cubicBezTo>
                  <a:cubicBezTo>
                    <a:pt x="2142" y="1858"/>
                    <a:pt x="2210" y="1897"/>
                    <a:pt x="2284" y="1897"/>
                  </a:cubicBezTo>
                  <a:cubicBezTo>
                    <a:pt x="2371" y="1897"/>
                    <a:pt x="2466" y="1844"/>
                    <a:pt x="2496" y="1764"/>
                  </a:cubicBezTo>
                  <a:cubicBezTo>
                    <a:pt x="2767" y="1004"/>
                    <a:pt x="2211" y="150"/>
                    <a:pt x="1411" y="14"/>
                  </a:cubicBezTo>
                  <a:cubicBezTo>
                    <a:pt x="1348" y="5"/>
                    <a:pt x="1286" y="0"/>
                    <a:pt x="122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7" name="Google Shape;2098;p78"/>
            <p:cNvSpPr/>
            <p:nvPr/>
          </p:nvSpPr>
          <p:spPr>
            <a:xfrm>
              <a:off x="1442075" y="1885050"/>
              <a:ext cx="52350" cy="48075"/>
            </a:xfrm>
            <a:custGeom>
              <a:avLst/>
              <a:gdLst/>
              <a:ahLst/>
              <a:cxnLst/>
              <a:rect l="l" t="t" r="r" b="b"/>
              <a:pathLst>
                <a:path w="2094" h="1923" extrusionOk="0">
                  <a:moveTo>
                    <a:pt x="329" y="1"/>
                  </a:moveTo>
                  <a:cubicBezTo>
                    <a:pt x="300" y="1"/>
                    <a:pt x="269" y="16"/>
                    <a:pt x="258" y="50"/>
                  </a:cubicBezTo>
                  <a:cubicBezTo>
                    <a:pt x="136" y="348"/>
                    <a:pt x="0" y="633"/>
                    <a:pt x="82" y="959"/>
                  </a:cubicBezTo>
                  <a:cubicBezTo>
                    <a:pt x="136" y="1271"/>
                    <a:pt x="312" y="1542"/>
                    <a:pt x="570" y="1732"/>
                  </a:cubicBezTo>
                  <a:cubicBezTo>
                    <a:pt x="752" y="1855"/>
                    <a:pt x="991" y="1923"/>
                    <a:pt x="1226" y="1923"/>
                  </a:cubicBezTo>
                  <a:cubicBezTo>
                    <a:pt x="1587" y="1923"/>
                    <a:pt x="1939" y="1762"/>
                    <a:pt x="2062" y="1393"/>
                  </a:cubicBezTo>
                  <a:cubicBezTo>
                    <a:pt x="2094" y="1243"/>
                    <a:pt x="1983" y="1119"/>
                    <a:pt x="1855" y="1119"/>
                  </a:cubicBezTo>
                  <a:cubicBezTo>
                    <a:pt x="1821" y="1119"/>
                    <a:pt x="1785" y="1128"/>
                    <a:pt x="1750" y="1149"/>
                  </a:cubicBezTo>
                  <a:cubicBezTo>
                    <a:pt x="1551" y="1269"/>
                    <a:pt x="1353" y="1368"/>
                    <a:pt x="1151" y="1368"/>
                  </a:cubicBezTo>
                  <a:cubicBezTo>
                    <a:pt x="1036" y="1368"/>
                    <a:pt x="919" y="1336"/>
                    <a:pt x="801" y="1257"/>
                  </a:cubicBezTo>
                  <a:cubicBezTo>
                    <a:pt x="462" y="1040"/>
                    <a:pt x="285" y="457"/>
                    <a:pt x="394" y="77"/>
                  </a:cubicBezTo>
                  <a:cubicBezTo>
                    <a:pt x="409" y="30"/>
                    <a:pt x="370" y="1"/>
                    <a:pt x="329"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8" name="Google Shape;2099;p78"/>
            <p:cNvSpPr/>
            <p:nvPr/>
          </p:nvSpPr>
          <p:spPr>
            <a:xfrm>
              <a:off x="1544675" y="1832400"/>
              <a:ext cx="38125" cy="62875"/>
            </a:xfrm>
            <a:custGeom>
              <a:avLst/>
              <a:gdLst/>
              <a:ahLst/>
              <a:cxnLst/>
              <a:rect l="l" t="t" r="r" b="b"/>
              <a:pathLst>
                <a:path w="1525" h="2515" extrusionOk="0">
                  <a:moveTo>
                    <a:pt x="1193" y="0"/>
                  </a:moveTo>
                  <a:cubicBezTo>
                    <a:pt x="1124" y="0"/>
                    <a:pt x="1059" y="40"/>
                    <a:pt x="1036" y="135"/>
                  </a:cubicBezTo>
                  <a:cubicBezTo>
                    <a:pt x="969" y="556"/>
                    <a:pt x="847" y="963"/>
                    <a:pt x="684" y="1369"/>
                  </a:cubicBezTo>
                  <a:cubicBezTo>
                    <a:pt x="494" y="1709"/>
                    <a:pt x="277" y="2048"/>
                    <a:pt x="46" y="2373"/>
                  </a:cubicBezTo>
                  <a:cubicBezTo>
                    <a:pt x="0" y="2454"/>
                    <a:pt x="72" y="2515"/>
                    <a:pt x="144" y="2515"/>
                  </a:cubicBezTo>
                  <a:cubicBezTo>
                    <a:pt x="157" y="2515"/>
                    <a:pt x="170" y="2513"/>
                    <a:pt x="182" y="2509"/>
                  </a:cubicBezTo>
                  <a:cubicBezTo>
                    <a:pt x="996" y="2143"/>
                    <a:pt x="1525" y="1044"/>
                    <a:pt x="1416" y="190"/>
                  </a:cubicBezTo>
                  <a:cubicBezTo>
                    <a:pt x="1400" y="79"/>
                    <a:pt x="1292" y="0"/>
                    <a:pt x="1193"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9" name="Google Shape;2100;p78"/>
            <p:cNvSpPr/>
            <p:nvPr/>
          </p:nvSpPr>
          <p:spPr>
            <a:xfrm>
              <a:off x="1577825" y="1725900"/>
              <a:ext cx="19225" cy="65175"/>
            </a:xfrm>
            <a:custGeom>
              <a:avLst/>
              <a:gdLst/>
              <a:ahLst/>
              <a:cxnLst/>
              <a:rect l="l" t="t" r="r" b="b"/>
              <a:pathLst>
                <a:path w="769" h="2607" extrusionOk="0">
                  <a:moveTo>
                    <a:pt x="314" y="0"/>
                  </a:moveTo>
                  <a:cubicBezTo>
                    <a:pt x="208" y="0"/>
                    <a:pt x="90" y="91"/>
                    <a:pt x="90" y="205"/>
                  </a:cubicBezTo>
                  <a:cubicBezTo>
                    <a:pt x="90" y="584"/>
                    <a:pt x="144" y="964"/>
                    <a:pt x="131" y="1344"/>
                  </a:cubicBezTo>
                  <a:cubicBezTo>
                    <a:pt x="117" y="1737"/>
                    <a:pt x="49" y="2103"/>
                    <a:pt x="9" y="2470"/>
                  </a:cubicBezTo>
                  <a:cubicBezTo>
                    <a:pt x="0" y="2561"/>
                    <a:pt x="73" y="2606"/>
                    <a:pt x="147" y="2606"/>
                  </a:cubicBezTo>
                  <a:cubicBezTo>
                    <a:pt x="193" y="2606"/>
                    <a:pt x="240" y="2588"/>
                    <a:pt x="266" y="2551"/>
                  </a:cubicBezTo>
                  <a:cubicBezTo>
                    <a:pt x="700" y="1805"/>
                    <a:pt x="768" y="910"/>
                    <a:pt x="456" y="96"/>
                  </a:cubicBezTo>
                  <a:cubicBezTo>
                    <a:pt x="427" y="28"/>
                    <a:pt x="372" y="0"/>
                    <a:pt x="31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0" name="Google Shape;2101;p78"/>
            <p:cNvSpPr/>
            <p:nvPr/>
          </p:nvSpPr>
          <p:spPr>
            <a:xfrm>
              <a:off x="1157275" y="1706450"/>
              <a:ext cx="27600" cy="59500"/>
            </a:xfrm>
            <a:custGeom>
              <a:avLst/>
              <a:gdLst/>
              <a:ahLst/>
              <a:cxnLst/>
              <a:rect l="l" t="t" r="r" b="b"/>
              <a:pathLst>
                <a:path w="1104" h="2380" extrusionOk="0">
                  <a:moveTo>
                    <a:pt x="585" y="0"/>
                  </a:moveTo>
                  <a:cubicBezTo>
                    <a:pt x="571" y="0"/>
                    <a:pt x="557" y="6"/>
                    <a:pt x="543" y="20"/>
                  </a:cubicBezTo>
                  <a:cubicBezTo>
                    <a:pt x="204" y="386"/>
                    <a:pt x="0" y="766"/>
                    <a:pt x="68" y="1281"/>
                  </a:cubicBezTo>
                  <a:cubicBezTo>
                    <a:pt x="136" y="1796"/>
                    <a:pt x="367" y="2176"/>
                    <a:pt x="841" y="2366"/>
                  </a:cubicBezTo>
                  <a:cubicBezTo>
                    <a:pt x="860" y="2375"/>
                    <a:pt x="878" y="2380"/>
                    <a:pt x="897" y="2380"/>
                  </a:cubicBezTo>
                  <a:cubicBezTo>
                    <a:pt x="1010" y="2380"/>
                    <a:pt x="1103" y="2214"/>
                    <a:pt x="1045" y="2108"/>
                  </a:cubicBezTo>
                  <a:cubicBezTo>
                    <a:pt x="679" y="1525"/>
                    <a:pt x="339" y="793"/>
                    <a:pt x="638" y="101"/>
                  </a:cubicBezTo>
                  <a:cubicBezTo>
                    <a:pt x="658" y="51"/>
                    <a:pt x="626" y="0"/>
                    <a:pt x="585"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1" name="Google Shape;2102;p78"/>
            <p:cNvSpPr/>
            <p:nvPr/>
          </p:nvSpPr>
          <p:spPr>
            <a:xfrm>
              <a:off x="1107775" y="1725400"/>
              <a:ext cx="48325" cy="61450"/>
            </a:xfrm>
            <a:custGeom>
              <a:avLst/>
              <a:gdLst/>
              <a:ahLst/>
              <a:cxnLst/>
              <a:rect l="l" t="t" r="r" b="b"/>
              <a:pathLst>
                <a:path w="1933" h="2458" extrusionOk="0">
                  <a:moveTo>
                    <a:pt x="572" y="1"/>
                  </a:moveTo>
                  <a:cubicBezTo>
                    <a:pt x="551" y="1"/>
                    <a:pt x="530" y="11"/>
                    <a:pt x="516" y="35"/>
                  </a:cubicBezTo>
                  <a:cubicBezTo>
                    <a:pt x="0" y="957"/>
                    <a:pt x="461" y="2191"/>
                    <a:pt x="1533" y="2449"/>
                  </a:cubicBezTo>
                  <a:cubicBezTo>
                    <a:pt x="1553" y="2455"/>
                    <a:pt x="1573" y="2457"/>
                    <a:pt x="1592" y="2457"/>
                  </a:cubicBezTo>
                  <a:cubicBezTo>
                    <a:pt x="1803" y="2457"/>
                    <a:pt x="1933" y="2139"/>
                    <a:pt x="1709" y="2015"/>
                  </a:cubicBezTo>
                  <a:cubicBezTo>
                    <a:pt x="1031" y="1662"/>
                    <a:pt x="529" y="876"/>
                    <a:pt x="638" y="89"/>
                  </a:cubicBezTo>
                  <a:cubicBezTo>
                    <a:pt x="647" y="36"/>
                    <a:pt x="610" y="1"/>
                    <a:pt x="572"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2" name="Google Shape;2103;p78"/>
            <p:cNvSpPr/>
            <p:nvPr/>
          </p:nvSpPr>
          <p:spPr>
            <a:xfrm>
              <a:off x="1336625" y="1673925"/>
              <a:ext cx="29525" cy="59050"/>
            </a:xfrm>
            <a:custGeom>
              <a:avLst/>
              <a:gdLst/>
              <a:ahLst/>
              <a:cxnLst/>
              <a:rect l="l" t="t" r="r" b="b"/>
              <a:pathLst>
                <a:path w="1181" h="2362" extrusionOk="0">
                  <a:moveTo>
                    <a:pt x="752" y="1"/>
                  </a:moveTo>
                  <a:cubicBezTo>
                    <a:pt x="687" y="1"/>
                    <a:pt x="626" y="38"/>
                    <a:pt x="611" y="114"/>
                  </a:cubicBezTo>
                  <a:cubicBezTo>
                    <a:pt x="462" y="534"/>
                    <a:pt x="665" y="1958"/>
                    <a:pt x="136" y="2080"/>
                  </a:cubicBezTo>
                  <a:cubicBezTo>
                    <a:pt x="1" y="2121"/>
                    <a:pt x="28" y="2284"/>
                    <a:pt x="136" y="2324"/>
                  </a:cubicBezTo>
                  <a:cubicBezTo>
                    <a:pt x="198" y="2350"/>
                    <a:pt x="256" y="2361"/>
                    <a:pt x="310" y="2361"/>
                  </a:cubicBezTo>
                  <a:cubicBezTo>
                    <a:pt x="603" y="2361"/>
                    <a:pt x="791" y="2029"/>
                    <a:pt x="882" y="1755"/>
                  </a:cubicBezTo>
                  <a:cubicBezTo>
                    <a:pt x="1059" y="1239"/>
                    <a:pt x="1181" y="575"/>
                    <a:pt x="896" y="73"/>
                  </a:cubicBezTo>
                  <a:cubicBezTo>
                    <a:pt x="860" y="25"/>
                    <a:pt x="805" y="1"/>
                    <a:pt x="752"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3" name="Google Shape;2104;p78"/>
            <p:cNvSpPr/>
            <p:nvPr/>
          </p:nvSpPr>
          <p:spPr>
            <a:xfrm>
              <a:off x="1363750" y="1677400"/>
              <a:ext cx="44100" cy="73200"/>
            </a:xfrm>
            <a:custGeom>
              <a:avLst/>
              <a:gdLst/>
              <a:ahLst/>
              <a:cxnLst/>
              <a:rect l="l" t="t" r="r" b="b"/>
              <a:pathLst>
                <a:path w="1764" h="2928" extrusionOk="0">
                  <a:moveTo>
                    <a:pt x="1460" y="0"/>
                  </a:moveTo>
                  <a:cubicBezTo>
                    <a:pt x="1350" y="0"/>
                    <a:pt x="1235" y="61"/>
                    <a:pt x="1208" y="178"/>
                  </a:cubicBezTo>
                  <a:cubicBezTo>
                    <a:pt x="991" y="1128"/>
                    <a:pt x="977" y="2267"/>
                    <a:pt x="41" y="2809"/>
                  </a:cubicBezTo>
                  <a:cubicBezTo>
                    <a:pt x="1" y="2823"/>
                    <a:pt x="14" y="2877"/>
                    <a:pt x="55" y="2891"/>
                  </a:cubicBezTo>
                  <a:cubicBezTo>
                    <a:pt x="131" y="2916"/>
                    <a:pt x="205" y="2927"/>
                    <a:pt x="279" y="2927"/>
                  </a:cubicBezTo>
                  <a:cubicBezTo>
                    <a:pt x="677" y="2927"/>
                    <a:pt x="1029" y="2585"/>
                    <a:pt x="1235" y="2253"/>
                  </a:cubicBezTo>
                  <a:cubicBezTo>
                    <a:pt x="1615" y="1629"/>
                    <a:pt x="1764" y="897"/>
                    <a:pt x="1682" y="178"/>
                  </a:cubicBezTo>
                  <a:cubicBezTo>
                    <a:pt x="1669" y="58"/>
                    <a:pt x="1567" y="0"/>
                    <a:pt x="1460"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4" name="Google Shape;2105;p78"/>
            <p:cNvSpPr/>
            <p:nvPr/>
          </p:nvSpPr>
          <p:spPr>
            <a:xfrm>
              <a:off x="1268525" y="1904750"/>
              <a:ext cx="48350" cy="21600"/>
            </a:xfrm>
            <a:custGeom>
              <a:avLst/>
              <a:gdLst/>
              <a:ahLst/>
              <a:cxnLst/>
              <a:rect l="l" t="t" r="r" b="b"/>
              <a:pathLst>
                <a:path w="1934" h="864" extrusionOk="0">
                  <a:moveTo>
                    <a:pt x="1698" y="1"/>
                  </a:moveTo>
                  <a:cubicBezTo>
                    <a:pt x="1679" y="1"/>
                    <a:pt x="1660" y="3"/>
                    <a:pt x="1640" y="8"/>
                  </a:cubicBezTo>
                  <a:cubicBezTo>
                    <a:pt x="1274" y="103"/>
                    <a:pt x="1002" y="320"/>
                    <a:pt x="609" y="333"/>
                  </a:cubicBezTo>
                  <a:cubicBezTo>
                    <a:pt x="573" y="333"/>
                    <a:pt x="459" y="323"/>
                    <a:pt x="342" y="323"/>
                  </a:cubicBezTo>
                  <a:cubicBezTo>
                    <a:pt x="197" y="323"/>
                    <a:pt x="47" y="339"/>
                    <a:pt x="39" y="415"/>
                  </a:cubicBezTo>
                  <a:cubicBezTo>
                    <a:pt x="1" y="737"/>
                    <a:pt x="575" y="863"/>
                    <a:pt x="841" y="863"/>
                  </a:cubicBezTo>
                  <a:cubicBezTo>
                    <a:pt x="855" y="863"/>
                    <a:pt x="868" y="863"/>
                    <a:pt x="880" y="862"/>
                  </a:cubicBezTo>
                  <a:cubicBezTo>
                    <a:pt x="1301" y="849"/>
                    <a:pt x="1762" y="686"/>
                    <a:pt x="1897" y="266"/>
                  </a:cubicBezTo>
                  <a:cubicBezTo>
                    <a:pt x="1933" y="123"/>
                    <a:pt x="1833" y="1"/>
                    <a:pt x="1698"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5" name="Google Shape;2106;p78"/>
            <p:cNvSpPr/>
            <p:nvPr/>
          </p:nvSpPr>
          <p:spPr>
            <a:xfrm>
              <a:off x="1250975" y="1946650"/>
              <a:ext cx="78000" cy="22075"/>
            </a:xfrm>
            <a:custGeom>
              <a:avLst/>
              <a:gdLst/>
              <a:ahLst/>
              <a:cxnLst/>
              <a:rect l="l" t="t" r="r" b="b"/>
              <a:pathLst>
                <a:path w="3120" h="883" extrusionOk="0">
                  <a:moveTo>
                    <a:pt x="2805" y="1"/>
                  </a:moveTo>
                  <a:cubicBezTo>
                    <a:pt x="2782" y="1"/>
                    <a:pt x="2758" y="5"/>
                    <a:pt x="2735" y="14"/>
                  </a:cubicBezTo>
                  <a:cubicBezTo>
                    <a:pt x="2021" y="320"/>
                    <a:pt x="1344" y="636"/>
                    <a:pt x="578" y="636"/>
                  </a:cubicBezTo>
                  <a:cubicBezTo>
                    <a:pt x="429" y="636"/>
                    <a:pt x="275" y="623"/>
                    <a:pt x="118" y="597"/>
                  </a:cubicBezTo>
                  <a:cubicBezTo>
                    <a:pt x="114" y="596"/>
                    <a:pt x="110" y="596"/>
                    <a:pt x="106" y="596"/>
                  </a:cubicBezTo>
                  <a:cubicBezTo>
                    <a:pt x="33" y="596"/>
                    <a:pt x="0" y="720"/>
                    <a:pt x="90" y="746"/>
                  </a:cubicBezTo>
                  <a:cubicBezTo>
                    <a:pt x="459" y="828"/>
                    <a:pt x="844" y="883"/>
                    <a:pt x="1223" y="883"/>
                  </a:cubicBezTo>
                  <a:cubicBezTo>
                    <a:pt x="1848" y="883"/>
                    <a:pt x="2459" y="734"/>
                    <a:pt x="2966" y="312"/>
                  </a:cubicBezTo>
                  <a:cubicBezTo>
                    <a:pt x="3119" y="182"/>
                    <a:pt x="2964" y="1"/>
                    <a:pt x="2805"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96" name="Nin3"/>
          <p:cNvGrpSpPr/>
          <p:nvPr/>
        </p:nvGrpSpPr>
        <p:grpSpPr>
          <a:xfrm>
            <a:off x="5389698" y="235300"/>
            <a:ext cx="1191775" cy="1125975"/>
            <a:chOff x="686675" y="1159675"/>
            <a:chExt cx="1191775" cy="1125975"/>
          </a:xfrm>
        </p:grpSpPr>
        <p:sp>
          <p:nvSpPr>
            <p:cNvPr id="97" name="Google Shape;2087;p78"/>
            <p:cNvSpPr/>
            <p:nvPr/>
          </p:nvSpPr>
          <p:spPr>
            <a:xfrm>
              <a:off x="686675" y="1159675"/>
              <a:ext cx="1191775" cy="1125975"/>
            </a:xfrm>
            <a:custGeom>
              <a:avLst/>
              <a:gdLst/>
              <a:ahLst/>
              <a:cxnLst/>
              <a:rect l="l" t="t" r="r" b="b"/>
              <a:pathLst>
                <a:path w="47671" h="45039" extrusionOk="0">
                  <a:moveTo>
                    <a:pt x="23998" y="0"/>
                  </a:moveTo>
                  <a:cubicBezTo>
                    <a:pt x="23978" y="0"/>
                    <a:pt x="23958" y="1"/>
                    <a:pt x="23937" y="2"/>
                  </a:cubicBezTo>
                  <a:cubicBezTo>
                    <a:pt x="22866" y="83"/>
                    <a:pt x="22161" y="2036"/>
                    <a:pt x="21754" y="2796"/>
                  </a:cubicBezTo>
                  <a:cubicBezTo>
                    <a:pt x="21103" y="4030"/>
                    <a:pt x="20520" y="5359"/>
                    <a:pt x="20235" y="6729"/>
                  </a:cubicBezTo>
                  <a:cubicBezTo>
                    <a:pt x="19597" y="5929"/>
                    <a:pt x="18675" y="5264"/>
                    <a:pt x="17862" y="4667"/>
                  </a:cubicBezTo>
                  <a:cubicBezTo>
                    <a:pt x="17448" y="4375"/>
                    <a:pt x="16816" y="3788"/>
                    <a:pt x="16230" y="3788"/>
                  </a:cubicBezTo>
                  <a:cubicBezTo>
                    <a:pt x="16163" y="3788"/>
                    <a:pt x="16096" y="3796"/>
                    <a:pt x="16031" y="3813"/>
                  </a:cubicBezTo>
                  <a:cubicBezTo>
                    <a:pt x="15271" y="4016"/>
                    <a:pt x="15298" y="5372"/>
                    <a:pt x="15203" y="5956"/>
                  </a:cubicBezTo>
                  <a:cubicBezTo>
                    <a:pt x="15068" y="6878"/>
                    <a:pt x="15014" y="7814"/>
                    <a:pt x="15041" y="8749"/>
                  </a:cubicBezTo>
                  <a:cubicBezTo>
                    <a:pt x="13630" y="7651"/>
                    <a:pt x="11799" y="6891"/>
                    <a:pt x="10118" y="6349"/>
                  </a:cubicBezTo>
                  <a:cubicBezTo>
                    <a:pt x="9771" y="6236"/>
                    <a:pt x="9340" y="6076"/>
                    <a:pt x="8946" y="6076"/>
                  </a:cubicBezTo>
                  <a:cubicBezTo>
                    <a:pt x="8632" y="6076"/>
                    <a:pt x="8342" y="6178"/>
                    <a:pt x="8138" y="6485"/>
                  </a:cubicBezTo>
                  <a:cubicBezTo>
                    <a:pt x="7514" y="7420"/>
                    <a:pt x="8151" y="9644"/>
                    <a:pt x="8355" y="10621"/>
                  </a:cubicBezTo>
                  <a:cubicBezTo>
                    <a:pt x="8639" y="11950"/>
                    <a:pt x="9033" y="13333"/>
                    <a:pt x="9724" y="14513"/>
                  </a:cubicBezTo>
                  <a:cubicBezTo>
                    <a:pt x="9540" y="14507"/>
                    <a:pt x="9354" y="14505"/>
                    <a:pt x="9168" y="14505"/>
                  </a:cubicBezTo>
                  <a:cubicBezTo>
                    <a:pt x="8505" y="14505"/>
                    <a:pt x="7834" y="14539"/>
                    <a:pt x="7188" y="14581"/>
                  </a:cubicBezTo>
                  <a:cubicBezTo>
                    <a:pt x="6592" y="14608"/>
                    <a:pt x="5344" y="14595"/>
                    <a:pt x="4964" y="15178"/>
                  </a:cubicBezTo>
                  <a:cubicBezTo>
                    <a:pt x="4571" y="15747"/>
                    <a:pt x="5317" y="16764"/>
                    <a:pt x="5588" y="17307"/>
                  </a:cubicBezTo>
                  <a:cubicBezTo>
                    <a:pt x="5995" y="18121"/>
                    <a:pt x="6415" y="18989"/>
                    <a:pt x="6958" y="19721"/>
                  </a:cubicBezTo>
                  <a:cubicBezTo>
                    <a:pt x="5425" y="19857"/>
                    <a:pt x="3811" y="20426"/>
                    <a:pt x="2387" y="20928"/>
                  </a:cubicBezTo>
                  <a:cubicBezTo>
                    <a:pt x="1696" y="21186"/>
                    <a:pt x="0" y="21525"/>
                    <a:pt x="28" y="22555"/>
                  </a:cubicBezTo>
                  <a:cubicBezTo>
                    <a:pt x="68" y="23600"/>
                    <a:pt x="1967" y="24373"/>
                    <a:pt x="2686" y="24793"/>
                  </a:cubicBezTo>
                  <a:cubicBezTo>
                    <a:pt x="3879" y="25471"/>
                    <a:pt x="5154" y="26095"/>
                    <a:pt x="6497" y="26421"/>
                  </a:cubicBezTo>
                  <a:cubicBezTo>
                    <a:pt x="5683" y="27017"/>
                    <a:pt x="5005" y="27899"/>
                    <a:pt x="4395" y="28672"/>
                  </a:cubicBezTo>
                  <a:cubicBezTo>
                    <a:pt x="4055" y="29106"/>
                    <a:pt x="3350" y="29811"/>
                    <a:pt x="3486" y="30435"/>
                  </a:cubicBezTo>
                  <a:cubicBezTo>
                    <a:pt x="3662" y="31194"/>
                    <a:pt x="4991" y="31221"/>
                    <a:pt x="5561" y="31316"/>
                  </a:cubicBezTo>
                  <a:cubicBezTo>
                    <a:pt x="6440" y="31495"/>
                    <a:pt x="7340" y="31579"/>
                    <a:pt x="8233" y="31579"/>
                  </a:cubicBezTo>
                  <a:cubicBezTo>
                    <a:pt x="8360" y="31579"/>
                    <a:pt x="8486" y="31577"/>
                    <a:pt x="8612" y="31574"/>
                  </a:cubicBezTo>
                  <a:lnTo>
                    <a:pt x="8612" y="31574"/>
                  </a:lnTo>
                  <a:cubicBezTo>
                    <a:pt x="7595" y="33351"/>
                    <a:pt x="6917" y="35412"/>
                    <a:pt x="6415" y="37378"/>
                  </a:cubicBezTo>
                  <a:cubicBezTo>
                    <a:pt x="6171" y="38287"/>
                    <a:pt x="5954" y="39304"/>
                    <a:pt x="7134" y="39521"/>
                  </a:cubicBezTo>
                  <a:cubicBezTo>
                    <a:pt x="7270" y="39548"/>
                    <a:pt x="7413" y="39560"/>
                    <a:pt x="7561" y="39560"/>
                  </a:cubicBezTo>
                  <a:cubicBezTo>
                    <a:pt x="8860" y="39560"/>
                    <a:pt x="10563" y="38626"/>
                    <a:pt x="11609" y="38152"/>
                  </a:cubicBezTo>
                  <a:cubicBezTo>
                    <a:pt x="12979" y="37568"/>
                    <a:pt x="14268" y="36836"/>
                    <a:pt x="15475" y="35968"/>
                  </a:cubicBezTo>
                  <a:lnTo>
                    <a:pt x="15475" y="35968"/>
                  </a:lnTo>
                  <a:cubicBezTo>
                    <a:pt x="15163" y="37121"/>
                    <a:pt x="14959" y="38301"/>
                    <a:pt x="14851" y="39494"/>
                  </a:cubicBezTo>
                  <a:cubicBezTo>
                    <a:pt x="14783" y="40226"/>
                    <a:pt x="14620" y="41420"/>
                    <a:pt x="15502" y="41800"/>
                  </a:cubicBezTo>
                  <a:cubicBezTo>
                    <a:pt x="15621" y="41849"/>
                    <a:pt x="15747" y="41871"/>
                    <a:pt x="15877" y="41871"/>
                  </a:cubicBezTo>
                  <a:cubicBezTo>
                    <a:pt x="16631" y="41871"/>
                    <a:pt x="17517" y="41130"/>
                    <a:pt x="18038" y="40783"/>
                  </a:cubicBezTo>
                  <a:cubicBezTo>
                    <a:pt x="19001" y="40145"/>
                    <a:pt x="20045" y="39399"/>
                    <a:pt x="20804" y="38477"/>
                  </a:cubicBezTo>
                  <a:cubicBezTo>
                    <a:pt x="21021" y="39738"/>
                    <a:pt x="21388" y="40945"/>
                    <a:pt x="21889" y="42112"/>
                  </a:cubicBezTo>
                  <a:cubicBezTo>
                    <a:pt x="22215" y="42885"/>
                    <a:pt x="22757" y="44865"/>
                    <a:pt x="23775" y="45027"/>
                  </a:cubicBezTo>
                  <a:cubicBezTo>
                    <a:pt x="23821" y="45035"/>
                    <a:pt x="23868" y="45039"/>
                    <a:pt x="23913" y="45039"/>
                  </a:cubicBezTo>
                  <a:cubicBezTo>
                    <a:pt x="24831" y="45039"/>
                    <a:pt x="25363" y="43519"/>
                    <a:pt x="25673" y="42898"/>
                  </a:cubicBezTo>
                  <a:cubicBezTo>
                    <a:pt x="26365" y="41542"/>
                    <a:pt x="27138" y="40023"/>
                    <a:pt x="27463" y="38504"/>
                  </a:cubicBezTo>
                  <a:cubicBezTo>
                    <a:pt x="28128" y="39155"/>
                    <a:pt x="28928" y="39670"/>
                    <a:pt x="29674" y="40186"/>
                  </a:cubicBezTo>
                  <a:cubicBezTo>
                    <a:pt x="30099" y="40473"/>
                    <a:pt x="30796" y="41139"/>
                    <a:pt x="31395" y="41139"/>
                  </a:cubicBezTo>
                  <a:cubicBezTo>
                    <a:pt x="31503" y="41139"/>
                    <a:pt x="31608" y="41117"/>
                    <a:pt x="31708" y="41067"/>
                  </a:cubicBezTo>
                  <a:cubicBezTo>
                    <a:pt x="32346" y="40755"/>
                    <a:pt x="32481" y="39521"/>
                    <a:pt x="32590" y="38938"/>
                  </a:cubicBezTo>
                  <a:cubicBezTo>
                    <a:pt x="32739" y="38111"/>
                    <a:pt x="32888" y="37270"/>
                    <a:pt x="32970" y="36416"/>
                  </a:cubicBezTo>
                  <a:cubicBezTo>
                    <a:pt x="34041" y="37270"/>
                    <a:pt x="35384" y="37826"/>
                    <a:pt x="36658" y="38274"/>
                  </a:cubicBezTo>
                  <a:cubicBezTo>
                    <a:pt x="37399" y="38531"/>
                    <a:pt x="38895" y="39154"/>
                    <a:pt x="39978" y="39154"/>
                  </a:cubicBezTo>
                  <a:cubicBezTo>
                    <a:pt x="40264" y="39154"/>
                    <a:pt x="40520" y="39111"/>
                    <a:pt x="40727" y="39006"/>
                  </a:cubicBezTo>
                  <a:cubicBezTo>
                    <a:pt x="41473" y="38640"/>
                    <a:pt x="41242" y="37704"/>
                    <a:pt x="41107" y="37053"/>
                  </a:cubicBezTo>
                  <a:cubicBezTo>
                    <a:pt x="40768" y="35304"/>
                    <a:pt x="40239" y="33351"/>
                    <a:pt x="39289" y="31791"/>
                  </a:cubicBezTo>
                  <a:lnTo>
                    <a:pt x="39289" y="31791"/>
                  </a:lnTo>
                  <a:cubicBezTo>
                    <a:pt x="39349" y="31792"/>
                    <a:pt x="39409" y="31792"/>
                    <a:pt x="39469" y="31792"/>
                  </a:cubicBezTo>
                  <a:cubicBezTo>
                    <a:pt x="40357" y="31792"/>
                    <a:pt x="41233" y="31699"/>
                    <a:pt x="42097" y="31533"/>
                  </a:cubicBezTo>
                  <a:cubicBezTo>
                    <a:pt x="42680" y="31425"/>
                    <a:pt x="44009" y="31398"/>
                    <a:pt x="44172" y="30652"/>
                  </a:cubicBezTo>
                  <a:cubicBezTo>
                    <a:pt x="44307" y="30028"/>
                    <a:pt x="43616" y="29323"/>
                    <a:pt x="43277" y="28889"/>
                  </a:cubicBezTo>
                  <a:cubicBezTo>
                    <a:pt x="42666" y="28116"/>
                    <a:pt x="41975" y="27234"/>
                    <a:pt x="41174" y="26637"/>
                  </a:cubicBezTo>
                  <a:cubicBezTo>
                    <a:pt x="42517" y="26298"/>
                    <a:pt x="43792" y="25688"/>
                    <a:pt x="44985" y="25010"/>
                  </a:cubicBezTo>
                  <a:cubicBezTo>
                    <a:pt x="45704" y="24590"/>
                    <a:pt x="47603" y="23803"/>
                    <a:pt x="47630" y="22772"/>
                  </a:cubicBezTo>
                  <a:cubicBezTo>
                    <a:pt x="47671" y="21742"/>
                    <a:pt x="45975" y="21389"/>
                    <a:pt x="45297" y="21145"/>
                  </a:cubicBezTo>
                  <a:cubicBezTo>
                    <a:pt x="43860" y="20630"/>
                    <a:pt x="42246" y="20060"/>
                    <a:pt x="40713" y="19924"/>
                  </a:cubicBezTo>
                  <a:cubicBezTo>
                    <a:pt x="41269" y="19192"/>
                    <a:pt x="41690" y="18324"/>
                    <a:pt x="42097" y="17524"/>
                  </a:cubicBezTo>
                  <a:cubicBezTo>
                    <a:pt x="42368" y="16968"/>
                    <a:pt x="43127" y="15991"/>
                    <a:pt x="42721" y="15381"/>
                  </a:cubicBezTo>
                  <a:cubicBezTo>
                    <a:pt x="42314" y="14771"/>
                    <a:pt x="41093" y="14812"/>
                    <a:pt x="40496" y="14784"/>
                  </a:cubicBezTo>
                  <a:cubicBezTo>
                    <a:pt x="39845" y="14753"/>
                    <a:pt x="39186" y="14721"/>
                    <a:pt x="38524" y="14721"/>
                  </a:cubicBezTo>
                  <a:cubicBezTo>
                    <a:pt x="38332" y="14721"/>
                    <a:pt x="38139" y="14724"/>
                    <a:pt x="37947" y="14730"/>
                  </a:cubicBezTo>
                  <a:cubicBezTo>
                    <a:pt x="38652" y="13537"/>
                    <a:pt x="39045" y="12153"/>
                    <a:pt x="39316" y="10824"/>
                  </a:cubicBezTo>
                  <a:cubicBezTo>
                    <a:pt x="39520" y="9848"/>
                    <a:pt x="40171" y="7624"/>
                    <a:pt x="39547" y="6688"/>
                  </a:cubicBezTo>
                  <a:cubicBezTo>
                    <a:pt x="39341" y="6385"/>
                    <a:pt x="39049" y="6285"/>
                    <a:pt x="38732" y="6285"/>
                  </a:cubicBezTo>
                  <a:cubicBezTo>
                    <a:pt x="38339" y="6285"/>
                    <a:pt x="37907" y="6440"/>
                    <a:pt x="37553" y="6552"/>
                  </a:cubicBezTo>
                  <a:cubicBezTo>
                    <a:pt x="35872" y="7095"/>
                    <a:pt x="34041" y="7854"/>
                    <a:pt x="32617" y="8980"/>
                  </a:cubicBezTo>
                  <a:cubicBezTo>
                    <a:pt x="32576" y="8885"/>
                    <a:pt x="32522" y="8790"/>
                    <a:pt x="32454" y="8709"/>
                  </a:cubicBezTo>
                  <a:cubicBezTo>
                    <a:pt x="32427" y="8139"/>
                    <a:pt x="32373" y="7570"/>
                    <a:pt x="32332" y="7013"/>
                  </a:cubicBezTo>
                  <a:cubicBezTo>
                    <a:pt x="32278" y="6403"/>
                    <a:pt x="32251" y="5142"/>
                    <a:pt x="31640" y="4762"/>
                  </a:cubicBezTo>
                  <a:cubicBezTo>
                    <a:pt x="31523" y="4688"/>
                    <a:pt x="31393" y="4657"/>
                    <a:pt x="31255" y="4657"/>
                  </a:cubicBezTo>
                  <a:cubicBezTo>
                    <a:pt x="30660" y="4657"/>
                    <a:pt x="29924" y="5239"/>
                    <a:pt x="29484" y="5481"/>
                  </a:cubicBezTo>
                  <a:cubicBezTo>
                    <a:pt x="28684" y="5915"/>
                    <a:pt x="27802" y="6376"/>
                    <a:pt x="27084" y="6973"/>
                  </a:cubicBezTo>
                  <a:cubicBezTo>
                    <a:pt x="26880" y="5400"/>
                    <a:pt x="26243" y="3786"/>
                    <a:pt x="25673" y="2348"/>
                  </a:cubicBezTo>
                  <a:cubicBezTo>
                    <a:pt x="25407" y="1657"/>
                    <a:pt x="25011" y="0"/>
                    <a:pt x="23998"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8" name="Google Shape;2088;p78"/>
            <p:cNvSpPr/>
            <p:nvPr/>
          </p:nvSpPr>
          <p:spPr>
            <a:xfrm>
              <a:off x="922650" y="1375525"/>
              <a:ext cx="719150" cy="694375"/>
            </a:xfrm>
            <a:custGeom>
              <a:avLst/>
              <a:gdLst/>
              <a:ahLst/>
              <a:cxnLst/>
              <a:rect l="l" t="t" r="r" b="b"/>
              <a:pathLst>
                <a:path w="28766" h="27775" extrusionOk="0">
                  <a:moveTo>
                    <a:pt x="14368" y="0"/>
                  </a:moveTo>
                  <a:cubicBezTo>
                    <a:pt x="7137" y="0"/>
                    <a:pt x="1036" y="5608"/>
                    <a:pt x="529" y="12931"/>
                  </a:cubicBezTo>
                  <a:cubicBezTo>
                    <a:pt x="1" y="20580"/>
                    <a:pt x="5778" y="27212"/>
                    <a:pt x="13427" y="27741"/>
                  </a:cubicBezTo>
                  <a:cubicBezTo>
                    <a:pt x="13753" y="27763"/>
                    <a:pt x="14076" y="27775"/>
                    <a:pt x="14398" y="27775"/>
                  </a:cubicBezTo>
                  <a:cubicBezTo>
                    <a:pt x="21629" y="27775"/>
                    <a:pt x="27730" y="22167"/>
                    <a:pt x="28237" y="14844"/>
                  </a:cubicBezTo>
                  <a:cubicBezTo>
                    <a:pt x="28765" y="7195"/>
                    <a:pt x="23002" y="563"/>
                    <a:pt x="15339" y="34"/>
                  </a:cubicBezTo>
                  <a:cubicBezTo>
                    <a:pt x="15013" y="12"/>
                    <a:pt x="14690" y="0"/>
                    <a:pt x="14368"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9" name="Google Shape;2089;p78"/>
            <p:cNvSpPr/>
            <p:nvPr/>
          </p:nvSpPr>
          <p:spPr>
            <a:xfrm>
              <a:off x="1461175" y="1480350"/>
              <a:ext cx="68725" cy="99300"/>
            </a:xfrm>
            <a:custGeom>
              <a:avLst/>
              <a:gdLst/>
              <a:ahLst/>
              <a:cxnLst/>
              <a:rect l="l" t="t" r="r" b="b"/>
              <a:pathLst>
                <a:path w="2749" h="3972" extrusionOk="0">
                  <a:moveTo>
                    <a:pt x="139" y="0"/>
                  </a:moveTo>
                  <a:cubicBezTo>
                    <a:pt x="51" y="0"/>
                    <a:pt x="0" y="96"/>
                    <a:pt x="37" y="181"/>
                  </a:cubicBezTo>
                  <a:cubicBezTo>
                    <a:pt x="416" y="805"/>
                    <a:pt x="1081" y="1225"/>
                    <a:pt x="1488" y="1849"/>
                  </a:cubicBezTo>
                  <a:cubicBezTo>
                    <a:pt x="1895" y="2473"/>
                    <a:pt x="2098" y="3205"/>
                    <a:pt x="2423" y="3883"/>
                  </a:cubicBezTo>
                  <a:cubicBezTo>
                    <a:pt x="2449" y="3945"/>
                    <a:pt x="2499" y="3972"/>
                    <a:pt x="2551" y="3972"/>
                  </a:cubicBezTo>
                  <a:cubicBezTo>
                    <a:pt x="2636" y="3972"/>
                    <a:pt x="2727" y="3902"/>
                    <a:pt x="2735" y="3802"/>
                  </a:cubicBezTo>
                  <a:cubicBezTo>
                    <a:pt x="2749" y="2961"/>
                    <a:pt x="2342" y="2161"/>
                    <a:pt x="1881" y="1496"/>
                  </a:cubicBezTo>
                  <a:cubicBezTo>
                    <a:pt x="1488" y="913"/>
                    <a:pt x="891" y="154"/>
                    <a:pt x="172" y="5"/>
                  </a:cubicBezTo>
                  <a:cubicBezTo>
                    <a:pt x="161" y="2"/>
                    <a:pt x="150" y="0"/>
                    <a:pt x="139"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0" name="Google Shape;2090;p78"/>
            <p:cNvSpPr/>
            <p:nvPr/>
          </p:nvSpPr>
          <p:spPr>
            <a:xfrm>
              <a:off x="1448375" y="1529350"/>
              <a:ext cx="33050" cy="63200"/>
            </a:xfrm>
            <a:custGeom>
              <a:avLst/>
              <a:gdLst/>
              <a:ahLst/>
              <a:cxnLst/>
              <a:rect l="l" t="t" r="r" b="b"/>
              <a:pathLst>
                <a:path w="1322" h="2528" extrusionOk="0">
                  <a:moveTo>
                    <a:pt x="104" y="0"/>
                  </a:moveTo>
                  <a:cubicBezTo>
                    <a:pt x="48" y="0"/>
                    <a:pt x="0" y="67"/>
                    <a:pt x="33" y="133"/>
                  </a:cubicBezTo>
                  <a:cubicBezTo>
                    <a:pt x="196" y="486"/>
                    <a:pt x="413" y="811"/>
                    <a:pt x="508" y="1204"/>
                  </a:cubicBezTo>
                  <a:cubicBezTo>
                    <a:pt x="603" y="1584"/>
                    <a:pt x="657" y="1977"/>
                    <a:pt x="684" y="2371"/>
                  </a:cubicBezTo>
                  <a:cubicBezTo>
                    <a:pt x="693" y="2458"/>
                    <a:pt x="780" y="2528"/>
                    <a:pt x="858" y="2528"/>
                  </a:cubicBezTo>
                  <a:cubicBezTo>
                    <a:pt x="903" y="2528"/>
                    <a:pt x="945" y="2506"/>
                    <a:pt x="969" y="2452"/>
                  </a:cubicBezTo>
                  <a:cubicBezTo>
                    <a:pt x="1322" y="1638"/>
                    <a:pt x="983" y="418"/>
                    <a:pt x="142" y="11"/>
                  </a:cubicBezTo>
                  <a:cubicBezTo>
                    <a:pt x="129" y="4"/>
                    <a:pt x="116" y="0"/>
                    <a:pt x="10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1" name="Google Shape;2091;p78"/>
            <p:cNvSpPr/>
            <p:nvPr/>
          </p:nvSpPr>
          <p:spPr>
            <a:xfrm>
              <a:off x="1030475" y="1896325"/>
              <a:ext cx="86175" cy="81950"/>
            </a:xfrm>
            <a:custGeom>
              <a:avLst/>
              <a:gdLst/>
              <a:ahLst/>
              <a:cxnLst/>
              <a:rect l="l" t="t" r="r" b="b"/>
              <a:pathLst>
                <a:path w="3447" h="3278" extrusionOk="0">
                  <a:moveTo>
                    <a:pt x="377" y="1"/>
                  </a:moveTo>
                  <a:cubicBezTo>
                    <a:pt x="353" y="1"/>
                    <a:pt x="336" y="13"/>
                    <a:pt x="326" y="33"/>
                  </a:cubicBezTo>
                  <a:cubicBezTo>
                    <a:pt x="0" y="548"/>
                    <a:pt x="719" y="1498"/>
                    <a:pt x="1031" y="1891"/>
                  </a:cubicBezTo>
                  <a:cubicBezTo>
                    <a:pt x="1546" y="2528"/>
                    <a:pt x="2252" y="3112"/>
                    <a:pt x="3079" y="3274"/>
                  </a:cubicBezTo>
                  <a:cubicBezTo>
                    <a:pt x="3094" y="3277"/>
                    <a:pt x="3108" y="3278"/>
                    <a:pt x="3122" y="3278"/>
                  </a:cubicBezTo>
                  <a:cubicBezTo>
                    <a:pt x="3338" y="3278"/>
                    <a:pt x="3446" y="2994"/>
                    <a:pt x="3255" y="2854"/>
                  </a:cubicBezTo>
                  <a:cubicBezTo>
                    <a:pt x="2618" y="2420"/>
                    <a:pt x="1980" y="2054"/>
                    <a:pt x="1478" y="1457"/>
                  </a:cubicBezTo>
                  <a:cubicBezTo>
                    <a:pt x="1234" y="1159"/>
                    <a:pt x="1017" y="847"/>
                    <a:pt x="828" y="508"/>
                  </a:cubicBezTo>
                  <a:cubicBezTo>
                    <a:pt x="678" y="277"/>
                    <a:pt x="651" y="101"/>
                    <a:pt x="407" y="6"/>
                  </a:cubicBezTo>
                  <a:cubicBezTo>
                    <a:pt x="396" y="2"/>
                    <a:pt x="386" y="1"/>
                    <a:pt x="377"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2" name="Google Shape;2092;p78"/>
            <p:cNvSpPr/>
            <p:nvPr/>
          </p:nvSpPr>
          <p:spPr>
            <a:xfrm>
              <a:off x="1057600" y="1874025"/>
              <a:ext cx="69525" cy="68050"/>
            </a:xfrm>
            <a:custGeom>
              <a:avLst/>
              <a:gdLst/>
              <a:ahLst/>
              <a:cxnLst/>
              <a:rect l="l" t="t" r="r" b="b"/>
              <a:pathLst>
                <a:path w="2781" h="2722" extrusionOk="0">
                  <a:moveTo>
                    <a:pt x="862" y="548"/>
                  </a:moveTo>
                  <a:cubicBezTo>
                    <a:pt x="1013" y="548"/>
                    <a:pt x="1311" y="768"/>
                    <a:pt x="1384" y="817"/>
                  </a:cubicBezTo>
                  <a:cubicBezTo>
                    <a:pt x="1587" y="939"/>
                    <a:pt x="1777" y="1115"/>
                    <a:pt x="1912" y="1305"/>
                  </a:cubicBezTo>
                  <a:cubicBezTo>
                    <a:pt x="2034" y="1468"/>
                    <a:pt x="2319" y="1915"/>
                    <a:pt x="2170" y="2118"/>
                  </a:cubicBezTo>
                  <a:cubicBezTo>
                    <a:pt x="2136" y="2173"/>
                    <a:pt x="2119" y="2193"/>
                    <a:pt x="2096" y="2193"/>
                  </a:cubicBezTo>
                  <a:cubicBezTo>
                    <a:pt x="2072" y="2193"/>
                    <a:pt x="2041" y="2173"/>
                    <a:pt x="1980" y="2146"/>
                  </a:cubicBezTo>
                  <a:cubicBezTo>
                    <a:pt x="1872" y="2105"/>
                    <a:pt x="1763" y="2064"/>
                    <a:pt x="1655" y="2010"/>
                  </a:cubicBezTo>
                  <a:cubicBezTo>
                    <a:pt x="1573" y="1969"/>
                    <a:pt x="1506" y="1915"/>
                    <a:pt x="1424" y="1861"/>
                  </a:cubicBezTo>
                  <a:cubicBezTo>
                    <a:pt x="1478" y="1779"/>
                    <a:pt x="1465" y="1671"/>
                    <a:pt x="1384" y="1617"/>
                  </a:cubicBezTo>
                  <a:cubicBezTo>
                    <a:pt x="1221" y="1508"/>
                    <a:pt x="1072" y="1359"/>
                    <a:pt x="950" y="1196"/>
                  </a:cubicBezTo>
                  <a:cubicBezTo>
                    <a:pt x="909" y="1128"/>
                    <a:pt x="678" y="640"/>
                    <a:pt x="814" y="559"/>
                  </a:cubicBezTo>
                  <a:cubicBezTo>
                    <a:pt x="827" y="551"/>
                    <a:pt x="844" y="548"/>
                    <a:pt x="862" y="548"/>
                  </a:cubicBezTo>
                  <a:close/>
                  <a:moveTo>
                    <a:pt x="831" y="0"/>
                  </a:moveTo>
                  <a:cubicBezTo>
                    <a:pt x="682" y="0"/>
                    <a:pt x="545" y="49"/>
                    <a:pt x="434" y="166"/>
                  </a:cubicBezTo>
                  <a:cubicBezTo>
                    <a:pt x="0" y="600"/>
                    <a:pt x="271" y="1359"/>
                    <a:pt x="719" y="1752"/>
                  </a:cubicBezTo>
                  <a:cubicBezTo>
                    <a:pt x="922" y="2213"/>
                    <a:pt x="1506" y="2552"/>
                    <a:pt x="1953" y="2688"/>
                  </a:cubicBezTo>
                  <a:cubicBezTo>
                    <a:pt x="2028" y="2710"/>
                    <a:pt x="2098" y="2721"/>
                    <a:pt x="2163" y="2721"/>
                  </a:cubicBezTo>
                  <a:cubicBezTo>
                    <a:pt x="2418" y="2721"/>
                    <a:pt x="2596" y="2556"/>
                    <a:pt x="2672" y="2254"/>
                  </a:cubicBezTo>
                  <a:cubicBezTo>
                    <a:pt x="2780" y="1820"/>
                    <a:pt x="2604" y="1359"/>
                    <a:pt x="2360" y="1006"/>
                  </a:cubicBezTo>
                  <a:cubicBezTo>
                    <a:pt x="2124" y="685"/>
                    <a:pt x="1390" y="0"/>
                    <a:pt x="831"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3" name="Google Shape;2093;p78"/>
            <p:cNvSpPr/>
            <p:nvPr/>
          </p:nvSpPr>
          <p:spPr>
            <a:xfrm>
              <a:off x="1065725" y="1509600"/>
              <a:ext cx="69525" cy="80400"/>
            </a:xfrm>
            <a:custGeom>
              <a:avLst/>
              <a:gdLst/>
              <a:ahLst/>
              <a:cxnLst/>
              <a:rect l="l" t="t" r="r" b="b"/>
              <a:pathLst>
                <a:path w="2781" h="3216" extrusionOk="0">
                  <a:moveTo>
                    <a:pt x="1445" y="454"/>
                  </a:moveTo>
                  <a:cubicBezTo>
                    <a:pt x="1692" y="454"/>
                    <a:pt x="1880" y="621"/>
                    <a:pt x="1723" y="1045"/>
                  </a:cubicBezTo>
                  <a:cubicBezTo>
                    <a:pt x="1574" y="1452"/>
                    <a:pt x="1194" y="1845"/>
                    <a:pt x="964" y="2198"/>
                  </a:cubicBezTo>
                  <a:cubicBezTo>
                    <a:pt x="890" y="2317"/>
                    <a:pt x="717" y="2593"/>
                    <a:pt x="608" y="2593"/>
                  </a:cubicBezTo>
                  <a:cubicBezTo>
                    <a:pt x="557" y="2593"/>
                    <a:pt x="520" y="2531"/>
                    <a:pt x="516" y="2361"/>
                  </a:cubicBezTo>
                  <a:cubicBezTo>
                    <a:pt x="516" y="2157"/>
                    <a:pt x="543" y="1967"/>
                    <a:pt x="597" y="1764"/>
                  </a:cubicBezTo>
                  <a:cubicBezTo>
                    <a:pt x="706" y="1343"/>
                    <a:pt x="977" y="1018"/>
                    <a:pt x="1113" y="611"/>
                  </a:cubicBezTo>
                  <a:cubicBezTo>
                    <a:pt x="1126" y="598"/>
                    <a:pt x="1113" y="570"/>
                    <a:pt x="1086" y="557"/>
                  </a:cubicBezTo>
                  <a:cubicBezTo>
                    <a:pt x="1199" y="492"/>
                    <a:pt x="1329" y="454"/>
                    <a:pt x="1445" y="454"/>
                  </a:cubicBezTo>
                  <a:close/>
                  <a:moveTo>
                    <a:pt x="1425" y="1"/>
                  </a:moveTo>
                  <a:cubicBezTo>
                    <a:pt x="883" y="1"/>
                    <a:pt x="419" y="534"/>
                    <a:pt x="272" y="1059"/>
                  </a:cubicBezTo>
                  <a:cubicBezTo>
                    <a:pt x="245" y="1113"/>
                    <a:pt x="258" y="1181"/>
                    <a:pt x="313" y="1235"/>
                  </a:cubicBezTo>
                  <a:cubicBezTo>
                    <a:pt x="82" y="1669"/>
                    <a:pt x="1" y="2171"/>
                    <a:pt x="68" y="2659"/>
                  </a:cubicBezTo>
                  <a:cubicBezTo>
                    <a:pt x="122" y="2924"/>
                    <a:pt x="291" y="3215"/>
                    <a:pt x="603" y="3215"/>
                  </a:cubicBezTo>
                  <a:cubicBezTo>
                    <a:pt x="610" y="3215"/>
                    <a:pt x="617" y="3215"/>
                    <a:pt x="625" y="3215"/>
                  </a:cubicBezTo>
                  <a:cubicBezTo>
                    <a:pt x="1045" y="3201"/>
                    <a:pt x="1276" y="2550"/>
                    <a:pt x="1479" y="2266"/>
                  </a:cubicBezTo>
                  <a:cubicBezTo>
                    <a:pt x="1818" y="1723"/>
                    <a:pt x="2781" y="679"/>
                    <a:pt x="1913" y="150"/>
                  </a:cubicBezTo>
                  <a:cubicBezTo>
                    <a:pt x="1748" y="46"/>
                    <a:pt x="1583" y="1"/>
                    <a:pt x="1425"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4" name="Google Shape;2094;p78"/>
            <p:cNvSpPr/>
            <p:nvPr/>
          </p:nvSpPr>
          <p:spPr>
            <a:xfrm>
              <a:off x="1048100" y="1582475"/>
              <a:ext cx="40250" cy="32125"/>
            </a:xfrm>
            <a:custGeom>
              <a:avLst/>
              <a:gdLst/>
              <a:ahLst/>
              <a:cxnLst/>
              <a:rect l="l" t="t" r="r" b="b"/>
              <a:pathLst>
                <a:path w="1610" h="1285" extrusionOk="0">
                  <a:moveTo>
                    <a:pt x="187" y="0"/>
                  </a:moveTo>
                  <a:cubicBezTo>
                    <a:pt x="178" y="0"/>
                    <a:pt x="168" y="5"/>
                    <a:pt x="163" y="15"/>
                  </a:cubicBezTo>
                  <a:cubicBezTo>
                    <a:pt x="0" y="408"/>
                    <a:pt x="28" y="937"/>
                    <a:pt x="434" y="1168"/>
                  </a:cubicBezTo>
                  <a:cubicBezTo>
                    <a:pt x="575" y="1245"/>
                    <a:pt x="735" y="1284"/>
                    <a:pt x="890" y="1284"/>
                  </a:cubicBezTo>
                  <a:cubicBezTo>
                    <a:pt x="1197" y="1284"/>
                    <a:pt x="1488" y="1131"/>
                    <a:pt x="1587" y="815"/>
                  </a:cubicBezTo>
                  <a:cubicBezTo>
                    <a:pt x="1609" y="706"/>
                    <a:pt x="1534" y="624"/>
                    <a:pt x="1441" y="624"/>
                  </a:cubicBezTo>
                  <a:cubicBezTo>
                    <a:pt x="1418" y="624"/>
                    <a:pt x="1394" y="628"/>
                    <a:pt x="1370" y="639"/>
                  </a:cubicBezTo>
                  <a:cubicBezTo>
                    <a:pt x="1202" y="734"/>
                    <a:pt x="993" y="828"/>
                    <a:pt x="794" y="828"/>
                  </a:cubicBezTo>
                  <a:cubicBezTo>
                    <a:pt x="736" y="828"/>
                    <a:pt x="679" y="820"/>
                    <a:pt x="624" y="802"/>
                  </a:cubicBezTo>
                  <a:cubicBezTo>
                    <a:pt x="299" y="707"/>
                    <a:pt x="109" y="354"/>
                    <a:pt x="217" y="29"/>
                  </a:cubicBezTo>
                  <a:cubicBezTo>
                    <a:pt x="217" y="12"/>
                    <a:pt x="202" y="0"/>
                    <a:pt x="187"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5" name="Google Shape;2095;p78"/>
            <p:cNvSpPr/>
            <p:nvPr/>
          </p:nvSpPr>
          <p:spPr>
            <a:xfrm>
              <a:off x="1098775" y="1481875"/>
              <a:ext cx="64625" cy="53025"/>
            </a:xfrm>
            <a:custGeom>
              <a:avLst/>
              <a:gdLst/>
              <a:ahLst/>
              <a:cxnLst/>
              <a:rect l="l" t="t" r="r" b="b"/>
              <a:pathLst>
                <a:path w="2585" h="2121" extrusionOk="0">
                  <a:moveTo>
                    <a:pt x="993" y="1"/>
                  </a:moveTo>
                  <a:cubicBezTo>
                    <a:pt x="896" y="1"/>
                    <a:pt x="798" y="13"/>
                    <a:pt x="699" y="38"/>
                  </a:cubicBezTo>
                  <a:cubicBezTo>
                    <a:pt x="347" y="120"/>
                    <a:pt x="252" y="283"/>
                    <a:pt x="21" y="540"/>
                  </a:cubicBezTo>
                  <a:cubicBezTo>
                    <a:pt x="1" y="571"/>
                    <a:pt x="26" y="609"/>
                    <a:pt x="52" y="609"/>
                  </a:cubicBezTo>
                  <a:cubicBezTo>
                    <a:pt x="60" y="609"/>
                    <a:pt x="69" y="605"/>
                    <a:pt x="76" y="594"/>
                  </a:cubicBezTo>
                  <a:cubicBezTo>
                    <a:pt x="200" y="475"/>
                    <a:pt x="375" y="427"/>
                    <a:pt x="561" y="427"/>
                  </a:cubicBezTo>
                  <a:cubicBezTo>
                    <a:pt x="883" y="427"/>
                    <a:pt x="1238" y="572"/>
                    <a:pt x="1418" y="744"/>
                  </a:cubicBezTo>
                  <a:cubicBezTo>
                    <a:pt x="1744" y="1056"/>
                    <a:pt x="1825" y="1571"/>
                    <a:pt x="1934" y="1978"/>
                  </a:cubicBezTo>
                  <a:cubicBezTo>
                    <a:pt x="1961" y="2073"/>
                    <a:pt x="2042" y="2120"/>
                    <a:pt x="2123" y="2120"/>
                  </a:cubicBezTo>
                  <a:cubicBezTo>
                    <a:pt x="2205" y="2120"/>
                    <a:pt x="2286" y="2073"/>
                    <a:pt x="2313" y="1978"/>
                  </a:cubicBezTo>
                  <a:cubicBezTo>
                    <a:pt x="2585" y="1300"/>
                    <a:pt x="2218" y="513"/>
                    <a:pt x="1595" y="161"/>
                  </a:cubicBezTo>
                  <a:cubicBezTo>
                    <a:pt x="1409" y="58"/>
                    <a:pt x="1204" y="1"/>
                    <a:pt x="993"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6" name="Google Shape;2096;p78"/>
            <p:cNvSpPr/>
            <p:nvPr/>
          </p:nvSpPr>
          <p:spPr>
            <a:xfrm>
              <a:off x="1464800" y="1787600"/>
              <a:ext cx="81925" cy="104650"/>
            </a:xfrm>
            <a:custGeom>
              <a:avLst/>
              <a:gdLst/>
              <a:ahLst/>
              <a:cxnLst/>
              <a:rect l="l" t="t" r="r" b="b"/>
              <a:pathLst>
                <a:path w="3277" h="4186" extrusionOk="0">
                  <a:moveTo>
                    <a:pt x="2356" y="689"/>
                  </a:moveTo>
                  <a:cubicBezTo>
                    <a:pt x="2694" y="689"/>
                    <a:pt x="2582" y="1251"/>
                    <a:pt x="2550" y="1480"/>
                  </a:cubicBezTo>
                  <a:cubicBezTo>
                    <a:pt x="2468" y="2063"/>
                    <a:pt x="2211" y="2877"/>
                    <a:pt x="1722" y="3256"/>
                  </a:cubicBezTo>
                  <a:cubicBezTo>
                    <a:pt x="1653" y="3369"/>
                    <a:pt x="1576" y="3427"/>
                    <a:pt x="1489" y="3427"/>
                  </a:cubicBezTo>
                  <a:cubicBezTo>
                    <a:pt x="1389" y="3427"/>
                    <a:pt x="1277" y="3349"/>
                    <a:pt x="1153" y="3189"/>
                  </a:cubicBezTo>
                  <a:cubicBezTo>
                    <a:pt x="1194" y="3039"/>
                    <a:pt x="1248" y="2904"/>
                    <a:pt x="1302" y="2755"/>
                  </a:cubicBezTo>
                  <a:cubicBezTo>
                    <a:pt x="1316" y="2714"/>
                    <a:pt x="1329" y="2660"/>
                    <a:pt x="1343" y="2619"/>
                  </a:cubicBezTo>
                  <a:cubicBezTo>
                    <a:pt x="1492" y="2348"/>
                    <a:pt x="1614" y="2063"/>
                    <a:pt x="1668" y="1765"/>
                  </a:cubicBezTo>
                  <a:cubicBezTo>
                    <a:pt x="1736" y="1520"/>
                    <a:pt x="1804" y="910"/>
                    <a:pt x="2021" y="802"/>
                  </a:cubicBezTo>
                  <a:cubicBezTo>
                    <a:pt x="2164" y="722"/>
                    <a:pt x="2273" y="689"/>
                    <a:pt x="2356" y="689"/>
                  </a:cubicBezTo>
                  <a:close/>
                  <a:moveTo>
                    <a:pt x="2478" y="0"/>
                  </a:moveTo>
                  <a:cubicBezTo>
                    <a:pt x="2433" y="0"/>
                    <a:pt x="2385" y="5"/>
                    <a:pt x="2333" y="15"/>
                  </a:cubicBezTo>
                  <a:cubicBezTo>
                    <a:pt x="1695" y="151"/>
                    <a:pt x="1438" y="829"/>
                    <a:pt x="1275" y="1548"/>
                  </a:cubicBezTo>
                  <a:cubicBezTo>
                    <a:pt x="1261" y="1561"/>
                    <a:pt x="1234" y="1588"/>
                    <a:pt x="1221" y="1602"/>
                  </a:cubicBezTo>
                  <a:cubicBezTo>
                    <a:pt x="936" y="2117"/>
                    <a:pt x="0" y="4016"/>
                    <a:pt x="1166" y="4179"/>
                  </a:cubicBezTo>
                  <a:cubicBezTo>
                    <a:pt x="1200" y="4183"/>
                    <a:pt x="1232" y="4185"/>
                    <a:pt x="1265" y="4185"/>
                  </a:cubicBezTo>
                  <a:cubicBezTo>
                    <a:pt x="2128" y="4185"/>
                    <a:pt x="2814" y="2675"/>
                    <a:pt x="2984" y="2009"/>
                  </a:cubicBezTo>
                  <a:cubicBezTo>
                    <a:pt x="3112" y="1508"/>
                    <a:pt x="3277" y="0"/>
                    <a:pt x="2478"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7" name="Google Shape;2097;p78"/>
            <p:cNvSpPr/>
            <p:nvPr/>
          </p:nvSpPr>
          <p:spPr>
            <a:xfrm>
              <a:off x="1495650" y="1758125"/>
              <a:ext cx="69175" cy="47425"/>
            </a:xfrm>
            <a:custGeom>
              <a:avLst/>
              <a:gdLst/>
              <a:ahLst/>
              <a:cxnLst/>
              <a:rect l="l" t="t" r="r" b="b"/>
              <a:pathLst>
                <a:path w="2767" h="1897" extrusionOk="0">
                  <a:moveTo>
                    <a:pt x="1224" y="0"/>
                  </a:moveTo>
                  <a:cubicBezTo>
                    <a:pt x="922" y="0"/>
                    <a:pt x="630" y="108"/>
                    <a:pt x="394" y="299"/>
                  </a:cubicBezTo>
                  <a:cubicBezTo>
                    <a:pt x="244" y="421"/>
                    <a:pt x="136" y="584"/>
                    <a:pt x="68" y="760"/>
                  </a:cubicBezTo>
                  <a:cubicBezTo>
                    <a:pt x="0" y="950"/>
                    <a:pt x="54" y="1086"/>
                    <a:pt x="54" y="1262"/>
                  </a:cubicBezTo>
                  <a:cubicBezTo>
                    <a:pt x="54" y="1286"/>
                    <a:pt x="73" y="1300"/>
                    <a:pt x="91" y="1300"/>
                  </a:cubicBezTo>
                  <a:cubicBezTo>
                    <a:pt x="104" y="1300"/>
                    <a:pt x="117" y="1293"/>
                    <a:pt x="122" y="1275"/>
                  </a:cubicBezTo>
                  <a:cubicBezTo>
                    <a:pt x="189" y="851"/>
                    <a:pt x="735" y="555"/>
                    <a:pt x="1168" y="555"/>
                  </a:cubicBezTo>
                  <a:cubicBezTo>
                    <a:pt x="1260" y="555"/>
                    <a:pt x="1348" y="569"/>
                    <a:pt x="1424" y="597"/>
                  </a:cubicBezTo>
                  <a:cubicBezTo>
                    <a:pt x="1858" y="774"/>
                    <a:pt x="2075" y="1330"/>
                    <a:pt x="2129" y="1764"/>
                  </a:cubicBezTo>
                  <a:cubicBezTo>
                    <a:pt x="2142" y="1858"/>
                    <a:pt x="2210" y="1897"/>
                    <a:pt x="2284" y="1897"/>
                  </a:cubicBezTo>
                  <a:cubicBezTo>
                    <a:pt x="2371" y="1897"/>
                    <a:pt x="2466" y="1844"/>
                    <a:pt x="2496" y="1764"/>
                  </a:cubicBezTo>
                  <a:cubicBezTo>
                    <a:pt x="2767" y="1004"/>
                    <a:pt x="2211" y="150"/>
                    <a:pt x="1411" y="14"/>
                  </a:cubicBezTo>
                  <a:cubicBezTo>
                    <a:pt x="1348" y="5"/>
                    <a:pt x="1286" y="0"/>
                    <a:pt x="122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8" name="Google Shape;2098;p78"/>
            <p:cNvSpPr/>
            <p:nvPr/>
          </p:nvSpPr>
          <p:spPr>
            <a:xfrm>
              <a:off x="1442075" y="1885050"/>
              <a:ext cx="52350" cy="48075"/>
            </a:xfrm>
            <a:custGeom>
              <a:avLst/>
              <a:gdLst/>
              <a:ahLst/>
              <a:cxnLst/>
              <a:rect l="l" t="t" r="r" b="b"/>
              <a:pathLst>
                <a:path w="2094" h="1923" extrusionOk="0">
                  <a:moveTo>
                    <a:pt x="329" y="1"/>
                  </a:moveTo>
                  <a:cubicBezTo>
                    <a:pt x="300" y="1"/>
                    <a:pt x="269" y="16"/>
                    <a:pt x="258" y="50"/>
                  </a:cubicBezTo>
                  <a:cubicBezTo>
                    <a:pt x="136" y="348"/>
                    <a:pt x="0" y="633"/>
                    <a:pt x="82" y="959"/>
                  </a:cubicBezTo>
                  <a:cubicBezTo>
                    <a:pt x="136" y="1271"/>
                    <a:pt x="312" y="1542"/>
                    <a:pt x="570" y="1732"/>
                  </a:cubicBezTo>
                  <a:cubicBezTo>
                    <a:pt x="752" y="1855"/>
                    <a:pt x="991" y="1923"/>
                    <a:pt x="1226" y="1923"/>
                  </a:cubicBezTo>
                  <a:cubicBezTo>
                    <a:pt x="1587" y="1923"/>
                    <a:pt x="1939" y="1762"/>
                    <a:pt x="2062" y="1393"/>
                  </a:cubicBezTo>
                  <a:cubicBezTo>
                    <a:pt x="2094" y="1243"/>
                    <a:pt x="1983" y="1119"/>
                    <a:pt x="1855" y="1119"/>
                  </a:cubicBezTo>
                  <a:cubicBezTo>
                    <a:pt x="1821" y="1119"/>
                    <a:pt x="1785" y="1128"/>
                    <a:pt x="1750" y="1149"/>
                  </a:cubicBezTo>
                  <a:cubicBezTo>
                    <a:pt x="1551" y="1269"/>
                    <a:pt x="1353" y="1368"/>
                    <a:pt x="1151" y="1368"/>
                  </a:cubicBezTo>
                  <a:cubicBezTo>
                    <a:pt x="1036" y="1368"/>
                    <a:pt x="919" y="1336"/>
                    <a:pt x="801" y="1257"/>
                  </a:cubicBezTo>
                  <a:cubicBezTo>
                    <a:pt x="462" y="1040"/>
                    <a:pt x="285" y="457"/>
                    <a:pt x="394" y="77"/>
                  </a:cubicBezTo>
                  <a:cubicBezTo>
                    <a:pt x="409" y="30"/>
                    <a:pt x="370" y="1"/>
                    <a:pt x="329"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9" name="Google Shape;2099;p78"/>
            <p:cNvSpPr/>
            <p:nvPr/>
          </p:nvSpPr>
          <p:spPr>
            <a:xfrm>
              <a:off x="1544675" y="1832400"/>
              <a:ext cx="38125" cy="62875"/>
            </a:xfrm>
            <a:custGeom>
              <a:avLst/>
              <a:gdLst/>
              <a:ahLst/>
              <a:cxnLst/>
              <a:rect l="l" t="t" r="r" b="b"/>
              <a:pathLst>
                <a:path w="1525" h="2515" extrusionOk="0">
                  <a:moveTo>
                    <a:pt x="1193" y="0"/>
                  </a:moveTo>
                  <a:cubicBezTo>
                    <a:pt x="1124" y="0"/>
                    <a:pt x="1059" y="40"/>
                    <a:pt x="1036" y="135"/>
                  </a:cubicBezTo>
                  <a:cubicBezTo>
                    <a:pt x="969" y="556"/>
                    <a:pt x="847" y="963"/>
                    <a:pt x="684" y="1369"/>
                  </a:cubicBezTo>
                  <a:cubicBezTo>
                    <a:pt x="494" y="1709"/>
                    <a:pt x="277" y="2048"/>
                    <a:pt x="46" y="2373"/>
                  </a:cubicBezTo>
                  <a:cubicBezTo>
                    <a:pt x="0" y="2454"/>
                    <a:pt x="72" y="2515"/>
                    <a:pt x="144" y="2515"/>
                  </a:cubicBezTo>
                  <a:cubicBezTo>
                    <a:pt x="157" y="2515"/>
                    <a:pt x="170" y="2513"/>
                    <a:pt x="182" y="2509"/>
                  </a:cubicBezTo>
                  <a:cubicBezTo>
                    <a:pt x="996" y="2143"/>
                    <a:pt x="1525" y="1044"/>
                    <a:pt x="1416" y="190"/>
                  </a:cubicBezTo>
                  <a:cubicBezTo>
                    <a:pt x="1400" y="79"/>
                    <a:pt x="1292" y="0"/>
                    <a:pt x="1193"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0" name="Google Shape;2100;p78"/>
            <p:cNvSpPr/>
            <p:nvPr/>
          </p:nvSpPr>
          <p:spPr>
            <a:xfrm>
              <a:off x="1577825" y="1725900"/>
              <a:ext cx="19225" cy="65175"/>
            </a:xfrm>
            <a:custGeom>
              <a:avLst/>
              <a:gdLst/>
              <a:ahLst/>
              <a:cxnLst/>
              <a:rect l="l" t="t" r="r" b="b"/>
              <a:pathLst>
                <a:path w="769" h="2607" extrusionOk="0">
                  <a:moveTo>
                    <a:pt x="314" y="0"/>
                  </a:moveTo>
                  <a:cubicBezTo>
                    <a:pt x="208" y="0"/>
                    <a:pt x="90" y="91"/>
                    <a:pt x="90" y="205"/>
                  </a:cubicBezTo>
                  <a:cubicBezTo>
                    <a:pt x="90" y="584"/>
                    <a:pt x="144" y="964"/>
                    <a:pt x="131" y="1344"/>
                  </a:cubicBezTo>
                  <a:cubicBezTo>
                    <a:pt x="117" y="1737"/>
                    <a:pt x="49" y="2103"/>
                    <a:pt x="9" y="2470"/>
                  </a:cubicBezTo>
                  <a:cubicBezTo>
                    <a:pt x="0" y="2561"/>
                    <a:pt x="73" y="2606"/>
                    <a:pt x="147" y="2606"/>
                  </a:cubicBezTo>
                  <a:cubicBezTo>
                    <a:pt x="193" y="2606"/>
                    <a:pt x="240" y="2588"/>
                    <a:pt x="266" y="2551"/>
                  </a:cubicBezTo>
                  <a:cubicBezTo>
                    <a:pt x="700" y="1805"/>
                    <a:pt x="768" y="910"/>
                    <a:pt x="456" y="96"/>
                  </a:cubicBezTo>
                  <a:cubicBezTo>
                    <a:pt x="427" y="28"/>
                    <a:pt x="372" y="0"/>
                    <a:pt x="31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1" name="Google Shape;2101;p78"/>
            <p:cNvSpPr/>
            <p:nvPr/>
          </p:nvSpPr>
          <p:spPr>
            <a:xfrm>
              <a:off x="1157275" y="1706450"/>
              <a:ext cx="27600" cy="59500"/>
            </a:xfrm>
            <a:custGeom>
              <a:avLst/>
              <a:gdLst/>
              <a:ahLst/>
              <a:cxnLst/>
              <a:rect l="l" t="t" r="r" b="b"/>
              <a:pathLst>
                <a:path w="1104" h="2380" extrusionOk="0">
                  <a:moveTo>
                    <a:pt x="585" y="0"/>
                  </a:moveTo>
                  <a:cubicBezTo>
                    <a:pt x="571" y="0"/>
                    <a:pt x="557" y="6"/>
                    <a:pt x="543" y="20"/>
                  </a:cubicBezTo>
                  <a:cubicBezTo>
                    <a:pt x="204" y="386"/>
                    <a:pt x="0" y="766"/>
                    <a:pt x="68" y="1281"/>
                  </a:cubicBezTo>
                  <a:cubicBezTo>
                    <a:pt x="136" y="1796"/>
                    <a:pt x="367" y="2176"/>
                    <a:pt x="841" y="2366"/>
                  </a:cubicBezTo>
                  <a:cubicBezTo>
                    <a:pt x="860" y="2375"/>
                    <a:pt x="878" y="2380"/>
                    <a:pt x="897" y="2380"/>
                  </a:cubicBezTo>
                  <a:cubicBezTo>
                    <a:pt x="1010" y="2380"/>
                    <a:pt x="1103" y="2214"/>
                    <a:pt x="1045" y="2108"/>
                  </a:cubicBezTo>
                  <a:cubicBezTo>
                    <a:pt x="679" y="1525"/>
                    <a:pt x="339" y="793"/>
                    <a:pt x="638" y="101"/>
                  </a:cubicBezTo>
                  <a:cubicBezTo>
                    <a:pt x="658" y="51"/>
                    <a:pt x="626" y="0"/>
                    <a:pt x="585"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 name="Google Shape;2102;p78"/>
            <p:cNvSpPr/>
            <p:nvPr/>
          </p:nvSpPr>
          <p:spPr>
            <a:xfrm>
              <a:off x="1107775" y="1725400"/>
              <a:ext cx="48325" cy="61450"/>
            </a:xfrm>
            <a:custGeom>
              <a:avLst/>
              <a:gdLst/>
              <a:ahLst/>
              <a:cxnLst/>
              <a:rect l="l" t="t" r="r" b="b"/>
              <a:pathLst>
                <a:path w="1933" h="2458" extrusionOk="0">
                  <a:moveTo>
                    <a:pt x="572" y="1"/>
                  </a:moveTo>
                  <a:cubicBezTo>
                    <a:pt x="551" y="1"/>
                    <a:pt x="530" y="11"/>
                    <a:pt x="516" y="35"/>
                  </a:cubicBezTo>
                  <a:cubicBezTo>
                    <a:pt x="0" y="957"/>
                    <a:pt x="461" y="2191"/>
                    <a:pt x="1533" y="2449"/>
                  </a:cubicBezTo>
                  <a:cubicBezTo>
                    <a:pt x="1553" y="2455"/>
                    <a:pt x="1573" y="2457"/>
                    <a:pt x="1592" y="2457"/>
                  </a:cubicBezTo>
                  <a:cubicBezTo>
                    <a:pt x="1803" y="2457"/>
                    <a:pt x="1933" y="2139"/>
                    <a:pt x="1709" y="2015"/>
                  </a:cubicBezTo>
                  <a:cubicBezTo>
                    <a:pt x="1031" y="1662"/>
                    <a:pt x="529" y="876"/>
                    <a:pt x="638" y="89"/>
                  </a:cubicBezTo>
                  <a:cubicBezTo>
                    <a:pt x="647" y="36"/>
                    <a:pt x="610" y="1"/>
                    <a:pt x="572"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3" name="Google Shape;2103;p78"/>
            <p:cNvSpPr/>
            <p:nvPr/>
          </p:nvSpPr>
          <p:spPr>
            <a:xfrm>
              <a:off x="1336625" y="1673925"/>
              <a:ext cx="29525" cy="59050"/>
            </a:xfrm>
            <a:custGeom>
              <a:avLst/>
              <a:gdLst/>
              <a:ahLst/>
              <a:cxnLst/>
              <a:rect l="l" t="t" r="r" b="b"/>
              <a:pathLst>
                <a:path w="1181" h="2362" extrusionOk="0">
                  <a:moveTo>
                    <a:pt x="752" y="1"/>
                  </a:moveTo>
                  <a:cubicBezTo>
                    <a:pt x="687" y="1"/>
                    <a:pt x="626" y="38"/>
                    <a:pt x="611" y="114"/>
                  </a:cubicBezTo>
                  <a:cubicBezTo>
                    <a:pt x="462" y="534"/>
                    <a:pt x="665" y="1958"/>
                    <a:pt x="136" y="2080"/>
                  </a:cubicBezTo>
                  <a:cubicBezTo>
                    <a:pt x="1" y="2121"/>
                    <a:pt x="28" y="2284"/>
                    <a:pt x="136" y="2324"/>
                  </a:cubicBezTo>
                  <a:cubicBezTo>
                    <a:pt x="198" y="2350"/>
                    <a:pt x="256" y="2361"/>
                    <a:pt x="310" y="2361"/>
                  </a:cubicBezTo>
                  <a:cubicBezTo>
                    <a:pt x="603" y="2361"/>
                    <a:pt x="791" y="2029"/>
                    <a:pt x="882" y="1755"/>
                  </a:cubicBezTo>
                  <a:cubicBezTo>
                    <a:pt x="1059" y="1239"/>
                    <a:pt x="1181" y="575"/>
                    <a:pt x="896" y="73"/>
                  </a:cubicBezTo>
                  <a:cubicBezTo>
                    <a:pt x="860" y="25"/>
                    <a:pt x="805" y="1"/>
                    <a:pt x="752"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 name="Google Shape;2104;p78"/>
            <p:cNvSpPr/>
            <p:nvPr/>
          </p:nvSpPr>
          <p:spPr>
            <a:xfrm>
              <a:off x="1363750" y="1677400"/>
              <a:ext cx="44100" cy="73200"/>
            </a:xfrm>
            <a:custGeom>
              <a:avLst/>
              <a:gdLst/>
              <a:ahLst/>
              <a:cxnLst/>
              <a:rect l="l" t="t" r="r" b="b"/>
              <a:pathLst>
                <a:path w="1764" h="2928" extrusionOk="0">
                  <a:moveTo>
                    <a:pt x="1460" y="0"/>
                  </a:moveTo>
                  <a:cubicBezTo>
                    <a:pt x="1350" y="0"/>
                    <a:pt x="1235" y="61"/>
                    <a:pt x="1208" y="178"/>
                  </a:cubicBezTo>
                  <a:cubicBezTo>
                    <a:pt x="991" y="1128"/>
                    <a:pt x="977" y="2267"/>
                    <a:pt x="41" y="2809"/>
                  </a:cubicBezTo>
                  <a:cubicBezTo>
                    <a:pt x="1" y="2823"/>
                    <a:pt x="14" y="2877"/>
                    <a:pt x="55" y="2891"/>
                  </a:cubicBezTo>
                  <a:cubicBezTo>
                    <a:pt x="131" y="2916"/>
                    <a:pt x="205" y="2927"/>
                    <a:pt x="279" y="2927"/>
                  </a:cubicBezTo>
                  <a:cubicBezTo>
                    <a:pt x="677" y="2927"/>
                    <a:pt x="1029" y="2585"/>
                    <a:pt x="1235" y="2253"/>
                  </a:cubicBezTo>
                  <a:cubicBezTo>
                    <a:pt x="1615" y="1629"/>
                    <a:pt x="1764" y="897"/>
                    <a:pt x="1682" y="178"/>
                  </a:cubicBezTo>
                  <a:cubicBezTo>
                    <a:pt x="1669" y="58"/>
                    <a:pt x="1567" y="0"/>
                    <a:pt x="1460"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5" name="Google Shape;2105;p78"/>
            <p:cNvSpPr/>
            <p:nvPr/>
          </p:nvSpPr>
          <p:spPr>
            <a:xfrm>
              <a:off x="1268525" y="1904750"/>
              <a:ext cx="48350" cy="21600"/>
            </a:xfrm>
            <a:custGeom>
              <a:avLst/>
              <a:gdLst/>
              <a:ahLst/>
              <a:cxnLst/>
              <a:rect l="l" t="t" r="r" b="b"/>
              <a:pathLst>
                <a:path w="1934" h="864" extrusionOk="0">
                  <a:moveTo>
                    <a:pt x="1698" y="1"/>
                  </a:moveTo>
                  <a:cubicBezTo>
                    <a:pt x="1679" y="1"/>
                    <a:pt x="1660" y="3"/>
                    <a:pt x="1640" y="8"/>
                  </a:cubicBezTo>
                  <a:cubicBezTo>
                    <a:pt x="1274" y="103"/>
                    <a:pt x="1002" y="320"/>
                    <a:pt x="609" y="333"/>
                  </a:cubicBezTo>
                  <a:cubicBezTo>
                    <a:pt x="573" y="333"/>
                    <a:pt x="459" y="323"/>
                    <a:pt x="342" y="323"/>
                  </a:cubicBezTo>
                  <a:cubicBezTo>
                    <a:pt x="197" y="323"/>
                    <a:pt x="47" y="339"/>
                    <a:pt x="39" y="415"/>
                  </a:cubicBezTo>
                  <a:cubicBezTo>
                    <a:pt x="1" y="737"/>
                    <a:pt x="575" y="863"/>
                    <a:pt x="841" y="863"/>
                  </a:cubicBezTo>
                  <a:cubicBezTo>
                    <a:pt x="855" y="863"/>
                    <a:pt x="868" y="863"/>
                    <a:pt x="880" y="862"/>
                  </a:cubicBezTo>
                  <a:cubicBezTo>
                    <a:pt x="1301" y="849"/>
                    <a:pt x="1762" y="686"/>
                    <a:pt x="1897" y="266"/>
                  </a:cubicBezTo>
                  <a:cubicBezTo>
                    <a:pt x="1933" y="123"/>
                    <a:pt x="1833" y="1"/>
                    <a:pt x="1698"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 name="Google Shape;2106;p78"/>
            <p:cNvSpPr/>
            <p:nvPr/>
          </p:nvSpPr>
          <p:spPr>
            <a:xfrm>
              <a:off x="1250975" y="1946650"/>
              <a:ext cx="78000" cy="22075"/>
            </a:xfrm>
            <a:custGeom>
              <a:avLst/>
              <a:gdLst/>
              <a:ahLst/>
              <a:cxnLst/>
              <a:rect l="l" t="t" r="r" b="b"/>
              <a:pathLst>
                <a:path w="3120" h="883" extrusionOk="0">
                  <a:moveTo>
                    <a:pt x="2805" y="1"/>
                  </a:moveTo>
                  <a:cubicBezTo>
                    <a:pt x="2782" y="1"/>
                    <a:pt x="2758" y="5"/>
                    <a:pt x="2735" y="14"/>
                  </a:cubicBezTo>
                  <a:cubicBezTo>
                    <a:pt x="2021" y="320"/>
                    <a:pt x="1344" y="636"/>
                    <a:pt x="578" y="636"/>
                  </a:cubicBezTo>
                  <a:cubicBezTo>
                    <a:pt x="429" y="636"/>
                    <a:pt x="275" y="623"/>
                    <a:pt x="118" y="597"/>
                  </a:cubicBezTo>
                  <a:cubicBezTo>
                    <a:pt x="114" y="596"/>
                    <a:pt x="110" y="596"/>
                    <a:pt x="106" y="596"/>
                  </a:cubicBezTo>
                  <a:cubicBezTo>
                    <a:pt x="33" y="596"/>
                    <a:pt x="0" y="720"/>
                    <a:pt x="90" y="746"/>
                  </a:cubicBezTo>
                  <a:cubicBezTo>
                    <a:pt x="459" y="828"/>
                    <a:pt x="844" y="883"/>
                    <a:pt x="1223" y="883"/>
                  </a:cubicBezTo>
                  <a:cubicBezTo>
                    <a:pt x="1848" y="883"/>
                    <a:pt x="2459" y="734"/>
                    <a:pt x="2966" y="312"/>
                  </a:cubicBezTo>
                  <a:cubicBezTo>
                    <a:pt x="3119" y="182"/>
                    <a:pt x="2964" y="1"/>
                    <a:pt x="2805"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18" name="Nin4"/>
          <p:cNvGrpSpPr/>
          <p:nvPr/>
        </p:nvGrpSpPr>
        <p:grpSpPr>
          <a:xfrm>
            <a:off x="2320108" y="1702150"/>
            <a:ext cx="1191775" cy="1125975"/>
            <a:chOff x="686675" y="1159675"/>
            <a:chExt cx="1191775" cy="1125975"/>
          </a:xfrm>
        </p:grpSpPr>
        <p:sp>
          <p:nvSpPr>
            <p:cNvPr id="119" name="Google Shape;2087;p78"/>
            <p:cNvSpPr/>
            <p:nvPr/>
          </p:nvSpPr>
          <p:spPr>
            <a:xfrm>
              <a:off x="686675" y="1159675"/>
              <a:ext cx="1191775" cy="1125975"/>
            </a:xfrm>
            <a:custGeom>
              <a:avLst/>
              <a:gdLst/>
              <a:ahLst/>
              <a:cxnLst/>
              <a:rect l="l" t="t" r="r" b="b"/>
              <a:pathLst>
                <a:path w="47671" h="45039" extrusionOk="0">
                  <a:moveTo>
                    <a:pt x="23998" y="0"/>
                  </a:moveTo>
                  <a:cubicBezTo>
                    <a:pt x="23978" y="0"/>
                    <a:pt x="23958" y="1"/>
                    <a:pt x="23937" y="2"/>
                  </a:cubicBezTo>
                  <a:cubicBezTo>
                    <a:pt x="22866" y="83"/>
                    <a:pt x="22161" y="2036"/>
                    <a:pt x="21754" y="2796"/>
                  </a:cubicBezTo>
                  <a:cubicBezTo>
                    <a:pt x="21103" y="4030"/>
                    <a:pt x="20520" y="5359"/>
                    <a:pt x="20235" y="6729"/>
                  </a:cubicBezTo>
                  <a:cubicBezTo>
                    <a:pt x="19597" y="5929"/>
                    <a:pt x="18675" y="5264"/>
                    <a:pt x="17862" y="4667"/>
                  </a:cubicBezTo>
                  <a:cubicBezTo>
                    <a:pt x="17448" y="4375"/>
                    <a:pt x="16816" y="3788"/>
                    <a:pt x="16230" y="3788"/>
                  </a:cubicBezTo>
                  <a:cubicBezTo>
                    <a:pt x="16163" y="3788"/>
                    <a:pt x="16096" y="3796"/>
                    <a:pt x="16031" y="3813"/>
                  </a:cubicBezTo>
                  <a:cubicBezTo>
                    <a:pt x="15271" y="4016"/>
                    <a:pt x="15298" y="5372"/>
                    <a:pt x="15203" y="5956"/>
                  </a:cubicBezTo>
                  <a:cubicBezTo>
                    <a:pt x="15068" y="6878"/>
                    <a:pt x="15014" y="7814"/>
                    <a:pt x="15041" y="8749"/>
                  </a:cubicBezTo>
                  <a:cubicBezTo>
                    <a:pt x="13630" y="7651"/>
                    <a:pt x="11799" y="6891"/>
                    <a:pt x="10118" y="6349"/>
                  </a:cubicBezTo>
                  <a:cubicBezTo>
                    <a:pt x="9771" y="6236"/>
                    <a:pt x="9340" y="6076"/>
                    <a:pt x="8946" y="6076"/>
                  </a:cubicBezTo>
                  <a:cubicBezTo>
                    <a:pt x="8632" y="6076"/>
                    <a:pt x="8342" y="6178"/>
                    <a:pt x="8138" y="6485"/>
                  </a:cubicBezTo>
                  <a:cubicBezTo>
                    <a:pt x="7514" y="7420"/>
                    <a:pt x="8151" y="9644"/>
                    <a:pt x="8355" y="10621"/>
                  </a:cubicBezTo>
                  <a:cubicBezTo>
                    <a:pt x="8639" y="11950"/>
                    <a:pt x="9033" y="13333"/>
                    <a:pt x="9724" y="14513"/>
                  </a:cubicBezTo>
                  <a:cubicBezTo>
                    <a:pt x="9540" y="14507"/>
                    <a:pt x="9354" y="14505"/>
                    <a:pt x="9168" y="14505"/>
                  </a:cubicBezTo>
                  <a:cubicBezTo>
                    <a:pt x="8505" y="14505"/>
                    <a:pt x="7834" y="14539"/>
                    <a:pt x="7188" y="14581"/>
                  </a:cubicBezTo>
                  <a:cubicBezTo>
                    <a:pt x="6592" y="14608"/>
                    <a:pt x="5344" y="14595"/>
                    <a:pt x="4964" y="15178"/>
                  </a:cubicBezTo>
                  <a:cubicBezTo>
                    <a:pt x="4571" y="15747"/>
                    <a:pt x="5317" y="16764"/>
                    <a:pt x="5588" y="17307"/>
                  </a:cubicBezTo>
                  <a:cubicBezTo>
                    <a:pt x="5995" y="18121"/>
                    <a:pt x="6415" y="18989"/>
                    <a:pt x="6958" y="19721"/>
                  </a:cubicBezTo>
                  <a:cubicBezTo>
                    <a:pt x="5425" y="19857"/>
                    <a:pt x="3811" y="20426"/>
                    <a:pt x="2387" y="20928"/>
                  </a:cubicBezTo>
                  <a:cubicBezTo>
                    <a:pt x="1696" y="21186"/>
                    <a:pt x="0" y="21525"/>
                    <a:pt x="28" y="22555"/>
                  </a:cubicBezTo>
                  <a:cubicBezTo>
                    <a:pt x="68" y="23600"/>
                    <a:pt x="1967" y="24373"/>
                    <a:pt x="2686" y="24793"/>
                  </a:cubicBezTo>
                  <a:cubicBezTo>
                    <a:pt x="3879" y="25471"/>
                    <a:pt x="5154" y="26095"/>
                    <a:pt x="6497" y="26421"/>
                  </a:cubicBezTo>
                  <a:cubicBezTo>
                    <a:pt x="5683" y="27017"/>
                    <a:pt x="5005" y="27899"/>
                    <a:pt x="4395" y="28672"/>
                  </a:cubicBezTo>
                  <a:cubicBezTo>
                    <a:pt x="4055" y="29106"/>
                    <a:pt x="3350" y="29811"/>
                    <a:pt x="3486" y="30435"/>
                  </a:cubicBezTo>
                  <a:cubicBezTo>
                    <a:pt x="3662" y="31194"/>
                    <a:pt x="4991" y="31221"/>
                    <a:pt x="5561" y="31316"/>
                  </a:cubicBezTo>
                  <a:cubicBezTo>
                    <a:pt x="6440" y="31495"/>
                    <a:pt x="7340" y="31579"/>
                    <a:pt x="8233" y="31579"/>
                  </a:cubicBezTo>
                  <a:cubicBezTo>
                    <a:pt x="8360" y="31579"/>
                    <a:pt x="8486" y="31577"/>
                    <a:pt x="8612" y="31574"/>
                  </a:cubicBezTo>
                  <a:lnTo>
                    <a:pt x="8612" y="31574"/>
                  </a:lnTo>
                  <a:cubicBezTo>
                    <a:pt x="7595" y="33351"/>
                    <a:pt x="6917" y="35412"/>
                    <a:pt x="6415" y="37378"/>
                  </a:cubicBezTo>
                  <a:cubicBezTo>
                    <a:pt x="6171" y="38287"/>
                    <a:pt x="5954" y="39304"/>
                    <a:pt x="7134" y="39521"/>
                  </a:cubicBezTo>
                  <a:cubicBezTo>
                    <a:pt x="7270" y="39548"/>
                    <a:pt x="7413" y="39560"/>
                    <a:pt x="7561" y="39560"/>
                  </a:cubicBezTo>
                  <a:cubicBezTo>
                    <a:pt x="8860" y="39560"/>
                    <a:pt x="10563" y="38626"/>
                    <a:pt x="11609" y="38152"/>
                  </a:cubicBezTo>
                  <a:cubicBezTo>
                    <a:pt x="12979" y="37568"/>
                    <a:pt x="14268" y="36836"/>
                    <a:pt x="15475" y="35968"/>
                  </a:cubicBezTo>
                  <a:lnTo>
                    <a:pt x="15475" y="35968"/>
                  </a:lnTo>
                  <a:cubicBezTo>
                    <a:pt x="15163" y="37121"/>
                    <a:pt x="14959" y="38301"/>
                    <a:pt x="14851" y="39494"/>
                  </a:cubicBezTo>
                  <a:cubicBezTo>
                    <a:pt x="14783" y="40226"/>
                    <a:pt x="14620" y="41420"/>
                    <a:pt x="15502" y="41800"/>
                  </a:cubicBezTo>
                  <a:cubicBezTo>
                    <a:pt x="15621" y="41849"/>
                    <a:pt x="15747" y="41871"/>
                    <a:pt x="15877" y="41871"/>
                  </a:cubicBezTo>
                  <a:cubicBezTo>
                    <a:pt x="16631" y="41871"/>
                    <a:pt x="17517" y="41130"/>
                    <a:pt x="18038" y="40783"/>
                  </a:cubicBezTo>
                  <a:cubicBezTo>
                    <a:pt x="19001" y="40145"/>
                    <a:pt x="20045" y="39399"/>
                    <a:pt x="20804" y="38477"/>
                  </a:cubicBezTo>
                  <a:cubicBezTo>
                    <a:pt x="21021" y="39738"/>
                    <a:pt x="21388" y="40945"/>
                    <a:pt x="21889" y="42112"/>
                  </a:cubicBezTo>
                  <a:cubicBezTo>
                    <a:pt x="22215" y="42885"/>
                    <a:pt x="22757" y="44865"/>
                    <a:pt x="23775" y="45027"/>
                  </a:cubicBezTo>
                  <a:cubicBezTo>
                    <a:pt x="23821" y="45035"/>
                    <a:pt x="23868" y="45039"/>
                    <a:pt x="23913" y="45039"/>
                  </a:cubicBezTo>
                  <a:cubicBezTo>
                    <a:pt x="24831" y="45039"/>
                    <a:pt x="25363" y="43519"/>
                    <a:pt x="25673" y="42898"/>
                  </a:cubicBezTo>
                  <a:cubicBezTo>
                    <a:pt x="26365" y="41542"/>
                    <a:pt x="27138" y="40023"/>
                    <a:pt x="27463" y="38504"/>
                  </a:cubicBezTo>
                  <a:cubicBezTo>
                    <a:pt x="28128" y="39155"/>
                    <a:pt x="28928" y="39670"/>
                    <a:pt x="29674" y="40186"/>
                  </a:cubicBezTo>
                  <a:cubicBezTo>
                    <a:pt x="30099" y="40473"/>
                    <a:pt x="30796" y="41139"/>
                    <a:pt x="31395" y="41139"/>
                  </a:cubicBezTo>
                  <a:cubicBezTo>
                    <a:pt x="31503" y="41139"/>
                    <a:pt x="31608" y="41117"/>
                    <a:pt x="31708" y="41067"/>
                  </a:cubicBezTo>
                  <a:cubicBezTo>
                    <a:pt x="32346" y="40755"/>
                    <a:pt x="32481" y="39521"/>
                    <a:pt x="32590" y="38938"/>
                  </a:cubicBezTo>
                  <a:cubicBezTo>
                    <a:pt x="32739" y="38111"/>
                    <a:pt x="32888" y="37270"/>
                    <a:pt x="32970" y="36416"/>
                  </a:cubicBezTo>
                  <a:cubicBezTo>
                    <a:pt x="34041" y="37270"/>
                    <a:pt x="35384" y="37826"/>
                    <a:pt x="36658" y="38274"/>
                  </a:cubicBezTo>
                  <a:cubicBezTo>
                    <a:pt x="37399" y="38531"/>
                    <a:pt x="38895" y="39154"/>
                    <a:pt x="39978" y="39154"/>
                  </a:cubicBezTo>
                  <a:cubicBezTo>
                    <a:pt x="40264" y="39154"/>
                    <a:pt x="40520" y="39111"/>
                    <a:pt x="40727" y="39006"/>
                  </a:cubicBezTo>
                  <a:cubicBezTo>
                    <a:pt x="41473" y="38640"/>
                    <a:pt x="41242" y="37704"/>
                    <a:pt x="41107" y="37053"/>
                  </a:cubicBezTo>
                  <a:cubicBezTo>
                    <a:pt x="40768" y="35304"/>
                    <a:pt x="40239" y="33351"/>
                    <a:pt x="39289" y="31791"/>
                  </a:cubicBezTo>
                  <a:lnTo>
                    <a:pt x="39289" y="31791"/>
                  </a:lnTo>
                  <a:cubicBezTo>
                    <a:pt x="39349" y="31792"/>
                    <a:pt x="39409" y="31792"/>
                    <a:pt x="39469" y="31792"/>
                  </a:cubicBezTo>
                  <a:cubicBezTo>
                    <a:pt x="40357" y="31792"/>
                    <a:pt x="41233" y="31699"/>
                    <a:pt x="42097" y="31533"/>
                  </a:cubicBezTo>
                  <a:cubicBezTo>
                    <a:pt x="42680" y="31425"/>
                    <a:pt x="44009" y="31398"/>
                    <a:pt x="44172" y="30652"/>
                  </a:cubicBezTo>
                  <a:cubicBezTo>
                    <a:pt x="44307" y="30028"/>
                    <a:pt x="43616" y="29323"/>
                    <a:pt x="43277" y="28889"/>
                  </a:cubicBezTo>
                  <a:cubicBezTo>
                    <a:pt x="42666" y="28116"/>
                    <a:pt x="41975" y="27234"/>
                    <a:pt x="41174" y="26637"/>
                  </a:cubicBezTo>
                  <a:cubicBezTo>
                    <a:pt x="42517" y="26298"/>
                    <a:pt x="43792" y="25688"/>
                    <a:pt x="44985" y="25010"/>
                  </a:cubicBezTo>
                  <a:cubicBezTo>
                    <a:pt x="45704" y="24590"/>
                    <a:pt x="47603" y="23803"/>
                    <a:pt x="47630" y="22772"/>
                  </a:cubicBezTo>
                  <a:cubicBezTo>
                    <a:pt x="47671" y="21742"/>
                    <a:pt x="45975" y="21389"/>
                    <a:pt x="45297" y="21145"/>
                  </a:cubicBezTo>
                  <a:cubicBezTo>
                    <a:pt x="43860" y="20630"/>
                    <a:pt x="42246" y="20060"/>
                    <a:pt x="40713" y="19924"/>
                  </a:cubicBezTo>
                  <a:cubicBezTo>
                    <a:pt x="41269" y="19192"/>
                    <a:pt x="41690" y="18324"/>
                    <a:pt x="42097" y="17524"/>
                  </a:cubicBezTo>
                  <a:cubicBezTo>
                    <a:pt x="42368" y="16968"/>
                    <a:pt x="43127" y="15991"/>
                    <a:pt x="42721" y="15381"/>
                  </a:cubicBezTo>
                  <a:cubicBezTo>
                    <a:pt x="42314" y="14771"/>
                    <a:pt x="41093" y="14812"/>
                    <a:pt x="40496" y="14784"/>
                  </a:cubicBezTo>
                  <a:cubicBezTo>
                    <a:pt x="39845" y="14753"/>
                    <a:pt x="39186" y="14721"/>
                    <a:pt x="38524" y="14721"/>
                  </a:cubicBezTo>
                  <a:cubicBezTo>
                    <a:pt x="38332" y="14721"/>
                    <a:pt x="38139" y="14724"/>
                    <a:pt x="37947" y="14730"/>
                  </a:cubicBezTo>
                  <a:cubicBezTo>
                    <a:pt x="38652" y="13537"/>
                    <a:pt x="39045" y="12153"/>
                    <a:pt x="39316" y="10824"/>
                  </a:cubicBezTo>
                  <a:cubicBezTo>
                    <a:pt x="39520" y="9848"/>
                    <a:pt x="40171" y="7624"/>
                    <a:pt x="39547" y="6688"/>
                  </a:cubicBezTo>
                  <a:cubicBezTo>
                    <a:pt x="39341" y="6385"/>
                    <a:pt x="39049" y="6285"/>
                    <a:pt x="38732" y="6285"/>
                  </a:cubicBezTo>
                  <a:cubicBezTo>
                    <a:pt x="38339" y="6285"/>
                    <a:pt x="37907" y="6440"/>
                    <a:pt x="37553" y="6552"/>
                  </a:cubicBezTo>
                  <a:cubicBezTo>
                    <a:pt x="35872" y="7095"/>
                    <a:pt x="34041" y="7854"/>
                    <a:pt x="32617" y="8980"/>
                  </a:cubicBezTo>
                  <a:cubicBezTo>
                    <a:pt x="32576" y="8885"/>
                    <a:pt x="32522" y="8790"/>
                    <a:pt x="32454" y="8709"/>
                  </a:cubicBezTo>
                  <a:cubicBezTo>
                    <a:pt x="32427" y="8139"/>
                    <a:pt x="32373" y="7570"/>
                    <a:pt x="32332" y="7013"/>
                  </a:cubicBezTo>
                  <a:cubicBezTo>
                    <a:pt x="32278" y="6403"/>
                    <a:pt x="32251" y="5142"/>
                    <a:pt x="31640" y="4762"/>
                  </a:cubicBezTo>
                  <a:cubicBezTo>
                    <a:pt x="31523" y="4688"/>
                    <a:pt x="31393" y="4657"/>
                    <a:pt x="31255" y="4657"/>
                  </a:cubicBezTo>
                  <a:cubicBezTo>
                    <a:pt x="30660" y="4657"/>
                    <a:pt x="29924" y="5239"/>
                    <a:pt x="29484" y="5481"/>
                  </a:cubicBezTo>
                  <a:cubicBezTo>
                    <a:pt x="28684" y="5915"/>
                    <a:pt x="27802" y="6376"/>
                    <a:pt x="27084" y="6973"/>
                  </a:cubicBezTo>
                  <a:cubicBezTo>
                    <a:pt x="26880" y="5400"/>
                    <a:pt x="26243" y="3786"/>
                    <a:pt x="25673" y="2348"/>
                  </a:cubicBezTo>
                  <a:cubicBezTo>
                    <a:pt x="25407" y="1657"/>
                    <a:pt x="25011" y="0"/>
                    <a:pt x="23998"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0" name="Google Shape;2088;p78"/>
            <p:cNvSpPr/>
            <p:nvPr/>
          </p:nvSpPr>
          <p:spPr>
            <a:xfrm>
              <a:off x="922650" y="1375525"/>
              <a:ext cx="719150" cy="694375"/>
            </a:xfrm>
            <a:custGeom>
              <a:avLst/>
              <a:gdLst/>
              <a:ahLst/>
              <a:cxnLst/>
              <a:rect l="l" t="t" r="r" b="b"/>
              <a:pathLst>
                <a:path w="28766" h="27775" extrusionOk="0">
                  <a:moveTo>
                    <a:pt x="14368" y="0"/>
                  </a:moveTo>
                  <a:cubicBezTo>
                    <a:pt x="7137" y="0"/>
                    <a:pt x="1036" y="5608"/>
                    <a:pt x="529" y="12931"/>
                  </a:cubicBezTo>
                  <a:cubicBezTo>
                    <a:pt x="1" y="20580"/>
                    <a:pt x="5778" y="27212"/>
                    <a:pt x="13427" y="27741"/>
                  </a:cubicBezTo>
                  <a:cubicBezTo>
                    <a:pt x="13753" y="27763"/>
                    <a:pt x="14076" y="27775"/>
                    <a:pt x="14398" y="27775"/>
                  </a:cubicBezTo>
                  <a:cubicBezTo>
                    <a:pt x="21629" y="27775"/>
                    <a:pt x="27730" y="22167"/>
                    <a:pt x="28237" y="14844"/>
                  </a:cubicBezTo>
                  <a:cubicBezTo>
                    <a:pt x="28765" y="7195"/>
                    <a:pt x="23002" y="563"/>
                    <a:pt x="15339" y="34"/>
                  </a:cubicBezTo>
                  <a:cubicBezTo>
                    <a:pt x="15013" y="12"/>
                    <a:pt x="14690" y="0"/>
                    <a:pt x="14368"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1" name="Google Shape;2089;p78"/>
            <p:cNvSpPr/>
            <p:nvPr/>
          </p:nvSpPr>
          <p:spPr>
            <a:xfrm>
              <a:off x="1461175" y="1480350"/>
              <a:ext cx="68725" cy="99300"/>
            </a:xfrm>
            <a:custGeom>
              <a:avLst/>
              <a:gdLst/>
              <a:ahLst/>
              <a:cxnLst/>
              <a:rect l="l" t="t" r="r" b="b"/>
              <a:pathLst>
                <a:path w="2749" h="3972" extrusionOk="0">
                  <a:moveTo>
                    <a:pt x="139" y="0"/>
                  </a:moveTo>
                  <a:cubicBezTo>
                    <a:pt x="51" y="0"/>
                    <a:pt x="0" y="96"/>
                    <a:pt x="37" y="181"/>
                  </a:cubicBezTo>
                  <a:cubicBezTo>
                    <a:pt x="416" y="805"/>
                    <a:pt x="1081" y="1225"/>
                    <a:pt x="1488" y="1849"/>
                  </a:cubicBezTo>
                  <a:cubicBezTo>
                    <a:pt x="1895" y="2473"/>
                    <a:pt x="2098" y="3205"/>
                    <a:pt x="2423" y="3883"/>
                  </a:cubicBezTo>
                  <a:cubicBezTo>
                    <a:pt x="2449" y="3945"/>
                    <a:pt x="2499" y="3972"/>
                    <a:pt x="2551" y="3972"/>
                  </a:cubicBezTo>
                  <a:cubicBezTo>
                    <a:pt x="2636" y="3972"/>
                    <a:pt x="2727" y="3902"/>
                    <a:pt x="2735" y="3802"/>
                  </a:cubicBezTo>
                  <a:cubicBezTo>
                    <a:pt x="2749" y="2961"/>
                    <a:pt x="2342" y="2161"/>
                    <a:pt x="1881" y="1496"/>
                  </a:cubicBezTo>
                  <a:cubicBezTo>
                    <a:pt x="1488" y="913"/>
                    <a:pt x="891" y="154"/>
                    <a:pt x="172" y="5"/>
                  </a:cubicBezTo>
                  <a:cubicBezTo>
                    <a:pt x="161" y="2"/>
                    <a:pt x="150" y="0"/>
                    <a:pt x="139"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2" name="Google Shape;2090;p78"/>
            <p:cNvSpPr/>
            <p:nvPr/>
          </p:nvSpPr>
          <p:spPr>
            <a:xfrm>
              <a:off x="1448375" y="1529350"/>
              <a:ext cx="33050" cy="63200"/>
            </a:xfrm>
            <a:custGeom>
              <a:avLst/>
              <a:gdLst/>
              <a:ahLst/>
              <a:cxnLst/>
              <a:rect l="l" t="t" r="r" b="b"/>
              <a:pathLst>
                <a:path w="1322" h="2528" extrusionOk="0">
                  <a:moveTo>
                    <a:pt x="104" y="0"/>
                  </a:moveTo>
                  <a:cubicBezTo>
                    <a:pt x="48" y="0"/>
                    <a:pt x="0" y="67"/>
                    <a:pt x="33" y="133"/>
                  </a:cubicBezTo>
                  <a:cubicBezTo>
                    <a:pt x="196" y="486"/>
                    <a:pt x="413" y="811"/>
                    <a:pt x="508" y="1204"/>
                  </a:cubicBezTo>
                  <a:cubicBezTo>
                    <a:pt x="603" y="1584"/>
                    <a:pt x="657" y="1977"/>
                    <a:pt x="684" y="2371"/>
                  </a:cubicBezTo>
                  <a:cubicBezTo>
                    <a:pt x="693" y="2458"/>
                    <a:pt x="780" y="2528"/>
                    <a:pt x="858" y="2528"/>
                  </a:cubicBezTo>
                  <a:cubicBezTo>
                    <a:pt x="903" y="2528"/>
                    <a:pt x="945" y="2506"/>
                    <a:pt x="969" y="2452"/>
                  </a:cubicBezTo>
                  <a:cubicBezTo>
                    <a:pt x="1322" y="1638"/>
                    <a:pt x="983" y="418"/>
                    <a:pt x="142" y="11"/>
                  </a:cubicBezTo>
                  <a:cubicBezTo>
                    <a:pt x="129" y="4"/>
                    <a:pt x="116" y="0"/>
                    <a:pt x="10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3" name="Google Shape;2091;p78"/>
            <p:cNvSpPr/>
            <p:nvPr/>
          </p:nvSpPr>
          <p:spPr>
            <a:xfrm>
              <a:off x="1030475" y="1896325"/>
              <a:ext cx="86175" cy="81950"/>
            </a:xfrm>
            <a:custGeom>
              <a:avLst/>
              <a:gdLst/>
              <a:ahLst/>
              <a:cxnLst/>
              <a:rect l="l" t="t" r="r" b="b"/>
              <a:pathLst>
                <a:path w="3447" h="3278" extrusionOk="0">
                  <a:moveTo>
                    <a:pt x="377" y="1"/>
                  </a:moveTo>
                  <a:cubicBezTo>
                    <a:pt x="353" y="1"/>
                    <a:pt x="336" y="13"/>
                    <a:pt x="326" y="33"/>
                  </a:cubicBezTo>
                  <a:cubicBezTo>
                    <a:pt x="0" y="548"/>
                    <a:pt x="719" y="1498"/>
                    <a:pt x="1031" y="1891"/>
                  </a:cubicBezTo>
                  <a:cubicBezTo>
                    <a:pt x="1546" y="2528"/>
                    <a:pt x="2252" y="3112"/>
                    <a:pt x="3079" y="3274"/>
                  </a:cubicBezTo>
                  <a:cubicBezTo>
                    <a:pt x="3094" y="3277"/>
                    <a:pt x="3108" y="3278"/>
                    <a:pt x="3122" y="3278"/>
                  </a:cubicBezTo>
                  <a:cubicBezTo>
                    <a:pt x="3338" y="3278"/>
                    <a:pt x="3446" y="2994"/>
                    <a:pt x="3255" y="2854"/>
                  </a:cubicBezTo>
                  <a:cubicBezTo>
                    <a:pt x="2618" y="2420"/>
                    <a:pt x="1980" y="2054"/>
                    <a:pt x="1478" y="1457"/>
                  </a:cubicBezTo>
                  <a:cubicBezTo>
                    <a:pt x="1234" y="1159"/>
                    <a:pt x="1017" y="847"/>
                    <a:pt x="828" y="508"/>
                  </a:cubicBezTo>
                  <a:cubicBezTo>
                    <a:pt x="678" y="277"/>
                    <a:pt x="651" y="101"/>
                    <a:pt x="407" y="6"/>
                  </a:cubicBezTo>
                  <a:cubicBezTo>
                    <a:pt x="396" y="2"/>
                    <a:pt x="386" y="1"/>
                    <a:pt x="377"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4" name="Google Shape;2092;p78"/>
            <p:cNvSpPr/>
            <p:nvPr/>
          </p:nvSpPr>
          <p:spPr>
            <a:xfrm>
              <a:off x="1057600" y="1874025"/>
              <a:ext cx="69525" cy="68050"/>
            </a:xfrm>
            <a:custGeom>
              <a:avLst/>
              <a:gdLst/>
              <a:ahLst/>
              <a:cxnLst/>
              <a:rect l="l" t="t" r="r" b="b"/>
              <a:pathLst>
                <a:path w="2781" h="2722" extrusionOk="0">
                  <a:moveTo>
                    <a:pt x="862" y="548"/>
                  </a:moveTo>
                  <a:cubicBezTo>
                    <a:pt x="1013" y="548"/>
                    <a:pt x="1311" y="768"/>
                    <a:pt x="1384" y="817"/>
                  </a:cubicBezTo>
                  <a:cubicBezTo>
                    <a:pt x="1587" y="939"/>
                    <a:pt x="1777" y="1115"/>
                    <a:pt x="1912" y="1305"/>
                  </a:cubicBezTo>
                  <a:cubicBezTo>
                    <a:pt x="2034" y="1468"/>
                    <a:pt x="2319" y="1915"/>
                    <a:pt x="2170" y="2118"/>
                  </a:cubicBezTo>
                  <a:cubicBezTo>
                    <a:pt x="2136" y="2173"/>
                    <a:pt x="2119" y="2193"/>
                    <a:pt x="2096" y="2193"/>
                  </a:cubicBezTo>
                  <a:cubicBezTo>
                    <a:pt x="2072" y="2193"/>
                    <a:pt x="2041" y="2173"/>
                    <a:pt x="1980" y="2146"/>
                  </a:cubicBezTo>
                  <a:cubicBezTo>
                    <a:pt x="1872" y="2105"/>
                    <a:pt x="1763" y="2064"/>
                    <a:pt x="1655" y="2010"/>
                  </a:cubicBezTo>
                  <a:cubicBezTo>
                    <a:pt x="1573" y="1969"/>
                    <a:pt x="1506" y="1915"/>
                    <a:pt x="1424" y="1861"/>
                  </a:cubicBezTo>
                  <a:cubicBezTo>
                    <a:pt x="1478" y="1779"/>
                    <a:pt x="1465" y="1671"/>
                    <a:pt x="1384" y="1617"/>
                  </a:cubicBezTo>
                  <a:cubicBezTo>
                    <a:pt x="1221" y="1508"/>
                    <a:pt x="1072" y="1359"/>
                    <a:pt x="950" y="1196"/>
                  </a:cubicBezTo>
                  <a:cubicBezTo>
                    <a:pt x="909" y="1128"/>
                    <a:pt x="678" y="640"/>
                    <a:pt x="814" y="559"/>
                  </a:cubicBezTo>
                  <a:cubicBezTo>
                    <a:pt x="827" y="551"/>
                    <a:pt x="844" y="548"/>
                    <a:pt x="862" y="548"/>
                  </a:cubicBezTo>
                  <a:close/>
                  <a:moveTo>
                    <a:pt x="831" y="0"/>
                  </a:moveTo>
                  <a:cubicBezTo>
                    <a:pt x="682" y="0"/>
                    <a:pt x="545" y="49"/>
                    <a:pt x="434" y="166"/>
                  </a:cubicBezTo>
                  <a:cubicBezTo>
                    <a:pt x="0" y="600"/>
                    <a:pt x="271" y="1359"/>
                    <a:pt x="719" y="1752"/>
                  </a:cubicBezTo>
                  <a:cubicBezTo>
                    <a:pt x="922" y="2213"/>
                    <a:pt x="1506" y="2552"/>
                    <a:pt x="1953" y="2688"/>
                  </a:cubicBezTo>
                  <a:cubicBezTo>
                    <a:pt x="2028" y="2710"/>
                    <a:pt x="2098" y="2721"/>
                    <a:pt x="2163" y="2721"/>
                  </a:cubicBezTo>
                  <a:cubicBezTo>
                    <a:pt x="2418" y="2721"/>
                    <a:pt x="2596" y="2556"/>
                    <a:pt x="2672" y="2254"/>
                  </a:cubicBezTo>
                  <a:cubicBezTo>
                    <a:pt x="2780" y="1820"/>
                    <a:pt x="2604" y="1359"/>
                    <a:pt x="2360" y="1006"/>
                  </a:cubicBezTo>
                  <a:cubicBezTo>
                    <a:pt x="2124" y="685"/>
                    <a:pt x="1390" y="0"/>
                    <a:pt x="831"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5" name="Google Shape;2093;p78"/>
            <p:cNvSpPr/>
            <p:nvPr/>
          </p:nvSpPr>
          <p:spPr>
            <a:xfrm>
              <a:off x="1065725" y="1509600"/>
              <a:ext cx="69525" cy="80400"/>
            </a:xfrm>
            <a:custGeom>
              <a:avLst/>
              <a:gdLst/>
              <a:ahLst/>
              <a:cxnLst/>
              <a:rect l="l" t="t" r="r" b="b"/>
              <a:pathLst>
                <a:path w="2781" h="3216" extrusionOk="0">
                  <a:moveTo>
                    <a:pt x="1445" y="454"/>
                  </a:moveTo>
                  <a:cubicBezTo>
                    <a:pt x="1692" y="454"/>
                    <a:pt x="1880" y="621"/>
                    <a:pt x="1723" y="1045"/>
                  </a:cubicBezTo>
                  <a:cubicBezTo>
                    <a:pt x="1574" y="1452"/>
                    <a:pt x="1194" y="1845"/>
                    <a:pt x="964" y="2198"/>
                  </a:cubicBezTo>
                  <a:cubicBezTo>
                    <a:pt x="890" y="2317"/>
                    <a:pt x="717" y="2593"/>
                    <a:pt x="608" y="2593"/>
                  </a:cubicBezTo>
                  <a:cubicBezTo>
                    <a:pt x="557" y="2593"/>
                    <a:pt x="520" y="2531"/>
                    <a:pt x="516" y="2361"/>
                  </a:cubicBezTo>
                  <a:cubicBezTo>
                    <a:pt x="516" y="2157"/>
                    <a:pt x="543" y="1967"/>
                    <a:pt x="597" y="1764"/>
                  </a:cubicBezTo>
                  <a:cubicBezTo>
                    <a:pt x="706" y="1343"/>
                    <a:pt x="977" y="1018"/>
                    <a:pt x="1113" y="611"/>
                  </a:cubicBezTo>
                  <a:cubicBezTo>
                    <a:pt x="1126" y="598"/>
                    <a:pt x="1113" y="570"/>
                    <a:pt x="1086" y="557"/>
                  </a:cubicBezTo>
                  <a:cubicBezTo>
                    <a:pt x="1199" y="492"/>
                    <a:pt x="1329" y="454"/>
                    <a:pt x="1445" y="454"/>
                  </a:cubicBezTo>
                  <a:close/>
                  <a:moveTo>
                    <a:pt x="1425" y="1"/>
                  </a:moveTo>
                  <a:cubicBezTo>
                    <a:pt x="883" y="1"/>
                    <a:pt x="419" y="534"/>
                    <a:pt x="272" y="1059"/>
                  </a:cubicBezTo>
                  <a:cubicBezTo>
                    <a:pt x="245" y="1113"/>
                    <a:pt x="258" y="1181"/>
                    <a:pt x="313" y="1235"/>
                  </a:cubicBezTo>
                  <a:cubicBezTo>
                    <a:pt x="82" y="1669"/>
                    <a:pt x="1" y="2171"/>
                    <a:pt x="68" y="2659"/>
                  </a:cubicBezTo>
                  <a:cubicBezTo>
                    <a:pt x="122" y="2924"/>
                    <a:pt x="291" y="3215"/>
                    <a:pt x="603" y="3215"/>
                  </a:cubicBezTo>
                  <a:cubicBezTo>
                    <a:pt x="610" y="3215"/>
                    <a:pt x="617" y="3215"/>
                    <a:pt x="625" y="3215"/>
                  </a:cubicBezTo>
                  <a:cubicBezTo>
                    <a:pt x="1045" y="3201"/>
                    <a:pt x="1276" y="2550"/>
                    <a:pt x="1479" y="2266"/>
                  </a:cubicBezTo>
                  <a:cubicBezTo>
                    <a:pt x="1818" y="1723"/>
                    <a:pt x="2781" y="679"/>
                    <a:pt x="1913" y="150"/>
                  </a:cubicBezTo>
                  <a:cubicBezTo>
                    <a:pt x="1748" y="46"/>
                    <a:pt x="1583" y="1"/>
                    <a:pt x="1425"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6" name="Google Shape;2094;p78"/>
            <p:cNvSpPr/>
            <p:nvPr/>
          </p:nvSpPr>
          <p:spPr>
            <a:xfrm>
              <a:off x="1048100" y="1582475"/>
              <a:ext cx="40250" cy="32125"/>
            </a:xfrm>
            <a:custGeom>
              <a:avLst/>
              <a:gdLst/>
              <a:ahLst/>
              <a:cxnLst/>
              <a:rect l="l" t="t" r="r" b="b"/>
              <a:pathLst>
                <a:path w="1610" h="1285" extrusionOk="0">
                  <a:moveTo>
                    <a:pt x="187" y="0"/>
                  </a:moveTo>
                  <a:cubicBezTo>
                    <a:pt x="178" y="0"/>
                    <a:pt x="168" y="5"/>
                    <a:pt x="163" y="15"/>
                  </a:cubicBezTo>
                  <a:cubicBezTo>
                    <a:pt x="0" y="408"/>
                    <a:pt x="28" y="937"/>
                    <a:pt x="434" y="1168"/>
                  </a:cubicBezTo>
                  <a:cubicBezTo>
                    <a:pt x="575" y="1245"/>
                    <a:pt x="735" y="1284"/>
                    <a:pt x="890" y="1284"/>
                  </a:cubicBezTo>
                  <a:cubicBezTo>
                    <a:pt x="1197" y="1284"/>
                    <a:pt x="1488" y="1131"/>
                    <a:pt x="1587" y="815"/>
                  </a:cubicBezTo>
                  <a:cubicBezTo>
                    <a:pt x="1609" y="706"/>
                    <a:pt x="1534" y="624"/>
                    <a:pt x="1441" y="624"/>
                  </a:cubicBezTo>
                  <a:cubicBezTo>
                    <a:pt x="1418" y="624"/>
                    <a:pt x="1394" y="628"/>
                    <a:pt x="1370" y="639"/>
                  </a:cubicBezTo>
                  <a:cubicBezTo>
                    <a:pt x="1202" y="734"/>
                    <a:pt x="993" y="828"/>
                    <a:pt x="794" y="828"/>
                  </a:cubicBezTo>
                  <a:cubicBezTo>
                    <a:pt x="736" y="828"/>
                    <a:pt x="679" y="820"/>
                    <a:pt x="624" y="802"/>
                  </a:cubicBezTo>
                  <a:cubicBezTo>
                    <a:pt x="299" y="707"/>
                    <a:pt x="109" y="354"/>
                    <a:pt x="217" y="29"/>
                  </a:cubicBezTo>
                  <a:cubicBezTo>
                    <a:pt x="217" y="12"/>
                    <a:pt x="202" y="0"/>
                    <a:pt x="187"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7" name="Google Shape;2095;p78"/>
            <p:cNvSpPr/>
            <p:nvPr/>
          </p:nvSpPr>
          <p:spPr>
            <a:xfrm>
              <a:off x="1098775" y="1481875"/>
              <a:ext cx="64625" cy="53025"/>
            </a:xfrm>
            <a:custGeom>
              <a:avLst/>
              <a:gdLst/>
              <a:ahLst/>
              <a:cxnLst/>
              <a:rect l="l" t="t" r="r" b="b"/>
              <a:pathLst>
                <a:path w="2585" h="2121" extrusionOk="0">
                  <a:moveTo>
                    <a:pt x="993" y="1"/>
                  </a:moveTo>
                  <a:cubicBezTo>
                    <a:pt x="896" y="1"/>
                    <a:pt x="798" y="13"/>
                    <a:pt x="699" y="38"/>
                  </a:cubicBezTo>
                  <a:cubicBezTo>
                    <a:pt x="347" y="120"/>
                    <a:pt x="252" y="283"/>
                    <a:pt x="21" y="540"/>
                  </a:cubicBezTo>
                  <a:cubicBezTo>
                    <a:pt x="1" y="571"/>
                    <a:pt x="26" y="609"/>
                    <a:pt x="52" y="609"/>
                  </a:cubicBezTo>
                  <a:cubicBezTo>
                    <a:pt x="60" y="609"/>
                    <a:pt x="69" y="605"/>
                    <a:pt x="76" y="594"/>
                  </a:cubicBezTo>
                  <a:cubicBezTo>
                    <a:pt x="200" y="475"/>
                    <a:pt x="375" y="427"/>
                    <a:pt x="561" y="427"/>
                  </a:cubicBezTo>
                  <a:cubicBezTo>
                    <a:pt x="883" y="427"/>
                    <a:pt x="1238" y="572"/>
                    <a:pt x="1418" y="744"/>
                  </a:cubicBezTo>
                  <a:cubicBezTo>
                    <a:pt x="1744" y="1056"/>
                    <a:pt x="1825" y="1571"/>
                    <a:pt x="1934" y="1978"/>
                  </a:cubicBezTo>
                  <a:cubicBezTo>
                    <a:pt x="1961" y="2073"/>
                    <a:pt x="2042" y="2120"/>
                    <a:pt x="2123" y="2120"/>
                  </a:cubicBezTo>
                  <a:cubicBezTo>
                    <a:pt x="2205" y="2120"/>
                    <a:pt x="2286" y="2073"/>
                    <a:pt x="2313" y="1978"/>
                  </a:cubicBezTo>
                  <a:cubicBezTo>
                    <a:pt x="2585" y="1300"/>
                    <a:pt x="2218" y="513"/>
                    <a:pt x="1595" y="161"/>
                  </a:cubicBezTo>
                  <a:cubicBezTo>
                    <a:pt x="1409" y="58"/>
                    <a:pt x="1204" y="1"/>
                    <a:pt x="993"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8" name="Google Shape;2096;p78"/>
            <p:cNvSpPr/>
            <p:nvPr/>
          </p:nvSpPr>
          <p:spPr>
            <a:xfrm>
              <a:off x="1464800" y="1787600"/>
              <a:ext cx="81925" cy="104650"/>
            </a:xfrm>
            <a:custGeom>
              <a:avLst/>
              <a:gdLst/>
              <a:ahLst/>
              <a:cxnLst/>
              <a:rect l="l" t="t" r="r" b="b"/>
              <a:pathLst>
                <a:path w="3277" h="4186" extrusionOk="0">
                  <a:moveTo>
                    <a:pt x="2356" y="689"/>
                  </a:moveTo>
                  <a:cubicBezTo>
                    <a:pt x="2694" y="689"/>
                    <a:pt x="2582" y="1251"/>
                    <a:pt x="2550" y="1480"/>
                  </a:cubicBezTo>
                  <a:cubicBezTo>
                    <a:pt x="2468" y="2063"/>
                    <a:pt x="2211" y="2877"/>
                    <a:pt x="1722" y="3256"/>
                  </a:cubicBezTo>
                  <a:cubicBezTo>
                    <a:pt x="1653" y="3369"/>
                    <a:pt x="1576" y="3427"/>
                    <a:pt x="1489" y="3427"/>
                  </a:cubicBezTo>
                  <a:cubicBezTo>
                    <a:pt x="1389" y="3427"/>
                    <a:pt x="1277" y="3349"/>
                    <a:pt x="1153" y="3189"/>
                  </a:cubicBezTo>
                  <a:cubicBezTo>
                    <a:pt x="1194" y="3039"/>
                    <a:pt x="1248" y="2904"/>
                    <a:pt x="1302" y="2755"/>
                  </a:cubicBezTo>
                  <a:cubicBezTo>
                    <a:pt x="1316" y="2714"/>
                    <a:pt x="1329" y="2660"/>
                    <a:pt x="1343" y="2619"/>
                  </a:cubicBezTo>
                  <a:cubicBezTo>
                    <a:pt x="1492" y="2348"/>
                    <a:pt x="1614" y="2063"/>
                    <a:pt x="1668" y="1765"/>
                  </a:cubicBezTo>
                  <a:cubicBezTo>
                    <a:pt x="1736" y="1520"/>
                    <a:pt x="1804" y="910"/>
                    <a:pt x="2021" y="802"/>
                  </a:cubicBezTo>
                  <a:cubicBezTo>
                    <a:pt x="2164" y="722"/>
                    <a:pt x="2273" y="689"/>
                    <a:pt x="2356" y="689"/>
                  </a:cubicBezTo>
                  <a:close/>
                  <a:moveTo>
                    <a:pt x="2478" y="0"/>
                  </a:moveTo>
                  <a:cubicBezTo>
                    <a:pt x="2433" y="0"/>
                    <a:pt x="2385" y="5"/>
                    <a:pt x="2333" y="15"/>
                  </a:cubicBezTo>
                  <a:cubicBezTo>
                    <a:pt x="1695" y="151"/>
                    <a:pt x="1438" y="829"/>
                    <a:pt x="1275" y="1548"/>
                  </a:cubicBezTo>
                  <a:cubicBezTo>
                    <a:pt x="1261" y="1561"/>
                    <a:pt x="1234" y="1588"/>
                    <a:pt x="1221" y="1602"/>
                  </a:cubicBezTo>
                  <a:cubicBezTo>
                    <a:pt x="936" y="2117"/>
                    <a:pt x="0" y="4016"/>
                    <a:pt x="1166" y="4179"/>
                  </a:cubicBezTo>
                  <a:cubicBezTo>
                    <a:pt x="1200" y="4183"/>
                    <a:pt x="1232" y="4185"/>
                    <a:pt x="1265" y="4185"/>
                  </a:cubicBezTo>
                  <a:cubicBezTo>
                    <a:pt x="2128" y="4185"/>
                    <a:pt x="2814" y="2675"/>
                    <a:pt x="2984" y="2009"/>
                  </a:cubicBezTo>
                  <a:cubicBezTo>
                    <a:pt x="3112" y="1508"/>
                    <a:pt x="3277" y="0"/>
                    <a:pt x="2478"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9" name="Google Shape;2097;p78"/>
            <p:cNvSpPr/>
            <p:nvPr/>
          </p:nvSpPr>
          <p:spPr>
            <a:xfrm>
              <a:off x="1495650" y="1758125"/>
              <a:ext cx="69175" cy="47425"/>
            </a:xfrm>
            <a:custGeom>
              <a:avLst/>
              <a:gdLst/>
              <a:ahLst/>
              <a:cxnLst/>
              <a:rect l="l" t="t" r="r" b="b"/>
              <a:pathLst>
                <a:path w="2767" h="1897" extrusionOk="0">
                  <a:moveTo>
                    <a:pt x="1224" y="0"/>
                  </a:moveTo>
                  <a:cubicBezTo>
                    <a:pt x="922" y="0"/>
                    <a:pt x="630" y="108"/>
                    <a:pt x="394" y="299"/>
                  </a:cubicBezTo>
                  <a:cubicBezTo>
                    <a:pt x="244" y="421"/>
                    <a:pt x="136" y="584"/>
                    <a:pt x="68" y="760"/>
                  </a:cubicBezTo>
                  <a:cubicBezTo>
                    <a:pt x="0" y="950"/>
                    <a:pt x="54" y="1086"/>
                    <a:pt x="54" y="1262"/>
                  </a:cubicBezTo>
                  <a:cubicBezTo>
                    <a:pt x="54" y="1286"/>
                    <a:pt x="73" y="1300"/>
                    <a:pt x="91" y="1300"/>
                  </a:cubicBezTo>
                  <a:cubicBezTo>
                    <a:pt x="104" y="1300"/>
                    <a:pt x="117" y="1293"/>
                    <a:pt x="122" y="1275"/>
                  </a:cubicBezTo>
                  <a:cubicBezTo>
                    <a:pt x="189" y="851"/>
                    <a:pt x="735" y="555"/>
                    <a:pt x="1168" y="555"/>
                  </a:cubicBezTo>
                  <a:cubicBezTo>
                    <a:pt x="1260" y="555"/>
                    <a:pt x="1348" y="569"/>
                    <a:pt x="1424" y="597"/>
                  </a:cubicBezTo>
                  <a:cubicBezTo>
                    <a:pt x="1858" y="774"/>
                    <a:pt x="2075" y="1330"/>
                    <a:pt x="2129" y="1764"/>
                  </a:cubicBezTo>
                  <a:cubicBezTo>
                    <a:pt x="2142" y="1858"/>
                    <a:pt x="2210" y="1897"/>
                    <a:pt x="2284" y="1897"/>
                  </a:cubicBezTo>
                  <a:cubicBezTo>
                    <a:pt x="2371" y="1897"/>
                    <a:pt x="2466" y="1844"/>
                    <a:pt x="2496" y="1764"/>
                  </a:cubicBezTo>
                  <a:cubicBezTo>
                    <a:pt x="2767" y="1004"/>
                    <a:pt x="2211" y="150"/>
                    <a:pt x="1411" y="14"/>
                  </a:cubicBezTo>
                  <a:cubicBezTo>
                    <a:pt x="1348" y="5"/>
                    <a:pt x="1286" y="0"/>
                    <a:pt x="122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 name="Google Shape;2098;p78"/>
            <p:cNvSpPr/>
            <p:nvPr/>
          </p:nvSpPr>
          <p:spPr>
            <a:xfrm>
              <a:off x="1442075" y="1885050"/>
              <a:ext cx="52350" cy="48075"/>
            </a:xfrm>
            <a:custGeom>
              <a:avLst/>
              <a:gdLst/>
              <a:ahLst/>
              <a:cxnLst/>
              <a:rect l="l" t="t" r="r" b="b"/>
              <a:pathLst>
                <a:path w="2094" h="1923" extrusionOk="0">
                  <a:moveTo>
                    <a:pt x="329" y="1"/>
                  </a:moveTo>
                  <a:cubicBezTo>
                    <a:pt x="300" y="1"/>
                    <a:pt x="269" y="16"/>
                    <a:pt x="258" y="50"/>
                  </a:cubicBezTo>
                  <a:cubicBezTo>
                    <a:pt x="136" y="348"/>
                    <a:pt x="0" y="633"/>
                    <a:pt x="82" y="959"/>
                  </a:cubicBezTo>
                  <a:cubicBezTo>
                    <a:pt x="136" y="1271"/>
                    <a:pt x="312" y="1542"/>
                    <a:pt x="570" y="1732"/>
                  </a:cubicBezTo>
                  <a:cubicBezTo>
                    <a:pt x="752" y="1855"/>
                    <a:pt x="991" y="1923"/>
                    <a:pt x="1226" y="1923"/>
                  </a:cubicBezTo>
                  <a:cubicBezTo>
                    <a:pt x="1587" y="1923"/>
                    <a:pt x="1939" y="1762"/>
                    <a:pt x="2062" y="1393"/>
                  </a:cubicBezTo>
                  <a:cubicBezTo>
                    <a:pt x="2094" y="1243"/>
                    <a:pt x="1983" y="1119"/>
                    <a:pt x="1855" y="1119"/>
                  </a:cubicBezTo>
                  <a:cubicBezTo>
                    <a:pt x="1821" y="1119"/>
                    <a:pt x="1785" y="1128"/>
                    <a:pt x="1750" y="1149"/>
                  </a:cubicBezTo>
                  <a:cubicBezTo>
                    <a:pt x="1551" y="1269"/>
                    <a:pt x="1353" y="1368"/>
                    <a:pt x="1151" y="1368"/>
                  </a:cubicBezTo>
                  <a:cubicBezTo>
                    <a:pt x="1036" y="1368"/>
                    <a:pt x="919" y="1336"/>
                    <a:pt x="801" y="1257"/>
                  </a:cubicBezTo>
                  <a:cubicBezTo>
                    <a:pt x="462" y="1040"/>
                    <a:pt x="285" y="457"/>
                    <a:pt x="394" y="77"/>
                  </a:cubicBezTo>
                  <a:cubicBezTo>
                    <a:pt x="409" y="30"/>
                    <a:pt x="370" y="1"/>
                    <a:pt x="329"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 name="Google Shape;2099;p78"/>
            <p:cNvSpPr/>
            <p:nvPr/>
          </p:nvSpPr>
          <p:spPr>
            <a:xfrm>
              <a:off x="1544675" y="1832400"/>
              <a:ext cx="38125" cy="62875"/>
            </a:xfrm>
            <a:custGeom>
              <a:avLst/>
              <a:gdLst/>
              <a:ahLst/>
              <a:cxnLst/>
              <a:rect l="l" t="t" r="r" b="b"/>
              <a:pathLst>
                <a:path w="1525" h="2515" extrusionOk="0">
                  <a:moveTo>
                    <a:pt x="1193" y="0"/>
                  </a:moveTo>
                  <a:cubicBezTo>
                    <a:pt x="1124" y="0"/>
                    <a:pt x="1059" y="40"/>
                    <a:pt x="1036" y="135"/>
                  </a:cubicBezTo>
                  <a:cubicBezTo>
                    <a:pt x="969" y="556"/>
                    <a:pt x="847" y="963"/>
                    <a:pt x="684" y="1369"/>
                  </a:cubicBezTo>
                  <a:cubicBezTo>
                    <a:pt x="494" y="1709"/>
                    <a:pt x="277" y="2048"/>
                    <a:pt x="46" y="2373"/>
                  </a:cubicBezTo>
                  <a:cubicBezTo>
                    <a:pt x="0" y="2454"/>
                    <a:pt x="72" y="2515"/>
                    <a:pt x="144" y="2515"/>
                  </a:cubicBezTo>
                  <a:cubicBezTo>
                    <a:pt x="157" y="2515"/>
                    <a:pt x="170" y="2513"/>
                    <a:pt x="182" y="2509"/>
                  </a:cubicBezTo>
                  <a:cubicBezTo>
                    <a:pt x="996" y="2143"/>
                    <a:pt x="1525" y="1044"/>
                    <a:pt x="1416" y="190"/>
                  </a:cubicBezTo>
                  <a:cubicBezTo>
                    <a:pt x="1400" y="79"/>
                    <a:pt x="1292" y="0"/>
                    <a:pt x="1193"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 name="Google Shape;2100;p78"/>
            <p:cNvSpPr/>
            <p:nvPr/>
          </p:nvSpPr>
          <p:spPr>
            <a:xfrm>
              <a:off x="1577825" y="1725900"/>
              <a:ext cx="19225" cy="65175"/>
            </a:xfrm>
            <a:custGeom>
              <a:avLst/>
              <a:gdLst/>
              <a:ahLst/>
              <a:cxnLst/>
              <a:rect l="l" t="t" r="r" b="b"/>
              <a:pathLst>
                <a:path w="769" h="2607" extrusionOk="0">
                  <a:moveTo>
                    <a:pt x="314" y="0"/>
                  </a:moveTo>
                  <a:cubicBezTo>
                    <a:pt x="208" y="0"/>
                    <a:pt x="90" y="91"/>
                    <a:pt x="90" y="205"/>
                  </a:cubicBezTo>
                  <a:cubicBezTo>
                    <a:pt x="90" y="584"/>
                    <a:pt x="144" y="964"/>
                    <a:pt x="131" y="1344"/>
                  </a:cubicBezTo>
                  <a:cubicBezTo>
                    <a:pt x="117" y="1737"/>
                    <a:pt x="49" y="2103"/>
                    <a:pt x="9" y="2470"/>
                  </a:cubicBezTo>
                  <a:cubicBezTo>
                    <a:pt x="0" y="2561"/>
                    <a:pt x="73" y="2606"/>
                    <a:pt x="147" y="2606"/>
                  </a:cubicBezTo>
                  <a:cubicBezTo>
                    <a:pt x="193" y="2606"/>
                    <a:pt x="240" y="2588"/>
                    <a:pt x="266" y="2551"/>
                  </a:cubicBezTo>
                  <a:cubicBezTo>
                    <a:pt x="700" y="1805"/>
                    <a:pt x="768" y="910"/>
                    <a:pt x="456" y="96"/>
                  </a:cubicBezTo>
                  <a:cubicBezTo>
                    <a:pt x="427" y="28"/>
                    <a:pt x="372" y="0"/>
                    <a:pt x="31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3" name="Google Shape;2101;p78"/>
            <p:cNvSpPr/>
            <p:nvPr/>
          </p:nvSpPr>
          <p:spPr>
            <a:xfrm>
              <a:off x="1157275" y="1706450"/>
              <a:ext cx="27600" cy="59500"/>
            </a:xfrm>
            <a:custGeom>
              <a:avLst/>
              <a:gdLst/>
              <a:ahLst/>
              <a:cxnLst/>
              <a:rect l="l" t="t" r="r" b="b"/>
              <a:pathLst>
                <a:path w="1104" h="2380" extrusionOk="0">
                  <a:moveTo>
                    <a:pt x="585" y="0"/>
                  </a:moveTo>
                  <a:cubicBezTo>
                    <a:pt x="571" y="0"/>
                    <a:pt x="557" y="6"/>
                    <a:pt x="543" y="20"/>
                  </a:cubicBezTo>
                  <a:cubicBezTo>
                    <a:pt x="204" y="386"/>
                    <a:pt x="0" y="766"/>
                    <a:pt x="68" y="1281"/>
                  </a:cubicBezTo>
                  <a:cubicBezTo>
                    <a:pt x="136" y="1796"/>
                    <a:pt x="367" y="2176"/>
                    <a:pt x="841" y="2366"/>
                  </a:cubicBezTo>
                  <a:cubicBezTo>
                    <a:pt x="860" y="2375"/>
                    <a:pt x="878" y="2380"/>
                    <a:pt x="897" y="2380"/>
                  </a:cubicBezTo>
                  <a:cubicBezTo>
                    <a:pt x="1010" y="2380"/>
                    <a:pt x="1103" y="2214"/>
                    <a:pt x="1045" y="2108"/>
                  </a:cubicBezTo>
                  <a:cubicBezTo>
                    <a:pt x="679" y="1525"/>
                    <a:pt x="339" y="793"/>
                    <a:pt x="638" y="101"/>
                  </a:cubicBezTo>
                  <a:cubicBezTo>
                    <a:pt x="658" y="51"/>
                    <a:pt x="626" y="0"/>
                    <a:pt x="585"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4" name="Google Shape;2102;p78"/>
            <p:cNvSpPr/>
            <p:nvPr/>
          </p:nvSpPr>
          <p:spPr>
            <a:xfrm>
              <a:off x="1107775" y="1725400"/>
              <a:ext cx="48325" cy="61450"/>
            </a:xfrm>
            <a:custGeom>
              <a:avLst/>
              <a:gdLst/>
              <a:ahLst/>
              <a:cxnLst/>
              <a:rect l="l" t="t" r="r" b="b"/>
              <a:pathLst>
                <a:path w="1933" h="2458" extrusionOk="0">
                  <a:moveTo>
                    <a:pt x="572" y="1"/>
                  </a:moveTo>
                  <a:cubicBezTo>
                    <a:pt x="551" y="1"/>
                    <a:pt x="530" y="11"/>
                    <a:pt x="516" y="35"/>
                  </a:cubicBezTo>
                  <a:cubicBezTo>
                    <a:pt x="0" y="957"/>
                    <a:pt x="461" y="2191"/>
                    <a:pt x="1533" y="2449"/>
                  </a:cubicBezTo>
                  <a:cubicBezTo>
                    <a:pt x="1553" y="2455"/>
                    <a:pt x="1573" y="2457"/>
                    <a:pt x="1592" y="2457"/>
                  </a:cubicBezTo>
                  <a:cubicBezTo>
                    <a:pt x="1803" y="2457"/>
                    <a:pt x="1933" y="2139"/>
                    <a:pt x="1709" y="2015"/>
                  </a:cubicBezTo>
                  <a:cubicBezTo>
                    <a:pt x="1031" y="1662"/>
                    <a:pt x="529" y="876"/>
                    <a:pt x="638" y="89"/>
                  </a:cubicBezTo>
                  <a:cubicBezTo>
                    <a:pt x="647" y="36"/>
                    <a:pt x="610" y="1"/>
                    <a:pt x="572"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5" name="Google Shape;2103;p78"/>
            <p:cNvSpPr/>
            <p:nvPr/>
          </p:nvSpPr>
          <p:spPr>
            <a:xfrm>
              <a:off x="1336625" y="1673925"/>
              <a:ext cx="29525" cy="59050"/>
            </a:xfrm>
            <a:custGeom>
              <a:avLst/>
              <a:gdLst/>
              <a:ahLst/>
              <a:cxnLst/>
              <a:rect l="l" t="t" r="r" b="b"/>
              <a:pathLst>
                <a:path w="1181" h="2362" extrusionOk="0">
                  <a:moveTo>
                    <a:pt x="752" y="1"/>
                  </a:moveTo>
                  <a:cubicBezTo>
                    <a:pt x="687" y="1"/>
                    <a:pt x="626" y="38"/>
                    <a:pt x="611" y="114"/>
                  </a:cubicBezTo>
                  <a:cubicBezTo>
                    <a:pt x="462" y="534"/>
                    <a:pt x="665" y="1958"/>
                    <a:pt x="136" y="2080"/>
                  </a:cubicBezTo>
                  <a:cubicBezTo>
                    <a:pt x="1" y="2121"/>
                    <a:pt x="28" y="2284"/>
                    <a:pt x="136" y="2324"/>
                  </a:cubicBezTo>
                  <a:cubicBezTo>
                    <a:pt x="198" y="2350"/>
                    <a:pt x="256" y="2361"/>
                    <a:pt x="310" y="2361"/>
                  </a:cubicBezTo>
                  <a:cubicBezTo>
                    <a:pt x="603" y="2361"/>
                    <a:pt x="791" y="2029"/>
                    <a:pt x="882" y="1755"/>
                  </a:cubicBezTo>
                  <a:cubicBezTo>
                    <a:pt x="1059" y="1239"/>
                    <a:pt x="1181" y="575"/>
                    <a:pt x="896" y="73"/>
                  </a:cubicBezTo>
                  <a:cubicBezTo>
                    <a:pt x="860" y="25"/>
                    <a:pt x="805" y="1"/>
                    <a:pt x="752"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6" name="Google Shape;2104;p78"/>
            <p:cNvSpPr/>
            <p:nvPr/>
          </p:nvSpPr>
          <p:spPr>
            <a:xfrm>
              <a:off x="1363750" y="1677400"/>
              <a:ext cx="44100" cy="73200"/>
            </a:xfrm>
            <a:custGeom>
              <a:avLst/>
              <a:gdLst/>
              <a:ahLst/>
              <a:cxnLst/>
              <a:rect l="l" t="t" r="r" b="b"/>
              <a:pathLst>
                <a:path w="1764" h="2928" extrusionOk="0">
                  <a:moveTo>
                    <a:pt x="1460" y="0"/>
                  </a:moveTo>
                  <a:cubicBezTo>
                    <a:pt x="1350" y="0"/>
                    <a:pt x="1235" y="61"/>
                    <a:pt x="1208" y="178"/>
                  </a:cubicBezTo>
                  <a:cubicBezTo>
                    <a:pt x="991" y="1128"/>
                    <a:pt x="977" y="2267"/>
                    <a:pt x="41" y="2809"/>
                  </a:cubicBezTo>
                  <a:cubicBezTo>
                    <a:pt x="1" y="2823"/>
                    <a:pt x="14" y="2877"/>
                    <a:pt x="55" y="2891"/>
                  </a:cubicBezTo>
                  <a:cubicBezTo>
                    <a:pt x="131" y="2916"/>
                    <a:pt x="205" y="2927"/>
                    <a:pt x="279" y="2927"/>
                  </a:cubicBezTo>
                  <a:cubicBezTo>
                    <a:pt x="677" y="2927"/>
                    <a:pt x="1029" y="2585"/>
                    <a:pt x="1235" y="2253"/>
                  </a:cubicBezTo>
                  <a:cubicBezTo>
                    <a:pt x="1615" y="1629"/>
                    <a:pt x="1764" y="897"/>
                    <a:pt x="1682" y="178"/>
                  </a:cubicBezTo>
                  <a:cubicBezTo>
                    <a:pt x="1669" y="58"/>
                    <a:pt x="1567" y="0"/>
                    <a:pt x="1460"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7" name="Google Shape;2105;p78"/>
            <p:cNvSpPr/>
            <p:nvPr/>
          </p:nvSpPr>
          <p:spPr>
            <a:xfrm>
              <a:off x="1268525" y="1904750"/>
              <a:ext cx="48350" cy="21600"/>
            </a:xfrm>
            <a:custGeom>
              <a:avLst/>
              <a:gdLst/>
              <a:ahLst/>
              <a:cxnLst/>
              <a:rect l="l" t="t" r="r" b="b"/>
              <a:pathLst>
                <a:path w="1934" h="864" extrusionOk="0">
                  <a:moveTo>
                    <a:pt x="1698" y="1"/>
                  </a:moveTo>
                  <a:cubicBezTo>
                    <a:pt x="1679" y="1"/>
                    <a:pt x="1660" y="3"/>
                    <a:pt x="1640" y="8"/>
                  </a:cubicBezTo>
                  <a:cubicBezTo>
                    <a:pt x="1274" y="103"/>
                    <a:pt x="1002" y="320"/>
                    <a:pt x="609" y="333"/>
                  </a:cubicBezTo>
                  <a:cubicBezTo>
                    <a:pt x="573" y="333"/>
                    <a:pt x="459" y="323"/>
                    <a:pt x="342" y="323"/>
                  </a:cubicBezTo>
                  <a:cubicBezTo>
                    <a:pt x="197" y="323"/>
                    <a:pt x="47" y="339"/>
                    <a:pt x="39" y="415"/>
                  </a:cubicBezTo>
                  <a:cubicBezTo>
                    <a:pt x="1" y="737"/>
                    <a:pt x="575" y="863"/>
                    <a:pt x="841" y="863"/>
                  </a:cubicBezTo>
                  <a:cubicBezTo>
                    <a:pt x="855" y="863"/>
                    <a:pt x="868" y="863"/>
                    <a:pt x="880" y="862"/>
                  </a:cubicBezTo>
                  <a:cubicBezTo>
                    <a:pt x="1301" y="849"/>
                    <a:pt x="1762" y="686"/>
                    <a:pt x="1897" y="266"/>
                  </a:cubicBezTo>
                  <a:cubicBezTo>
                    <a:pt x="1933" y="123"/>
                    <a:pt x="1833" y="1"/>
                    <a:pt x="1698"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8" name="Google Shape;2106;p78"/>
            <p:cNvSpPr/>
            <p:nvPr/>
          </p:nvSpPr>
          <p:spPr>
            <a:xfrm>
              <a:off x="1250975" y="1946650"/>
              <a:ext cx="78000" cy="22075"/>
            </a:xfrm>
            <a:custGeom>
              <a:avLst/>
              <a:gdLst/>
              <a:ahLst/>
              <a:cxnLst/>
              <a:rect l="l" t="t" r="r" b="b"/>
              <a:pathLst>
                <a:path w="3120" h="883" extrusionOk="0">
                  <a:moveTo>
                    <a:pt x="2805" y="1"/>
                  </a:moveTo>
                  <a:cubicBezTo>
                    <a:pt x="2782" y="1"/>
                    <a:pt x="2758" y="5"/>
                    <a:pt x="2735" y="14"/>
                  </a:cubicBezTo>
                  <a:cubicBezTo>
                    <a:pt x="2021" y="320"/>
                    <a:pt x="1344" y="636"/>
                    <a:pt x="578" y="636"/>
                  </a:cubicBezTo>
                  <a:cubicBezTo>
                    <a:pt x="429" y="636"/>
                    <a:pt x="275" y="623"/>
                    <a:pt x="118" y="597"/>
                  </a:cubicBezTo>
                  <a:cubicBezTo>
                    <a:pt x="114" y="596"/>
                    <a:pt x="110" y="596"/>
                    <a:pt x="106" y="596"/>
                  </a:cubicBezTo>
                  <a:cubicBezTo>
                    <a:pt x="33" y="596"/>
                    <a:pt x="0" y="720"/>
                    <a:pt x="90" y="746"/>
                  </a:cubicBezTo>
                  <a:cubicBezTo>
                    <a:pt x="459" y="828"/>
                    <a:pt x="844" y="883"/>
                    <a:pt x="1223" y="883"/>
                  </a:cubicBezTo>
                  <a:cubicBezTo>
                    <a:pt x="1848" y="883"/>
                    <a:pt x="2459" y="734"/>
                    <a:pt x="2966" y="312"/>
                  </a:cubicBezTo>
                  <a:cubicBezTo>
                    <a:pt x="3119" y="182"/>
                    <a:pt x="2964" y="1"/>
                    <a:pt x="2805"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39" name="Nin5"/>
          <p:cNvGrpSpPr/>
          <p:nvPr/>
        </p:nvGrpSpPr>
        <p:grpSpPr>
          <a:xfrm>
            <a:off x="3847918" y="1714215"/>
            <a:ext cx="1191775" cy="1125975"/>
            <a:chOff x="686675" y="1159675"/>
            <a:chExt cx="1191775" cy="1125975"/>
          </a:xfrm>
        </p:grpSpPr>
        <p:sp>
          <p:nvSpPr>
            <p:cNvPr id="140" name="Google Shape;2087;p78"/>
            <p:cNvSpPr/>
            <p:nvPr/>
          </p:nvSpPr>
          <p:spPr>
            <a:xfrm>
              <a:off x="686675" y="1159675"/>
              <a:ext cx="1191775" cy="1125975"/>
            </a:xfrm>
            <a:custGeom>
              <a:avLst/>
              <a:gdLst/>
              <a:ahLst/>
              <a:cxnLst/>
              <a:rect l="l" t="t" r="r" b="b"/>
              <a:pathLst>
                <a:path w="47671" h="45039" extrusionOk="0">
                  <a:moveTo>
                    <a:pt x="23998" y="0"/>
                  </a:moveTo>
                  <a:cubicBezTo>
                    <a:pt x="23978" y="0"/>
                    <a:pt x="23958" y="1"/>
                    <a:pt x="23937" y="2"/>
                  </a:cubicBezTo>
                  <a:cubicBezTo>
                    <a:pt x="22866" y="83"/>
                    <a:pt x="22161" y="2036"/>
                    <a:pt x="21754" y="2796"/>
                  </a:cubicBezTo>
                  <a:cubicBezTo>
                    <a:pt x="21103" y="4030"/>
                    <a:pt x="20520" y="5359"/>
                    <a:pt x="20235" y="6729"/>
                  </a:cubicBezTo>
                  <a:cubicBezTo>
                    <a:pt x="19597" y="5929"/>
                    <a:pt x="18675" y="5264"/>
                    <a:pt x="17862" y="4667"/>
                  </a:cubicBezTo>
                  <a:cubicBezTo>
                    <a:pt x="17448" y="4375"/>
                    <a:pt x="16816" y="3788"/>
                    <a:pt x="16230" y="3788"/>
                  </a:cubicBezTo>
                  <a:cubicBezTo>
                    <a:pt x="16163" y="3788"/>
                    <a:pt x="16096" y="3796"/>
                    <a:pt x="16031" y="3813"/>
                  </a:cubicBezTo>
                  <a:cubicBezTo>
                    <a:pt x="15271" y="4016"/>
                    <a:pt x="15298" y="5372"/>
                    <a:pt x="15203" y="5956"/>
                  </a:cubicBezTo>
                  <a:cubicBezTo>
                    <a:pt x="15068" y="6878"/>
                    <a:pt x="15014" y="7814"/>
                    <a:pt x="15041" y="8749"/>
                  </a:cubicBezTo>
                  <a:cubicBezTo>
                    <a:pt x="13630" y="7651"/>
                    <a:pt x="11799" y="6891"/>
                    <a:pt x="10118" y="6349"/>
                  </a:cubicBezTo>
                  <a:cubicBezTo>
                    <a:pt x="9771" y="6236"/>
                    <a:pt x="9340" y="6076"/>
                    <a:pt x="8946" y="6076"/>
                  </a:cubicBezTo>
                  <a:cubicBezTo>
                    <a:pt x="8632" y="6076"/>
                    <a:pt x="8342" y="6178"/>
                    <a:pt x="8138" y="6485"/>
                  </a:cubicBezTo>
                  <a:cubicBezTo>
                    <a:pt x="7514" y="7420"/>
                    <a:pt x="8151" y="9644"/>
                    <a:pt x="8355" y="10621"/>
                  </a:cubicBezTo>
                  <a:cubicBezTo>
                    <a:pt x="8639" y="11950"/>
                    <a:pt x="9033" y="13333"/>
                    <a:pt x="9724" y="14513"/>
                  </a:cubicBezTo>
                  <a:cubicBezTo>
                    <a:pt x="9540" y="14507"/>
                    <a:pt x="9354" y="14505"/>
                    <a:pt x="9168" y="14505"/>
                  </a:cubicBezTo>
                  <a:cubicBezTo>
                    <a:pt x="8505" y="14505"/>
                    <a:pt x="7834" y="14539"/>
                    <a:pt x="7188" y="14581"/>
                  </a:cubicBezTo>
                  <a:cubicBezTo>
                    <a:pt x="6592" y="14608"/>
                    <a:pt x="5344" y="14595"/>
                    <a:pt x="4964" y="15178"/>
                  </a:cubicBezTo>
                  <a:cubicBezTo>
                    <a:pt x="4571" y="15747"/>
                    <a:pt x="5317" y="16764"/>
                    <a:pt x="5588" y="17307"/>
                  </a:cubicBezTo>
                  <a:cubicBezTo>
                    <a:pt x="5995" y="18121"/>
                    <a:pt x="6415" y="18989"/>
                    <a:pt x="6958" y="19721"/>
                  </a:cubicBezTo>
                  <a:cubicBezTo>
                    <a:pt x="5425" y="19857"/>
                    <a:pt x="3811" y="20426"/>
                    <a:pt x="2387" y="20928"/>
                  </a:cubicBezTo>
                  <a:cubicBezTo>
                    <a:pt x="1696" y="21186"/>
                    <a:pt x="0" y="21525"/>
                    <a:pt x="28" y="22555"/>
                  </a:cubicBezTo>
                  <a:cubicBezTo>
                    <a:pt x="68" y="23600"/>
                    <a:pt x="1967" y="24373"/>
                    <a:pt x="2686" y="24793"/>
                  </a:cubicBezTo>
                  <a:cubicBezTo>
                    <a:pt x="3879" y="25471"/>
                    <a:pt x="5154" y="26095"/>
                    <a:pt x="6497" y="26421"/>
                  </a:cubicBezTo>
                  <a:cubicBezTo>
                    <a:pt x="5683" y="27017"/>
                    <a:pt x="5005" y="27899"/>
                    <a:pt x="4395" y="28672"/>
                  </a:cubicBezTo>
                  <a:cubicBezTo>
                    <a:pt x="4055" y="29106"/>
                    <a:pt x="3350" y="29811"/>
                    <a:pt x="3486" y="30435"/>
                  </a:cubicBezTo>
                  <a:cubicBezTo>
                    <a:pt x="3662" y="31194"/>
                    <a:pt x="4991" y="31221"/>
                    <a:pt x="5561" y="31316"/>
                  </a:cubicBezTo>
                  <a:cubicBezTo>
                    <a:pt x="6440" y="31495"/>
                    <a:pt x="7340" y="31579"/>
                    <a:pt x="8233" y="31579"/>
                  </a:cubicBezTo>
                  <a:cubicBezTo>
                    <a:pt x="8360" y="31579"/>
                    <a:pt x="8486" y="31577"/>
                    <a:pt x="8612" y="31574"/>
                  </a:cubicBezTo>
                  <a:lnTo>
                    <a:pt x="8612" y="31574"/>
                  </a:lnTo>
                  <a:cubicBezTo>
                    <a:pt x="7595" y="33351"/>
                    <a:pt x="6917" y="35412"/>
                    <a:pt x="6415" y="37378"/>
                  </a:cubicBezTo>
                  <a:cubicBezTo>
                    <a:pt x="6171" y="38287"/>
                    <a:pt x="5954" y="39304"/>
                    <a:pt x="7134" y="39521"/>
                  </a:cubicBezTo>
                  <a:cubicBezTo>
                    <a:pt x="7270" y="39548"/>
                    <a:pt x="7413" y="39560"/>
                    <a:pt x="7561" y="39560"/>
                  </a:cubicBezTo>
                  <a:cubicBezTo>
                    <a:pt x="8860" y="39560"/>
                    <a:pt x="10563" y="38626"/>
                    <a:pt x="11609" y="38152"/>
                  </a:cubicBezTo>
                  <a:cubicBezTo>
                    <a:pt x="12979" y="37568"/>
                    <a:pt x="14268" y="36836"/>
                    <a:pt x="15475" y="35968"/>
                  </a:cubicBezTo>
                  <a:lnTo>
                    <a:pt x="15475" y="35968"/>
                  </a:lnTo>
                  <a:cubicBezTo>
                    <a:pt x="15163" y="37121"/>
                    <a:pt x="14959" y="38301"/>
                    <a:pt x="14851" y="39494"/>
                  </a:cubicBezTo>
                  <a:cubicBezTo>
                    <a:pt x="14783" y="40226"/>
                    <a:pt x="14620" y="41420"/>
                    <a:pt x="15502" y="41800"/>
                  </a:cubicBezTo>
                  <a:cubicBezTo>
                    <a:pt x="15621" y="41849"/>
                    <a:pt x="15747" y="41871"/>
                    <a:pt x="15877" y="41871"/>
                  </a:cubicBezTo>
                  <a:cubicBezTo>
                    <a:pt x="16631" y="41871"/>
                    <a:pt x="17517" y="41130"/>
                    <a:pt x="18038" y="40783"/>
                  </a:cubicBezTo>
                  <a:cubicBezTo>
                    <a:pt x="19001" y="40145"/>
                    <a:pt x="20045" y="39399"/>
                    <a:pt x="20804" y="38477"/>
                  </a:cubicBezTo>
                  <a:cubicBezTo>
                    <a:pt x="21021" y="39738"/>
                    <a:pt x="21388" y="40945"/>
                    <a:pt x="21889" y="42112"/>
                  </a:cubicBezTo>
                  <a:cubicBezTo>
                    <a:pt x="22215" y="42885"/>
                    <a:pt x="22757" y="44865"/>
                    <a:pt x="23775" y="45027"/>
                  </a:cubicBezTo>
                  <a:cubicBezTo>
                    <a:pt x="23821" y="45035"/>
                    <a:pt x="23868" y="45039"/>
                    <a:pt x="23913" y="45039"/>
                  </a:cubicBezTo>
                  <a:cubicBezTo>
                    <a:pt x="24831" y="45039"/>
                    <a:pt x="25363" y="43519"/>
                    <a:pt x="25673" y="42898"/>
                  </a:cubicBezTo>
                  <a:cubicBezTo>
                    <a:pt x="26365" y="41542"/>
                    <a:pt x="27138" y="40023"/>
                    <a:pt x="27463" y="38504"/>
                  </a:cubicBezTo>
                  <a:cubicBezTo>
                    <a:pt x="28128" y="39155"/>
                    <a:pt x="28928" y="39670"/>
                    <a:pt x="29674" y="40186"/>
                  </a:cubicBezTo>
                  <a:cubicBezTo>
                    <a:pt x="30099" y="40473"/>
                    <a:pt x="30796" y="41139"/>
                    <a:pt x="31395" y="41139"/>
                  </a:cubicBezTo>
                  <a:cubicBezTo>
                    <a:pt x="31503" y="41139"/>
                    <a:pt x="31608" y="41117"/>
                    <a:pt x="31708" y="41067"/>
                  </a:cubicBezTo>
                  <a:cubicBezTo>
                    <a:pt x="32346" y="40755"/>
                    <a:pt x="32481" y="39521"/>
                    <a:pt x="32590" y="38938"/>
                  </a:cubicBezTo>
                  <a:cubicBezTo>
                    <a:pt x="32739" y="38111"/>
                    <a:pt x="32888" y="37270"/>
                    <a:pt x="32970" y="36416"/>
                  </a:cubicBezTo>
                  <a:cubicBezTo>
                    <a:pt x="34041" y="37270"/>
                    <a:pt x="35384" y="37826"/>
                    <a:pt x="36658" y="38274"/>
                  </a:cubicBezTo>
                  <a:cubicBezTo>
                    <a:pt x="37399" y="38531"/>
                    <a:pt x="38895" y="39154"/>
                    <a:pt x="39978" y="39154"/>
                  </a:cubicBezTo>
                  <a:cubicBezTo>
                    <a:pt x="40264" y="39154"/>
                    <a:pt x="40520" y="39111"/>
                    <a:pt x="40727" y="39006"/>
                  </a:cubicBezTo>
                  <a:cubicBezTo>
                    <a:pt x="41473" y="38640"/>
                    <a:pt x="41242" y="37704"/>
                    <a:pt x="41107" y="37053"/>
                  </a:cubicBezTo>
                  <a:cubicBezTo>
                    <a:pt x="40768" y="35304"/>
                    <a:pt x="40239" y="33351"/>
                    <a:pt x="39289" y="31791"/>
                  </a:cubicBezTo>
                  <a:lnTo>
                    <a:pt x="39289" y="31791"/>
                  </a:lnTo>
                  <a:cubicBezTo>
                    <a:pt x="39349" y="31792"/>
                    <a:pt x="39409" y="31792"/>
                    <a:pt x="39469" y="31792"/>
                  </a:cubicBezTo>
                  <a:cubicBezTo>
                    <a:pt x="40357" y="31792"/>
                    <a:pt x="41233" y="31699"/>
                    <a:pt x="42097" y="31533"/>
                  </a:cubicBezTo>
                  <a:cubicBezTo>
                    <a:pt x="42680" y="31425"/>
                    <a:pt x="44009" y="31398"/>
                    <a:pt x="44172" y="30652"/>
                  </a:cubicBezTo>
                  <a:cubicBezTo>
                    <a:pt x="44307" y="30028"/>
                    <a:pt x="43616" y="29323"/>
                    <a:pt x="43277" y="28889"/>
                  </a:cubicBezTo>
                  <a:cubicBezTo>
                    <a:pt x="42666" y="28116"/>
                    <a:pt x="41975" y="27234"/>
                    <a:pt x="41174" y="26637"/>
                  </a:cubicBezTo>
                  <a:cubicBezTo>
                    <a:pt x="42517" y="26298"/>
                    <a:pt x="43792" y="25688"/>
                    <a:pt x="44985" y="25010"/>
                  </a:cubicBezTo>
                  <a:cubicBezTo>
                    <a:pt x="45704" y="24590"/>
                    <a:pt x="47603" y="23803"/>
                    <a:pt x="47630" y="22772"/>
                  </a:cubicBezTo>
                  <a:cubicBezTo>
                    <a:pt x="47671" y="21742"/>
                    <a:pt x="45975" y="21389"/>
                    <a:pt x="45297" y="21145"/>
                  </a:cubicBezTo>
                  <a:cubicBezTo>
                    <a:pt x="43860" y="20630"/>
                    <a:pt x="42246" y="20060"/>
                    <a:pt x="40713" y="19924"/>
                  </a:cubicBezTo>
                  <a:cubicBezTo>
                    <a:pt x="41269" y="19192"/>
                    <a:pt x="41690" y="18324"/>
                    <a:pt x="42097" y="17524"/>
                  </a:cubicBezTo>
                  <a:cubicBezTo>
                    <a:pt x="42368" y="16968"/>
                    <a:pt x="43127" y="15991"/>
                    <a:pt x="42721" y="15381"/>
                  </a:cubicBezTo>
                  <a:cubicBezTo>
                    <a:pt x="42314" y="14771"/>
                    <a:pt x="41093" y="14812"/>
                    <a:pt x="40496" y="14784"/>
                  </a:cubicBezTo>
                  <a:cubicBezTo>
                    <a:pt x="39845" y="14753"/>
                    <a:pt x="39186" y="14721"/>
                    <a:pt x="38524" y="14721"/>
                  </a:cubicBezTo>
                  <a:cubicBezTo>
                    <a:pt x="38332" y="14721"/>
                    <a:pt x="38139" y="14724"/>
                    <a:pt x="37947" y="14730"/>
                  </a:cubicBezTo>
                  <a:cubicBezTo>
                    <a:pt x="38652" y="13537"/>
                    <a:pt x="39045" y="12153"/>
                    <a:pt x="39316" y="10824"/>
                  </a:cubicBezTo>
                  <a:cubicBezTo>
                    <a:pt x="39520" y="9848"/>
                    <a:pt x="40171" y="7624"/>
                    <a:pt x="39547" y="6688"/>
                  </a:cubicBezTo>
                  <a:cubicBezTo>
                    <a:pt x="39341" y="6385"/>
                    <a:pt x="39049" y="6285"/>
                    <a:pt x="38732" y="6285"/>
                  </a:cubicBezTo>
                  <a:cubicBezTo>
                    <a:pt x="38339" y="6285"/>
                    <a:pt x="37907" y="6440"/>
                    <a:pt x="37553" y="6552"/>
                  </a:cubicBezTo>
                  <a:cubicBezTo>
                    <a:pt x="35872" y="7095"/>
                    <a:pt x="34041" y="7854"/>
                    <a:pt x="32617" y="8980"/>
                  </a:cubicBezTo>
                  <a:cubicBezTo>
                    <a:pt x="32576" y="8885"/>
                    <a:pt x="32522" y="8790"/>
                    <a:pt x="32454" y="8709"/>
                  </a:cubicBezTo>
                  <a:cubicBezTo>
                    <a:pt x="32427" y="8139"/>
                    <a:pt x="32373" y="7570"/>
                    <a:pt x="32332" y="7013"/>
                  </a:cubicBezTo>
                  <a:cubicBezTo>
                    <a:pt x="32278" y="6403"/>
                    <a:pt x="32251" y="5142"/>
                    <a:pt x="31640" y="4762"/>
                  </a:cubicBezTo>
                  <a:cubicBezTo>
                    <a:pt x="31523" y="4688"/>
                    <a:pt x="31393" y="4657"/>
                    <a:pt x="31255" y="4657"/>
                  </a:cubicBezTo>
                  <a:cubicBezTo>
                    <a:pt x="30660" y="4657"/>
                    <a:pt x="29924" y="5239"/>
                    <a:pt x="29484" y="5481"/>
                  </a:cubicBezTo>
                  <a:cubicBezTo>
                    <a:pt x="28684" y="5915"/>
                    <a:pt x="27802" y="6376"/>
                    <a:pt x="27084" y="6973"/>
                  </a:cubicBezTo>
                  <a:cubicBezTo>
                    <a:pt x="26880" y="5400"/>
                    <a:pt x="26243" y="3786"/>
                    <a:pt x="25673" y="2348"/>
                  </a:cubicBezTo>
                  <a:cubicBezTo>
                    <a:pt x="25407" y="1657"/>
                    <a:pt x="25011" y="0"/>
                    <a:pt x="23998"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1" name="Google Shape;2088;p78"/>
            <p:cNvSpPr/>
            <p:nvPr/>
          </p:nvSpPr>
          <p:spPr>
            <a:xfrm>
              <a:off x="922650" y="1375525"/>
              <a:ext cx="719150" cy="694375"/>
            </a:xfrm>
            <a:custGeom>
              <a:avLst/>
              <a:gdLst/>
              <a:ahLst/>
              <a:cxnLst/>
              <a:rect l="l" t="t" r="r" b="b"/>
              <a:pathLst>
                <a:path w="28766" h="27775" extrusionOk="0">
                  <a:moveTo>
                    <a:pt x="14368" y="0"/>
                  </a:moveTo>
                  <a:cubicBezTo>
                    <a:pt x="7137" y="0"/>
                    <a:pt x="1036" y="5608"/>
                    <a:pt x="529" y="12931"/>
                  </a:cubicBezTo>
                  <a:cubicBezTo>
                    <a:pt x="1" y="20580"/>
                    <a:pt x="5778" y="27212"/>
                    <a:pt x="13427" y="27741"/>
                  </a:cubicBezTo>
                  <a:cubicBezTo>
                    <a:pt x="13753" y="27763"/>
                    <a:pt x="14076" y="27775"/>
                    <a:pt x="14398" y="27775"/>
                  </a:cubicBezTo>
                  <a:cubicBezTo>
                    <a:pt x="21629" y="27775"/>
                    <a:pt x="27730" y="22167"/>
                    <a:pt x="28237" y="14844"/>
                  </a:cubicBezTo>
                  <a:cubicBezTo>
                    <a:pt x="28765" y="7195"/>
                    <a:pt x="23002" y="563"/>
                    <a:pt x="15339" y="34"/>
                  </a:cubicBezTo>
                  <a:cubicBezTo>
                    <a:pt x="15013" y="12"/>
                    <a:pt x="14690" y="0"/>
                    <a:pt x="14368"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2" name="Google Shape;2089;p78"/>
            <p:cNvSpPr/>
            <p:nvPr/>
          </p:nvSpPr>
          <p:spPr>
            <a:xfrm>
              <a:off x="1461175" y="1480350"/>
              <a:ext cx="68725" cy="99300"/>
            </a:xfrm>
            <a:custGeom>
              <a:avLst/>
              <a:gdLst/>
              <a:ahLst/>
              <a:cxnLst/>
              <a:rect l="l" t="t" r="r" b="b"/>
              <a:pathLst>
                <a:path w="2749" h="3972" extrusionOk="0">
                  <a:moveTo>
                    <a:pt x="139" y="0"/>
                  </a:moveTo>
                  <a:cubicBezTo>
                    <a:pt x="51" y="0"/>
                    <a:pt x="0" y="96"/>
                    <a:pt x="37" y="181"/>
                  </a:cubicBezTo>
                  <a:cubicBezTo>
                    <a:pt x="416" y="805"/>
                    <a:pt x="1081" y="1225"/>
                    <a:pt x="1488" y="1849"/>
                  </a:cubicBezTo>
                  <a:cubicBezTo>
                    <a:pt x="1895" y="2473"/>
                    <a:pt x="2098" y="3205"/>
                    <a:pt x="2423" y="3883"/>
                  </a:cubicBezTo>
                  <a:cubicBezTo>
                    <a:pt x="2449" y="3945"/>
                    <a:pt x="2499" y="3972"/>
                    <a:pt x="2551" y="3972"/>
                  </a:cubicBezTo>
                  <a:cubicBezTo>
                    <a:pt x="2636" y="3972"/>
                    <a:pt x="2727" y="3902"/>
                    <a:pt x="2735" y="3802"/>
                  </a:cubicBezTo>
                  <a:cubicBezTo>
                    <a:pt x="2749" y="2961"/>
                    <a:pt x="2342" y="2161"/>
                    <a:pt x="1881" y="1496"/>
                  </a:cubicBezTo>
                  <a:cubicBezTo>
                    <a:pt x="1488" y="913"/>
                    <a:pt x="891" y="154"/>
                    <a:pt x="172" y="5"/>
                  </a:cubicBezTo>
                  <a:cubicBezTo>
                    <a:pt x="161" y="2"/>
                    <a:pt x="150" y="0"/>
                    <a:pt x="139"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3" name="Google Shape;2090;p78"/>
            <p:cNvSpPr/>
            <p:nvPr/>
          </p:nvSpPr>
          <p:spPr>
            <a:xfrm>
              <a:off x="1448375" y="1529350"/>
              <a:ext cx="33050" cy="63200"/>
            </a:xfrm>
            <a:custGeom>
              <a:avLst/>
              <a:gdLst/>
              <a:ahLst/>
              <a:cxnLst/>
              <a:rect l="l" t="t" r="r" b="b"/>
              <a:pathLst>
                <a:path w="1322" h="2528" extrusionOk="0">
                  <a:moveTo>
                    <a:pt x="104" y="0"/>
                  </a:moveTo>
                  <a:cubicBezTo>
                    <a:pt x="48" y="0"/>
                    <a:pt x="0" y="67"/>
                    <a:pt x="33" y="133"/>
                  </a:cubicBezTo>
                  <a:cubicBezTo>
                    <a:pt x="196" y="486"/>
                    <a:pt x="413" y="811"/>
                    <a:pt x="508" y="1204"/>
                  </a:cubicBezTo>
                  <a:cubicBezTo>
                    <a:pt x="603" y="1584"/>
                    <a:pt x="657" y="1977"/>
                    <a:pt x="684" y="2371"/>
                  </a:cubicBezTo>
                  <a:cubicBezTo>
                    <a:pt x="693" y="2458"/>
                    <a:pt x="780" y="2528"/>
                    <a:pt x="858" y="2528"/>
                  </a:cubicBezTo>
                  <a:cubicBezTo>
                    <a:pt x="903" y="2528"/>
                    <a:pt x="945" y="2506"/>
                    <a:pt x="969" y="2452"/>
                  </a:cubicBezTo>
                  <a:cubicBezTo>
                    <a:pt x="1322" y="1638"/>
                    <a:pt x="983" y="418"/>
                    <a:pt x="142" y="11"/>
                  </a:cubicBezTo>
                  <a:cubicBezTo>
                    <a:pt x="129" y="4"/>
                    <a:pt x="116" y="0"/>
                    <a:pt x="10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4" name="Google Shape;2091;p78"/>
            <p:cNvSpPr/>
            <p:nvPr/>
          </p:nvSpPr>
          <p:spPr>
            <a:xfrm>
              <a:off x="1030475" y="1896325"/>
              <a:ext cx="86175" cy="81950"/>
            </a:xfrm>
            <a:custGeom>
              <a:avLst/>
              <a:gdLst/>
              <a:ahLst/>
              <a:cxnLst/>
              <a:rect l="l" t="t" r="r" b="b"/>
              <a:pathLst>
                <a:path w="3447" h="3278" extrusionOk="0">
                  <a:moveTo>
                    <a:pt x="377" y="1"/>
                  </a:moveTo>
                  <a:cubicBezTo>
                    <a:pt x="353" y="1"/>
                    <a:pt x="336" y="13"/>
                    <a:pt x="326" y="33"/>
                  </a:cubicBezTo>
                  <a:cubicBezTo>
                    <a:pt x="0" y="548"/>
                    <a:pt x="719" y="1498"/>
                    <a:pt x="1031" y="1891"/>
                  </a:cubicBezTo>
                  <a:cubicBezTo>
                    <a:pt x="1546" y="2528"/>
                    <a:pt x="2252" y="3112"/>
                    <a:pt x="3079" y="3274"/>
                  </a:cubicBezTo>
                  <a:cubicBezTo>
                    <a:pt x="3094" y="3277"/>
                    <a:pt x="3108" y="3278"/>
                    <a:pt x="3122" y="3278"/>
                  </a:cubicBezTo>
                  <a:cubicBezTo>
                    <a:pt x="3338" y="3278"/>
                    <a:pt x="3446" y="2994"/>
                    <a:pt x="3255" y="2854"/>
                  </a:cubicBezTo>
                  <a:cubicBezTo>
                    <a:pt x="2618" y="2420"/>
                    <a:pt x="1980" y="2054"/>
                    <a:pt x="1478" y="1457"/>
                  </a:cubicBezTo>
                  <a:cubicBezTo>
                    <a:pt x="1234" y="1159"/>
                    <a:pt x="1017" y="847"/>
                    <a:pt x="828" y="508"/>
                  </a:cubicBezTo>
                  <a:cubicBezTo>
                    <a:pt x="678" y="277"/>
                    <a:pt x="651" y="101"/>
                    <a:pt x="407" y="6"/>
                  </a:cubicBezTo>
                  <a:cubicBezTo>
                    <a:pt x="396" y="2"/>
                    <a:pt x="386" y="1"/>
                    <a:pt x="377"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5" name="Google Shape;2092;p78"/>
            <p:cNvSpPr/>
            <p:nvPr/>
          </p:nvSpPr>
          <p:spPr>
            <a:xfrm>
              <a:off x="1057600" y="1874025"/>
              <a:ext cx="69525" cy="68050"/>
            </a:xfrm>
            <a:custGeom>
              <a:avLst/>
              <a:gdLst/>
              <a:ahLst/>
              <a:cxnLst/>
              <a:rect l="l" t="t" r="r" b="b"/>
              <a:pathLst>
                <a:path w="2781" h="2722" extrusionOk="0">
                  <a:moveTo>
                    <a:pt x="862" y="548"/>
                  </a:moveTo>
                  <a:cubicBezTo>
                    <a:pt x="1013" y="548"/>
                    <a:pt x="1311" y="768"/>
                    <a:pt x="1384" y="817"/>
                  </a:cubicBezTo>
                  <a:cubicBezTo>
                    <a:pt x="1587" y="939"/>
                    <a:pt x="1777" y="1115"/>
                    <a:pt x="1912" y="1305"/>
                  </a:cubicBezTo>
                  <a:cubicBezTo>
                    <a:pt x="2034" y="1468"/>
                    <a:pt x="2319" y="1915"/>
                    <a:pt x="2170" y="2118"/>
                  </a:cubicBezTo>
                  <a:cubicBezTo>
                    <a:pt x="2136" y="2173"/>
                    <a:pt x="2119" y="2193"/>
                    <a:pt x="2096" y="2193"/>
                  </a:cubicBezTo>
                  <a:cubicBezTo>
                    <a:pt x="2072" y="2193"/>
                    <a:pt x="2041" y="2173"/>
                    <a:pt x="1980" y="2146"/>
                  </a:cubicBezTo>
                  <a:cubicBezTo>
                    <a:pt x="1872" y="2105"/>
                    <a:pt x="1763" y="2064"/>
                    <a:pt x="1655" y="2010"/>
                  </a:cubicBezTo>
                  <a:cubicBezTo>
                    <a:pt x="1573" y="1969"/>
                    <a:pt x="1506" y="1915"/>
                    <a:pt x="1424" y="1861"/>
                  </a:cubicBezTo>
                  <a:cubicBezTo>
                    <a:pt x="1478" y="1779"/>
                    <a:pt x="1465" y="1671"/>
                    <a:pt x="1384" y="1617"/>
                  </a:cubicBezTo>
                  <a:cubicBezTo>
                    <a:pt x="1221" y="1508"/>
                    <a:pt x="1072" y="1359"/>
                    <a:pt x="950" y="1196"/>
                  </a:cubicBezTo>
                  <a:cubicBezTo>
                    <a:pt x="909" y="1128"/>
                    <a:pt x="678" y="640"/>
                    <a:pt x="814" y="559"/>
                  </a:cubicBezTo>
                  <a:cubicBezTo>
                    <a:pt x="827" y="551"/>
                    <a:pt x="844" y="548"/>
                    <a:pt x="862" y="548"/>
                  </a:cubicBezTo>
                  <a:close/>
                  <a:moveTo>
                    <a:pt x="831" y="0"/>
                  </a:moveTo>
                  <a:cubicBezTo>
                    <a:pt x="682" y="0"/>
                    <a:pt x="545" y="49"/>
                    <a:pt x="434" y="166"/>
                  </a:cubicBezTo>
                  <a:cubicBezTo>
                    <a:pt x="0" y="600"/>
                    <a:pt x="271" y="1359"/>
                    <a:pt x="719" y="1752"/>
                  </a:cubicBezTo>
                  <a:cubicBezTo>
                    <a:pt x="922" y="2213"/>
                    <a:pt x="1506" y="2552"/>
                    <a:pt x="1953" y="2688"/>
                  </a:cubicBezTo>
                  <a:cubicBezTo>
                    <a:pt x="2028" y="2710"/>
                    <a:pt x="2098" y="2721"/>
                    <a:pt x="2163" y="2721"/>
                  </a:cubicBezTo>
                  <a:cubicBezTo>
                    <a:pt x="2418" y="2721"/>
                    <a:pt x="2596" y="2556"/>
                    <a:pt x="2672" y="2254"/>
                  </a:cubicBezTo>
                  <a:cubicBezTo>
                    <a:pt x="2780" y="1820"/>
                    <a:pt x="2604" y="1359"/>
                    <a:pt x="2360" y="1006"/>
                  </a:cubicBezTo>
                  <a:cubicBezTo>
                    <a:pt x="2124" y="685"/>
                    <a:pt x="1390" y="0"/>
                    <a:pt x="831"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6" name="Google Shape;2093;p78"/>
            <p:cNvSpPr/>
            <p:nvPr/>
          </p:nvSpPr>
          <p:spPr>
            <a:xfrm>
              <a:off x="1065725" y="1509600"/>
              <a:ext cx="69525" cy="80400"/>
            </a:xfrm>
            <a:custGeom>
              <a:avLst/>
              <a:gdLst/>
              <a:ahLst/>
              <a:cxnLst/>
              <a:rect l="l" t="t" r="r" b="b"/>
              <a:pathLst>
                <a:path w="2781" h="3216" extrusionOk="0">
                  <a:moveTo>
                    <a:pt x="1445" y="454"/>
                  </a:moveTo>
                  <a:cubicBezTo>
                    <a:pt x="1692" y="454"/>
                    <a:pt x="1880" y="621"/>
                    <a:pt x="1723" y="1045"/>
                  </a:cubicBezTo>
                  <a:cubicBezTo>
                    <a:pt x="1574" y="1452"/>
                    <a:pt x="1194" y="1845"/>
                    <a:pt x="964" y="2198"/>
                  </a:cubicBezTo>
                  <a:cubicBezTo>
                    <a:pt x="890" y="2317"/>
                    <a:pt x="717" y="2593"/>
                    <a:pt x="608" y="2593"/>
                  </a:cubicBezTo>
                  <a:cubicBezTo>
                    <a:pt x="557" y="2593"/>
                    <a:pt x="520" y="2531"/>
                    <a:pt x="516" y="2361"/>
                  </a:cubicBezTo>
                  <a:cubicBezTo>
                    <a:pt x="516" y="2157"/>
                    <a:pt x="543" y="1967"/>
                    <a:pt x="597" y="1764"/>
                  </a:cubicBezTo>
                  <a:cubicBezTo>
                    <a:pt x="706" y="1343"/>
                    <a:pt x="977" y="1018"/>
                    <a:pt x="1113" y="611"/>
                  </a:cubicBezTo>
                  <a:cubicBezTo>
                    <a:pt x="1126" y="598"/>
                    <a:pt x="1113" y="570"/>
                    <a:pt x="1086" y="557"/>
                  </a:cubicBezTo>
                  <a:cubicBezTo>
                    <a:pt x="1199" y="492"/>
                    <a:pt x="1329" y="454"/>
                    <a:pt x="1445" y="454"/>
                  </a:cubicBezTo>
                  <a:close/>
                  <a:moveTo>
                    <a:pt x="1425" y="1"/>
                  </a:moveTo>
                  <a:cubicBezTo>
                    <a:pt x="883" y="1"/>
                    <a:pt x="419" y="534"/>
                    <a:pt x="272" y="1059"/>
                  </a:cubicBezTo>
                  <a:cubicBezTo>
                    <a:pt x="245" y="1113"/>
                    <a:pt x="258" y="1181"/>
                    <a:pt x="313" y="1235"/>
                  </a:cubicBezTo>
                  <a:cubicBezTo>
                    <a:pt x="82" y="1669"/>
                    <a:pt x="1" y="2171"/>
                    <a:pt x="68" y="2659"/>
                  </a:cubicBezTo>
                  <a:cubicBezTo>
                    <a:pt x="122" y="2924"/>
                    <a:pt x="291" y="3215"/>
                    <a:pt x="603" y="3215"/>
                  </a:cubicBezTo>
                  <a:cubicBezTo>
                    <a:pt x="610" y="3215"/>
                    <a:pt x="617" y="3215"/>
                    <a:pt x="625" y="3215"/>
                  </a:cubicBezTo>
                  <a:cubicBezTo>
                    <a:pt x="1045" y="3201"/>
                    <a:pt x="1276" y="2550"/>
                    <a:pt x="1479" y="2266"/>
                  </a:cubicBezTo>
                  <a:cubicBezTo>
                    <a:pt x="1818" y="1723"/>
                    <a:pt x="2781" y="679"/>
                    <a:pt x="1913" y="150"/>
                  </a:cubicBezTo>
                  <a:cubicBezTo>
                    <a:pt x="1748" y="46"/>
                    <a:pt x="1583" y="1"/>
                    <a:pt x="1425"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7" name="Google Shape;2094;p78"/>
            <p:cNvSpPr/>
            <p:nvPr/>
          </p:nvSpPr>
          <p:spPr>
            <a:xfrm>
              <a:off x="1048100" y="1582475"/>
              <a:ext cx="40250" cy="32125"/>
            </a:xfrm>
            <a:custGeom>
              <a:avLst/>
              <a:gdLst/>
              <a:ahLst/>
              <a:cxnLst/>
              <a:rect l="l" t="t" r="r" b="b"/>
              <a:pathLst>
                <a:path w="1610" h="1285" extrusionOk="0">
                  <a:moveTo>
                    <a:pt x="187" y="0"/>
                  </a:moveTo>
                  <a:cubicBezTo>
                    <a:pt x="178" y="0"/>
                    <a:pt x="168" y="5"/>
                    <a:pt x="163" y="15"/>
                  </a:cubicBezTo>
                  <a:cubicBezTo>
                    <a:pt x="0" y="408"/>
                    <a:pt x="28" y="937"/>
                    <a:pt x="434" y="1168"/>
                  </a:cubicBezTo>
                  <a:cubicBezTo>
                    <a:pt x="575" y="1245"/>
                    <a:pt x="735" y="1284"/>
                    <a:pt x="890" y="1284"/>
                  </a:cubicBezTo>
                  <a:cubicBezTo>
                    <a:pt x="1197" y="1284"/>
                    <a:pt x="1488" y="1131"/>
                    <a:pt x="1587" y="815"/>
                  </a:cubicBezTo>
                  <a:cubicBezTo>
                    <a:pt x="1609" y="706"/>
                    <a:pt x="1534" y="624"/>
                    <a:pt x="1441" y="624"/>
                  </a:cubicBezTo>
                  <a:cubicBezTo>
                    <a:pt x="1418" y="624"/>
                    <a:pt x="1394" y="628"/>
                    <a:pt x="1370" y="639"/>
                  </a:cubicBezTo>
                  <a:cubicBezTo>
                    <a:pt x="1202" y="734"/>
                    <a:pt x="993" y="828"/>
                    <a:pt x="794" y="828"/>
                  </a:cubicBezTo>
                  <a:cubicBezTo>
                    <a:pt x="736" y="828"/>
                    <a:pt x="679" y="820"/>
                    <a:pt x="624" y="802"/>
                  </a:cubicBezTo>
                  <a:cubicBezTo>
                    <a:pt x="299" y="707"/>
                    <a:pt x="109" y="354"/>
                    <a:pt x="217" y="29"/>
                  </a:cubicBezTo>
                  <a:cubicBezTo>
                    <a:pt x="217" y="12"/>
                    <a:pt x="202" y="0"/>
                    <a:pt x="187"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8" name="Google Shape;2095;p78"/>
            <p:cNvSpPr/>
            <p:nvPr/>
          </p:nvSpPr>
          <p:spPr>
            <a:xfrm>
              <a:off x="1098775" y="1481875"/>
              <a:ext cx="64625" cy="53025"/>
            </a:xfrm>
            <a:custGeom>
              <a:avLst/>
              <a:gdLst/>
              <a:ahLst/>
              <a:cxnLst/>
              <a:rect l="l" t="t" r="r" b="b"/>
              <a:pathLst>
                <a:path w="2585" h="2121" extrusionOk="0">
                  <a:moveTo>
                    <a:pt x="993" y="1"/>
                  </a:moveTo>
                  <a:cubicBezTo>
                    <a:pt x="896" y="1"/>
                    <a:pt x="798" y="13"/>
                    <a:pt x="699" y="38"/>
                  </a:cubicBezTo>
                  <a:cubicBezTo>
                    <a:pt x="347" y="120"/>
                    <a:pt x="252" y="283"/>
                    <a:pt x="21" y="540"/>
                  </a:cubicBezTo>
                  <a:cubicBezTo>
                    <a:pt x="1" y="571"/>
                    <a:pt x="26" y="609"/>
                    <a:pt x="52" y="609"/>
                  </a:cubicBezTo>
                  <a:cubicBezTo>
                    <a:pt x="60" y="609"/>
                    <a:pt x="69" y="605"/>
                    <a:pt x="76" y="594"/>
                  </a:cubicBezTo>
                  <a:cubicBezTo>
                    <a:pt x="200" y="475"/>
                    <a:pt x="375" y="427"/>
                    <a:pt x="561" y="427"/>
                  </a:cubicBezTo>
                  <a:cubicBezTo>
                    <a:pt x="883" y="427"/>
                    <a:pt x="1238" y="572"/>
                    <a:pt x="1418" y="744"/>
                  </a:cubicBezTo>
                  <a:cubicBezTo>
                    <a:pt x="1744" y="1056"/>
                    <a:pt x="1825" y="1571"/>
                    <a:pt x="1934" y="1978"/>
                  </a:cubicBezTo>
                  <a:cubicBezTo>
                    <a:pt x="1961" y="2073"/>
                    <a:pt x="2042" y="2120"/>
                    <a:pt x="2123" y="2120"/>
                  </a:cubicBezTo>
                  <a:cubicBezTo>
                    <a:pt x="2205" y="2120"/>
                    <a:pt x="2286" y="2073"/>
                    <a:pt x="2313" y="1978"/>
                  </a:cubicBezTo>
                  <a:cubicBezTo>
                    <a:pt x="2585" y="1300"/>
                    <a:pt x="2218" y="513"/>
                    <a:pt x="1595" y="161"/>
                  </a:cubicBezTo>
                  <a:cubicBezTo>
                    <a:pt x="1409" y="58"/>
                    <a:pt x="1204" y="1"/>
                    <a:pt x="993"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9" name="Google Shape;2096;p78"/>
            <p:cNvSpPr/>
            <p:nvPr/>
          </p:nvSpPr>
          <p:spPr>
            <a:xfrm>
              <a:off x="1464800" y="1787600"/>
              <a:ext cx="81925" cy="104650"/>
            </a:xfrm>
            <a:custGeom>
              <a:avLst/>
              <a:gdLst/>
              <a:ahLst/>
              <a:cxnLst/>
              <a:rect l="l" t="t" r="r" b="b"/>
              <a:pathLst>
                <a:path w="3277" h="4186" extrusionOk="0">
                  <a:moveTo>
                    <a:pt x="2356" y="689"/>
                  </a:moveTo>
                  <a:cubicBezTo>
                    <a:pt x="2694" y="689"/>
                    <a:pt x="2582" y="1251"/>
                    <a:pt x="2550" y="1480"/>
                  </a:cubicBezTo>
                  <a:cubicBezTo>
                    <a:pt x="2468" y="2063"/>
                    <a:pt x="2211" y="2877"/>
                    <a:pt x="1722" y="3256"/>
                  </a:cubicBezTo>
                  <a:cubicBezTo>
                    <a:pt x="1653" y="3369"/>
                    <a:pt x="1576" y="3427"/>
                    <a:pt x="1489" y="3427"/>
                  </a:cubicBezTo>
                  <a:cubicBezTo>
                    <a:pt x="1389" y="3427"/>
                    <a:pt x="1277" y="3349"/>
                    <a:pt x="1153" y="3189"/>
                  </a:cubicBezTo>
                  <a:cubicBezTo>
                    <a:pt x="1194" y="3039"/>
                    <a:pt x="1248" y="2904"/>
                    <a:pt x="1302" y="2755"/>
                  </a:cubicBezTo>
                  <a:cubicBezTo>
                    <a:pt x="1316" y="2714"/>
                    <a:pt x="1329" y="2660"/>
                    <a:pt x="1343" y="2619"/>
                  </a:cubicBezTo>
                  <a:cubicBezTo>
                    <a:pt x="1492" y="2348"/>
                    <a:pt x="1614" y="2063"/>
                    <a:pt x="1668" y="1765"/>
                  </a:cubicBezTo>
                  <a:cubicBezTo>
                    <a:pt x="1736" y="1520"/>
                    <a:pt x="1804" y="910"/>
                    <a:pt x="2021" y="802"/>
                  </a:cubicBezTo>
                  <a:cubicBezTo>
                    <a:pt x="2164" y="722"/>
                    <a:pt x="2273" y="689"/>
                    <a:pt x="2356" y="689"/>
                  </a:cubicBezTo>
                  <a:close/>
                  <a:moveTo>
                    <a:pt x="2478" y="0"/>
                  </a:moveTo>
                  <a:cubicBezTo>
                    <a:pt x="2433" y="0"/>
                    <a:pt x="2385" y="5"/>
                    <a:pt x="2333" y="15"/>
                  </a:cubicBezTo>
                  <a:cubicBezTo>
                    <a:pt x="1695" y="151"/>
                    <a:pt x="1438" y="829"/>
                    <a:pt x="1275" y="1548"/>
                  </a:cubicBezTo>
                  <a:cubicBezTo>
                    <a:pt x="1261" y="1561"/>
                    <a:pt x="1234" y="1588"/>
                    <a:pt x="1221" y="1602"/>
                  </a:cubicBezTo>
                  <a:cubicBezTo>
                    <a:pt x="936" y="2117"/>
                    <a:pt x="0" y="4016"/>
                    <a:pt x="1166" y="4179"/>
                  </a:cubicBezTo>
                  <a:cubicBezTo>
                    <a:pt x="1200" y="4183"/>
                    <a:pt x="1232" y="4185"/>
                    <a:pt x="1265" y="4185"/>
                  </a:cubicBezTo>
                  <a:cubicBezTo>
                    <a:pt x="2128" y="4185"/>
                    <a:pt x="2814" y="2675"/>
                    <a:pt x="2984" y="2009"/>
                  </a:cubicBezTo>
                  <a:cubicBezTo>
                    <a:pt x="3112" y="1508"/>
                    <a:pt x="3277" y="0"/>
                    <a:pt x="2478"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50" name="Google Shape;2097;p78"/>
            <p:cNvSpPr/>
            <p:nvPr/>
          </p:nvSpPr>
          <p:spPr>
            <a:xfrm>
              <a:off x="1495650" y="1758125"/>
              <a:ext cx="69175" cy="47425"/>
            </a:xfrm>
            <a:custGeom>
              <a:avLst/>
              <a:gdLst/>
              <a:ahLst/>
              <a:cxnLst/>
              <a:rect l="l" t="t" r="r" b="b"/>
              <a:pathLst>
                <a:path w="2767" h="1897" extrusionOk="0">
                  <a:moveTo>
                    <a:pt x="1224" y="0"/>
                  </a:moveTo>
                  <a:cubicBezTo>
                    <a:pt x="922" y="0"/>
                    <a:pt x="630" y="108"/>
                    <a:pt x="394" y="299"/>
                  </a:cubicBezTo>
                  <a:cubicBezTo>
                    <a:pt x="244" y="421"/>
                    <a:pt x="136" y="584"/>
                    <a:pt x="68" y="760"/>
                  </a:cubicBezTo>
                  <a:cubicBezTo>
                    <a:pt x="0" y="950"/>
                    <a:pt x="54" y="1086"/>
                    <a:pt x="54" y="1262"/>
                  </a:cubicBezTo>
                  <a:cubicBezTo>
                    <a:pt x="54" y="1286"/>
                    <a:pt x="73" y="1300"/>
                    <a:pt x="91" y="1300"/>
                  </a:cubicBezTo>
                  <a:cubicBezTo>
                    <a:pt x="104" y="1300"/>
                    <a:pt x="117" y="1293"/>
                    <a:pt x="122" y="1275"/>
                  </a:cubicBezTo>
                  <a:cubicBezTo>
                    <a:pt x="189" y="851"/>
                    <a:pt x="735" y="555"/>
                    <a:pt x="1168" y="555"/>
                  </a:cubicBezTo>
                  <a:cubicBezTo>
                    <a:pt x="1260" y="555"/>
                    <a:pt x="1348" y="569"/>
                    <a:pt x="1424" y="597"/>
                  </a:cubicBezTo>
                  <a:cubicBezTo>
                    <a:pt x="1858" y="774"/>
                    <a:pt x="2075" y="1330"/>
                    <a:pt x="2129" y="1764"/>
                  </a:cubicBezTo>
                  <a:cubicBezTo>
                    <a:pt x="2142" y="1858"/>
                    <a:pt x="2210" y="1897"/>
                    <a:pt x="2284" y="1897"/>
                  </a:cubicBezTo>
                  <a:cubicBezTo>
                    <a:pt x="2371" y="1897"/>
                    <a:pt x="2466" y="1844"/>
                    <a:pt x="2496" y="1764"/>
                  </a:cubicBezTo>
                  <a:cubicBezTo>
                    <a:pt x="2767" y="1004"/>
                    <a:pt x="2211" y="150"/>
                    <a:pt x="1411" y="14"/>
                  </a:cubicBezTo>
                  <a:cubicBezTo>
                    <a:pt x="1348" y="5"/>
                    <a:pt x="1286" y="0"/>
                    <a:pt x="122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51" name="Google Shape;2098;p78"/>
            <p:cNvSpPr/>
            <p:nvPr/>
          </p:nvSpPr>
          <p:spPr>
            <a:xfrm>
              <a:off x="1442075" y="1885050"/>
              <a:ext cx="52350" cy="48075"/>
            </a:xfrm>
            <a:custGeom>
              <a:avLst/>
              <a:gdLst/>
              <a:ahLst/>
              <a:cxnLst/>
              <a:rect l="l" t="t" r="r" b="b"/>
              <a:pathLst>
                <a:path w="2094" h="1923" extrusionOk="0">
                  <a:moveTo>
                    <a:pt x="329" y="1"/>
                  </a:moveTo>
                  <a:cubicBezTo>
                    <a:pt x="300" y="1"/>
                    <a:pt x="269" y="16"/>
                    <a:pt x="258" y="50"/>
                  </a:cubicBezTo>
                  <a:cubicBezTo>
                    <a:pt x="136" y="348"/>
                    <a:pt x="0" y="633"/>
                    <a:pt x="82" y="959"/>
                  </a:cubicBezTo>
                  <a:cubicBezTo>
                    <a:pt x="136" y="1271"/>
                    <a:pt x="312" y="1542"/>
                    <a:pt x="570" y="1732"/>
                  </a:cubicBezTo>
                  <a:cubicBezTo>
                    <a:pt x="752" y="1855"/>
                    <a:pt x="991" y="1923"/>
                    <a:pt x="1226" y="1923"/>
                  </a:cubicBezTo>
                  <a:cubicBezTo>
                    <a:pt x="1587" y="1923"/>
                    <a:pt x="1939" y="1762"/>
                    <a:pt x="2062" y="1393"/>
                  </a:cubicBezTo>
                  <a:cubicBezTo>
                    <a:pt x="2094" y="1243"/>
                    <a:pt x="1983" y="1119"/>
                    <a:pt x="1855" y="1119"/>
                  </a:cubicBezTo>
                  <a:cubicBezTo>
                    <a:pt x="1821" y="1119"/>
                    <a:pt x="1785" y="1128"/>
                    <a:pt x="1750" y="1149"/>
                  </a:cubicBezTo>
                  <a:cubicBezTo>
                    <a:pt x="1551" y="1269"/>
                    <a:pt x="1353" y="1368"/>
                    <a:pt x="1151" y="1368"/>
                  </a:cubicBezTo>
                  <a:cubicBezTo>
                    <a:pt x="1036" y="1368"/>
                    <a:pt x="919" y="1336"/>
                    <a:pt x="801" y="1257"/>
                  </a:cubicBezTo>
                  <a:cubicBezTo>
                    <a:pt x="462" y="1040"/>
                    <a:pt x="285" y="457"/>
                    <a:pt x="394" y="77"/>
                  </a:cubicBezTo>
                  <a:cubicBezTo>
                    <a:pt x="409" y="30"/>
                    <a:pt x="370" y="1"/>
                    <a:pt x="329"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52" name="Google Shape;2099;p78"/>
            <p:cNvSpPr/>
            <p:nvPr/>
          </p:nvSpPr>
          <p:spPr>
            <a:xfrm>
              <a:off x="1544675" y="1832400"/>
              <a:ext cx="38125" cy="62875"/>
            </a:xfrm>
            <a:custGeom>
              <a:avLst/>
              <a:gdLst/>
              <a:ahLst/>
              <a:cxnLst/>
              <a:rect l="l" t="t" r="r" b="b"/>
              <a:pathLst>
                <a:path w="1525" h="2515" extrusionOk="0">
                  <a:moveTo>
                    <a:pt x="1193" y="0"/>
                  </a:moveTo>
                  <a:cubicBezTo>
                    <a:pt x="1124" y="0"/>
                    <a:pt x="1059" y="40"/>
                    <a:pt x="1036" y="135"/>
                  </a:cubicBezTo>
                  <a:cubicBezTo>
                    <a:pt x="969" y="556"/>
                    <a:pt x="847" y="963"/>
                    <a:pt x="684" y="1369"/>
                  </a:cubicBezTo>
                  <a:cubicBezTo>
                    <a:pt x="494" y="1709"/>
                    <a:pt x="277" y="2048"/>
                    <a:pt x="46" y="2373"/>
                  </a:cubicBezTo>
                  <a:cubicBezTo>
                    <a:pt x="0" y="2454"/>
                    <a:pt x="72" y="2515"/>
                    <a:pt x="144" y="2515"/>
                  </a:cubicBezTo>
                  <a:cubicBezTo>
                    <a:pt x="157" y="2515"/>
                    <a:pt x="170" y="2513"/>
                    <a:pt x="182" y="2509"/>
                  </a:cubicBezTo>
                  <a:cubicBezTo>
                    <a:pt x="996" y="2143"/>
                    <a:pt x="1525" y="1044"/>
                    <a:pt x="1416" y="190"/>
                  </a:cubicBezTo>
                  <a:cubicBezTo>
                    <a:pt x="1400" y="79"/>
                    <a:pt x="1292" y="0"/>
                    <a:pt x="1193"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53" name="Google Shape;2100;p78"/>
            <p:cNvSpPr/>
            <p:nvPr/>
          </p:nvSpPr>
          <p:spPr>
            <a:xfrm>
              <a:off x="1577825" y="1725900"/>
              <a:ext cx="19225" cy="65175"/>
            </a:xfrm>
            <a:custGeom>
              <a:avLst/>
              <a:gdLst/>
              <a:ahLst/>
              <a:cxnLst/>
              <a:rect l="l" t="t" r="r" b="b"/>
              <a:pathLst>
                <a:path w="769" h="2607" extrusionOk="0">
                  <a:moveTo>
                    <a:pt x="314" y="0"/>
                  </a:moveTo>
                  <a:cubicBezTo>
                    <a:pt x="208" y="0"/>
                    <a:pt x="90" y="91"/>
                    <a:pt x="90" y="205"/>
                  </a:cubicBezTo>
                  <a:cubicBezTo>
                    <a:pt x="90" y="584"/>
                    <a:pt x="144" y="964"/>
                    <a:pt x="131" y="1344"/>
                  </a:cubicBezTo>
                  <a:cubicBezTo>
                    <a:pt x="117" y="1737"/>
                    <a:pt x="49" y="2103"/>
                    <a:pt x="9" y="2470"/>
                  </a:cubicBezTo>
                  <a:cubicBezTo>
                    <a:pt x="0" y="2561"/>
                    <a:pt x="73" y="2606"/>
                    <a:pt x="147" y="2606"/>
                  </a:cubicBezTo>
                  <a:cubicBezTo>
                    <a:pt x="193" y="2606"/>
                    <a:pt x="240" y="2588"/>
                    <a:pt x="266" y="2551"/>
                  </a:cubicBezTo>
                  <a:cubicBezTo>
                    <a:pt x="700" y="1805"/>
                    <a:pt x="768" y="910"/>
                    <a:pt x="456" y="96"/>
                  </a:cubicBezTo>
                  <a:cubicBezTo>
                    <a:pt x="427" y="28"/>
                    <a:pt x="372" y="0"/>
                    <a:pt x="31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54" name="Google Shape;2101;p78"/>
            <p:cNvSpPr/>
            <p:nvPr/>
          </p:nvSpPr>
          <p:spPr>
            <a:xfrm>
              <a:off x="1157275" y="1706450"/>
              <a:ext cx="27600" cy="59500"/>
            </a:xfrm>
            <a:custGeom>
              <a:avLst/>
              <a:gdLst/>
              <a:ahLst/>
              <a:cxnLst/>
              <a:rect l="l" t="t" r="r" b="b"/>
              <a:pathLst>
                <a:path w="1104" h="2380" extrusionOk="0">
                  <a:moveTo>
                    <a:pt x="585" y="0"/>
                  </a:moveTo>
                  <a:cubicBezTo>
                    <a:pt x="571" y="0"/>
                    <a:pt x="557" y="6"/>
                    <a:pt x="543" y="20"/>
                  </a:cubicBezTo>
                  <a:cubicBezTo>
                    <a:pt x="204" y="386"/>
                    <a:pt x="0" y="766"/>
                    <a:pt x="68" y="1281"/>
                  </a:cubicBezTo>
                  <a:cubicBezTo>
                    <a:pt x="136" y="1796"/>
                    <a:pt x="367" y="2176"/>
                    <a:pt x="841" y="2366"/>
                  </a:cubicBezTo>
                  <a:cubicBezTo>
                    <a:pt x="860" y="2375"/>
                    <a:pt x="878" y="2380"/>
                    <a:pt x="897" y="2380"/>
                  </a:cubicBezTo>
                  <a:cubicBezTo>
                    <a:pt x="1010" y="2380"/>
                    <a:pt x="1103" y="2214"/>
                    <a:pt x="1045" y="2108"/>
                  </a:cubicBezTo>
                  <a:cubicBezTo>
                    <a:pt x="679" y="1525"/>
                    <a:pt x="339" y="793"/>
                    <a:pt x="638" y="101"/>
                  </a:cubicBezTo>
                  <a:cubicBezTo>
                    <a:pt x="658" y="51"/>
                    <a:pt x="626" y="0"/>
                    <a:pt x="585"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55" name="Google Shape;2102;p78"/>
            <p:cNvSpPr/>
            <p:nvPr/>
          </p:nvSpPr>
          <p:spPr>
            <a:xfrm>
              <a:off x="1107775" y="1725400"/>
              <a:ext cx="48325" cy="61450"/>
            </a:xfrm>
            <a:custGeom>
              <a:avLst/>
              <a:gdLst/>
              <a:ahLst/>
              <a:cxnLst/>
              <a:rect l="l" t="t" r="r" b="b"/>
              <a:pathLst>
                <a:path w="1933" h="2458" extrusionOk="0">
                  <a:moveTo>
                    <a:pt x="572" y="1"/>
                  </a:moveTo>
                  <a:cubicBezTo>
                    <a:pt x="551" y="1"/>
                    <a:pt x="530" y="11"/>
                    <a:pt x="516" y="35"/>
                  </a:cubicBezTo>
                  <a:cubicBezTo>
                    <a:pt x="0" y="957"/>
                    <a:pt x="461" y="2191"/>
                    <a:pt x="1533" y="2449"/>
                  </a:cubicBezTo>
                  <a:cubicBezTo>
                    <a:pt x="1553" y="2455"/>
                    <a:pt x="1573" y="2457"/>
                    <a:pt x="1592" y="2457"/>
                  </a:cubicBezTo>
                  <a:cubicBezTo>
                    <a:pt x="1803" y="2457"/>
                    <a:pt x="1933" y="2139"/>
                    <a:pt x="1709" y="2015"/>
                  </a:cubicBezTo>
                  <a:cubicBezTo>
                    <a:pt x="1031" y="1662"/>
                    <a:pt x="529" y="876"/>
                    <a:pt x="638" y="89"/>
                  </a:cubicBezTo>
                  <a:cubicBezTo>
                    <a:pt x="647" y="36"/>
                    <a:pt x="610" y="1"/>
                    <a:pt x="572"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56" name="Google Shape;2103;p78"/>
            <p:cNvSpPr/>
            <p:nvPr/>
          </p:nvSpPr>
          <p:spPr>
            <a:xfrm>
              <a:off x="1336625" y="1673925"/>
              <a:ext cx="29525" cy="59050"/>
            </a:xfrm>
            <a:custGeom>
              <a:avLst/>
              <a:gdLst/>
              <a:ahLst/>
              <a:cxnLst/>
              <a:rect l="l" t="t" r="r" b="b"/>
              <a:pathLst>
                <a:path w="1181" h="2362" extrusionOk="0">
                  <a:moveTo>
                    <a:pt x="752" y="1"/>
                  </a:moveTo>
                  <a:cubicBezTo>
                    <a:pt x="687" y="1"/>
                    <a:pt x="626" y="38"/>
                    <a:pt x="611" y="114"/>
                  </a:cubicBezTo>
                  <a:cubicBezTo>
                    <a:pt x="462" y="534"/>
                    <a:pt x="665" y="1958"/>
                    <a:pt x="136" y="2080"/>
                  </a:cubicBezTo>
                  <a:cubicBezTo>
                    <a:pt x="1" y="2121"/>
                    <a:pt x="28" y="2284"/>
                    <a:pt x="136" y="2324"/>
                  </a:cubicBezTo>
                  <a:cubicBezTo>
                    <a:pt x="198" y="2350"/>
                    <a:pt x="256" y="2361"/>
                    <a:pt x="310" y="2361"/>
                  </a:cubicBezTo>
                  <a:cubicBezTo>
                    <a:pt x="603" y="2361"/>
                    <a:pt x="791" y="2029"/>
                    <a:pt x="882" y="1755"/>
                  </a:cubicBezTo>
                  <a:cubicBezTo>
                    <a:pt x="1059" y="1239"/>
                    <a:pt x="1181" y="575"/>
                    <a:pt x="896" y="73"/>
                  </a:cubicBezTo>
                  <a:cubicBezTo>
                    <a:pt x="860" y="25"/>
                    <a:pt x="805" y="1"/>
                    <a:pt x="752"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57" name="Google Shape;2104;p78"/>
            <p:cNvSpPr/>
            <p:nvPr/>
          </p:nvSpPr>
          <p:spPr>
            <a:xfrm>
              <a:off x="1363750" y="1677400"/>
              <a:ext cx="44100" cy="73200"/>
            </a:xfrm>
            <a:custGeom>
              <a:avLst/>
              <a:gdLst/>
              <a:ahLst/>
              <a:cxnLst/>
              <a:rect l="l" t="t" r="r" b="b"/>
              <a:pathLst>
                <a:path w="1764" h="2928" extrusionOk="0">
                  <a:moveTo>
                    <a:pt x="1460" y="0"/>
                  </a:moveTo>
                  <a:cubicBezTo>
                    <a:pt x="1350" y="0"/>
                    <a:pt x="1235" y="61"/>
                    <a:pt x="1208" y="178"/>
                  </a:cubicBezTo>
                  <a:cubicBezTo>
                    <a:pt x="991" y="1128"/>
                    <a:pt x="977" y="2267"/>
                    <a:pt x="41" y="2809"/>
                  </a:cubicBezTo>
                  <a:cubicBezTo>
                    <a:pt x="1" y="2823"/>
                    <a:pt x="14" y="2877"/>
                    <a:pt x="55" y="2891"/>
                  </a:cubicBezTo>
                  <a:cubicBezTo>
                    <a:pt x="131" y="2916"/>
                    <a:pt x="205" y="2927"/>
                    <a:pt x="279" y="2927"/>
                  </a:cubicBezTo>
                  <a:cubicBezTo>
                    <a:pt x="677" y="2927"/>
                    <a:pt x="1029" y="2585"/>
                    <a:pt x="1235" y="2253"/>
                  </a:cubicBezTo>
                  <a:cubicBezTo>
                    <a:pt x="1615" y="1629"/>
                    <a:pt x="1764" y="897"/>
                    <a:pt x="1682" y="178"/>
                  </a:cubicBezTo>
                  <a:cubicBezTo>
                    <a:pt x="1669" y="58"/>
                    <a:pt x="1567" y="0"/>
                    <a:pt x="1460"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58" name="Google Shape;2105;p78"/>
            <p:cNvSpPr/>
            <p:nvPr/>
          </p:nvSpPr>
          <p:spPr>
            <a:xfrm>
              <a:off x="1268525" y="1904750"/>
              <a:ext cx="48350" cy="21600"/>
            </a:xfrm>
            <a:custGeom>
              <a:avLst/>
              <a:gdLst/>
              <a:ahLst/>
              <a:cxnLst/>
              <a:rect l="l" t="t" r="r" b="b"/>
              <a:pathLst>
                <a:path w="1934" h="864" extrusionOk="0">
                  <a:moveTo>
                    <a:pt x="1698" y="1"/>
                  </a:moveTo>
                  <a:cubicBezTo>
                    <a:pt x="1679" y="1"/>
                    <a:pt x="1660" y="3"/>
                    <a:pt x="1640" y="8"/>
                  </a:cubicBezTo>
                  <a:cubicBezTo>
                    <a:pt x="1274" y="103"/>
                    <a:pt x="1002" y="320"/>
                    <a:pt x="609" y="333"/>
                  </a:cubicBezTo>
                  <a:cubicBezTo>
                    <a:pt x="573" y="333"/>
                    <a:pt x="459" y="323"/>
                    <a:pt x="342" y="323"/>
                  </a:cubicBezTo>
                  <a:cubicBezTo>
                    <a:pt x="197" y="323"/>
                    <a:pt x="47" y="339"/>
                    <a:pt x="39" y="415"/>
                  </a:cubicBezTo>
                  <a:cubicBezTo>
                    <a:pt x="1" y="737"/>
                    <a:pt x="575" y="863"/>
                    <a:pt x="841" y="863"/>
                  </a:cubicBezTo>
                  <a:cubicBezTo>
                    <a:pt x="855" y="863"/>
                    <a:pt x="868" y="863"/>
                    <a:pt x="880" y="862"/>
                  </a:cubicBezTo>
                  <a:cubicBezTo>
                    <a:pt x="1301" y="849"/>
                    <a:pt x="1762" y="686"/>
                    <a:pt x="1897" y="266"/>
                  </a:cubicBezTo>
                  <a:cubicBezTo>
                    <a:pt x="1933" y="123"/>
                    <a:pt x="1833" y="1"/>
                    <a:pt x="1698"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59" name="Google Shape;2106;p78"/>
            <p:cNvSpPr/>
            <p:nvPr/>
          </p:nvSpPr>
          <p:spPr>
            <a:xfrm>
              <a:off x="1250975" y="1946650"/>
              <a:ext cx="78000" cy="22075"/>
            </a:xfrm>
            <a:custGeom>
              <a:avLst/>
              <a:gdLst/>
              <a:ahLst/>
              <a:cxnLst/>
              <a:rect l="l" t="t" r="r" b="b"/>
              <a:pathLst>
                <a:path w="3120" h="883" extrusionOk="0">
                  <a:moveTo>
                    <a:pt x="2805" y="1"/>
                  </a:moveTo>
                  <a:cubicBezTo>
                    <a:pt x="2782" y="1"/>
                    <a:pt x="2758" y="5"/>
                    <a:pt x="2735" y="14"/>
                  </a:cubicBezTo>
                  <a:cubicBezTo>
                    <a:pt x="2021" y="320"/>
                    <a:pt x="1344" y="636"/>
                    <a:pt x="578" y="636"/>
                  </a:cubicBezTo>
                  <a:cubicBezTo>
                    <a:pt x="429" y="636"/>
                    <a:pt x="275" y="623"/>
                    <a:pt x="118" y="597"/>
                  </a:cubicBezTo>
                  <a:cubicBezTo>
                    <a:pt x="114" y="596"/>
                    <a:pt x="110" y="596"/>
                    <a:pt x="106" y="596"/>
                  </a:cubicBezTo>
                  <a:cubicBezTo>
                    <a:pt x="33" y="596"/>
                    <a:pt x="0" y="720"/>
                    <a:pt x="90" y="746"/>
                  </a:cubicBezTo>
                  <a:cubicBezTo>
                    <a:pt x="459" y="828"/>
                    <a:pt x="844" y="883"/>
                    <a:pt x="1223" y="883"/>
                  </a:cubicBezTo>
                  <a:cubicBezTo>
                    <a:pt x="1848" y="883"/>
                    <a:pt x="2459" y="734"/>
                    <a:pt x="2966" y="312"/>
                  </a:cubicBezTo>
                  <a:cubicBezTo>
                    <a:pt x="3119" y="182"/>
                    <a:pt x="2964" y="1"/>
                    <a:pt x="2805"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60" name="Nin6"/>
          <p:cNvGrpSpPr/>
          <p:nvPr/>
        </p:nvGrpSpPr>
        <p:grpSpPr>
          <a:xfrm>
            <a:off x="5389698" y="1721835"/>
            <a:ext cx="1191775" cy="1125975"/>
            <a:chOff x="686675" y="1159675"/>
            <a:chExt cx="1191775" cy="1125975"/>
          </a:xfrm>
        </p:grpSpPr>
        <p:sp>
          <p:nvSpPr>
            <p:cNvPr id="161" name="Google Shape;2087;p78"/>
            <p:cNvSpPr/>
            <p:nvPr/>
          </p:nvSpPr>
          <p:spPr>
            <a:xfrm>
              <a:off x="686675" y="1159675"/>
              <a:ext cx="1191775" cy="1125975"/>
            </a:xfrm>
            <a:custGeom>
              <a:avLst/>
              <a:gdLst/>
              <a:ahLst/>
              <a:cxnLst/>
              <a:rect l="l" t="t" r="r" b="b"/>
              <a:pathLst>
                <a:path w="47671" h="45039" extrusionOk="0">
                  <a:moveTo>
                    <a:pt x="23998" y="0"/>
                  </a:moveTo>
                  <a:cubicBezTo>
                    <a:pt x="23978" y="0"/>
                    <a:pt x="23958" y="1"/>
                    <a:pt x="23937" y="2"/>
                  </a:cubicBezTo>
                  <a:cubicBezTo>
                    <a:pt x="22866" y="83"/>
                    <a:pt x="22161" y="2036"/>
                    <a:pt x="21754" y="2796"/>
                  </a:cubicBezTo>
                  <a:cubicBezTo>
                    <a:pt x="21103" y="4030"/>
                    <a:pt x="20520" y="5359"/>
                    <a:pt x="20235" y="6729"/>
                  </a:cubicBezTo>
                  <a:cubicBezTo>
                    <a:pt x="19597" y="5929"/>
                    <a:pt x="18675" y="5264"/>
                    <a:pt x="17862" y="4667"/>
                  </a:cubicBezTo>
                  <a:cubicBezTo>
                    <a:pt x="17448" y="4375"/>
                    <a:pt x="16816" y="3788"/>
                    <a:pt x="16230" y="3788"/>
                  </a:cubicBezTo>
                  <a:cubicBezTo>
                    <a:pt x="16163" y="3788"/>
                    <a:pt x="16096" y="3796"/>
                    <a:pt x="16031" y="3813"/>
                  </a:cubicBezTo>
                  <a:cubicBezTo>
                    <a:pt x="15271" y="4016"/>
                    <a:pt x="15298" y="5372"/>
                    <a:pt x="15203" y="5956"/>
                  </a:cubicBezTo>
                  <a:cubicBezTo>
                    <a:pt x="15068" y="6878"/>
                    <a:pt x="15014" y="7814"/>
                    <a:pt x="15041" y="8749"/>
                  </a:cubicBezTo>
                  <a:cubicBezTo>
                    <a:pt x="13630" y="7651"/>
                    <a:pt x="11799" y="6891"/>
                    <a:pt x="10118" y="6349"/>
                  </a:cubicBezTo>
                  <a:cubicBezTo>
                    <a:pt x="9771" y="6236"/>
                    <a:pt x="9340" y="6076"/>
                    <a:pt x="8946" y="6076"/>
                  </a:cubicBezTo>
                  <a:cubicBezTo>
                    <a:pt x="8632" y="6076"/>
                    <a:pt x="8342" y="6178"/>
                    <a:pt x="8138" y="6485"/>
                  </a:cubicBezTo>
                  <a:cubicBezTo>
                    <a:pt x="7514" y="7420"/>
                    <a:pt x="8151" y="9644"/>
                    <a:pt x="8355" y="10621"/>
                  </a:cubicBezTo>
                  <a:cubicBezTo>
                    <a:pt x="8639" y="11950"/>
                    <a:pt x="9033" y="13333"/>
                    <a:pt x="9724" y="14513"/>
                  </a:cubicBezTo>
                  <a:cubicBezTo>
                    <a:pt x="9540" y="14507"/>
                    <a:pt x="9354" y="14505"/>
                    <a:pt x="9168" y="14505"/>
                  </a:cubicBezTo>
                  <a:cubicBezTo>
                    <a:pt x="8505" y="14505"/>
                    <a:pt x="7834" y="14539"/>
                    <a:pt x="7188" y="14581"/>
                  </a:cubicBezTo>
                  <a:cubicBezTo>
                    <a:pt x="6592" y="14608"/>
                    <a:pt x="5344" y="14595"/>
                    <a:pt x="4964" y="15178"/>
                  </a:cubicBezTo>
                  <a:cubicBezTo>
                    <a:pt x="4571" y="15747"/>
                    <a:pt x="5317" y="16764"/>
                    <a:pt x="5588" y="17307"/>
                  </a:cubicBezTo>
                  <a:cubicBezTo>
                    <a:pt x="5995" y="18121"/>
                    <a:pt x="6415" y="18989"/>
                    <a:pt x="6958" y="19721"/>
                  </a:cubicBezTo>
                  <a:cubicBezTo>
                    <a:pt x="5425" y="19857"/>
                    <a:pt x="3811" y="20426"/>
                    <a:pt x="2387" y="20928"/>
                  </a:cubicBezTo>
                  <a:cubicBezTo>
                    <a:pt x="1696" y="21186"/>
                    <a:pt x="0" y="21525"/>
                    <a:pt x="28" y="22555"/>
                  </a:cubicBezTo>
                  <a:cubicBezTo>
                    <a:pt x="68" y="23600"/>
                    <a:pt x="1967" y="24373"/>
                    <a:pt x="2686" y="24793"/>
                  </a:cubicBezTo>
                  <a:cubicBezTo>
                    <a:pt x="3879" y="25471"/>
                    <a:pt x="5154" y="26095"/>
                    <a:pt x="6497" y="26421"/>
                  </a:cubicBezTo>
                  <a:cubicBezTo>
                    <a:pt x="5683" y="27017"/>
                    <a:pt x="5005" y="27899"/>
                    <a:pt x="4395" y="28672"/>
                  </a:cubicBezTo>
                  <a:cubicBezTo>
                    <a:pt x="4055" y="29106"/>
                    <a:pt x="3350" y="29811"/>
                    <a:pt x="3486" y="30435"/>
                  </a:cubicBezTo>
                  <a:cubicBezTo>
                    <a:pt x="3662" y="31194"/>
                    <a:pt x="4991" y="31221"/>
                    <a:pt x="5561" y="31316"/>
                  </a:cubicBezTo>
                  <a:cubicBezTo>
                    <a:pt x="6440" y="31495"/>
                    <a:pt x="7340" y="31579"/>
                    <a:pt x="8233" y="31579"/>
                  </a:cubicBezTo>
                  <a:cubicBezTo>
                    <a:pt x="8360" y="31579"/>
                    <a:pt x="8486" y="31577"/>
                    <a:pt x="8612" y="31574"/>
                  </a:cubicBezTo>
                  <a:lnTo>
                    <a:pt x="8612" y="31574"/>
                  </a:lnTo>
                  <a:cubicBezTo>
                    <a:pt x="7595" y="33351"/>
                    <a:pt x="6917" y="35412"/>
                    <a:pt x="6415" y="37378"/>
                  </a:cubicBezTo>
                  <a:cubicBezTo>
                    <a:pt x="6171" y="38287"/>
                    <a:pt x="5954" y="39304"/>
                    <a:pt x="7134" y="39521"/>
                  </a:cubicBezTo>
                  <a:cubicBezTo>
                    <a:pt x="7270" y="39548"/>
                    <a:pt x="7413" y="39560"/>
                    <a:pt x="7561" y="39560"/>
                  </a:cubicBezTo>
                  <a:cubicBezTo>
                    <a:pt x="8860" y="39560"/>
                    <a:pt x="10563" y="38626"/>
                    <a:pt x="11609" y="38152"/>
                  </a:cubicBezTo>
                  <a:cubicBezTo>
                    <a:pt x="12979" y="37568"/>
                    <a:pt x="14268" y="36836"/>
                    <a:pt x="15475" y="35968"/>
                  </a:cubicBezTo>
                  <a:lnTo>
                    <a:pt x="15475" y="35968"/>
                  </a:lnTo>
                  <a:cubicBezTo>
                    <a:pt x="15163" y="37121"/>
                    <a:pt x="14959" y="38301"/>
                    <a:pt x="14851" y="39494"/>
                  </a:cubicBezTo>
                  <a:cubicBezTo>
                    <a:pt x="14783" y="40226"/>
                    <a:pt x="14620" y="41420"/>
                    <a:pt x="15502" y="41800"/>
                  </a:cubicBezTo>
                  <a:cubicBezTo>
                    <a:pt x="15621" y="41849"/>
                    <a:pt x="15747" y="41871"/>
                    <a:pt x="15877" y="41871"/>
                  </a:cubicBezTo>
                  <a:cubicBezTo>
                    <a:pt x="16631" y="41871"/>
                    <a:pt x="17517" y="41130"/>
                    <a:pt x="18038" y="40783"/>
                  </a:cubicBezTo>
                  <a:cubicBezTo>
                    <a:pt x="19001" y="40145"/>
                    <a:pt x="20045" y="39399"/>
                    <a:pt x="20804" y="38477"/>
                  </a:cubicBezTo>
                  <a:cubicBezTo>
                    <a:pt x="21021" y="39738"/>
                    <a:pt x="21388" y="40945"/>
                    <a:pt x="21889" y="42112"/>
                  </a:cubicBezTo>
                  <a:cubicBezTo>
                    <a:pt x="22215" y="42885"/>
                    <a:pt x="22757" y="44865"/>
                    <a:pt x="23775" y="45027"/>
                  </a:cubicBezTo>
                  <a:cubicBezTo>
                    <a:pt x="23821" y="45035"/>
                    <a:pt x="23868" y="45039"/>
                    <a:pt x="23913" y="45039"/>
                  </a:cubicBezTo>
                  <a:cubicBezTo>
                    <a:pt x="24831" y="45039"/>
                    <a:pt x="25363" y="43519"/>
                    <a:pt x="25673" y="42898"/>
                  </a:cubicBezTo>
                  <a:cubicBezTo>
                    <a:pt x="26365" y="41542"/>
                    <a:pt x="27138" y="40023"/>
                    <a:pt x="27463" y="38504"/>
                  </a:cubicBezTo>
                  <a:cubicBezTo>
                    <a:pt x="28128" y="39155"/>
                    <a:pt x="28928" y="39670"/>
                    <a:pt x="29674" y="40186"/>
                  </a:cubicBezTo>
                  <a:cubicBezTo>
                    <a:pt x="30099" y="40473"/>
                    <a:pt x="30796" y="41139"/>
                    <a:pt x="31395" y="41139"/>
                  </a:cubicBezTo>
                  <a:cubicBezTo>
                    <a:pt x="31503" y="41139"/>
                    <a:pt x="31608" y="41117"/>
                    <a:pt x="31708" y="41067"/>
                  </a:cubicBezTo>
                  <a:cubicBezTo>
                    <a:pt x="32346" y="40755"/>
                    <a:pt x="32481" y="39521"/>
                    <a:pt x="32590" y="38938"/>
                  </a:cubicBezTo>
                  <a:cubicBezTo>
                    <a:pt x="32739" y="38111"/>
                    <a:pt x="32888" y="37270"/>
                    <a:pt x="32970" y="36416"/>
                  </a:cubicBezTo>
                  <a:cubicBezTo>
                    <a:pt x="34041" y="37270"/>
                    <a:pt x="35384" y="37826"/>
                    <a:pt x="36658" y="38274"/>
                  </a:cubicBezTo>
                  <a:cubicBezTo>
                    <a:pt x="37399" y="38531"/>
                    <a:pt x="38895" y="39154"/>
                    <a:pt x="39978" y="39154"/>
                  </a:cubicBezTo>
                  <a:cubicBezTo>
                    <a:pt x="40264" y="39154"/>
                    <a:pt x="40520" y="39111"/>
                    <a:pt x="40727" y="39006"/>
                  </a:cubicBezTo>
                  <a:cubicBezTo>
                    <a:pt x="41473" y="38640"/>
                    <a:pt x="41242" y="37704"/>
                    <a:pt x="41107" y="37053"/>
                  </a:cubicBezTo>
                  <a:cubicBezTo>
                    <a:pt x="40768" y="35304"/>
                    <a:pt x="40239" y="33351"/>
                    <a:pt x="39289" y="31791"/>
                  </a:cubicBezTo>
                  <a:lnTo>
                    <a:pt x="39289" y="31791"/>
                  </a:lnTo>
                  <a:cubicBezTo>
                    <a:pt x="39349" y="31792"/>
                    <a:pt x="39409" y="31792"/>
                    <a:pt x="39469" y="31792"/>
                  </a:cubicBezTo>
                  <a:cubicBezTo>
                    <a:pt x="40357" y="31792"/>
                    <a:pt x="41233" y="31699"/>
                    <a:pt x="42097" y="31533"/>
                  </a:cubicBezTo>
                  <a:cubicBezTo>
                    <a:pt x="42680" y="31425"/>
                    <a:pt x="44009" y="31398"/>
                    <a:pt x="44172" y="30652"/>
                  </a:cubicBezTo>
                  <a:cubicBezTo>
                    <a:pt x="44307" y="30028"/>
                    <a:pt x="43616" y="29323"/>
                    <a:pt x="43277" y="28889"/>
                  </a:cubicBezTo>
                  <a:cubicBezTo>
                    <a:pt x="42666" y="28116"/>
                    <a:pt x="41975" y="27234"/>
                    <a:pt x="41174" y="26637"/>
                  </a:cubicBezTo>
                  <a:cubicBezTo>
                    <a:pt x="42517" y="26298"/>
                    <a:pt x="43792" y="25688"/>
                    <a:pt x="44985" y="25010"/>
                  </a:cubicBezTo>
                  <a:cubicBezTo>
                    <a:pt x="45704" y="24590"/>
                    <a:pt x="47603" y="23803"/>
                    <a:pt x="47630" y="22772"/>
                  </a:cubicBezTo>
                  <a:cubicBezTo>
                    <a:pt x="47671" y="21742"/>
                    <a:pt x="45975" y="21389"/>
                    <a:pt x="45297" y="21145"/>
                  </a:cubicBezTo>
                  <a:cubicBezTo>
                    <a:pt x="43860" y="20630"/>
                    <a:pt x="42246" y="20060"/>
                    <a:pt x="40713" y="19924"/>
                  </a:cubicBezTo>
                  <a:cubicBezTo>
                    <a:pt x="41269" y="19192"/>
                    <a:pt x="41690" y="18324"/>
                    <a:pt x="42097" y="17524"/>
                  </a:cubicBezTo>
                  <a:cubicBezTo>
                    <a:pt x="42368" y="16968"/>
                    <a:pt x="43127" y="15991"/>
                    <a:pt x="42721" y="15381"/>
                  </a:cubicBezTo>
                  <a:cubicBezTo>
                    <a:pt x="42314" y="14771"/>
                    <a:pt x="41093" y="14812"/>
                    <a:pt x="40496" y="14784"/>
                  </a:cubicBezTo>
                  <a:cubicBezTo>
                    <a:pt x="39845" y="14753"/>
                    <a:pt x="39186" y="14721"/>
                    <a:pt x="38524" y="14721"/>
                  </a:cubicBezTo>
                  <a:cubicBezTo>
                    <a:pt x="38332" y="14721"/>
                    <a:pt x="38139" y="14724"/>
                    <a:pt x="37947" y="14730"/>
                  </a:cubicBezTo>
                  <a:cubicBezTo>
                    <a:pt x="38652" y="13537"/>
                    <a:pt x="39045" y="12153"/>
                    <a:pt x="39316" y="10824"/>
                  </a:cubicBezTo>
                  <a:cubicBezTo>
                    <a:pt x="39520" y="9848"/>
                    <a:pt x="40171" y="7624"/>
                    <a:pt x="39547" y="6688"/>
                  </a:cubicBezTo>
                  <a:cubicBezTo>
                    <a:pt x="39341" y="6385"/>
                    <a:pt x="39049" y="6285"/>
                    <a:pt x="38732" y="6285"/>
                  </a:cubicBezTo>
                  <a:cubicBezTo>
                    <a:pt x="38339" y="6285"/>
                    <a:pt x="37907" y="6440"/>
                    <a:pt x="37553" y="6552"/>
                  </a:cubicBezTo>
                  <a:cubicBezTo>
                    <a:pt x="35872" y="7095"/>
                    <a:pt x="34041" y="7854"/>
                    <a:pt x="32617" y="8980"/>
                  </a:cubicBezTo>
                  <a:cubicBezTo>
                    <a:pt x="32576" y="8885"/>
                    <a:pt x="32522" y="8790"/>
                    <a:pt x="32454" y="8709"/>
                  </a:cubicBezTo>
                  <a:cubicBezTo>
                    <a:pt x="32427" y="8139"/>
                    <a:pt x="32373" y="7570"/>
                    <a:pt x="32332" y="7013"/>
                  </a:cubicBezTo>
                  <a:cubicBezTo>
                    <a:pt x="32278" y="6403"/>
                    <a:pt x="32251" y="5142"/>
                    <a:pt x="31640" y="4762"/>
                  </a:cubicBezTo>
                  <a:cubicBezTo>
                    <a:pt x="31523" y="4688"/>
                    <a:pt x="31393" y="4657"/>
                    <a:pt x="31255" y="4657"/>
                  </a:cubicBezTo>
                  <a:cubicBezTo>
                    <a:pt x="30660" y="4657"/>
                    <a:pt x="29924" y="5239"/>
                    <a:pt x="29484" y="5481"/>
                  </a:cubicBezTo>
                  <a:cubicBezTo>
                    <a:pt x="28684" y="5915"/>
                    <a:pt x="27802" y="6376"/>
                    <a:pt x="27084" y="6973"/>
                  </a:cubicBezTo>
                  <a:cubicBezTo>
                    <a:pt x="26880" y="5400"/>
                    <a:pt x="26243" y="3786"/>
                    <a:pt x="25673" y="2348"/>
                  </a:cubicBezTo>
                  <a:cubicBezTo>
                    <a:pt x="25407" y="1657"/>
                    <a:pt x="25011" y="0"/>
                    <a:pt x="23998"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2" name="Google Shape;2088;p78"/>
            <p:cNvSpPr/>
            <p:nvPr/>
          </p:nvSpPr>
          <p:spPr>
            <a:xfrm>
              <a:off x="922650" y="1375525"/>
              <a:ext cx="719150" cy="694375"/>
            </a:xfrm>
            <a:custGeom>
              <a:avLst/>
              <a:gdLst/>
              <a:ahLst/>
              <a:cxnLst/>
              <a:rect l="l" t="t" r="r" b="b"/>
              <a:pathLst>
                <a:path w="28766" h="27775" extrusionOk="0">
                  <a:moveTo>
                    <a:pt x="14368" y="0"/>
                  </a:moveTo>
                  <a:cubicBezTo>
                    <a:pt x="7137" y="0"/>
                    <a:pt x="1036" y="5608"/>
                    <a:pt x="529" y="12931"/>
                  </a:cubicBezTo>
                  <a:cubicBezTo>
                    <a:pt x="1" y="20580"/>
                    <a:pt x="5778" y="27212"/>
                    <a:pt x="13427" y="27741"/>
                  </a:cubicBezTo>
                  <a:cubicBezTo>
                    <a:pt x="13753" y="27763"/>
                    <a:pt x="14076" y="27775"/>
                    <a:pt x="14398" y="27775"/>
                  </a:cubicBezTo>
                  <a:cubicBezTo>
                    <a:pt x="21629" y="27775"/>
                    <a:pt x="27730" y="22167"/>
                    <a:pt x="28237" y="14844"/>
                  </a:cubicBezTo>
                  <a:cubicBezTo>
                    <a:pt x="28765" y="7195"/>
                    <a:pt x="23002" y="563"/>
                    <a:pt x="15339" y="34"/>
                  </a:cubicBezTo>
                  <a:cubicBezTo>
                    <a:pt x="15013" y="12"/>
                    <a:pt x="14690" y="0"/>
                    <a:pt x="14368"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3" name="Google Shape;2089;p78"/>
            <p:cNvSpPr/>
            <p:nvPr/>
          </p:nvSpPr>
          <p:spPr>
            <a:xfrm>
              <a:off x="1461175" y="1480350"/>
              <a:ext cx="68725" cy="99300"/>
            </a:xfrm>
            <a:custGeom>
              <a:avLst/>
              <a:gdLst/>
              <a:ahLst/>
              <a:cxnLst/>
              <a:rect l="l" t="t" r="r" b="b"/>
              <a:pathLst>
                <a:path w="2749" h="3972" extrusionOk="0">
                  <a:moveTo>
                    <a:pt x="139" y="0"/>
                  </a:moveTo>
                  <a:cubicBezTo>
                    <a:pt x="51" y="0"/>
                    <a:pt x="0" y="96"/>
                    <a:pt x="37" y="181"/>
                  </a:cubicBezTo>
                  <a:cubicBezTo>
                    <a:pt x="416" y="805"/>
                    <a:pt x="1081" y="1225"/>
                    <a:pt x="1488" y="1849"/>
                  </a:cubicBezTo>
                  <a:cubicBezTo>
                    <a:pt x="1895" y="2473"/>
                    <a:pt x="2098" y="3205"/>
                    <a:pt x="2423" y="3883"/>
                  </a:cubicBezTo>
                  <a:cubicBezTo>
                    <a:pt x="2449" y="3945"/>
                    <a:pt x="2499" y="3972"/>
                    <a:pt x="2551" y="3972"/>
                  </a:cubicBezTo>
                  <a:cubicBezTo>
                    <a:pt x="2636" y="3972"/>
                    <a:pt x="2727" y="3902"/>
                    <a:pt x="2735" y="3802"/>
                  </a:cubicBezTo>
                  <a:cubicBezTo>
                    <a:pt x="2749" y="2961"/>
                    <a:pt x="2342" y="2161"/>
                    <a:pt x="1881" y="1496"/>
                  </a:cubicBezTo>
                  <a:cubicBezTo>
                    <a:pt x="1488" y="913"/>
                    <a:pt x="891" y="154"/>
                    <a:pt x="172" y="5"/>
                  </a:cubicBezTo>
                  <a:cubicBezTo>
                    <a:pt x="161" y="2"/>
                    <a:pt x="150" y="0"/>
                    <a:pt x="139"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4" name="Google Shape;2090;p78"/>
            <p:cNvSpPr/>
            <p:nvPr/>
          </p:nvSpPr>
          <p:spPr>
            <a:xfrm>
              <a:off x="1448375" y="1529350"/>
              <a:ext cx="33050" cy="63200"/>
            </a:xfrm>
            <a:custGeom>
              <a:avLst/>
              <a:gdLst/>
              <a:ahLst/>
              <a:cxnLst/>
              <a:rect l="l" t="t" r="r" b="b"/>
              <a:pathLst>
                <a:path w="1322" h="2528" extrusionOk="0">
                  <a:moveTo>
                    <a:pt x="104" y="0"/>
                  </a:moveTo>
                  <a:cubicBezTo>
                    <a:pt x="48" y="0"/>
                    <a:pt x="0" y="67"/>
                    <a:pt x="33" y="133"/>
                  </a:cubicBezTo>
                  <a:cubicBezTo>
                    <a:pt x="196" y="486"/>
                    <a:pt x="413" y="811"/>
                    <a:pt x="508" y="1204"/>
                  </a:cubicBezTo>
                  <a:cubicBezTo>
                    <a:pt x="603" y="1584"/>
                    <a:pt x="657" y="1977"/>
                    <a:pt x="684" y="2371"/>
                  </a:cubicBezTo>
                  <a:cubicBezTo>
                    <a:pt x="693" y="2458"/>
                    <a:pt x="780" y="2528"/>
                    <a:pt x="858" y="2528"/>
                  </a:cubicBezTo>
                  <a:cubicBezTo>
                    <a:pt x="903" y="2528"/>
                    <a:pt x="945" y="2506"/>
                    <a:pt x="969" y="2452"/>
                  </a:cubicBezTo>
                  <a:cubicBezTo>
                    <a:pt x="1322" y="1638"/>
                    <a:pt x="983" y="418"/>
                    <a:pt x="142" y="11"/>
                  </a:cubicBezTo>
                  <a:cubicBezTo>
                    <a:pt x="129" y="4"/>
                    <a:pt x="116" y="0"/>
                    <a:pt x="10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5" name="Google Shape;2091;p78"/>
            <p:cNvSpPr/>
            <p:nvPr/>
          </p:nvSpPr>
          <p:spPr>
            <a:xfrm>
              <a:off x="1030475" y="1896325"/>
              <a:ext cx="86175" cy="81950"/>
            </a:xfrm>
            <a:custGeom>
              <a:avLst/>
              <a:gdLst/>
              <a:ahLst/>
              <a:cxnLst/>
              <a:rect l="l" t="t" r="r" b="b"/>
              <a:pathLst>
                <a:path w="3447" h="3278" extrusionOk="0">
                  <a:moveTo>
                    <a:pt x="377" y="1"/>
                  </a:moveTo>
                  <a:cubicBezTo>
                    <a:pt x="353" y="1"/>
                    <a:pt x="336" y="13"/>
                    <a:pt x="326" y="33"/>
                  </a:cubicBezTo>
                  <a:cubicBezTo>
                    <a:pt x="0" y="548"/>
                    <a:pt x="719" y="1498"/>
                    <a:pt x="1031" y="1891"/>
                  </a:cubicBezTo>
                  <a:cubicBezTo>
                    <a:pt x="1546" y="2528"/>
                    <a:pt x="2252" y="3112"/>
                    <a:pt x="3079" y="3274"/>
                  </a:cubicBezTo>
                  <a:cubicBezTo>
                    <a:pt x="3094" y="3277"/>
                    <a:pt x="3108" y="3278"/>
                    <a:pt x="3122" y="3278"/>
                  </a:cubicBezTo>
                  <a:cubicBezTo>
                    <a:pt x="3338" y="3278"/>
                    <a:pt x="3446" y="2994"/>
                    <a:pt x="3255" y="2854"/>
                  </a:cubicBezTo>
                  <a:cubicBezTo>
                    <a:pt x="2618" y="2420"/>
                    <a:pt x="1980" y="2054"/>
                    <a:pt x="1478" y="1457"/>
                  </a:cubicBezTo>
                  <a:cubicBezTo>
                    <a:pt x="1234" y="1159"/>
                    <a:pt x="1017" y="847"/>
                    <a:pt x="828" y="508"/>
                  </a:cubicBezTo>
                  <a:cubicBezTo>
                    <a:pt x="678" y="277"/>
                    <a:pt x="651" y="101"/>
                    <a:pt x="407" y="6"/>
                  </a:cubicBezTo>
                  <a:cubicBezTo>
                    <a:pt x="396" y="2"/>
                    <a:pt x="386" y="1"/>
                    <a:pt x="377"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6" name="Google Shape;2092;p78"/>
            <p:cNvSpPr/>
            <p:nvPr/>
          </p:nvSpPr>
          <p:spPr>
            <a:xfrm>
              <a:off x="1057600" y="1874025"/>
              <a:ext cx="69525" cy="68050"/>
            </a:xfrm>
            <a:custGeom>
              <a:avLst/>
              <a:gdLst/>
              <a:ahLst/>
              <a:cxnLst/>
              <a:rect l="l" t="t" r="r" b="b"/>
              <a:pathLst>
                <a:path w="2781" h="2722" extrusionOk="0">
                  <a:moveTo>
                    <a:pt x="862" y="548"/>
                  </a:moveTo>
                  <a:cubicBezTo>
                    <a:pt x="1013" y="548"/>
                    <a:pt x="1311" y="768"/>
                    <a:pt x="1384" y="817"/>
                  </a:cubicBezTo>
                  <a:cubicBezTo>
                    <a:pt x="1587" y="939"/>
                    <a:pt x="1777" y="1115"/>
                    <a:pt x="1912" y="1305"/>
                  </a:cubicBezTo>
                  <a:cubicBezTo>
                    <a:pt x="2034" y="1468"/>
                    <a:pt x="2319" y="1915"/>
                    <a:pt x="2170" y="2118"/>
                  </a:cubicBezTo>
                  <a:cubicBezTo>
                    <a:pt x="2136" y="2173"/>
                    <a:pt x="2119" y="2193"/>
                    <a:pt x="2096" y="2193"/>
                  </a:cubicBezTo>
                  <a:cubicBezTo>
                    <a:pt x="2072" y="2193"/>
                    <a:pt x="2041" y="2173"/>
                    <a:pt x="1980" y="2146"/>
                  </a:cubicBezTo>
                  <a:cubicBezTo>
                    <a:pt x="1872" y="2105"/>
                    <a:pt x="1763" y="2064"/>
                    <a:pt x="1655" y="2010"/>
                  </a:cubicBezTo>
                  <a:cubicBezTo>
                    <a:pt x="1573" y="1969"/>
                    <a:pt x="1506" y="1915"/>
                    <a:pt x="1424" y="1861"/>
                  </a:cubicBezTo>
                  <a:cubicBezTo>
                    <a:pt x="1478" y="1779"/>
                    <a:pt x="1465" y="1671"/>
                    <a:pt x="1384" y="1617"/>
                  </a:cubicBezTo>
                  <a:cubicBezTo>
                    <a:pt x="1221" y="1508"/>
                    <a:pt x="1072" y="1359"/>
                    <a:pt x="950" y="1196"/>
                  </a:cubicBezTo>
                  <a:cubicBezTo>
                    <a:pt x="909" y="1128"/>
                    <a:pt x="678" y="640"/>
                    <a:pt x="814" y="559"/>
                  </a:cubicBezTo>
                  <a:cubicBezTo>
                    <a:pt x="827" y="551"/>
                    <a:pt x="844" y="548"/>
                    <a:pt x="862" y="548"/>
                  </a:cubicBezTo>
                  <a:close/>
                  <a:moveTo>
                    <a:pt x="831" y="0"/>
                  </a:moveTo>
                  <a:cubicBezTo>
                    <a:pt x="682" y="0"/>
                    <a:pt x="545" y="49"/>
                    <a:pt x="434" y="166"/>
                  </a:cubicBezTo>
                  <a:cubicBezTo>
                    <a:pt x="0" y="600"/>
                    <a:pt x="271" y="1359"/>
                    <a:pt x="719" y="1752"/>
                  </a:cubicBezTo>
                  <a:cubicBezTo>
                    <a:pt x="922" y="2213"/>
                    <a:pt x="1506" y="2552"/>
                    <a:pt x="1953" y="2688"/>
                  </a:cubicBezTo>
                  <a:cubicBezTo>
                    <a:pt x="2028" y="2710"/>
                    <a:pt x="2098" y="2721"/>
                    <a:pt x="2163" y="2721"/>
                  </a:cubicBezTo>
                  <a:cubicBezTo>
                    <a:pt x="2418" y="2721"/>
                    <a:pt x="2596" y="2556"/>
                    <a:pt x="2672" y="2254"/>
                  </a:cubicBezTo>
                  <a:cubicBezTo>
                    <a:pt x="2780" y="1820"/>
                    <a:pt x="2604" y="1359"/>
                    <a:pt x="2360" y="1006"/>
                  </a:cubicBezTo>
                  <a:cubicBezTo>
                    <a:pt x="2124" y="685"/>
                    <a:pt x="1390" y="0"/>
                    <a:pt x="831"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7" name="Google Shape;2093;p78"/>
            <p:cNvSpPr/>
            <p:nvPr/>
          </p:nvSpPr>
          <p:spPr>
            <a:xfrm>
              <a:off x="1065725" y="1509600"/>
              <a:ext cx="69525" cy="80400"/>
            </a:xfrm>
            <a:custGeom>
              <a:avLst/>
              <a:gdLst/>
              <a:ahLst/>
              <a:cxnLst/>
              <a:rect l="l" t="t" r="r" b="b"/>
              <a:pathLst>
                <a:path w="2781" h="3216" extrusionOk="0">
                  <a:moveTo>
                    <a:pt x="1445" y="454"/>
                  </a:moveTo>
                  <a:cubicBezTo>
                    <a:pt x="1692" y="454"/>
                    <a:pt x="1880" y="621"/>
                    <a:pt x="1723" y="1045"/>
                  </a:cubicBezTo>
                  <a:cubicBezTo>
                    <a:pt x="1574" y="1452"/>
                    <a:pt x="1194" y="1845"/>
                    <a:pt x="964" y="2198"/>
                  </a:cubicBezTo>
                  <a:cubicBezTo>
                    <a:pt x="890" y="2317"/>
                    <a:pt x="717" y="2593"/>
                    <a:pt x="608" y="2593"/>
                  </a:cubicBezTo>
                  <a:cubicBezTo>
                    <a:pt x="557" y="2593"/>
                    <a:pt x="520" y="2531"/>
                    <a:pt x="516" y="2361"/>
                  </a:cubicBezTo>
                  <a:cubicBezTo>
                    <a:pt x="516" y="2157"/>
                    <a:pt x="543" y="1967"/>
                    <a:pt x="597" y="1764"/>
                  </a:cubicBezTo>
                  <a:cubicBezTo>
                    <a:pt x="706" y="1343"/>
                    <a:pt x="977" y="1018"/>
                    <a:pt x="1113" y="611"/>
                  </a:cubicBezTo>
                  <a:cubicBezTo>
                    <a:pt x="1126" y="598"/>
                    <a:pt x="1113" y="570"/>
                    <a:pt x="1086" y="557"/>
                  </a:cubicBezTo>
                  <a:cubicBezTo>
                    <a:pt x="1199" y="492"/>
                    <a:pt x="1329" y="454"/>
                    <a:pt x="1445" y="454"/>
                  </a:cubicBezTo>
                  <a:close/>
                  <a:moveTo>
                    <a:pt x="1425" y="1"/>
                  </a:moveTo>
                  <a:cubicBezTo>
                    <a:pt x="883" y="1"/>
                    <a:pt x="419" y="534"/>
                    <a:pt x="272" y="1059"/>
                  </a:cubicBezTo>
                  <a:cubicBezTo>
                    <a:pt x="245" y="1113"/>
                    <a:pt x="258" y="1181"/>
                    <a:pt x="313" y="1235"/>
                  </a:cubicBezTo>
                  <a:cubicBezTo>
                    <a:pt x="82" y="1669"/>
                    <a:pt x="1" y="2171"/>
                    <a:pt x="68" y="2659"/>
                  </a:cubicBezTo>
                  <a:cubicBezTo>
                    <a:pt x="122" y="2924"/>
                    <a:pt x="291" y="3215"/>
                    <a:pt x="603" y="3215"/>
                  </a:cubicBezTo>
                  <a:cubicBezTo>
                    <a:pt x="610" y="3215"/>
                    <a:pt x="617" y="3215"/>
                    <a:pt x="625" y="3215"/>
                  </a:cubicBezTo>
                  <a:cubicBezTo>
                    <a:pt x="1045" y="3201"/>
                    <a:pt x="1276" y="2550"/>
                    <a:pt x="1479" y="2266"/>
                  </a:cubicBezTo>
                  <a:cubicBezTo>
                    <a:pt x="1818" y="1723"/>
                    <a:pt x="2781" y="679"/>
                    <a:pt x="1913" y="150"/>
                  </a:cubicBezTo>
                  <a:cubicBezTo>
                    <a:pt x="1748" y="46"/>
                    <a:pt x="1583" y="1"/>
                    <a:pt x="1425"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8" name="Google Shape;2094;p78"/>
            <p:cNvSpPr/>
            <p:nvPr/>
          </p:nvSpPr>
          <p:spPr>
            <a:xfrm>
              <a:off x="1048100" y="1582475"/>
              <a:ext cx="40250" cy="32125"/>
            </a:xfrm>
            <a:custGeom>
              <a:avLst/>
              <a:gdLst/>
              <a:ahLst/>
              <a:cxnLst/>
              <a:rect l="l" t="t" r="r" b="b"/>
              <a:pathLst>
                <a:path w="1610" h="1285" extrusionOk="0">
                  <a:moveTo>
                    <a:pt x="187" y="0"/>
                  </a:moveTo>
                  <a:cubicBezTo>
                    <a:pt x="178" y="0"/>
                    <a:pt x="168" y="5"/>
                    <a:pt x="163" y="15"/>
                  </a:cubicBezTo>
                  <a:cubicBezTo>
                    <a:pt x="0" y="408"/>
                    <a:pt x="28" y="937"/>
                    <a:pt x="434" y="1168"/>
                  </a:cubicBezTo>
                  <a:cubicBezTo>
                    <a:pt x="575" y="1245"/>
                    <a:pt x="735" y="1284"/>
                    <a:pt x="890" y="1284"/>
                  </a:cubicBezTo>
                  <a:cubicBezTo>
                    <a:pt x="1197" y="1284"/>
                    <a:pt x="1488" y="1131"/>
                    <a:pt x="1587" y="815"/>
                  </a:cubicBezTo>
                  <a:cubicBezTo>
                    <a:pt x="1609" y="706"/>
                    <a:pt x="1534" y="624"/>
                    <a:pt x="1441" y="624"/>
                  </a:cubicBezTo>
                  <a:cubicBezTo>
                    <a:pt x="1418" y="624"/>
                    <a:pt x="1394" y="628"/>
                    <a:pt x="1370" y="639"/>
                  </a:cubicBezTo>
                  <a:cubicBezTo>
                    <a:pt x="1202" y="734"/>
                    <a:pt x="993" y="828"/>
                    <a:pt x="794" y="828"/>
                  </a:cubicBezTo>
                  <a:cubicBezTo>
                    <a:pt x="736" y="828"/>
                    <a:pt x="679" y="820"/>
                    <a:pt x="624" y="802"/>
                  </a:cubicBezTo>
                  <a:cubicBezTo>
                    <a:pt x="299" y="707"/>
                    <a:pt x="109" y="354"/>
                    <a:pt x="217" y="29"/>
                  </a:cubicBezTo>
                  <a:cubicBezTo>
                    <a:pt x="217" y="12"/>
                    <a:pt x="202" y="0"/>
                    <a:pt x="187"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9" name="Google Shape;2095;p78"/>
            <p:cNvSpPr/>
            <p:nvPr/>
          </p:nvSpPr>
          <p:spPr>
            <a:xfrm>
              <a:off x="1098775" y="1481875"/>
              <a:ext cx="64625" cy="53025"/>
            </a:xfrm>
            <a:custGeom>
              <a:avLst/>
              <a:gdLst/>
              <a:ahLst/>
              <a:cxnLst/>
              <a:rect l="l" t="t" r="r" b="b"/>
              <a:pathLst>
                <a:path w="2585" h="2121" extrusionOk="0">
                  <a:moveTo>
                    <a:pt x="993" y="1"/>
                  </a:moveTo>
                  <a:cubicBezTo>
                    <a:pt x="896" y="1"/>
                    <a:pt x="798" y="13"/>
                    <a:pt x="699" y="38"/>
                  </a:cubicBezTo>
                  <a:cubicBezTo>
                    <a:pt x="347" y="120"/>
                    <a:pt x="252" y="283"/>
                    <a:pt x="21" y="540"/>
                  </a:cubicBezTo>
                  <a:cubicBezTo>
                    <a:pt x="1" y="571"/>
                    <a:pt x="26" y="609"/>
                    <a:pt x="52" y="609"/>
                  </a:cubicBezTo>
                  <a:cubicBezTo>
                    <a:pt x="60" y="609"/>
                    <a:pt x="69" y="605"/>
                    <a:pt x="76" y="594"/>
                  </a:cubicBezTo>
                  <a:cubicBezTo>
                    <a:pt x="200" y="475"/>
                    <a:pt x="375" y="427"/>
                    <a:pt x="561" y="427"/>
                  </a:cubicBezTo>
                  <a:cubicBezTo>
                    <a:pt x="883" y="427"/>
                    <a:pt x="1238" y="572"/>
                    <a:pt x="1418" y="744"/>
                  </a:cubicBezTo>
                  <a:cubicBezTo>
                    <a:pt x="1744" y="1056"/>
                    <a:pt x="1825" y="1571"/>
                    <a:pt x="1934" y="1978"/>
                  </a:cubicBezTo>
                  <a:cubicBezTo>
                    <a:pt x="1961" y="2073"/>
                    <a:pt x="2042" y="2120"/>
                    <a:pt x="2123" y="2120"/>
                  </a:cubicBezTo>
                  <a:cubicBezTo>
                    <a:pt x="2205" y="2120"/>
                    <a:pt x="2286" y="2073"/>
                    <a:pt x="2313" y="1978"/>
                  </a:cubicBezTo>
                  <a:cubicBezTo>
                    <a:pt x="2585" y="1300"/>
                    <a:pt x="2218" y="513"/>
                    <a:pt x="1595" y="161"/>
                  </a:cubicBezTo>
                  <a:cubicBezTo>
                    <a:pt x="1409" y="58"/>
                    <a:pt x="1204" y="1"/>
                    <a:pt x="993"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0" name="Google Shape;2096;p78"/>
            <p:cNvSpPr/>
            <p:nvPr/>
          </p:nvSpPr>
          <p:spPr>
            <a:xfrm>
              <a:off x="1464800" y="1787600"/>
              <a:ext cx="81925" cy="104650"/>
            </a:xfrm>
            <a:custGeom>
              <a:avLst/>
              <a:gdLst/>
              <a:ahLst/>
              <a:cxnLst/>
              <a:rect l="l" t="t" r="r" b="b"/>
              <a:pathLst>
                <a:path w="3277" h="4186" extrusionOk="0">
                  <a:moveTo>
                    <a:pt x="2356" y="689"/>
                  </a:moveTo>
                  <a:cubicBezTo>
                    <a:pt x="2694" y="689"/>
                    <a:pt x="2582" y="1251"/>
                    <a:pt x="2550" y="1480"/>
                  </a:cubicBezTo>
                  <a:cubicBezTo>
                    <a:pt x="2468" y="2063"/>
                    <a:pt x="2211" y="2877"/>
                    <a:pt x="1722" y="3256"/>
                  </a:cubicBezTo>
                  <a:cubicBezTo>
                    <a:pt x="1653" y="3369"/>
                    <a:pt x="1576" y="3427"/>
                    <a:pt x="1489" y="3427"/>
                  </a:cubicBezTo>
                  <a:cubicBezTo>
                    <a:pt x="1389" y="3427"/>
                    <a:pt x="1277" y="3349"/>
                    <a:pt x="1153" y="3189"/>
                  </a:cubicBezTo>
                  <a:cubicBezTo>
                    <a:pt x="1194" y="3039"/>
                    <a:pt x="1248" y="2904"/>
                    <a:pt x="1302" y="2755"/>
                  </a:cubicBezTo>
                  <a:cubicBezTo>
                    <a:pt x="1316" y="2714"/>
                    <a:pt x="1329" y="2660"/>
                    <a:pt x="1343" y="2619"/>
                  </a:cubicBezTo>
                  <a:cubicBezTo>
                    <a:pt x="1492" y="2348"/>
                    <a:pt x="1614" y="2063"/>
                    <a:pt x="1668" y="1765"/>
                  </a:cubicBezTo>
                  <a:cubicBezTo>
                    <a:pt x="1736" y="1520"/>
                    <a:pt x="1804" y="910"/>
                    <a:pt x="2021" y="802"/>
                  </a:cubicBezTo>
                  <a:cubicBezTo>
                    <a:pt x="2164" y="722"/>
                    <a:pt x="2273" y="689"/>
                    <a:pt x="2356" y="689"/>
                  </a:cubicBezTo>
                  <a:close/>
                  <a:moveTo>
                    <a:pt x="2478" y="0"/>
                  </a:moveTo>
                  <a:cubicBezTo>
                    <a:pt x="2433" y="0"/>
                    <a:pt x="2385" y="5"/>
                    <a:pt x="2333" y="15"/>
                  </a:cubicBezTo>
                  <a:cubicBezTo>
                    <a:pt x="1695" y="151"/>
                    <a:pt x="1438" y="829"/>
                    <a:pt x="1275" y="1548"/>
                  </a:cubicBezTo>
                  <a:cubicBezTo>
                    <a:pt x="1261" y="1561"/>
                    <a:pt x="1234" y="1588"/>
                    <a:pt x="1221" y="1602"/>
                  </a:cubicBezTo>
                  <a:cubicBezTo>
                    <a:pt x="936" y="2117"/>
                    <a:pt x="0" y="4016"/>
                    <a:pt x="1166" y="4179"/>
                  </a:cubicBezTo>
                  <a:cubicBezTo>
                    <a:pt x="1200" y="4183"/>
                    <a:pt x="1232" y="4185"/>
                    <a:pt x="1265" y="4185"/>
                  </a:cubicBezTo>
                  <a:cubicBezTo>
                    <a:pt x="2128" y="4185"/>
                    <a:pt x="2814" y="2675"/>
                    <a:pt x="2984" y="2009"/>
                  </a:cubicBezTo>
                  <a:cubicBezTo>
                    <a:pt x="3112" y="1508"/>
                    <a:pt x="3277" y="0"/>
                    <a:pt x="2478"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1" name="Google Shape;2097;p78"/>
            <p:cNvSpPr/>
            <p:nvPr/>
          </p:nvSpPr>
          <p:spPr>
            <a:xfrm>
              <a:off x="1495650" y="1758125"/>
              <a:ext cx="69175" cy="47425"/>
            </a:xfrm>
            <a:custGeom>
              <a:avLst/>
              <a:gdLst/>
              <a:ahLst/>
              <a:cxnLst/>
              <a:rect l="l" t="t" r="r" b="b"/>
              <a:pathLst>
                <a:path w="2767" h="1897" extrusionOk="0">
                  <a:moveTo>
                    <a:pt x="1224" y="0"/>
                  </a:moveTo>
                  <a:cubicBezTo>
                    <a:pt x="922" y="0"/>
                    <a:pt x="630" y="108"/>
                    <a:pt x="394" y="299"/>
                  </a:cubicBezTo>
                  <a:cubicBezTo>
                    <a:pt x="244" y="421"/>
                    <a:pt x="136" y="584"/>
                    <a:pt x="68" y="760"/>
                  </a:cubicBezTo>
                  <a:cubicBezTo>
                    <a:pt x="0" y="950"/>
                    <a:pt x="54" y="1086"/>
                    <a:pt x="54" y="1262"/>
                  </a:cubicBezTo>
                  <a:cubicBezTo>
                    <a:pt x="54" y="1286"/>
                    <a:pt x="73" y="1300"/>
                    <a:pt x="91" y="1300"/>
                  </a:cubicBezTo>
                  <a:cubicBezTo>
                    <a:pt x="104" y="1300"/>
                    <a:pt x="117" y="1293"/>
                    <a:pt x="122" y="1275"/>
                  </a:cubicBezTo>
                  <a:cubicBezTo>
                    <a:pt x="189" y="851"/>
                    <a:pt x="735" y="555"/>
                    <a:pt x="1168" y="555"/>
                  </a:cubicBezTo>
                  <a:cubicBezTo>
                    <a:pt x="1260" y="555"/>
                    <a:pt x="1348" y="569"/>
                    <a:pt x="1424" y="597"/>
                  </a:cubicBezTo>
                  <a:cubicBezTo>
                    <a:pt x="1858" y="774"/>
                    <a:pt x="2075" y="1330"/>
                    <a:pt x="2129" y="1764"/>
                  </a:cubicBezTo>
                  <a:cubicBezTo>
                    <a:pt x="2142" y="1858"/>
                    <a:pt x="2210" y="1897"/>
                    <a:pt x="2284" y="1897"/>
                  </a:cubicBezTo>
                  <a:cubicBezTo>
                    <a:pt x="2371" y="1897"/>
                    <a:pt x="2466" y="1844"/>
                    <a:pt x="2496" y="1764"/>
                  </a:cubicBezTo>
                  <a:cubicBezTo>
                    <a:pt x="2767" y="1004"/>
                    <a:pt x="2211" y="150"/>
                    <a:pt x="1411" y="14"/>
                  </a:cubicBezTo>
                  <a:cubicBezTo>
                    <a:pt x="1348" y="5"/>
                    <a:pt x="1286" y="0"/>
                    <a:pt x="122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2" name="Google Shape;2098;p78"/>
            <p:cNvSpPr/>
            <p:nvPr/>
          </p:nvSpPr>
          <p:spPr>
            <a:xfrm>
              <a:off x="1442075" y="1885050"/>
              <a:ext cx="52350" cy="48075"/>
            </a:xfrm>
            <a:custGeom>
              <a:avLst/>
              <a:gdLst/>
              <a:ahLst/>
              <a:cxnLst/>
              <a:rect l="l" t="t" r="r" b="b"/>
              <a:pathLst>
                <a:path w="2094" h="1923" extrusionOk="0">
                  <a:moveTo>
                    <a:pt x="329" y="1"/>
                  </a:moveTo>
                  <a:cubicBezTo>
                    <a:pt x="300" y="1"/>
                    <a:pt x="269" y="16"/>
                    <a:pt x="258" y="50"/>
                  </a:cubicBezTo>
                  <a:cubicBezTo>
                    <a:pt x="136" y="348"/>
                    <a:pt x="0" y="633"/>
                    <a:pt x="82" y="959"/>
                  </a:cubicBezTo>
                  <a:cubicBezTo>
                    <a:pt x="136" y="1271"/>
                    <a:pt x="312" y="1542"/>
                    <a:pt x="570" y="1732"/>
                  </a:cubicBezTo>
                  <a:cubicBezTo>
                    <a:pt x="752" y="1855"/>
                    <a:pt x="991" y="1923"/>
                    <a:pt x="1226" y="1923"/>
                  </a:cubicBezTo>
                  <a:cubicBezTo>
                    <a:pt x="1587" y="1923"/>
                    <a:pt x="1939" y="1762"/>
                    <a:pt x="2062" y="1393"/>
                  </a:cubicBezTo>
                  <a:cubicBezTo>
                    <a:pt x="2094" y="1243"/>
                    <a:pt x="1983" y="1119"/>
                    <a:pt x="1855" y="1119"/>
                  </a:cubicBezTo>
                  <a:cubicBezTo>
                    <a:pt x="1821" y="1119"/>
                    <a:pt x="1785" y="1128"/>
                    <a:pt x="1750" y="1149"/>
                  </a:cubicBezTo>
                  <a:cubicBezTo>
                    <a:pt x="1551" y="1269"/>
                    <a:pt x="1353" y="1368"/>
                    <a:pt x="1151" y="1368"/>
                  </a:cubicBezTo>
                  <a:cubicBezTo>
                    <a:pt x="1036" y="1368"/>
                    <a:pt x="919" y="1336"/>
                    <a:pt x="801" y="1257"/>
                  </a:cubicBezTo>
                  <a:cubicBezTo>
                    <a:pt x="462" y="1040"/>
                    <a:pt x="285" y="457"/>
                    <a:pt x="394" y="77"/>
                  </a:cubicBezTo>
                  <a:cubicBezTo>
                    <a:pt x="409" y="30"/>
                    <a:pt x="370" y="1"/>
                    <a:pt x="329"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3" name="Google Shape;2099;p78"/>
            <p:cNvSpPr/>
            <p:nvPr/>
          </p:nvSpPr>
          <p:spPr>
            <a:xfrm>
              <a:off x="1544675" y="1832400"/>
              <a:ext cx="38125" cy="62875"/>
            </a:xfrm>
            <a:custGeom>
              <a:avLst/>
              <a:gdLst/>
              <a:ahLst/>
              <a:cxnLst/>
              <a:rect l="l" t="t" r="r" b="b"/>
              <a:pathLst>
                <a:path w="1525" h="2515" extrusionOk="0">
                  <a:moveTo>
                    <a:pt x="1193" y="0"/>
                  </a:moveTo>
                  <a:cubicBezTo>
                    <a:pt x="1124" y="0"/>
                    <a:pt x="1059" y="40"/>
                    <a:pt x="1036" y="135"/>
                  </a:cubicBezTo>
                  <a:cubicBezTo>
                    <a:pt x="969" y="556"/>
                    <a:pt x="847" y="963"/>
                    <a:pt x="684" y="1369"/>
                  </a:cubicBezTo>
                  <a:cubicBezTo>
                    <a:pt x="494" y="1709"/>
                    <a:pt x="277" y="2048"/>
                    <a:pt x="46" y="2373"/>
                  </a:cubicBezTo>
                  <a:cubicBezTo>
                    <a:pt x="0" y="2454"/>
                    <a:pt x="72" y="2515"/>
                    <a:pt x="144" y="2515"/>
                  </a:cubicBezTo>
                  <a:cubicBezTo>
                    <a:pt x="157" y="2515"/>
                    <a:pt x="170" y="2513"/>
                    <a:pt x="182" y="2509"/>
                  </a:cubicBezTo>
                  <a:cubicBezTo>
                    <a:pt x="996" y="2143"/>
                    <a:pt x="1525" y="1044"/>
                    <a:pt x="1416" y="190"/>
                  </a:cubicBezTo>
                  <a:cubicBezTo>
                    <a:pt x="1400" y="79"/>
                    <a:pt x="1292" y="0"/>
                    <a:pt x="1193"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4" name="Google Shape;2100;p78"/>
            <p:cNvSpPr/>
            <p:nvPr/>
          </p:nvSpPr>
          <p:spPr>
            <a:xfrm>
              <a:off x="1577825" y="1725900"/>
              <a:ext cx="19225" cy="65175"/>
            </a:xfrm>
            <a:custGeom>
              <a:avLst/>
              <a:gdLst/>
              <a:ahLst/>
              <a:cxnLst/>
              <a:rect l="l" t="t" r="r" b="b"/>
              <a:pathLst>
                <a:path w="769" h="2607" extrusionOk="0">
                  <a:moveTo>
                    <a:pt x="314" y="0"/>
                  </a:moveTo>
                  <a:cubicBezTo>
                    <a:pt x="208" y="0"/>
                    <a:pt x="90" y="91"/>
                    <a:pt x="90" y="205"/>
                  </a:cubicBezTo>
                  <a:cubicBezTo>
                    <a:pt x="90" y="584"/>
                    <a:pt x="144" y="964"/>
                    <a:pt x="131" y="1344"/>
                  </a:cubicBezTo>
                  <a:cubicBezTo>
                    <a:pt x="117" y="1737"/>
                    <a:pt x="49" y="2103"/>
                    <a:pt x="9" y="2470"/>
                  </a:cubicBezTo>
                  <a:cubicBezTo>
                    <a:pt x="0" y="2561"/>
                    <a:pt x="73" y="2606"/>
                    <a:pt x="147" y="2606"/>
                  </a:cubicBezTo>
                  <a:cubicBezTo>
                    <a:pt x="193" y="2606"/>
                    <a:pt x="240" y="2588"/>
                    <a:pt x="266" y="2551"/>
                  </a:cubicBezTo>
                  <a:cubicBezTo>
                    <a:pt x="700" y="1805"/>
                    <a:pt x="768" y="910"/>
                    <a:pt x="456" y="96"/>
                  </a:cubicBezTo>
                  <a:cubicBezTo>
                    <a:pt x="427" y="28"/>
                    <a:pt x="372" y="0"/>
                    <a:pt x="31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5" name="Google Shape;2101;p78"/>
            <p:cNvSpPr/>
            <p:nvPr/>
          </p:nvSpPr>
          <p:spPr>
            <a:xfrm>
              <a:off x="1157275" y="1706450"/>
              <a:ext cx="27600" cy="59500"/>
            </a:xfrm>
            <a:custGeom>
              <a:avLst/>
              <a:gdLst/>
              <a:ahLst/>
              <a:cxnLst/>
              <a:rect l="l" t="t" r="r" b="b"/>
              <a:pathLst>
                <a:path w="1104" h="2380" extrusionOk="0">
                  <a:moveTo>
                    <a:pt x="585" y="0"/>
                  </a:moveTo>
                  <a:cubicBezTo>
                    <a:pt x="571" y="0"/>
                    <a:pt x="557" y="6"/>
                    <a:pt x="543" y="20"/>
                  </a:cubicBezTo>
                  <a:cubicBezTo>
                    <a:pt x="204" y="386"/>
                    <a:pt x="0" y="766"/>
                    <a:pt x="68" y="1281"/>
                  </a:cubicBezTo>
                  <a:cubicBezTo>
                    <a:pt x="136" y="1796"/>
                    <a:pt x="367" y="2176"/>
                    <a:pt x="841" y="2366"/>
                  </a:cubicBezTo>
                  <a:cubicBezTo>
                    <a:pt x="860" y="2375"/>
                    <a:pt x="878" y="2380"/>
                    <a:pt x="897" y="2380"/>
                  </a:cubicBezTo>
                  <a:cubicBezTo>
                    <a:pt x="1010" y="2380"/>
                    <a:pt x="1103" y="2214"/>
                    <a:pt x="1045" y="2108"/>
                  </a:cubicBezTo>
                  <a:cubicBezTo>
                    <a:pt x="679" y="1525"/>
                    <a:pt x="339" y="793"/>
                    <a:pt x="638" y="101"/>
                  </a:cubicBezTo>
                  <a:cubicBezTo>
                    <a:pt x="658" y="51"/>
                    <a:pt x="626" y="0"/>
                    <a:pt x="585"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6" name="Google Shape;2102;p78"/>
            <p:cNvSpPr/>
            <p:nvPr/>
          </p:nvSpPr>
          <p:spPr>
            <a:xfrm>
              <a:off x="1107775" y="1725400"/>
              <a:ext cx="48325" cy="61450"/>
            </a:xfrm>
            <a:custGeom>
              <a:avLst/>
              <a:gdLst/>
              <a:ahLst/>
              <a:cxnLst/>
              <a:rect l="l" t="t" r="r" b="b"/>
              <a:pathLst>
                <a:path w="1933" h="2458" extrusionOk="0">
                  <a:moveTo>
                    <a:pt x="572" y="1"/>
                  </a:moveTo>
                  <a:cubicBezTo>
                    <a:pt x="551" y="1"/>
                    <a:pt x="530" y="11"/>
                    <a:pt x="516" y="35"/>
                  </a:cubicBezTo>
                  <a:cubicBezTo>
                    <a:pt x="0" y="957"/>
                    <a:pt x="461" y="2191"/>
                    <a:pt x="1533" y="2449"/>
                  </a:cubicBezTo>
                  <a:cubicBezTo>
                    <a:pt x="1553" y="2455"/>
                    <a:pt x="1573" y="2457"/>
                    <a:pt x="1592" y="2457"/>
                  </a:cubicBezTo>
                  <a:cubicBezTo>
                    <a:pt x="1803" y="2457"/>
                    <a:pt x="1933" y="2139"/>
                    <a:pt x="1709" y="2015"/>
                  </a:cubicBezTo>
                  <a:cubicBezTo>
                    <a:pt x="1031" y="1662"/>
                    <a:pt x="529" y="876"/>
                    <a:pt x="638" y="89"/>
                  </a:cubicBezTo>
                  <a:cubicBezTo>
                    <a:pt x="647" y="36"/>
                    <a:pt x="610" y="1"/>
                    <a:pt x="572"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7" name="Google Shape;2103;p78"/>
            <p:cNvSpPr/>
            <p:nvPr/>
          </p:nvSpPr>
          <p:spPr>
            <a:xfrm>
              <a:off x="1336625" y="1673925"/>
              <a:ext cx="29525" cy="59050"/>
            </a:xfrm>
            <a:custGeom>
              <a:avLst/>
              <a:gdLst/>
              <a:ahLst/>
              <a:cxnLst/>
              <a:rect l="l" t="t" r="r" b="b"/>
              <a:pathLst>
                <a:path w="1181" h="2362" extrusionOk="0">
                  <a:moveTo>
                    <a:pt x="752" y="1"/>
                  </a:moveTo>
                  <a:cubicBezTo>
                    <a:pt x="687" y="1"/>
                    <a:pt x="626" y="38"/>
                    <a:pt x="611" y="114"/>
                  </a:cubicBezTo>
                  <a:cubicBezTo>
                    <a:pt x="462" y="534"/>
                    <a:pt x="665" y="1958"/>
                    <a:pt x="136" y="2080"/>
                  </a:cubicBezTo>
                  <a:cubicBezTo>
                    <a:pt x="1" y="2121"/>
                    <a:pt x="28" y="2284"/>
                    <a:pt x="136" y="2324"/>
                  </a:cubicBezTo>
                  <a:cubicBezTo>
                    <a:pt x="198" y="2350"/>
                    <a:pt x="256" y="2361"/>
                    <a:pt x="310" y="2361"/>
                  </a:cubicBezTo>
                  <a:cubicBezTo>
                    <a:pt x="603" y="2361"/>
                    <a:pt x="791" y="2029"/>
                    <a:pt x="882" y="1755"/>
                  </a:cubicBezTo>
                  <a:cubicBezTo>
                    <a:pt x="1059" y="1239"/>
                    <a:pt x="1181" y="575"/>
                    <a:pt x="896" y="73"/>
                  </a:cubicBezTo>
                  <a:cubicBezTo>
                    <a:pt x="860" y="25"/>
                    <a:pt x="805" y="1"/>
                    <a:pt x="752"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8" name="Google Shape;2104;p78"/>
            <p:cNvSpPr/>
            <p:nvPr/>
          </p:nvSpPr>
          <p:spPr>
            <a:xfrm>
              <a:off x="1363750" y="1677400"/>
              <a:ext cx="44100" cy="73200"/>
            </a:xfrm>
            <a:custGeom>
              <a:avLst/>
              <a:gdLst/>
              <a:ahLst/>
              <a:cxnLst/>
              <a:rect l="l" t="t" r="r" b="b"/>
              <a:pathLst>
                <a:path w="1764" h="2928" extrusionOk="0">
                  <a:moveTo>
                    <a:pt x="1460" y="0"/>
                  </a:moveTo>
                  <a:cubicBezTo>
                    <a:pt x="1350" y="0"/>
                    <a:pt x="1235" y="61"/>
                    <a:pt x="1208" y="178"/>
                  </a:cubicBezTo>
                  <a:cubicBezTo>
                    <a:pt x="991" y="1128"/>
                    <a:pt x="977" y="2267"/>
                    <a:pt x="41" y="2809"/>
                  </a:cubicBezTo>
                  <a:cubicBezTo>
                    <a:pt x="1" y="2823"/>
                    <a:pt x="14" y="2877"/>
                    <a:pt x="55" y="2891"/>
                  </a:cubicBezTo>
                  <a:cubicBezTo>
                    <a:pt x="131" y="2916"/>
                    <a:pt x="205" y="2927"/>
                    <a:pt x="279" y="2927"/>
                  </a:cubicBezTo>
                  <a:cubicBezTo>
                    <a:pt x="677" y="2927"/>
                    <a:pt x="1029" y="2585"/>
                    <a:pt x="1235" y="2253"/>
                  </a:cubicBezTo>
                  <a:cubicBezTo>
                    <a:pt x="1615" y="1629"/>
                    <a:pt x="1764" y="897"/>
                    <a:pt x="1682" y="178"/>
                  </a:cubicBezTo>
                  <a:cubicBezTo>
                    <a:pt x="1669" y="58"/>
                    <a:pt x="1567" y="0"/>
                    <a:pt x="1460"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9" name="Google Shape;2105;p78"/>
            <p:cNvSpPr/>
            <p:nvPr/>
          </p:nvSpPr>
          <p:spPr>
            <a:xfrm>
              <a:off x="1268525" y="1904750"/>
              <a:ext cx="48350" cy="21600"/>
            </a:xfrm>
            <a:custGeom>
              <a:avLst/>
              <a:gdLst/>
              <a:ahLst/>
              <a:cxnLst/>
              <a:rect l="l" t="t" r="r" b="b"/>
              <a:pathLst>
                <a:path w="1934" h="864" extrusionOk="0">
                  <a:moveTo>
                    <a:pt x="1698" y="1"/>
                  </a:moveTo>
                  <a:cubicBezTo>
                    <a:pt x="1679" y="1"/>
                    <a:pt x="1660" y="3"/>
                    <a:pt x="1640" y="8"/>
                  </a:cubicBezTo>
                  <a:cubicBezTo>
                    <a:pt x="1274" y="103"/>
                    <a:pt x="1002" y="320"/>
                    <a:pt x="609" y="333"/>
                  </a:cubicBezTo>
                  <a:cubicBezTo>
                    <a:pt x="573" y="333"/>
                    <a:pt x="459" y="323"/>
                    <a:pt x="342" y="323"/>
                  </a:cubicBezTo>
                  <a:cubicBezTo>
                    <a:pt x="197" y="323"/>
                    <a:pt x="47" y="339"/>
                    <a:pt x="39" y="415"/>
                  </a:cubicBezTo>
                  <a:cubicBezTo>
                    <a:pt x="1" y="737"/>
                    <a:pt x="575" y="863"/>
                    <a:pt x="841" y="863"/>
                  </a:cubicBezTo>
                  <a:cubicBezTo>
                    <a:pt x="855" y="863"/>
                    <a:pt x="868" y="863"/>
                    <a:pt x="880" y="862"/>
                  </a:cubicBezTo>
                  <a:cubicBezTo>
                    <a:pt x="1301" y="849"/>
                    <a:pt x="1762" y="686"/>
                    <a:pt x="1897" y="266"/>
                  </a:cubicBezTo>
                  <a:cubicBezTo>
                    <a:pt x="1933" y="123"/>
                    <a:pt x="1833" y="1"/>
                    <a:pt x="1698"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80" name="Google Shape;2106;p78"/>
            <p:cNvSpPr/>
            <p:nvPr/>
          </p:nvSpPr>
          <p:spPr>
            <a:xfrm>
              <a:off x="1250975" y="1946650"/>
              <a:ext cx="78000" cy="22075"/>
            </a:xfrm>
            <a:custGeom>
              <a:avLst/>
              <a:gdLst/>
              <a:ahLst/>
              <a:cxnLst/>
              <a:rect l="l" t="t" r="r" b="b"/>
              <a:pathLst>
                <a:path w="3120" h="883" extrusionOk="0">
                  <a:moveTo>
                    <a:pt x="2805" y="1"/>
                  </a:moveTo>
                  <a:cubicBezTo>
                    <a:pt x="2782" y="1"/>
                    <a:pt x="2758" y="5"/>
                    <a:pt x="2735" y="14"/>
                  </a:cubicBezTo>
                  <a:cubicBezTo>
                    <a:pt x="2021" y="320"/>
                    <a:pt x="1344" y="636"/>
                    <a:pt x="578" y="636"/>
                  </a:cubicBezTo>
                  <a:cubicBezTo>
                    <a:pt x="429" y="636"/>
                    <a:pt x="275" y="623"/>
                    <a:pt x="118" y="597"/>
                  </a:cubicBezTo>
                  <a:cubicBezTo>
                    <a:pt x="114" y="596"/>
                    <a:pt x="110" y="596"/>
                    <a:pt x="106" y="596"/>
                  </a:cubicBezTo>
                  <a:cubicBezTo>
                    <a:pt x="33" y="596"/>
                    <a:pt x="0" y="720"/>
                    <a:pt x="90" y="746"/>
                  </a:cubicBezTo>
                  <a:cubicBezTo>
                    <a:pt x="459" y="828"/>
                    <a:pt x="844" y="883"/>
                    <a:pt x="1223" y="883"/>
                  </a:cubicBezTo>
                  <a:cubicBezTo>
                    <a:pt x="1848" y="883"/>
                    <a:pt x="2459" y="734"/>
                    <a:pt x="2966" y="312"/>
                  </a:cubicBezTo>
                  <a:cubicBezTo>
                    <a:pt x="3119" y="182"/>
                    <a:pt x="2964" y="1"/>
                    <a:pt x="2805"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81" name="Nin7"/>
          <p:cNvGrpSpPr/>
          <p:nvPr/>
        </p:nvGrpSpPr>
        <p:grpSpPr>
          <a:xfrm>
            <a:off x="2322648" y="3185510"/>
            <a:ext cx="1191775" cy="1125975"/>
            <a:chOff x="686675" y="1159675"/>
            <a:chExt cx="1191775" cy="1125975"/>
          </a:xfrm>
        </p:grpSpPr>
        <p:sp>
          <p:nvSpPr>
            <p:cNvPr id="182" name="Google Shape;2087;p78"/>
            <p:cNvSpPr/>
            <p:nvPr/>
          </p:nvSpPr>
          <p:spPr>
            <a:xfrm>
              <a:off x="686675" y="1159675"/>
              <a:ext cx="1191775" cy="1125975"/>
            </a:xfrm>
            <a:custGeom>
              <a:avLst/>
              <a:gdLst/>
              <a:ahLst/>
              <a:cxnLst/>
              <a:rect l="l" t="t" r="r" b="b"/>
              <a:pathLst>
                <a:path w="47671" h="45039" extrusionOk="0">
                  <a:moveTo>
                    <a:pt x="23998" y="0"/>
                  </a:moveTo>
                  <a:cubicBezTo>
                    <a:pt x="23978" y="0"/>
                    <a:pt x="23958" y="1"/>
                    <a:pt x="23937" y="2"/>
                  </a:cubicBezTo>
                  <a:cubicBezTo>
                    <a:pt x="22866" y="83"/>
                    <a:pt x="22161" y="2036"/>
                    <a:pt x="21754" y="2796"/>
                  </a:cubicBezTo>
                  <a:cubicBezTo>
                    <a:pt x="21103" y="4030"/>
                    <a:pt x="20520" y="5359"/>
                    <a:pt x="20235" y="6729"/>
                  </a:cubicBezTo>
                  <a:cubicBezTo>
                    <a:pt x="19597" y="5929"/>
                    <a:pt x="18675" y="5264"/>
                    <a:pt x="17862" y="4667"/>
                  </a:cubicBezTo>
                  <a:cubicBezTo>
                    <a:pt x="17448" y="4375"/>
                    <a:pt x="16816" y="3788"/>
                    <a:pt x="16230" y="3788"/>
                  </a:cubicBezTo>
                  <a:cubicBezTo>
                    <a:pt x="16163" y="3788"/>
                    <a:pt x="16096" y="3796"/>
                    <a:pt x="16031" y="3813"/>
                  </a:cubicBezTo>
                  <a:cubicBezTo>
                    <a:pt x="15271" y="4016"/>
                    <a:pt x="15298" y="5372"/>
                    <a:pt x="15203" y="5956"/>
                  </a:cubicBezTo>
                  <a:cubicBezTo>
                    <a:pt x="15068" y="6878"/>
                    <a:pt x="15014" y="7814"/>
                    <a:pt x="15041" y="8749"/>
                  </a:cubicBezTo>
                  <a:cubicBezTo>
                    <a:pt x="13630" y="7651"/>
                    <a:pt x="11799" y="6891"/>
                    <a:pt x="10118" y="6349"/>
                  </a:cubicBezTo>
                  <a:cubicBezTo>
                    <a:pt x="9771" y="6236"/>
                    <a:pt x="9340" y="6076"/>
                    <a:pt x="8946" y="6076"/>
                  </a:cubicBezTo>
                  <a:cubicBezTo>
                    <a:pt x="8632" y="6076"/>
                    <a:pt x="8342" y="6178"/>
                    <a:pt x="8138" y="6485"/>
                  </a:cubicBezTo>
                  <a:cubicBezTo>
                    <a:pt x="7514" y="7420"/>
                    <a:pt x="8151" y="9644"/>
                    <a:pt x="8355" y="10621"/>
                  </a:cubicBezTo>
                  <a:cubicBezTo>
                    <a:pt x="8639" y="11950"/>
                    <a:pt x="9033" y="13333"/>
                    <a:pt x="9724" y="14513"/>
                  </a:cubicBezTo>
                  <a:cubicBezTo>
                    <a:pt x="9540" y="14507"/>
                    <a:pt x="9354" y="14505"/>
                    <a:pt x="9168" y="14505"/>
                  </a:cubicBezTo>
                  <a:cubicBezTo>
                    <a:pt x="8505" y="14505"/>
                    <a:pt x="7834" y="14539"/>
                    <a:pt x="7188" y="14581"/>
                  </a:cubicBezTo>
                  <a:cubicBezTo>
                    <a:pt x="6592" y="14608"/>
                    <a:pt x="5344" y="14595"/>
                    <a:pt x="4964" y="15178"/>
                  </a:cubicBezTo>
                  <a:cubicBezTo>
                    <a:pt x="4571" y="15747"/>
                    <a:pt x="5317" y="16764"/>
                    <a:pt x="5588" y="17307"/>
                  </a:cubicBezTo>
                  <a:cubicBezTo>
                    <a:pt x="5995" y="18121"/>
                    <a:pt x="6415" y="18989"/>
                    <a:pt x="6958" y="19721"/>
                  </a:cubicBezTo>
                  <a:cubicBezTo>
                    <a:pt x="5425" y="19857"/>
                    <a:pt x="3811" y="20426"/>
                    <a:pt x="2387" y="20928"/>
                  </a:cubicBezTo>
                  <a:cubicBezTo>
                    <a:pt x="1696" y="21186"/>
                    <a:pt x="0" y="21525"/>
                    <a:pt x="28" y="22555"/>
                  </a:cubicBezTo>
                  <a:cubicBezTo>
                    <a:pt x="68" y="23600"/>
                    <a:pt x="1967" y="24373"/>
                    <a:pt x="2686" y="24793"/>
                  </a:cubicBezTo>
                  <a:cubicBezTo>
                    <a:pt x="3879" y="25471"/>
                    <a:pt x="5154" y="26095"/>
                    <a:pt x="6497" y="26421"/>
                  </a:cubicBezTo>
                  <a:cubicBezTo>
                    <a:pt x="5683" y="27017"/>
                    <a:pt x="5005" y="27899"/>
                    <a:pt x="4395" y="28672"/>
                  </a:cubicBezTo>
                  <a:cubicBezTo>
                    <a:pt x="4055" y="29106"/>
                    <a:pt x="3350" y="29811"/>
                    <a:pt x="3486" y="30435"/>
                  </a:cubicBezTo>
                  <a:cubicBezTo>
                    <a:pt x="3662" y="31194"/>
                    <a:pt x="4991" y="31221"/>
                    <a:pt x="5561" y="31316"/>
                  </a:cubicBezTo>
                  <a:cubicBezTo>
                    <a:pt x="6440" y="31495"/>
                    <a:pt x="7340" y="31579"/>
                    <a:pt x="8233" y="31579"/>
                  </a:cubicBezTo>
                  <a:cubicBezTo>
                    <a:pt x="8360" y="31579"/>
                    <a:pt x="8486" y="31577"/>
                    <a:pt x="8612" y="31574"/>
                  </a:cubicBezTo>
                  <a:lnTo>
                    <a:pt x="8612" y="31574"/>
                  </a:lnTo>
                  <a:cubicBezTo>
                    <a:pt x="7595" y="33351"/>
                    <a:pt x="6917" y="35412"/>
                    <a:pt x="6415" y="37378"/>
                  </a:cubicBezTo>
                  <a:cubicBezTo>
                    <a:pt x="6171" y="38287"/>
                    <a:pt x="5954" y="39304"/>
                    <a:pt x="7134" y="39521"/>
                  </a:cubicBezTo>
                  <a:cubicBezTo>
                    <a:pt x="7270" y="39548"/>
                    <a:pt x="7413" y="39560"/>
                    <a:pt x="7561" y="39560"/>
                  </a:cubicBezTo>
                  <a:cubicBezTo>
                    <a:pt x="8860" y="39560"/>
                    <a:pt x="10563" y="38626"/>
                    <a:pt x="11609" y="38152"/>
                  </a:cubicBezTo>
                  <a:cubicBezTo>
                    <a:pt x="12979" y="37568"/>
                    <a:pt x="14268" y="36836"/>
                    <a:pt x="15475" y="35968"/>
                  </a:cubicBezTo>
                  <a:lnTo>
                    <a:pt x="15475" y="35968"/>
                  </a:lnTo>
                  <a:cubicBezTo>
                    <a:pt x="15163" y="37121"/>
                    <a:pt x="14959" y="38301"/>
                    <a:pt x="14851" y="39494"/>
                  </a:cubicBezTo>
                  <a:cubicBezTo>
                    <a:pt x="14783" y="40226"/>
                    <a:pt x="14620" y="41420"/>
                    <a:pt x="15502" y="41800"/>
                  </a:cubicBezTo>
                  <a:cubicBezTo>
                    <a:pt x="15621" y="41849"/>
                    <a:pt x="15747" y="41871"/>
                    <a:pt x="15877" y="41871"/>
                  </a:cubicBezTo>
                  <a:cubicBezTo>
                    <a:pt x="16631" y="41871"/>
                    <a:pt x="17517" y="41130"/>
                    <a:pt x="18038" y="40783"/>
                  </a:cubicBezTo>
                  <a:cubicBezTo>
                    <a:pt x="19001" y="40145"/>
                    <a:pt x="20045" y="39399"/>
                    <a:pt x="20804" y="38477"/>
                  </a:cubicBezTo>
                  <a:cubicBezTo>
                    <a:pt x="21021" y="39738"/>
                    <a:pt x="21388" y="40945"/>
                    <a:pt x="21889" y="42112"/>
                  </a:cubicBezTo>
                  <a:cubicBezTo>
                    <a:pt x="22215" y="42885"/>
                    <a:pt x="22757" y="44865"/>
                    <a:pt x="23775" y="45027"/>
                  </a:cubicBezTo>
                  <a:cubicBezTo>
                    <a:pt x="23821" y="45035"/>
                    <a:pt x="23868" y="45039"/>
                    <a:pt x="23913" y="45039"/>
                  </a:cubicBezTo>
                  <a:cubicBezTo>
                    <a:pt x="24831" y="45039"/>
                    <a:pt x="25363" y="43519"/>
                    <a:pt x="25673" y="42898"/>
                  </a:cubicBezTo>
                  <a:cubicBezTo>
                    <a:pt x="26365" y="41542"/>
                    <a:pt x="27138" y="40023"/>
                    <a:pt x="27463" y="38504"/>
                  </a:cubicBezTo>
                  <a:cubicBezTo>
                    <a:pt x="28128" y="39155"/>
                    <a:pt x="28928" y="39670"/>
                    <a:pt x="29674" y="40186"/>
                  </a:cubicBezTo>
                  <a:cubicBezTo>
                    <a:pt x="30099" y="40473"/>
                    <a:pt x="30796" y="41139"/>
                    <a:pt x="31395" y="41139"/>
                  </a:cubicBezTo>
                  <a:cubicBezTo>
                    <a:pt x="31503" y="41139"/>
                    <a:pt x="31608" y="41117"/>
                    <a:pt x="31708" y="41067"/>
                  </a:cubicBezTo>
                  <a:cubicBezTo>
                    <a:pt x="32346" y="40755"/>
                    <a:pt x="32481" y="39521"/>
                    <a:pt x="32590" y="38938"/>
                  </a:cubicBezTo>
                  <a:cubicBezTo>
                    <a:pt x="32739" y="38111"/>
                    <a:pt x="32888" y="37270"/>
                    <a:pt x="32970" y="36416"/>
                  </a:cubicBezTo>
                  <a:cubicBezTo>
                    <a:pt x="34041" y="37270"/>
                    <a:pt x="35384" y="37826"/>
                    <a:pt x="36658" y="38274"/>
                  </a:cubicBezTo>
                  <a:cubicBezTo>
                    <a:pt x="37399" y="38531"/>
                    <a:pt x="38895" y="39154"/>
                    <a:pt x="39978" y="39154"/>
                  </a:cubicBezTo>
                  <a:cubicBezTo>
                    <a:pt x="40264" y="39154"/>
                    <a:pt x="40520" y="39111"/>
                    <a:pt x="40727" y="39006"/>
                  </a:cubicBezTo>
                  <a:cubicBezTo>
                    <a:pt x="41473" y="38640"/>
                    <a:pt x="41242" y="37704"/>
                    <a:pt x="41107" y="37053"/>
                  </a:cubicBezTo>
                  <a:cubicBezTo>
                    <a:pt x="40768" y="35304"/>
                    <a:pt x="40239" y="33351"/>
                    <a:pt x="39289" y="31791"/>
                  </a:cubicBezTo>
                  <a:lnTo>
                    <a:pt x="39289" y="31791"/>
                  </a:lnTo>
                  <a:cubicBezTo>
                    <a:pt x="39349" y="31792"/>
                    <a:pt x="39409" y="31792"/>
                    <a:pt x="39469" y="31792"/>
                  </a:cubicBezTo>
                  <a:cubicBezTo>
                    <a:pt x="40357" y="31792"/>
                    <a:pt x="41233" y="31699"/>
                    <a:pt x="42097" y="31533"/>
                  </a:cubicBezTo>
                  <a:cubicBezTo>
                    <a:pt x="42680" y="31425"/>
                    <a:pt x="44009" y="31398"/>
                    <a:pt x="44172" y="30652"/>
                  </a:cubicBezTo>
                  <a:cubicBezTo>
                    <a:pt x="44307" y="30028"/>
                    <a:pt x="43616" y="29323"/>
                    <a:pt x="43277" y="28889"/>
                  </a:cubicBezTo>
                  <a:cubicBezTo>
                    <a:pt x="42666" y="28116"/>
                    <a:pt x="41975" y="27234"/>
                    <a:pt x="41174" y="26637"/>
                  </a:cubicBezTo>
                  <a:cubicBezTo>
                    <a:pt x="42517" y="26298"/>
                    <a:pt x="43792" y="25688"/>
                    <a:pt x="44985" y="25010"/>
                  </a:cubicBezTo>
                  <a:cubicBezTo>
                    <a:pt x="45704" y="24590"/>
                    <a:pt x="47603" y="23803"/>
                    <a:pt x="47630" y="22772"/>
                  </a:cubicBezTo>
                  <a:cubicBezTo>
                    <a:pt x="47671" y="21742"/>
                    <a:pt x="45975" y="21389"/>
                    <a:pt x="45297" y="21145"/>
                  </a:cubicBezTo>
                  <a:cubicBezTo>
                    <a:pt x="43860" y="20630"/>
                    <a:pt x="42246" y="20060"/>
                    <a:pt x="40713" y="19924"/>
                  </a:cubicBezTo>
                  <a:cubicBezTo>
                    <a:pt x="41269" y="19192"/>
                    <a:pt x="41690" y="18324"/>
                    <a:pt x="42097" y="17524"/>
                  </a:cubicBezTo>
                  <a:cubicBezTo>
                    <a:pt x="42368" y="16968"/>
                    <a:pt x="43127" y="15991"/>
                    <a:pt x="42721" y="15381"/>
                  </a:cubicBezTo>
                  <a:cubicBezTo>
                    <a:pt x="42314" y="14771"/>
                    <a:pt x="41093" y="14812"/>
                    <a:pt x="40496" y="14784"/>
                  </a:cubicBezTo>
                  <a:cubicBezTo>
                    <a:pt x="39845" y="14753"/>
                    <a:pt x="39186" y="14721"/>
                    <a:pt x="38524" y="14721"/>
                  </a:cubicBezTo>
                  <a:cubicBezTo>
                    <a:pt x="38332" y="14721"/>
                    <a:pt x="38139" y="14724"/>
                    <a:pt x="37947" y="14730"/>
                  </a:cubicBezTo>
                  <a:cubicBezTo>
                    <a:pt x="38652" y="13537"/>
                    <a:pt x="39045" y="12153"/>
                    <a:pt x="39316" y="10824"/>
                  </a:cubicBezTo>
                  <a:cubicBezTo>
                    <a:pt x="39520" y="9848"/>
                    <a:pt x="40171" y="7624"/>
                    <a:pt x="39547" y="6688"/>
                  </a:cubicBezTo>
                  <a:cubicBezTo>
                    <a:pt x="39341" y="6385"/>
                    <a:pt x="39049" y="6285"/>
                    <a:pt x="38732" y="6285"/>
                  </a:cubicBezTo>
                  <a:cubicBezTo>
                    <a:pt x="38339" y="6285"/>
                    <a:pt x="37907" y="6440"/>
                    <a:pt x="37553" y="6552"/>
                  </a:cubicBezTo>
                  <a:cubicBezTo>
                    <a:pt x="35872" y="7095"/>
                    <a:pt x="34041" y="7854"/>
                    <a:pt x="32617" y="8980"/>
                  </a:cubicBezTo>
                  <a:cubicBezTo>
                    <a:pt x="32576" y="8885"/>
                    <a:pt x="32522" y="8790"/>
                    <a:pt x="32454" y="8709"/>
                  </a:cubicBezTo>
                  <a:cubicBezTo>
                    <a:pt x="32427" y="8139"/>
                    <a:pt x="32373" y="7570"/>
                    <a:pt x="32332" y="7013"/>
                  </a:cubicBezTo>
                  <a:cubicBezTo>
                    <a:pt x="32278" y="6403"/>
                    <a:pt x="32251" y="5142"/>
                    <a:pt x="31640" y="4762"/>
                  </a:cubicBezTo>
                  <a:cubicBezTo>
                    <a:pt x="31523" y="4688"/>
                    <a:pt x="31393" y="4657"/>
                    <a:pt x="31255" y="4657"/>
                  </a:cubicBezTo>
                  <a:cubicBezTo>
                    <a:pt x="30660" y="4657"/>
                    <a:pt x="29924" y="5239"/>
                    <a:pt x="29484" y="5481"/>
                  </a:cubicBezTo>
                  <a:cubicBezTo>
                    <a:pt x="28684" y="5915"/>
                    <a:pt x="27802" y="6376"/>
                    <a:pt x="27084" y="6973"/>
                  </a:cubicBezTo>
                  <a:cubicBezTo>
                    <a:pt x="26880" y="5400"/>
                    <a:pt x="26243" y="3786"/>
                    <a:pt x="25673" y="2348"/>
                  </a:cubicBezTo>
                  <a:cubicBezTo>
                    <a:pt x="25407" y="1657"/>
                    <a:pt x="25011" y="0"/>
                    <a:pt x="23998"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83" name="Google Shape;2088;p78"/>
            <p:cNvSpPr/>
            <p:nvPr/>
          </p:nvSpPr>
          <p:spPr>
            <a:xfrm>
              <a:off x="922650" y="1375525"/>
              <a:ext cx="719150" cy="694375"/>
            </a:xfrm>
            <a:custGeom>
              <a:avLst/>
              <a:gdLst/>
              <a:ahLst/>
              <a:cxnLst/>
              <a:rect l="l" t="t" r="r" b="b"/>
              <a:pathLst>
                <a:path w="28766" h="27775" extrusionOk="0">
                  <a:moveTo>
                    <a:pt x="14368" y="0"/>
                  </a:moveTo>
                  <a:cubicBezTo>
                    <a:pt x="7137" y="0"/>
                    <a:pt x="1036" y="5608"/>
                    <a:pt x="529" y="12931"/>
                  </a:cubicBezTo>
                  <a:cubicBezTo>
                    <a:pt x="1" y="20580"/>
                    <a:pt x="5778" y="27212"/>
                    <a:pt x="13427" y="27741"/>
                  </a:cubicBezTo>
                  <a:cubicBezTo>
                    <a:pt x="13753" y="27763"/>
                    <a:pt x="14076" y="27775"/>
                    <a:pt x="14398" y="27775"/>
                  </a:cubicBezTo>
                  <a:cubicBezTo>
                    <a:pt x="21629" y="27775"/>
                    <a:pt x="27730" y="22167"/>
                    <a:pt x="28237" y="14844"/>
                  </a:cubicBezTo>
                  <a:cubicBezTo>
                    <a:pt x="28765" y="7195"/>
                    <a:pt x="23002" y="563"/>
                    <a:pt x="15339" y="34"/>
                  </a:cubicBezTo>
                  <a:cubicBezTo>
                    <a:pt x="15013" y="12"/>
                    <a:pt x="14690" y="0"/>
                    <a:pt x="14368"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84" name="Google Shape;2089;p78"/>
            <p:cNvSpPr/>
            <p:nvPr/>
          </p:nvSpPr>
          <p:spPr>
            <a:xfrm>
              <a:off x="1461175" y="1480350"/>
              <a:ext cx="68725" cy="99300"/>
            </a:xfrm>
            <a:custGeom>
              <a:avLst/>
              <a:gdLst/>
              <a:ahLst/>
              <a:cxnLst/>
              <a:rect l="l" t="t" r="r" b="b"/>
              <a:pathLst>
                <a:path w="2749" h="3972" extrusionOk="0">
                  <a:moveTo>
                    <a:pt x="139" y="0"/>
                  </a:moveTo>
                  <a:cubicBezTo>
                    <a:pt x="51" y="0"/>
                    <a:pt x="0" y="96"/>
                    <a:pt x="37" y="181"/>
                  </a:cubicBezTo>
                  <a:cubicBezTo>
                    <a:pt x="416" y="805"/>
                    <a:pt x="1081" y="1225"/>
                    <a:pt x="1488" y="1849"/>
                  </a:cubicBezTo>
                  <a:cubicBezTo>
                    <a:pt x="1895" y="2473"/>
                    <a:pt x="2098" y="3205"/>
                    <a:pt x="2423" y="3883"/>
                  </a:cubicBezTo>
                  <a:cubicBezTo>
                    <a:pt x="2449" y="3945"/>
                    <a:pt x="2499" y="3972"/>
                    <a:pt x="2551" y="3972"/>
                  </a:cubicBezTo>
                  <a:cubicBezTo>
                    <a:pt x="2636" y="3972"/>
                    <a:pt x="2727" y="3902"/>
                    <a:pt x="2735" y="3802"/>
                  </a:cubicBezTo>
                  <a:cubicBezTo>
                    <a:pt x="2749" y="2961"/>
                    <a:pt x="2342" y="2161"/>
                    <a:pt x="1881" y="1496"/>
                  </a:cubicBezTo>
                  <a:cubicBezTo>
                    <a:pt x="1488" y="913"/>
                    <a:pt x="891" y="154"/>
                    <a:pt x="172" y="5"/>
                  </a:cubicBezTo>
                  <a:cubicBezTo>
                    <a:pt x="161" y="2"/>
                    <a:pt x="150" y="0"/>
                    <a:pt x="139"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85" name="Google Shape;2090;p78"/>
            <p:cNvSpPr/>
            <p:nvPr/>
          </p:nvSpPr>
          <p:spPr>
            <a:xfrm>
              <a:off x="1448375" y="1529350"/>
              <a:ext cx="33050" cy="63200"/>
            </a:xfrm>
            <a:custGeom>
              <a:avLst/>
              <a:gdLst/>
              <a:ahLst/>
              <a:cxnLst/>
              <a:rect l="l" t="t" r="r" b="b"/>
              <a:pathLst>
                <a:path w="1322" h="2528" extrusionOk="0">
                  <a:moveTo>
                    <a:pt x="104" y="0"/>
                  </a:moveTo>
                  <a:cubicBezTo>
                    <a:pt x="48" y="0"/>
                    <a:pt x="0" y="67"/>
                    <a:pt x="33" y="133"/>
                  </a:cubicBezTo>
                  <a:cubicBezTo>
                    <a:pt x="196" y="486"/>
                    <a:pt x="413" y="811"/>
                    <a:pt x="508" y="1204"/>
                  </a:cubicBezTo>
                  <a:cubicBezTo>
                    <a:pt x="603" y="1584"/>
                    <a:pt x="657" y="1977"/>
                    <a:pt x="684" y="2371"/>
                  </a:cubicBezTo>
                  <a:cubicBezTo>
                    <a:pt x="693" y="2458"/>
                    <a:pt x="780" y="2528"/>
                    <a:pt x="858" y="2528"/>
                  </a:cubicBezTo>
                  <a:cubicBezTo>
                    <a:pt x="903" y="2528"/>
                    <a:pt x="945" y="2506"/>
                    <a:pt x="969" y="2452"/>
                  </a:cubicBezTo>
                  <a:cubicBezTo>
                    <a:pt x="1322" y="1638"/>
                    <a:pt x="983" y="418"/>
                    <a:pt x="142" y="11"/>
                  </a:cubicBezTo>
                  <a:cubicBezTo>
                    <a:pt x="129" y="4"/>
                    <a:pt x="116" y="0"/>
                    <a:pt x="10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86" name="Google Shape;2091;p78"/>
            <p:cNvSpPr/>
            <p:nvPr/>
          </p:nvSpPr>
          <p:spPr>
            <a:xfrm>
              <a:off x="1030475" y="1896325"/>
              <a:ext cx="86175" cy="81950"/>
            </a:xfrm>
            <a:custGeom>
              <a:avLst/>
              <a:gdLst/>
              <a:ahLst/>
              <a:cxnLst/>
              <a:rect l="l" t="t" r="r" b="b"/>
              <a:pathLst>
                <a:path w="3447" h="3278" extrusionOk="0">
                  <a:moveTo>
                    <a:pt x="377" y="1"/>
                  </a:moveTo>
                  <a:cubicBezTo>
                    <a:pt x="353" y="1"/>
                    <a:pt x="336" y="13"/>
                    <a:pt x="326" y="33"/>
                  </a:cubicBezTo>
                  <a:cubicBezTo>
                    <a:pt x="0" y="548"/>
                    <a:pt x="719" y="1498"/>
                    <a:pt x="1031" y="1891"/>
                  </a:cubicBezTo>
                  <a:cubicBezTo>
                    <a:pt x="1546" y="2528"/>
                    <a:pt x="2252" y="3112"/>
                    <a:pt x="3079" y="3274"/>
                  </a:cubicBezTo>
                  <a:cubicBezTo>
                    <a:pt x="3094" y="3277"/>
                    <a:pt x="3108" y="3278"/>
                    <a:pt x="3122" y="3278"/>
                  </a:cubicBezTo>
                  <a:cubicBezTo>
                    <a:pt x="3338" y="3278"/>
                    <a:pt x="3446" y="2994"/>
                    <a:pt x="3255" y="2854"/>
                  </a:cubicBezTo>
                  <a:cubicBezTo>
                    <a:pt x="2618" y="2420"/>
                    <a:pt x="1980" y="2054"/>
                    <a:pt x="1478" y="1457"/>
                  </a:cubicBezTo>
                  <a:cubicBezTo>
                    <a:pt x="1234" y="1159"/>
                    <a:pt x="1017" y="847"/>
                    <a:pt x="828" y="508"/>
                  </a:cubicBezTo>
                  <a:cubicBezTo>
                    <a:pt x="678" y="277"/>
                    <a:pt x="651" y="101"/>
                    <a:pt x="407" y="6"/>
                  </a:cubicBezTo>
                  <a:cubicBezTo>
                    <a:pt x="396" y="2"/>
                    <a:pt x="386" y="1"/>
                    <a:pt x="377"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87" name="Google Shape;2092;p78"/>
            <p:cNvSpPr/>
            <p:nvPr/>
          </p:nvSpPr>
          <p:spPr>
            <a:xfrm>
              <a:off x="1057600" y="1874025"/>
              <a:ext cx="69525" cy="68050"/>
            </a:xfrm>
            <a:custGeom>
              <a:avLst/>
              <a:gdLst/>
              <a:ahLst/>
              <a:cxnLst/>
              <a:rect l="l" t="t" r="r" b="b"/>
              <a:pathLst>
                <a:path w="2781" h="2722" extrusionOk="0">
                  <a:moveTo>
                    <a:pt x="862" y="548"/>
                  </a:moveTo>
                  <a:cubicBezTo>
                    <a:pt x="1013" y="548"/>
                    <a:pt x="1311" y="768"/>
                    <a:pt x="1384" y="817"/>
                  </a:cubicBezTo>
                  <a:cubicBezTo>
                    <a:pt x="1587" y="939"/>
                    <a:pt x="1777" y="1115"/>
                    <a:pt x="1912" y="1305"/>
                  </a:cubicBezTo>
                  <a:cubicBezTo>
                    <a:pt x="2034" y="1468"/>
                    <a:pt x="2319" y="1915"/>
                    <a:pt x="2170" y="2118"/>
                  </a:cubicBezTo>
                  <a:cubicBezTo>
                    <a:pt x="2136" y="2173"/>
                    <a:pt x="2119" y="2193"/>
                    <a:pt x="2096" y="2193"/>
                  </a:cubicBezTo>
                  <a:cubicBezTo>
                    <a:pt x="2072" y="2193"/>
                    <a:pt x="2041" y="2173"/>
                    <a:pt x="1980" y="2146"/>
                  </a:cubicBezTo>
                  <a:cubicBezTo>
                    <a:pt x="1872" y="2105"/>
                    <a:pt x="1763" y="2064"/>
                    <a:pt x="1655" y="2010"/>
                  </a:cubicBezTo>
                  <a:cubicBezTo>
                    <a:pt x="1573" y="1969"/>
                    <a:pt x="1506" y="1915"/>
                    <a:pt x="1424" y="1861"/>
                  </a:cubicBezTo>
                  <a:cubicBezTo>
                    <a:pt x="1478" y="1779"/>
                    <a:pt x="1465" y="1671"/>
                    <a:pt x="1384" y="1617"/>
                  </a:cubicBezTo>
                  <a:cubicBezTo>
                    <a:pt x="1221" y="1508"/>
                    <a:pt x="1072" y="1359"/>
                    <a:pt x="950" y="1196"/>
                  </a:cubicBezTo>
                  <a:cubicBezTo>
                    <a:pt x="909" y="1128"/>
                    <a:pt x="678" y="640"/>
                    <a:pt x="814" y="559"/>
                  </a:cubicBezTo>
                  <a:cubicBezTo>
                    <a:pt x="827" y="551"/>
                    <a:pt x="844" y="548"/>
                    <a:pt x="862" y="548"/>
                  </a:cubicBezTo>
                  <a:close/>
                  <a:moveTo>
                    <a:pt x="831" y="0"/>
                  </a:moveTo>
                  <a:cubicBezTo>
                    <a:pt x="682" y="0"/>
                    <a:pt x="545" y="49"/>
                    <a:pt x="434" y="166"/>
                  </a:cubicBezTo>
                  <a:cubicBezTo>
                    <a:pt x="0" y="600"/>
                    <a:pt x="271" y="1359"/>
                    <a:pt x="719" y="1752"/>
                  </a:cubicBezTo>
                  <a:cubicBezTo>
                    <a:pt x="922" y="2213"/>
                    <a:pt x="1506" y="2552"/>
                    <a:pt x="1953" y="2688"/>
                  </a:cubicBezTo>
                  <a:cubicBezTo>
                    <a:pt x="2028" y="2710"/>
                    <a:pt x="2098" y="2721"/>
                    <a:pt x="2163" y="2721"/>
                  </a:cubicBezTo>
                  <a:cubicBezTo>
                    <a:pt x="2418" y="2721"/>
                    <a:pt x="2596" y="2556"/>
                    <a:pt x="2672" y="2254"/>
                  </a:cubicBezTo>
                  <a:cubicBezTo>
                    <a:pt x="2780" y="1820"/>
                    <a:pt x="2604" y="1359"/>
                    <a:pt x="2360" y="1006"/>
                  </a:cubicBezTo>
                  <a:cubicBezTo>
                    <a:pt x="2124" y="685"/>
                    <a:pt x="1390" y="0"/>
                    <a:pt x="831"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88" name="Google Shape;2093;p78"/>
            <p:cNvSpPr/>
            <p:nvPr/>
          </p:nvSpPr>
          <p:spPr>
            <a:xfrm>
              <a:off x="1065725" y="1509600"/>
              <a:ext cx="69525" cy="80400"/>
            </a:xfrm>
            <a:custGeom>
              <a:avLst/>
              <a:gdLst/>
              <a:ahLst/>
              <a:cxnLst/>
              <a:rect l="l" t="t" r="r" b="b"/>
              <a:pathLst>
                <a:path w="2781" h="3216" extrusionOk="0">
                  <a:moveTo>
                    <a:pt x="1445" y="454"/>
                  </a:moveTo>
                  <a:cubicBezTo>
                    <a:pt x="1692" y="454"/>
                    <a:pt x="1880" y="621"/>
                    <a:pt x="1723" y="1045"/>
                  </a:cubicBezTo>
                  <a:cubicBezTo>
                    <a:pt x="1574" y="1452"/>
                    <a:pt x="1194" y="1845"/>
                    <a:pt x="964" y="2198"/>
                  </a:cubicBezTo>
                  <a:cubicBezTo>
                    <a:pt x="890" y="2317"/>
                    <a:pt x="717" y="2593"/>
                    <a:pt x="608" y="2593"/>
                  </a:cubicBezTo>
                  <a:cubicBezTo>
                    <a:pt x="557" y="2593"/>
                    <a:pt x="520" y="2531"/>
                    <a:pt x="516" y="2361"/>
                  </a:cubicBezTo>
                  <a:cubicBezTo>
                    <a:pt x="516" y="2157"/>
                    <a:pt x="543" y="1967"/>
                    <a:pt x="597" y="1764"/>
                  </a:cubicBezTo>
                  <a:cubicBezTo>
                    <a:pt x="706" y="1343"/>
                    <a:pt x="977" y="1018"/>
                    <a:pt x="1113" y="611"/>
                  </a:cubicBezTo>
                  <a:cubicBezTo>
                    <a:pt x="1126" y="598"/>
                    <a:pt x="1113" y="570"/>
                    <a:pt x="1086" y="557"/>
                  </a:cubicBezTo>
                  <a:cubicBezTo>
                    <a:pt x="1199" y="492"/>
                    <a:pt x="1329" y="454"/>
                    <a:pt x="1445" y="454"/>
                  </a:cubicBezTo>
                  <a:close/>
                  <a:moveTo>
                    <a:pt x="1425" y="1"/>
                  </a:moveTo>
                  <a:cubicBezTo>
                    <a:pt x="883" y="1"/>
                    <a:pt x="419" y="534"/>
                    <a:pt x="272" y="1059"/>
                  </a:cubicBezTo>
                  <a:cubicBezTo>
                    <a:pt x="245" y="1113"/>
                    <a:pt x="258" y="1181"/>
                    <a:pt x="313" y="1235"/>
                  </a:cubicBezTo>
                  <a:cubicBezTo>
                    <a:pt x="82" y="1669"/>
                    <a:pt x="1" y="2171"/>
                    <a:pt x="68" y="2659"/>
                  </a:cubicBezTo>
                  <a:cubicBezTo>
                    <a:pt x="122" y="2924"/>
                    <a:pt x="291" y="3215"/>
                    <a:pt x="603" y="3215"/>
                  </a:cubicBezTo>
                  <a:cubicBezTo>
                    <a:pt x="610" y="3215"/>
                    <a:pt x="617" y="3215"/>
                    <a:pt x="625" y="3215"/>
                  </a:cubicBezTo>
                  <a:cubicBezTo>
                    <a:pt x="1045" y="3201"/>
                    <a:pt x="1276" y="2550"/>
                    <a:pt x="1479" y="2266"/>
                  </a:cubicBezTo>
                  <a:cubicBezTo>
                    <a:pt x="1818" y="1723"/>
                    <a:pt x="2781" y="679"/>
                    <a:pt x="1913" y="150"/>
                  </a:cubicBezTo>
                  <a:cubicBezTo>
                    <a:pt x="1748" y="46"/>
                    <a:pt x="1583" y="1"/>
                    <a:pt x="1425"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89" name="Google Shape;2094;p78"/>
            <p:cNvSpPr/>
            <p:nvPr/>
          </p:nvSpPr>
          <p:spPr>
            <a:xfrm>
              <a:off x="1048100" y="1582475"/>
              <a:ext cx="40250" cy="32125"/>
            </a:xfrm>
            <a:custGeom>
              <a:avLst/>
              <a:gdLst/>
              <a:ahLst/>
              <a:cxnLst/>
              <a:rect l="l" t="t" r="r" b="b"/>
              <a:pathLst>
                <a:path w="1610" h="1285" extrusionOk="0">
                  <a:moveTo>
                    <a:pt x="187" y="0"/>
                  </a:moveTo>
                  <a:cubicBezTo>
                    <a:pt x="178" y="0"/>
                    <a:pt x="168" y="5"/>
                    <a:pt x="163" y="15"/>
                  </a:cubicBezTo>
                  <a:cubicBezTo>
                    <a:pt x="0" y="408"/>
                    <a:pt x="28" y="937"/>
                    <a:pt x="434" y="1168"/>
                  </a:cubicBezTo>
                  <a:cubicBezTo>
                    <a:pt x="575" y="1245"/>
                    <a:pt x="735" y="1284"/>
                    <a:pt x="890" y="1284"/>
                  </a:cubicBezTo>
                  <a:cubicBezTo>
                    <a:pt x="1197" y="1284"/>
                    <a:pt x="1488" y="1131"/>
                    <a:pt x="1587" y="815"/>
                  </a:cubicBezTo>
                  <a:cubicBezTo>
                    <a:pt x="1609" y="706"/>
                    <a:pt x="1534" y="624"/>
                    <a:pt x="1441" y="624"/>
                  </a:cubicBezTo>
                  <a:cubicBezTo>
                    <a:pt x="1418" y="624"/>
                    <a:pt x="1394" y="628"/>
                    <a:pt x="1370" y="639"/>
                  </a:cubicBezTo>
                  <a:cubicBezTo>
                    <a:pt x="1202" y="734"/>
                    <a:pt x="993" y="828"/>
                    <a:pt x="794" y="828"/>
                  </a:cubicBezTo>
                  <a:cubicBezTo>
                    <a:pt x="736" y="828"/>
                    <a:pt x="679" y="820"/>
                    <a:pt x="624" y="802"/>
                  </a:cubicBezTo>
                  <a:cubicBezTo>
                    <a:pt x="299" y="707"/>
                    <a:pt x="109" y="354"/>
                    <a:pt x="217" y="29"/>
                  </a:cubicBezTo>
                  <a:cubicBezTo>
                    <a:pt x="217" y="12"/>
                    <a:pt x="202" y="0"/>
                    <a:pt x="187"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0" name="Google Shape;2095;p78"/>
            <p:cNvSpPr/>
            <p:nvPr/>
          </p:nvSpPr>
          <p:spPr>
            <a:xfrm>
              <a:off x="1098775" y="1481875"/>
              <a:ext cx="64625" cy="53025"/>
            </a:xfrm>
            <a:custGeom>
              <a:avLst/>
              <a:gdLst/>
              <a:ahLst/>
              <a:cxnLst/>
              <a:rect l="l" t="t" r="r" b="b"/>
              <a:pathLst>
                <a:path w="2585" h="2121" extrusionOk="0">
                  <a:moveTo>
                    <a:pt x="993" y="1"/>
                  </a:moveTo>
                  <a:cubicBezTo>
                    <a:pt x="896" y="1"/>
                    <a:pt x="798" y="13"/>
                    <a:pt x="699" y="38"/>
                  </a:cubicBezTo>
                  <a:cubicBezTo>
                    <a:pt x="347" y="120"/>
                    <a:pt x="252" y="283"/>
                    <a:pt x="21" y="540"/>
                  </a:cubicBezTo>
                  <a:cubicBezTo>
                    <a:pt x="1" y="571"/>
                    <a:pt x="26" y="609"/>
                    <a:pt x="52" y="609"/>
                  </a:cubicBezTo>
                  <a:cubicBezTo>
                    <a:pt x="60" y="609"/>
                    <a:pt x="69" y="605"/>
                    <a:pt x="76" y="594"/>
                  </a:cubicBezTo>
                  <a:cubicBezTo>
                    <a:pt x="200" y="475"/>
                    <a:pt x="375" y="427"/>
                    <a:pt x="561" y="427"/>
                  </a:cubicBezTo>
                  <a:cubicBezTo>
                    <a:pt x="883" y="427"/>
                    <a:pt x="1238" y="572"/>
                    <a:pt x="1418" y="744"/>
                  </a:cubicBezTo>
                  <a:cubicBezTo>
                    <a:pt x="1744" y="1056"/>
                    <a:pt x="1825" y="1571"/>
                    <a:pt x="1934" y="1978"/>
                  </a:cubicBezTo>
                  <a:cubicBezTo>
                    <a:pt x="1961" y="2073"/>
                    <a:pt x="2042" y="2120"/>
                    <a:pt x="2123" y="2120"/>
                  </a:cubicBezTo>
                  <a:cubicBezTo>
                    <a:pt x="2205" y="2120"/>
                    <a:pt x="2286" y="2073"/>
                    <a:pt x="2313" y="1978"/>
                  </a:cubicBezTo>
                  <a:cubicBezTo>
                    <a:pt x="2585" y="1300"/>
                    <a:pt x="2218" y="513"/>
                    <a:pt x="1595" y="161"/>
                  </a:cubicBezTo>
                  <a:cubicBezTo>
                    <a:pt x="1409" y="58"/>
                    <a:pt x="1204" y="1"/>
                    <a:pt x="993"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1" name="Google Shape;2096;p78"/>
            <p:cNvSpPr/>
            <p:nvPr/>
          </p:nvSpPr>
          <p:spPr>
            <a:xfrm>
              <a:off x="1464800" y="1787600"/>
              <a:ext cx="81925" cy="104650"/>
            </a:xfrm>
            <a:custGeom>
              <a:avLst/>
              <a:gdLst/>
              <a:ahLst/>
              <a:cxnLst/>
              <a:rect l="l" t="t" r="r" b="b"/>
              <a:pathLst>
                <a:path w="3277" h="4186" extrusionOk="0">
                  <a:moveTo>
                    <a:pt x="2356" y="689"/>
                  </a:moveTo>
                  <a:cubicBezTo>
                    <a:pt x="2694" y="689"/>
                    <a:pt x="2582" y="1251"/>
                    <a:pt x="2550" y="1480"/>
                  </a:cubicBezTo>
                  <a:cubicBezTo>
                    <a:pt x="2468" y="2063"/>
                    <a:pt x="2211" y="2877"/>
                    <a:pt x="1722" y="3256"/>
                  </a:cubicBezTo>
                  <a:cubicBezTo>
                    <a:pt x="1653" y="3369"/>
                    <a:pt x="1576" y="3427"/>
                    <a:pt x="1489" y="3427"/>
                  </a:cubicBezTo>
                  <a:cubicBezTo>
                    <a:pt x="1389" y="3427"/>
                    <a:pt x="1277" y="3349"/>
                    <a:pt x="1153" y="3189"/>
                  </a:cubicBezTo>
                  <a:cubicBezTo>
                    <a:pt x="1194" y="3039"/>
                    <a:pt x="1248" y="2904"/>
                    <a:pt x="1302" y="2755"/>
                  </a:cubicBezTo>
                  <a:cubicBezTo>
                    <a:pt x="1316" y="2714"/>
                    <a:pt x="1329" y="2660"/>
                    <a:pt x="1343" y="2619"/>
                  </a:cubicBezTo>
                  <a:cubicBezTo>
                    <a:pt x="1492" y="2348"/>
                    <a:pt x="1614" y="2063"/>
                    <a:pt x="1668" y="1765"/>
                  </a:cubicBezTo>
                  <a:cubicBezTo>
                    <a:pt x="1736" y="1520"/>
                    <a:pt x="1804" y="910"/>
                    <a:pt x="2021" y="802"/>
                  </a:cubicBezTo>
                  <a:cubicBezTo>
                    <a:pt x="2164" y="722"/>
                    <a:pt x="2273" y="689"/>
                    <a:pt x="2356" y="689"/>
                  </a:cubicBezTo>
                  <a:close/>
                  <a:moveTo>
                    <a:pt x="2478" y="0"/>
                  </a:moveTo>
                  <a:cubicBezTo>
                    <a:pt x="2433" y="0"/>
                    <a:pt x="2385" y="5"/>
                    <a:pt x="2333" y="15"/>
                  </a:cubicBezTo>
                  <a:cubicBezTo>
                    <a:pt x="1695" y="151"/>
                    <a:pt x="1438" y="829"/>
                    <a:pt x="1275" y="1548"/>
                  </a:cubicBezTo>
                  <a:cubicBezTo>
                    <a:pt x="1261" y="1561"/>
                    <a:pt x="1234" y="1588"/>
                    <a:pt x="1221" y="1602"/>
                  </a:cubicBezTo>
                  <a:cubicBezTo>
                    <a:pt x="936" y="2117"/>
                    <a:pt x="0" y="4016"/>
                    <a:pt x="1166" y="4179"/>
                  </a:cubicBezTo>
                  <a:cubicBezTo>
                    <a:pt x="1200" y="4183"/>
                    <a:pt x="1232" y="4185"/>
                    <a:pt x="1265" y="4185"/>
                  </a:cubicBezTo>
                  <a:cubicBezTo>
                    <a:pt x="2128" y="4185"/>
                    <a:pt x="2814" y="2675"/>
                    <a:pt x="2984" y="2009"/>
                  </a:cubicBezTo>
                  <a:cubicBezTo>
                    <a:pt x="3112" y="1508"/>
                    <a:pt x="3277" y="0"/>
                    <a:pt x="2478"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2" name="Google Shape;2097;p78"/>
            <p:cNvSpPr/>
            <p:nvPr/>
          </p:nvSpPr>
          <p:spPr>
            <a:xfrm>
              <a:off x="1495650" y="1758125"/>
              <a:ext cx="69175" cy="47425"/>
            </a:xfrm>
            <a:custGeom>
              <a:avLst/>
              <a:gdLst/>
              <a:ahLst/>
              <a:cxnLst/>
              <a:rect l="l" t="t" r="r" b="b"/>
              <a:pathLst>
                <a:path w="2767" h="1897" extrusionOk="0">
                  <a:moveTo>
                    <a:pt x="1224" y="0"/>
                  </a:moveTo>
                  <a:cubicBezTo>
                    <a:pt x="922" y="0"/>
                    <a:pt x="630" y="108"/>
                    <a:pt x="394" y="299"/>
                  </a:cubicBezTo>
                  <a:cubicBezTo>
                    <a:pt x="244" y="421"/>
                    <a:pt x="136" y="584"/>
                    <a:pt x="68" y="760"/>
                  </a:cubicBezTo>
                  <a:cubicBezTo>
                    <a:pt x="0" y="950"/>
                    <a:pt x="54" y="1086"/>
                    <a:pt x="54" y="1262"/>
                  </a:cubicBezTo>
                  <a:cubicBezTo>
                    <a:pt x="54" y="1286"/>
                    <a:pt x="73" y="1300"/>
                    <a:pt x="91" y="1300"/>
                  </a:cubicBezTo>
                  <a:cubicBezTo>
                    <a:pt x="104" y="1300"/>
                    <a:pt x="117" y="1293"/>
                    <a:pt x="122" y="1275"/>
                  </a:cubicBezTo>
                  <a:cubicBezTo>
                    <a:pt x="189" y="851"/>
                    <a:pt x="735" y="555"/>
                    <a:pt x="1168" y="555"/>
                  </a:cubicBezTo>
                  <a:cubicBezTo>
                    <a:pt x="1260" y="555"/>
                    <a:pt x="1348" y="569"/>
                    <a:pt x="1424" y="597"/>
                  </a:cubicBezTo>
                  <a:cubicBezTo>
                    <a:pt x="1858" y="774"/>
                    <a:pt x="2075" y="1330"/>
                    <a:pt x="2129" y="1764"/>
                  </a:cubicBezTo>
                  <a:cubicBezTo>
                    <a:pt x="2142" y="1858"/>
                    <a:pt x="2210" y="1897"/>
                    <a:pt x="2284" y="1897"/>
                  </a:cubicBezTo>
                  <a:cubicBezTo>
                    <a:pt x="2371" y="1897"/>
                    <a:pt x="2466" y="1844"/>
                    <a:pt x="2496" y="1764"/>
                  </a:cubicBezTo>
                  <a:cubicBezTo>
                    <a:pt x="2767" y="1004"/>
                    <a:pt x="2211" y="150"/>
                    <a:pt x="1411" y="14"/>
                  </a:cubicBezTo>
                  <a:cubicBezTo>
                    <a:pt x="1348" y="5"/>
                    <a:pt x="1286" y="0"/>
                    <a:pt x="122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3" name="Google Shape;2098;p78"/>
            <p:cNvSpPr/>
            <p:nvPr/>
          </p:nvSpPr>
          <p:spPr>
            <a:xfrm>
              <a:off x="1442075" y="1885050"/>
              <a:ext cx="52350" cy="48075"/>
            </a:xfrm>
            <a:custGeom>
              <a:avLst/>
              <a:gdLst/>
              <a:ahLst/>
              <a:cxnLst/>
              <a:rect l="l" t="t" r="r" b="b"/>
              <a:pathLst>
                <a:path w="2094" h="1923" extrusionOk="0">
                  <a:moveTo>
                    <a:pt x="329" y="1"/>
                  </a:moveTo>
                  <a:cubicBezTo>
                    <a:pt x="300" y="1"/>
                    <a:pt x="269" y="16"/>
                    <a:pt x="258" y="50"/>
                  </a:cubicBezTo>
                  <a:cubicBezTo>
                    <a:pt x="136" y="348"/>
                    <a:pt x="0" y="633"/>
                    <a:pt x="82" y="959"/>
                  </a:cubicBezTo>
                  <a:cubicBezTo>
                    <a:pt x="136" y="1271"/>
                    <a:pt x="312" y="1542"/>
                    <a:pt x="570" y="1732"/>
                  </a:cubicBezTo>
                  <a:cubicBezTo>
                    <a:pt x="752" y="1855"/>
                    <a:pt x="991" y="1923"/>
                    <a:pt x="1226" y="1923"/>
                  </a:cubicBezTo>
                  <a:cubicBezTo>
                    <a:pt x="1587" y="1923"/>
                    <a:pt x="1939" y="1762"/>
                    <a:pt x="2062" y="1393"/>
                  </a:cubicBezTo>
                  <a:cubicBezTo>
                    <a:pt x="2094" y="1243"/>
                    <a:pt x="1983" y="1119"/>
                    <a:pt x="1855" y="1119"/>
                  </a:cubicBezTo>
                  <a:cubicBezTo>
                    <a:pt x="1821" y="1119"/>
                    <a:pt x="1785" y="1128"/>
                    <a:pt x="1750" y="1149"/>
                  </a:cubicBezTo>
                  <a:cubicBezTo>
                    <a:pt x="1551" y="1269"/>
                    <a:pt x="1353" y="1368"/>
                    <a:pt x="1151" y="1368"/>
                  </a:cubicBezTo>
                  <a:cubicBezTo>
                    <a:pt x="1036" y="1368"/>
                    <a:pt x="919" y="1336"/>
                    <a:pt x="801" y="1257"/>
                  </a:cubicBezTo>
                  <a:cubicBezTo>
                    <a:pt x="462" y="1040"/>
                    <a:pt x="285" y="457"/>
                    <a:pt x="394" y="77"/>
                  </a:cubicBezTo>
                  <a:cubicBezTo>
                    <a:pt x="409" y="30"/>
                    <a:pt x="370" y="1"/>
                    <a:pt x="329"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4" name="Google Shape;2099;p78"/>
            <p:cNvSpPr/>
            <p:nvPr/>
          </p:nvSpPr>
          <p:spPr>
            <a:xfrm>
              <a:off x="1544675" y="1832400"/>
              <a:ext cx="38125" cy="62875"/>
            </a:xfrm>
            <a:custGeom>
              <a:avLst/>
              <a:gdLst/>
              <a:ahLst/>
              <a:cxnLst/>
              <a:rect l="l" t="t" r="r" b="b"/>
              <a:pathLst>
                <a:path w="1525" h="2515" extrusionOk="0">
                  <a:moveTo>
                    <a:pt x="1193" y="0"/>
                  </a:moveTo>
                  <a:cubicBezTo>
                    <a:pt x="1124" y="0"/>
                    <a:pt x="1059" y="40"/>
                    <a:pt x="1036" y="135"/>
                  </a:cubicBezTo>
                  <a:cubicBezTo>
                    <a:pt x="969" y="556"/>
                    <a:pt x="847" y="963"/>
                    <a:pt x="684" y="1369"/>
                  </a:cubicBezTo>
                  <a:cubicBezTo>
                    <a:pt x="494" y="1709"/>
                    <a:pt x="277" y="2048"/>
                    <a:pt x="46" y="2373"/>
                  </a:cubicBezTo>
                  <a:cubicBezTo>
                    <a:pt x="0" y="2454"/>
                    <a:pt x="72" y="2515"/>
                    <a:pt x="144" y="2515"/>
                  </a:cubicBezTo>
                  <a:cubicBezTo>
                    <a:pt x="157" y="2515"/>
                    <a:pt x="170" y="2513"/>
                    <a:pt x="182" y="2509"/>
                  </a:cubicBezTo>
                  <a:cubicBezTo>
                    <a:pt x="996" y="2143"/>
                    <a:pt x="1525" y="1044"/>
                    <a:pt x="1416" y="190"/>
                  </a:cubicBezTo>
                  <a:cubicBezTo>
                    <a:pt x="1400" y="79"/>
                    <a:pt x="1292" y="0"/>
                    <a:pt x="1193"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5" name="Google Shape;2100;p78"/>
            <p:cNvSpPr/>
            <p:nvPr/>
          </p:nvSpPr>
          <p:spPr>
            <a:xfrm>
              <a:off x="1577825" y="1725900"/>
              <a:ext cx="19225" cy="65175"/>
            </a:xfrm>
            <a:custGeom>
              <a:avLst/>
              <a:gdLst/>
              <a:ahLst/>
              <a:cxnLst/>
              <a:rect l="l" t="t" r="r" b="b"/>
              <a:pathLst>
                <a:path w="769" h="2607" extrusionOk="0">
                  <a:moveTo>
                    <a:pt x="314" y="0"/>
                  </a:moveTo>
                  <a:cubicBezTo>
                    <a:pt x="208" y="0"/>
                    <a:pt x="90" y="91"/>
                    <a:pt x="90" y="205"/>
                  </a:cubicBezTo>
                  <a:cubicBezTo>
                    <a:pt x="90" y="584"/>
                    <a:pt x="144" y="964"/>
                    <a:pt x="131" y="1344"/>
                  </a:cubicBezTo>
                  <a:cubicBezTo>
                    <a:pt x="117" y="1737"/>
                    <a:pt x="49" y="2103"/>
                    <a:pt x="9" y="2470"/>
                  </a:cubicBezTo>
                  <a:cubicBezTo>
                    <a:pt x="0" y="2561"/>
                    <a:pt x="73" y="2606"/>
                    <a:pt x="147" y="2606"/>
                  </a:cubicBezTo>
                  <a:cubicBezTo>
                    <a:pt x="193" y="2606"/>
                    <a:pt x="240" y="2588"/>
                    <a:pt x="266" y="2551"/>
                  </a:cubicBezTo>
                  <a:cubicBezTo>
                    <a:pt x="700" y="1805"/>
                    <a:pt x="768" y="910"/>
                    <a:pt x="456" y="96"/>
                  </a:cubicBezTo>
                  <a:cubicBezTo>
                    <a:pt x="427" y="28"/>
                    <a:pt x="372" y="0"/>
                    <a:pt x="31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6" name="Google Shape;2101;p78"/>
            <p:cNvSpPr/>
            <p:nvPr/>
          </p:nvSpPr>
          <p:spPr>
            <a:xfrm>
              <a:off x="1157275" y="1706450"/>
              <a:ext cx="27600" cy="59500"/>
            </a:xfrm>
            <a:custGeom>
              <a:avLst/>
              <a:gdLst/>
              <a:ahLst/>
              <a:cxnLst/>
              <a:rect l="l" t="t" r="r" b="b"/>
              <a:pathLst>
                <a:path w="1104" h="2380" extrusionOk="0">
                  <a:moveTo>
                    <a:pt x="585" y="0"/>
                  </a:moveTo>
                  <a:cubicBezTo>
                    <a:pt x="571" y="0"/>
                    <a:pt x="557" y="6"/>
                    <a:pt x="543" y="20"/>
                  </a:cubicBezTo>
                  <a:cubicBezTo>
                    <a:pt x="204" y="386"/>
                    <a:pt x="0" y="766"/>
                    <a:pt x="68" y="1281"/>
                  </a:cubicBezTo>
                  <a:cubicBezTo>
                    <a:pt x="136" y="1796"/>
                    <a:pt x="367" y="2176"/>
                    <a:pt x="841" y="2366"/>
                  </a:cubicBezTo>
                  <a:cubicBezTo>
                    <a:pt x="860" y="2375"/>
                    <a:pt x="878" y="2380"/>
                    <a:pt x="897" y="2380"/>
                  </a:cubicBezTo>
                  <a:cubicBezTo>
                    <a:pt x="1010" y="2380"/>
                    <a:pt x="1103" y="2214"/>
                    <a:pt x="1045" y="2108"/>
                  </a:cubicBezTo>
                  <a:cubicBezTo>
                    <a:pt x="679" y="1525"/>
                    <a:pt x="339" y="793"/>
                    <a:pt x="638" y="101"/>
                  </a:cubicBezTo>
                  <a:cubicBezTo>
                    <a:pt x="658" y="51"/>
                    <a:pt x="626" y="0"/>
                    <a:pt x="585"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7" name="Google Shape;2102;p78"/>
            <p:cNvSpPr/>
            <p:nvPr/>
          </p:nvSpPr>
          <p:spPr>
            <a:xfrm>
              <a:off x="1107775" y="1725400"/>
              <a:ext cx="48325" cy="61450"/>
            </a:xfrm>
            <a:custGeom>
              <a:avLst/>
              <a:gdLst/>
              <a:ahLst/>
              <a:cxnLst/>
              <a:rect l="l" t="t" r="r" b="b"/>
              <a:pathLst>
                <a:path w="1933" h="2458" extrusionOk="0">
                  <a:moveTo>
                    <a:pt x="572" y="1"/>
                  </a:moveTo>
                  <a:cubicBezTo>
                    <a:pt x="551" y="1"/>
                    <a:pt x="530" y="11"/>
                    <a:pt x="516" y="35"/>
                  </a:cubicBezTo>
                  <a:cubicBezTo>
                    <a:pt x="0" y="957"/>
                    <a:pt x="461" y="2191"/>
                    <a:pt x="1533" y="2449"/>
                  </a:cubicBezTo>
                  <a:cubicBezTo>
                    <a:pt x="1553" y="2455"/>
                    <a:pt x="1573" y="2457"/>
                    <a:pt x="1592" y="2457"/>
                  </a:cubicBezTo>
                  <a:cubicBezTo>
                    <a:pt x="1803" y="2457"/>
                    <a:pt x="1933" y="2139"/>
                    <a:pt x="1709" y="2015"/>
                  </a:cubicBezTo>
                  <a:cubicBezTo>
                    <a:pt x="1031" y="1662"/>
                    <a:pt x="529" y="876"/>
                    <a:pt x="638" y="89"/>
                  </a:cubicBezTo>
                  <a:cubicBezTo>
                    <a:pt x="647" y="36"/>
                    <a:pt x="610" y="1"/>
                    <a:pt x="572"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8" name="Google Shape;2103;p78"/>
            <p:cNvSpPr/>
            <p:nvPr/>
          </p:nvSpPr>
          <p:spPr>
            <a:xfrm>
              <a:off x="1336625" y="1673925"/>
              <a:ext cx="29525" cy="59050"/>
            </a:xfrm>
            <a:custGeom>
              <a:avLst/>
              <a:gdLst/>
              <a:ahLst/>
              <a:cxnLst/>
              <a:rect l="l" t="t" r="r" b="b"/>
              <a:pathLst>
                <a:path w="1181" h="2362" extrusionOk="0">
                  <a:moveTo>
                    <a:pt x="752" y="1"/>
                  </a:moveTo>
                  <a:cubicBezTo>
                    <a:pt x="687" y="1"/>
                    <a:pt x="626" y="38"/>
                    <a:pt x="611" y="114"/>
                  </a:cubicBezTo>
                  <a:cubicBezTo>
                    <a:pt x="462" y="534"/>
                    <a:pt x="665" y="1958"/>
                    <a:pt x="136" y="2080"/>
                  </a:cubicBezTo>
                  <a:cubicBezTo>
                    <a:pt x="1" y="2121"/>
                    <a:pt x="28" y="2284"/>
                    <a:pt x="136" y="2324"/>
                  </a:cubicBezTo>
                  <a:cubicBezTo>
                    <a:pt x="198" y="2350"/>
                    <a:pt x="256" y="2361"/>
                    <a:pt x="310" y="2361"/>
                  </a:cubicBezTo>
                  <a:cubicBezTo>
                    <a:pt x="603" y="2361"/>
                    <a:pt x="791" y="2029"/>
                    <a:pt x="882" y="1755"/>
                  </a:cubicBezTo>
                  <a:cubicBezTo>
                    <a:pt x="1059" y="1239"/>
                    <a:pt x="1181" y="575"/>
                    <a:pt x="896" y="73"/>
                  </a:cubicBezTo>
                  <a:cubicBezTo>
                    <a:pt x="860" y="25"/>
                    <a:pt x="805" y="1"/>
                    <a:pt x="752"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9" name="Google Shape;2104;p78"/>
            <p:cNvSpPr/>
            <p:nvPr/>
          </p:nvSpPr>
          <p:spPr>
            <a:xfrm>
              <a:off x="1363750" y="1677400"/>
              <a:ext cx="44100" cy="73200"/>
            </a:xfrm>
            <a:custGeom>
              <a:avLst/>
              <a:gdLst/>
              <a:ahLst/>
              <a:cxnLst/>
              <a:rect l="l" t="t" r="r" b="b"/>
              <a:pathLst>
                <a:path w="1764" h="2928" extrusionOk="0">
                  <a:moveTo>
                    <a:pt x="1460" y="0"/>
                  </a:moveTo>
                  <a:cubicBezTo>
                    <a:pt x="1350" y="0"/>
                    <a:pt x="1235" y="61"/>
                    <a:pt x="1208" y="178"/>
                  </a:cubicBezTo>
                  <a:cubicBezTo>
                    <a:pt x="991" y="1128"/>
                    <a:pt x="977" y="2267"/>
                    <a:pt x="41" y="2809"/>
                  </a:cubicBezTo>
                  <a:cubicBezTo>
                    <a:pt x="1" y="2823"/>
                    <a:pt x="14" y="2877"/>
                    <a:pt x="55" y="2891"/>
                  </a:cubicBezTo>
                  <a:cubicBezTo>
                    <a:pt x="131" y="2916"/>
                    <a:pt x="205" y="2927"/>
                    <a:pt x="279" y="2927"/>
                  </a:cubicBezTo>
                  <a:cubicBezTo>
                    <a:pt x="677" y="2927"/>
                    <a:pt x="1029" y="2585"/>
                    <a:pt x="1235" y="2253"/>
                  </a:cubicBezTo>
                  <a:cubicBezTo>
                    <a:pt x="1615" y="1629"/>
                    <a:pt x="1764" y="897"/>
                    <a:pt x="1682" y="178"/>
                  </a:cubicBezTo>
                  <a:cubicBezTo>
                    <a:pt x="1669" y="58"/>
                    <a:pt x="1567" y="0"/>
                    <a:pt x="1460"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0" name="Google Shape;2105;p78"/>
            <p:cNvSpPr/>
            <p:nvPr/>
          </p:nvSpPr>
          <p:spPr>
            <a:xfrm>
              <a:off x="1268525" y="1904750"/>
              <a:ext cx="48350" cy="21600"/>
            </a:xfrm>
            <a:custGeom>
              <a:avLst/>
              <a:gdLst/>
              <a:ahLst/>
              <a:cxnLst/>
              <a:rect l="l" t="t" r="r" b="b"/>
              <a:pathLst>
                <a:path w="1934" h="864" extrusionOk="0">
                  <a:moveTo>
                    <a:pt x="1698" y="1"/>
                  </a:moveTo>
                  <a:cubicBezTo>
                    <a:pt x="1679" y="1"/>
                    <a:pt x="1660" y="3"/>
                    <a:pt x="1640" y="8"/>
                  </a:cubicBezTo>
                  <a:cubicBezTo>
                    <a:pt x="1274" y="103"/>
                    <a:pt x="1002" y="320"/>
                    <a:pt x="609" y="333"/>
                  </a:cubicBezTo>
                  <a:cubicBezTo>
                    <a:pt x="573" y="333"/>
                    <a:pt x="459" y="323"/>
                    <a:pt x="342" y="323"/>
                  </a:cubicBezTo>
                  <a:cubicBezTo>
                    <a:pt x="197" y="323"/>
                    <a:pt x="47" y="339"/>
                    <a:pt x="39" y="415"/>
                  </a:cubicBezTo>
                  <a:cubicBezTo>
                    <a:pt x="1" y="737"/>
                    <a:pt x="575" y="863"/>
                    <a:pt x="841" y="863"/>
                  </a:cubicBezTo>
                  <a:cubicBezTo>
                    <a:pt x="855" y="863"/>
                    <a:pt x="868" y="863"/>
                    <a:pt x="880" y="862"/>
                  </a:cubicBezTo>
                  <a:cubicBezTo>
                    <a:pt x="1301" y="849"/>
                    <a:pt x="1762" y="686"/>
                    <a:pt x="1897" y="266"/>
                  </a:cubicBezTo>
                  <a:cubicBezTo>
                    <a:pt x="1933" y="123"/>
                    <a:pt x="1833" y="1"/>
                    <a:pt x="1698"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1" name="Google Shape;2106;p78"/>
            <p:cNvSpPr/>
            <p:nvPr/>
          </p:nvSpPr>
          <p:spPr>
            <a:xfrm>
              <a:off x="1250975" y="1946650"/>
              <a:ext cx="78000" cy="22075"/>
            </a:xfrm>
            <a:custGeom>
              <a:avLst/>
              <a:gdLst/>
              <a:ahLst/>
              <a:cxnLst/>
              <a:rect l="l" t="t" r="r" b="b"/>
              <a:pathLst>
                <a:path w="3120" h="883" extrusionOk="0">
                  <a:moveTo>
                    <a:pt x="2805" y="1"/>
                  </a:moveTo>
                  <a:cubicBezTo>
                    <a:pt x="2782" y="1"/>
                    <a:pt x="2758" y="5"/>
                    <a:pt x="2735" y="14"/>
                  </a:cubicBezTo>
                  <a:cubicBezTo>
                    <a:pt x="2021" y="320"/>
                    <a:pt x="1344" y="636"/>
                    <a:pt x="578" y="636"/>
                  </a:cubicBezTo>
                  <a:cubicBezTo>
                    <a:pt x="429" y="636"/>
                    <a:pt x="275" y="623"/>
                    <a:pt x="118" y="597"/>
                  </a:cubicBezTo>
                  <a:cubicBezTo>
                    <a:pt x="114" y="596"/>
                    <a:pt x="110" y="596"/>
                    <a:pt x="106" y="596"/>
                  </a:cubicBezTo>
                  <a:cubicBezTo>
                    <a:pt x="33" y="596"/>
                    <a:pt x="0" y="720"/>
                    <a:pt x="90" y="746"/>
                  </a:cubicBezTo>
                  <a:cubicBezTo>
                    <a:pt x="459" y="828"/>
                    <a:pt x="844" y="883"/>
                    <a:pt x="1223" y="883"/>
                  </a:cubicBezTo>
                  <a:cubicBezTo>
                    <a:pt x="1848" y="883"/>
                    <a:pt x="2459" y="734"/>
                    <a:pt x="2966" y="312"/>
                  </a:cubicBezTo>
                  <a:cubicBezTo>
                    <a:pt x="3119" y="182"/>
                    <a:pt x="2964" y="1"/>
                    <a:pt x="2805"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202" name="Nin8"/>
          <p:cNvGrpSpPr/>
          <p:nvPr/>
        </p:nvGrpSpPr>
        <p:grpSpPr>
          <a:xfrm>
            <a:off x="3838393" y="3193130"/>
            <a:ext cx="1191775" cy="1125975"/>
            <a:chOff x="686675" y="1159675"/>
            <a:chExt cx="1191775" cy="1125975"/>
          </a:xfrm>
        </p:grpSpPr>
        <p:sp>
          <p:nvSpPr>
            <p:cNvPr id="203" name="Google Shape;2087;p78"/>
            <p:cNvSpPr/>
            <p:nvPr/>
          </p:nvSpPr>
          <p:spPr>
            <a:xfrm>
              <a:off x="686675" y="1159675"/>
              <a:ext cx="1191775" cy="1125975"/>
            </a:xfrm>
            <a:custGeom>
              <a:avLst/>
              <a:gdLst/>
              <a:ahLst/>
              <a:cxnLst/>
              <a:rect l="l" t="t" r="r" b="b"/>
              <a:pathLst>
                <a:path w="47671" h="45039" extrusionOk="0">
                  <a:moveTo>
                    <a:pt x="23998" y="0"/>
                  </a:moveTo>
                  <a:cubicBezTo>
                    <a:pt x="23978" y="0"/>
                    <a:pt x="23958" y="1"/>
                    <a:pt x="23937" y="2"/>
                  </a:cubicBezTo>
                  <a:cubicBezTo>
                    <a:pt x="22866" y="83"/>
                    <a:pt x="22161" y="2036"/>
                    <a:pt x="21754" y="2796"/>
                  </a:cubicBezTo>
                  <a:cubicBezTo>
                    <a:pt x="21103" y="4030"/>
                    <a:pt x="20520" y="5359"/>
                    <a:pt x="20235" y="6729"/>
                  </a:cubicBezTo>
                  <a:cubicBezTo>
                    <a:pt x="19597" y="5929"/>
                    <a:pt x="18675" y="5264"/>
                    <a:pt x="17862" y="4667"/>
                  </a:cubicBezTo>
                  <a:cubicBezTo>
                    <a:pt x="17448" y="4375"/>
                    <a:pt x="16816" y="3788"/>
                    <a:pt x="16230" y="3788"/>
                  </a:cubicBezTo>
                  <a:cubicBezTo>
                    <a:pt x="16163" y="3788"/>
                    <a:pt x="16096" y="3796"/>
                    <a:pt x="16031" y="3813"/>
                  </a:cubicBezTo>
                  <a:cubicBezTo>
                    <a:pt x="15271" y="4016"/>
                    <a:pt x="15298" y="5372"/>
                    <a:pt x="15203" y="5956"/>
                  </a:cubicBezTo>
                  <a:cubicBezTo>
                    <a:pt x="15068" y="6878"/>
                    <a:pt x="15014" y="7814"/>
                    <a:pt x="15041" y="8749"/>
                  </a:cubicBezTo>
                  <a:cubicBezTo>
                    <a:pt x="13630" y="7651"/>
                    <a:pt x="11799" y="6891"/>
                    <a:pt x="10118" y="6349"/>
                  </a:cubicBezTo>
                  <a:cubicBezTo>
                    <a:pt x="9771" y="6236"/>
                    <a:pt x="9340" y="6076"/>
                    <a:pt x="8946" y="6076"/>
                  </a:cubicBezTo>
                  <a:cubicBezTo>
                    <a:pt x="8632" y="6076"/>
                    <a:pt x="8342" y="6178"/>
                    <a:pt x="8138" y="6485"/>
                  </a:cubicBezTo>
                  <a:cubicBezTo>
                    <a:pt x="7514" y="7420"/>
                    <a:pt x="8151" y="9644"/>
                    <a:pt x="8355" y="10621"/>
                  </a:cubicBezTo>
                  <a:cubicBezTo>
                    <a:pt x="8639" y="11950"/>
                    <a:pt x="9033" y="13333"/>
                    <a:pt x="9724" y="14513"/>
                  </a:cubicBezTo>
                  <a:cubicBezTo>
                    <a:pt x="9540" y="14507"/>
                    <a:pt x="9354" y="14505"/>
                    <a:pt x="9168" y="14505"/>
                  </a:cubicBezTo>
                  <a:cubicBezTo>
                    <a:pt x="8505" y="14505"/>
                    <a:pt x="7834" y="14539"/>
                    <a:pt x="7188" y="14581"/>
                  </a:cubicBezTo>
                  <a:cubicBezTo>
                    <a:pt x="6592" y="14608"/>
                    <a:pt x="5344" y="14595"/>
                    <a:pt x="4964" y="15178"/>
                  </a:cubicBezTo>
                  <a:cubicBezTo>
                    <a:pt x="4571" y="15747"/>
                    <a:pt x="5317" y="16764"/>
                    <a:pt x="5588" y="17307"/>
                  </a:cubicBezTo>
                  <a:cubicBezTo>
                    <a:pt x="5995" y="18121"/>
                    <a:pt x="6415" y="18989"/>
                    <a:pt x="6958" y="19721"/>
                  </a:cubicBezTo>
                  <a:cubicBezTo>
                    <a:pt x="5425" y="19857"/>
                    <a:pt x="3811" y="20426"/>
                    <a:pt x="2387" y="20928"/>
                  </a:cubicBezTo>
                  <a:cubicBezTo>
                    <a:pt x="1696" y="21186"/>
                    <a:pt x="0" y="21525"/>
                    <a:pt x="28" y="22555"/>
                  </a:cubicBezTo>
                  <a:cubicBezTo>
                    <a:pt x="68" y="23600"/>
                    <a:pt x="1967" y="24373"/>
                    <a:pt x="2686" y="24793"/>
                  </a:cubicBezTo>
                  <a:cubicBezTo>
                    <a:pt x="3879" y="25471"/>
                    <a:pt x="5154" y="26095"/>
                    <a:pt x="6497" y="26421"/>
                  </a:cubicBezTo>
                  <a:cubicBezTo>
                    <a:pt x="5683" y="27017"/>
                    <a:pt x="5005" y="27899"/>
                    <a:pt x="4395" y="28672"/>
                  </a:cubicBezTo>
                  <a:cubicBezTo>
                    <a:pt x="4055" y="29106"/>
                    <a:pt x="3350" y="29811"/>
                    <a:pt x="3486" y="30435"/>
                  </a:cubicBezTo>
                  <a:cubicBezTo>
                    <a:pt x="3662" y="31194"/>
                    <a:pt x="4991" y="31221"/>
                    <a:pt x="5561" y="31316"/>
                  </a:cubicBezTo>
                  <a:cubicBezTo>
                    <a:pt x="6440" y="31495"/>
                    <a:pt x="7340" y="31579"/>
                    <a:pt x="8233" y="31579"/>
                  </a:cubicBezTo>
                  <a:cubicBezTo>
                    <a:pt x="8360" y="31579"/>
                    <a:pt x="8486" y="31577"/>
                    <a:pt x="8612" y="31574"/>
                  </a:cubicBezTo>
                  <a:lnTo>
                    <a:pt x="8612" y="31574"/>
                  </a:lnTo>
                  <a:cubicBezTo>
                    <a:pt x="7595" y="33351"/>
                    <a:pt x="6917" y="35412"/>
                    <a:pt x="6415" y="37378"/>
                  </a:cubicBezTo>
                  <a:cubicBezTo>
                    <a:pt x="6171" y="38287"/>
                    <a:pt x="5954" y="39304"/>
                    <a:pt x="7134" y="39521"/>
                  </a:cubicBezTo>
                  <a:cubicBezTo>
                    <a:pt x="7270" y="39548"/>
                    <a:pt x="7413" y="39560"/>
                    <a:pt x="7561" y="39560"/>
                  </a:cubicBezTo>
                  <a:cubicBezTo>
                    <a:pt x="8860" y="39560"/>
                    <a:pt x="10563" y="38626"/>
                    <a:pt x="11609" y="38152"/>
                  </a:cubicBezTo>
                  <a:cubicBezTo>
                    <a:pt x="12979" y="37568"/>
                    <a:pt x="14268" y="36836"/>
                    <a:pt x="15475" y="35968"/>
                  </a:cubicBezTo>
                  <a:lnTo>
                    <a:pt x="15475" y="35968"/>
                  </a:lnTo>
                  <a:cubicBezTo>
                    <a:pt x="15163" y="37121"/>
                    <a:pt x="14959" y="38301"/>
                    <a:pt x="14851" y="39494"/>
                  </a:cubicBezTo>
                  <a:cubicBezTo>
                    <a:pt x="14783" y="40226"/>
                    <a:pt x="14620" y="41420"/>
                    <a:pt x="15502" y="41800"/>
                  </a:cubicBezTo>
                  <a:cubicBezTo>
                    <a:pt x="15621" y="41849"/>
                    <a:pt x="15747" y="41871"/>
                    <a:pt x="15877" y="41871"/>
                  </a:cubicBezTo>
                  <a:cubicBezTo>
                    <a:pt x="16631" y="41871"/>
                    <a:pt x="17517" y="41130"/>
                    <a:pt x="18038" y="40783"/>
                  </a:cubicBezTo>
                  <a:cubicBezTo>
                    <a:pt x="19001" y="40145"/>
                    <a:pt x="20045" y="39399"/>
                    <a:pt x="20804" y="38477"/>
                  </a:cubicBezTo>
                  <a:cubicBezTo>
                    <a:pt x="21021" y="39738"/>
                    <a:pt x="21388" y="40945"/>
                    <a:pt x="21889" y="42112"/>
                  </a:cubicBezTo>
                  <a:cubicBezTo>
                    <a:pt x="22215" y="42885"/>
                    <a:pt x="22757" y="44865"/>
                    <a:pt x="23775" y="45027"/>
                  </a:cubicBezTo>
                  <a:cubicBezTo>
                    <a:pt x="23821" y="45035"/>
                    <a:pt x="23868" y="45039"/>
                    <a:pt x="23913" y="45039"/>
                  </a:cubicBezTo>
                  <a:cubicBezTo>
                    <a:pt x="24831" y="45039"/>
                    <a:pt x="25363" y="43519"/>
                    <a:pt x="25673" y="42898"/>
                  </a:cubicBezTo>
                  <a:cubicBezTo>
                    <a:pt x="26365" y="41542"/>
                    <a:pt x="27138" y="40023"/>
                    <a:pt x="27463" y="38504"/>
                  </a:cubicBezTo>
                  <a:cubicBezTo>
                    <a:pt x="28128" y="39155"/>
                    <a:pt x="28928" y="39670"/>
                    <a:pt x="29674" y="40186"/>
                  </a:cubicBezTo>
                  <a:cubicBezTo>
                    <a:pt x="30099" y="40473"/>
                    <a:pt x="30796" y="41139"/>
                    <a:pt x="31395" y="41139"/>
                  </a:cubicBezTo>
                  <a:cubicBezTo>
                    <a:pt x="31503" y="41139"/>
                    <a:pt x="31608" y="41117"/>
                    <a:pt x="31708" y="41067"/>
                  </a:cubicBezTo>
                  <a:cubicBezTo>
                    <a:pt x="32346" y="40755"/>
                    <a:pt x="32481" y="39521"/>
                    <a:pt x="32590" y="38938"/>
                  </a:cubicBezTo>
                  <a:cubicBezTo>
                    <a:pt x="32739" y="38111"/>
                    <a:pt x="32888" y="37270"/>
                    <a:pt x="32970" y="36416"/>
                  </a:cubicBezTo>
                  <a:cubicBezTo>
                    <a:pt x="34041" y="37270"/>
                    <a:pt x="35384" y="37826"/>
                    <a:pt x="36658" y="38274"/>
                  </a:cubicBezTo>
                  <a:cubicBezTo>
                    <a:pt x="37399" y="38531"/>
                    <a:pt x="38895" y="39154"/>
                    <a:pt x="39978" y="39154"/>
                  </a:cubicBezTo>
                  <a:cubicBezTo>
                    <a:pt x="40264" y="39154"/>
                    <a:pt x="40520" y="39111"/>
                    <a:pt x="40727" y="39006"/>
                  </a:cubicBezTo>
                  <a:cubicBezTo>
                    <a:pt x="41473" y="38640"/>
                    <a:pt x="41242" y="37704"/>
                    <a:pt x="41107" y="37053"/>
                  </a:cubicBezTo>
                  <a:cubicBezTo>
                    <a:pt x="40768" y="35304"/>
                    <a:pt x="40239" y="33351"/>
                    <a:pt x="39289" y="31791"/>
                  </a:cubicBezTo>
                  <a:lnTo>
                    <a:pt x="39289" y="31791"/>
                  </a:lnTo>
                  <a:cubicBezTo>
                    <a:pt x="39349" y="31792"/>
                    <a:pt x="39409" y="31792"/>
                    <a:pt x="39469" y="31792"/>
                  </a:cubicBezTo>
                  <a:cubicBezTo>
                    <a:pt x="40357" y="31792"/>
                    <a:pt x="41233" y="31699"/>
                    <a:pt x="42097" y="31533"/>
                  </a:cubicBezTo>
                  <a:cubicBezTo>
                    <a:pt x="42680" y="31425"/>
                    <a:pt x="44009" y="31398"/>
                    <a:pt x="44172" y="30652"/>
                  </a:cubicBezTo>
                  <a:cubicBezTo>
                    <a:pt x="44307" y="30028"/>
                    <a:pt x="43616" y="29323"/>
                    <a:pt x="43277" y="28889"/>
                  </a:cubicBezTo>
                  <a:cubicBezTo>
                    <a:pt x="42666" y="28116"/>
                    <a:pt x="41975" y="27234"/>
                    <a:pt x="41174" y="26637"/>
                  </a:cubicBezTo>
                  <a:cubicBezTo>
                    <a:pt x="42517" y="26298"/>
                    <a:pt x="43792" y="25688"/>
                    <a:pt x="44985" y="25010"/>
                  </a:cubicBezTo>
                  <a:cubicBezTo>
                    <a:pt x="45704" y="24590"/>
                    <a:pt x="47603" y="23803"/>
                    <a:pt x="47630" y="22772"/>
                  </a:cubicBezTo>
                  <a:cubicBezTo>
                    <a:pt x="47671" y="21742"/>
                    <a:pt x="45975" y="21389"/>
                    <a:pt x="45297" y="21145"/>
                  </a:cubicBezTo>
                  <a:cubicBezTo>
                    <a:pt x="43860" y="20630"/>
                    <a:pt x="42246" y="20060"/>
                    <a:pt x="40713" y="19924"/>
                  </a:cubicBezTo>
                  <a:cubicBezTo>
                    <a:pt x="41269" y="19192"/>
                    <a:pt x="41690" y="18324"/>
                    <a:pt x="42097" y="17524"/>
                  </a:cubicBezTo>
                  <a:cubicBezTo>
                    <a:pt x="42368" y="16968"/>
                    <a:pt x="43127" y="15991"/>
                    <a:pt x="42721" y="15381"/>
                  </a:cubicBezTo>
                  <a:cubicBezTo>
                    <a:pt x="42314" y="14771"/>
                    <a:pt x="41093" y="14812"/>
                    <a:pt x="40496" y="14784"/>
                  </a:cubicBezTo>
                  <a:cubicBezTo>
                    <a:pt x="39845" y="14753"/>
                    <a:pt x="39186" y="14721"/>
                    <a:pt x="38524" y="14721"/>
                  </a:cubicBezTo>
                  <a:cubicBezTo>
                    <a:pt x="38332" y="14721"/>
                    <a:pt x="38139" y="14724"/>
                    <a:pt x="37947" y="14730"/>
                  </a:cubicBezTo>
                  <a:cubicBezTo>
                    <a:pt x="38652" y="13537"/>
                    <a:pt x="39045" y="12153"/>
                    <a:pt x="39316" y="10824"/>
                  </a:cubicBezTo>
                  <a:cubicBezTo>
                    <a:pt x="39520" y="9848"/>
                    <a:pt x="40171" y="7624"/>
                    <a:pt x="39547" y="6688"/>
                  </a:cubicBezTo>
                  <a:cubicBezTo>
                    <a:pt x="39341" y="6385"/>
                    <a:pt x="39049" y="6285"/>
                    <a:pt x="38732" y="6285"/>
                  </a:cubicBezTo>
                  <a:cubicBezTo>
                    <a:pt x="38339" y="6285"/>
                    <a:pt x="37907" y="6440"/>
                    <a:pt x="37553" y="6552"/>
                  </a:cubicBezTo>
                  <a:cubicBezTo>
                    <a:pt x="35872" y="7095"/>
                    <a:pt x="34041" y="7854"/>
                    <a:pt x="32617" y="8980"/>
                  </a:cubicBezTo>
                  <a:cubicBezTo>
                    <a:pt x="32576" y="8885"/>
                    <a:pt x="32522" y="8790"/>
                    <a:pt x="32454" y="8709"/>
                  </a:cubicBezTo>
                  <a:cubicBezTo>
                    <a:pt x="32427" y="8139"/>
                    <a:pt x="32373" y="7570"/>
                    <a:pt x="32332" y="7013"/>
                  </a:cubicBezTo>
                  <a:cubicBezTo>
                    <a:pt x="32278" y="6403"/>
                    <a:pt x="32251" y="5142"/>
                    <a:pt x="31640" y="4762"/>
                  </a:cubicBezTo>
                  <a:cubicBezTo>
                    <a:pt x="31523" y="4688"/>
                    <a:pt x="31393" y="4657"/>
                    <a:pt x="31255" y="4657"/>
                  </a:cubicBezTo>
                  <a:cubicBezTo>
                    <a:pt x="30660" y="4657"/>
                    <a:pt x="29924" y="5239"/>
                    <a:pt x="29484" y="5481"/>
                  </a:cubicBezTo>
                  <a:cubicBezTo>
                    <a:pt x="28684" y="5915"/>
                    <a:pt x="27802" y="6376"/>
                    <a:pt x="27084" y="6973"/>
                  </a:cubicBezTo>
                  <a:cubicBezTo>
                    <a:pt x="26880" y="5400"/>
                    <a:pt x="26243" y="3786"/>
                    <a:pt x="25673" y="2348"/>
                  </a:cubicBezTo>
                  <a:cubicBezTo>
                    <a:pt x="25407" y="1657"/>
                    <a:pt x="25011" y="0"/>
                    <a:pt x="23998"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4" name="Google Shape;2088;p78"/>
            <p:cNvSpPr/>
            <p:nvPr/>
          </p:nvSpPr>
          <p:spPr>
            <a:xfrm>
              <a:off x="922650" y="1375525"/>
              <a:ext cx="719150" cy="694375"/>
            </a:xfrm>
            <a:custGeom>
              <a:avLst/>
              <a:gdLst/>
              <a:ahLst/>
              <a:cxnLst/>
              <a:rect l="l" t="t" r="r" b="b"/>
              <a:pathLst>
                <a:path w="28766" h="27775" extrusionOk="0">
                  <a:moveTo>
                    <a:pt x="14368" y="0"/>
                  </a:moveTo>
                  <a:cubicBezTo>
                    <a:pt x="7137" y="0"/>
                    <a:pt x="1036" y="5608"/>
                    <a:pt x="529" y="12931"/>
                  </a:cubicBezTo>
                  <a:cubicBezTo>
                    <a:pt x="1" y="20580"/>
                    <a:pt x="5778" y="27212"/>
                    <a:pt x="13427" y="27741"/>
                  </a:cubicBezTo>
                  <a:cubicBezTo>
                    <a:pt x="13753" y="27763"/>
                    <a:pt x="14076" y="27775"/>
                    <a:pt x="14398" y="27775"/>
                  </a:cubicBezTo>
                  <a:cubicBezTo>
                    <a:pt x="21629" y="27775"/>
                    <a:pt x="27730" y="22167"/>
                    <a:pt x="28237" y="14844"/>
                  </a:cubicBezTo>
                  <a:cubicBezTo>
                    <a:pt x="28765" y="7195"/>
                    <a:pt x="23002" y="563"/>
                    <a:pt x="15339" y="34"/>
                  </a:cubicBezTo>
                  <a:cubicBezTo>
                    <a:pt x="15013" y="12"/>
                    <a:pt x="14690" y="0"/>
                    <a:pt x="14368"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5" name="Google Shape;2089;p78"/>
            <p:cNvSpPr/>
            <p:nvPr/>
          </p:nvSpPr>
          <p:spPr>
            <a:xfrm>
              <a:off x="1461175" y="1480350"/>
              <a:ext cx="68725" cy="99300"/>
            </a:xfrm>
            <a:custGeom>
              <a:avLst/>
              <a:gdLst/>
              <a:ahLst/>
              <a:cxnLst/>
              <a:rect l="l" t="t" r="r" b="b"/>
              <a:pathLst>
                <a:path w="2749" h="3972" extrusionOk="0">
                  <a:moveTo>
                    <a:pt x="139" y="0"/>
                  </a:moveTo>
                  <a:cubicBezTo>
                    <a:pt x="51" y="0"/>
                    <a:pt x="0" y="96"/>
                    <a:pt x="37" y="181"/>
                  </a:cubicBezTo>
                  <a:cubicBezTo>
                    <a:pt x="416" y="805"/>
                    <a:pt x="1081" y="1225"/>
                    <a:pt x="1488" y="1849"/>
                  </a:cubicBezTo>
                  <a:cubicBezTo>
                    <a:pt x="1895" y="2473"/>
                    <a:pt x="2098" y="3205"/>
                    <a:pt x="2423" y="3883"/>
                  </a:cubicBezTo>
                  <a:cubicBezTo>
                    <a:pt x="2449" y="3945"/>
                    <a:pt x="2499" y="3972"/>
                    <a:pt x="2551" y="3972"/>
                  </a:cubicBezTo>
                  <a:cubicBezTo>
                    <a:pt x="2636" y="3972"/>
                    <a:pt x="2727" y="3902"/>
                    <a:pt x="2735" y="3802"/>
                  </a:cubicBezTo>
                  <a:cubicBezTo>
                    <a:pt x="2749" y="2961"/>
                    <a:pt x="2342" y="2161"/>
                    <a:pt x="1881" y="1496"/>
                  </a:cubicBezTo>
                  <a:cubicBezTo>
                    <a:pt x="1488" y="913"/>
                    <a:pt x="891" y="154"/>
                    <a:pt x="172" y="5"/>
                  </a:cubicBezTo>
                  <a:cubicBezTo>
                    <a:pt x="161" y="2"/>
                    <a:pt x="150" y="0"/>
                    <a:pt x="139"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6" name="Google Shape;2090;p78"/>
            <p:cNvSpPr/>
            <p:nvPr/>
          </p:nvSpPr>
          <p:spPr>
            <a:xfrm>
              <a:off x="1448375" y="1529350"/>
              <a:ext cx="33050" cy="63200"/>
            </a:xfrm>
            <a:custGeom>
              <a:avLst/>
              <a:gdLst/>
              <a:ahLst/>
              <a:cxnLst/>
              <a:rect l="l" t="t" r="r" b="b"/>
              <a:pathLst>
                <a:path w="1322" h="2528" extrusionOk="0">
                  <a:moveTo>
                    <a:pt x="104" y="0"/>
                  </a:moveTo>
                  <a:cubicBezTo>
                    <a:pt x="48" y="0"/>
                    <a:pt x="0" y="67"/>
                    <a:pt x="33" y="133"/>
                  </a:cubicBezTo>
                  <a:cubicBezTo>
                    <a:pt x="196" y="486"/>
                    <a:pt x="413" y="811"/>
                    <a:pt x="508" y="1204"/>
                  </a:cubicBezTo>
                  <a:cubicBezTo>
                    <a:pt x="603" y="1584"/>
                    <a:pt x="657" y="1977"/>
                    <a:pt x="684" y="2371"/>
                  </a:cubicBezTo>
                  <a:cubicBezTo>
                    <a:pt x="693" y="2458"/>
                    <a:pt x="780" y="2528"/>
                    <a:pt x="858" y="2528"/>
                  </a:cubicBezTo>
                  <a:cubicBezTo>
                    <a:pt x="903" y="2528"/>
                    <a:pt x="945" y="2506"/>
                    <a:pt x="969" y="2452"/>
                  </a:cubicBezTo>
                  <a:cubicBezTo>
                    <a:pt x="1322" y="1638"/>
                    <a:pt x="983" y="418"/>
                    <a:pt x="142" y="11"/>
                  </a:cubicBezTo>
                  <a:cubicBezTo>
                    <a:pt x="129" y="4"/>
                    <a:pt x="116" y="0"/>
                    <a:pt x="10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7" name="Google Shape;2091;p78"/>
            <p:cNvSpPr/>
            <p:nvPr/>
          </p:nvSpPr>
          <p:spPr>
            <a:xfrm>
              <a:off x="1030475" y="1896325"/>
              <a:ext cx="86175" cy="81950"/>
            </a:xfrm>
            <a:custGeom>
              <a:avLst/>
              <a:gdLst/>
              <a:ahLst/>
              <a:cxnLst/>
              <a:rect l="l" t="t" r="r" b="b"/>
              <a:pathLst>
                <a:path w="3447" h="3278" extrusionOk="0">
                  <a:moveTo>
                    <a:pt x="377" y="1"/>
                  </a:moveTo>
                  <a:cubicBezTo>
                    <a:pt x="353" y="1"/>
                    <a:pt x="336" y="13"/>
                    <a:pt x="326" y="33"/>
                  </a:cubicBezTo>
                  <a:cubicBezTo>
                    <a:pt x="0" y="548"/>
                    <a:pt x="719" y="1498"/>
                    <a:pt x="1031" y="1891"/>
                  </a:cubicBezTo>
                  <a:cubicBezTo>
                    <a:pt x="1546" y="2528"/>
                    <a:pt x="2252" y="3112"/>
                    <a:pt x="3079" y="3274"/>
                  </a:cubicBezTo>
                  <a:cubicBezTo>
                    <a:pt x="3094" y="3277"/>
                    <a:pt x="3108" y="3278"/>
                    <a:pt x="3122" y="3278"/>
                  </a:cubicBezTo>
                  <a:cubicBezTo>
                    <a:pt x="3338" y="3278"/>
                    <a:pt x="3446" y="2994"/>
                    <a:pt x="3255" y="2854"/>
                  </a:cubicBezTo>
                  <a:cubicBezTo>
                    <a:pt x="2618" y="2420"/>
                    <a:pt x="1980" y="2054"/>
                    <a:pt x="1478" y="1457"/>
                  </a:cubicBezTo>
                  <a:cubicBezTo>
                    <a:pt x="1234" y="1159"/>
                    <a:pt x="1017" y="847"/>
                    <a:pt x="828" y="508"/>
                  </a:cubicBezTo>
                  <a:cubicBezTo>
                    <a:pt x="678" y="277"/>
                    <a:pt x="651" y="101"/>
                    <a:pt x="407" y="6"/>
                  </a:cubicBezTo>
                  <a:cubicBezTo>
                    <a:pt x="396" y="2"/>
                    <a:pt x="386" y="1"/>
                    <a:pt x="377"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8" name="Google Shape;2092;p78"/>
            <p:cNvSpPr/>
            <p:nvPr/>
          </p:nvSpPr>
          <p:spPr>
            <a:xfrm>
              <a:off x="1057600" y="1874025"/>
              <a:ext cx="69525" cy="68050"/>
            </a:xfrm>
            <a:custGeom>
              <a:avLst/>
              <a:gdLst/>
              <a:ahLst/>
              <a:cxnLst/>
              <a:rect l="l" t="t" r="r" b="b"/>
              <a:pathLst>
                <a:path w="2781" h="2722" extrusionOk="0">
                  <a:moveTo>
                    <a:pt x="862" y="548"/>
                  </a:moveTo>
                  <a:cubicBezTo>
                    <a:pt x="1013" y="548"/>
                    <a:pt x="1311" y="768"/>
                    <a:pt x="1384" y="817"/>
                  </a:cubicBezTo>
                  <a:cubicBezTo>
                    <a:pt x="1587" y="939"/>
                    <a:pt x="1777" y="1115"/>
                    <a:pt x="1912" y="1305"/>
                  </a:cubicBezTo>
                  <a:cubicBezTo>
                    <a:pt x="2034" y="1468"/>
                    <a:pt x="2319" y="1915"/>
                    <a:pt x="2170" y="2118"/>
                  </a:cubicBezTo>
                  <a:cubicBezTo>
                    <a:pt x="2136" y="2173"/>
                    <a:pt x="2119" y="2193"/>
                    <a:pt x="2096" y="2193"/>
                  </a:cubicBezTo>
                  <a:cubicBezTo>
                    <a:pt x="2072" y="2193"/>
                    <a:pt x="2041" y="2173"/>
                    <a:pt x="1980" y="2146"/>
                  </a:cubicBezTo>
                  <a:cubicBezTo>
                    <a:pt x="1872" y="2105"/>
                    <a:pt x="1763" y="2064"/>
                    <a:pt x="1655" y="2010"/>
                  </a:cubicBezTo>
                  <a:cubicBezTo>
                    <a:pt x="1573" y="1969"/>
                    <a:pt x="1506" y="1915"/>
                    <a:pt x="1424" y="1861"/>
                  </a:cubicBezTo>
                  <a:cubicBezTo>
                    <a:pt x="1478" y="1779"/>
                    <a:pt x="1465" y="1671"/>
                    <a:pt x="1384" y="1617"/>
                  </a:cubicBezTo>
                  <a:cubicBezTo>
                    <a:pt x="1221" y="1508"/>
                    <a:pt x="1072" y="1359"/>
                    <a:pt x="950" y="1196"/>
                  </a:cubicBezTo>
                  <a:cubicBezTo>
                    <a:pt x="909" y="1128"/>
                    <a:pt x="678" y="640"/>
                    <a:pt x="814" y="559"/>
                  </a:cubicBezTo>
                  <a:cubicBezTo>
                    <a:pt x="827" y="551"/>
                    <a:pt x="844" y="548"/>
                    <a:pt x="862" y="548"/>
                  </a:cubicBezTo>
                  <a:close/>
                  <a:moveTo>
                    <a:pt x="831" y="0"/>
                  </a:moveTo>
                  <a:cubicBezTo>
                    <a:pt x="682" y="0"/>
                    <a:pt x="545" y="49"/>
                    <a:pt x="434" y="166"/>
                  </a:cubicBezTo>
                  <a:cubicBezTo>
                    <a:pt x="0" y="600"/>
                    <a:pt x="271" y="1359"/>
                    <a:pt x="719" y="1752"/>
                  </a:cubicBezTo>
                  <a:cubicBezTo>
                    <a:pt x="922" y="2213"/>
                    <a:pt x="1506" y="2552"/>
                    <a:pt x="1953" y="2688"/>
                  </a:cubicBezTo>
                  <a:cubicBezTo>
                    <a:pt x="2028" y="2710"/>
                    <a:pt x="2098" y="2721"/>
                    <a:pt x="2163" y="2721"/>
                  </a:cubicBezTo>
                  <a:cubicBezTo>
                    <a:pt x="2418" y="2721"/>
                    <a:pt x="2596" y="2556"/>
                    <a:pt x="2672" y="2254"/>
                  </a:cubicBezTo>
                  <a:cubicBezTo>
                    <a:pt x="2780" y="1820"/>
                    <a:pt x="2604" y="1359"/>
                    <a:pt x="2360" y="1006"/>
                  </a:cubicBezTo>
                  <a:cubicBezTo>
                    <a:pt x="2124" y="685"/>
                    <a:pt x="1390" y="0"/>
                    <a:pt x="831"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9" name="Google Shape;2093;p78"/>
            <p:cNvSpPr/>
            <p:nvPr/>
          </p:nvSpPr>
          <p:spPr>
            <a:xfrm>
              <a:off x="1065725" y="1509600"/>
              <a:ext cx="69525" cy="80400"/>
            </a:xfrm>
            <a:custGeom>
              <a:avLst/>
              <a:gdLst/>
              <a:ahLst/>
              <a:cxnLst/>
              <a:rect l="l" t="t" r="r" b="b"/>
              <a:pathLst>
                <a:path w="2781" h="3216" extrusionOk="0">
                  <a:moveTo>
                    <a:pt x="1445" y="454"/>
                  </a:moveTo>
                  <a:cubicBezTo>
                    <a:pt x="1692" y="454"/>
                    <a:pt x="1880" y="621"/>
                    <a:pt x="1723" y="1045"/>
                  </a:cubicBezTo>
                  <a:cubicBezTo>
                    <a:pt x="1574" y="1452"/>
                    <a:pt x="1194" y="1845"/>
                    <a:pt x="964" y="2198"/>
                  </a:cubicBezTo>
                  <a:cubicBezTo>
                    <a:pt x="890" y="2317"/>
                    <a:pt x="717" y="2593"/>
                    <a:pt x="608" y="2593"/>
                  </a:cubicBezTo>
                  <a:cubicBezTo>
                    <a:pt x="557" y="2593"/>
                    <a:pt x="520" y="2531"/>
                    <a:pt x="516" y="2361"/>
                  </a:cubicBezTo>
                  <a:cubicBezTo>
                    <a:pt x="516" y="2157"/>
                    <a:pt x="543" y="1967"/>
                    <a:pt x="597" y="1764"/>
                  </a:cubicBezTo>
                  <a:cubicBezTo>
                    <a:pt x="706" y="1343"/>
                    <a:pt x="977" y="1018"/>
                    <a:pt x="1113" y="611"/>
                  </a:cubicBezTo>
                  <a:cubicBezTo>
                    <a:pt x="1126" y="598"/>
                    <a:pt x="1113" y="570"/>
                    <a:pt x="1086" y="557"/>
                  </a:cubicBezTo>
                  <a:cubicBezTo>
                    <a:pt x="1199" y="492"/>
                    <a:pt x="1329" y="454"/>
                    <a:pt x="1445" y="454"/>
                  </a:cubicBezTo>
                  <a:close/>
                  <a:moveTo>
                    <a:pt x="1425" y="1"/>
                  </a:moveTo>
                  <a:cubicBezTo>
                    <a:pt x="883" y="1"/>
                    <a:pt x="419" y="534"/>
                    <a:pt x="272" y="1059"/>
                  </a:cubicBezTo>
                  <a:cubicBezTo>
                    <a:pt x="245" y="1113"/>
                    <a:pt x="258" y="1181"/>
                    <a:pt x="313" y="1235"/>
                  </a:cubicBezTo>
                  <a:cubicBezTo>
                    <a:pt x="82" y="1669"/>
                    <a:pt x="1" y="2171"/>
                    <a:pt x="68" y="2659"/>
                  </a:cubicBezTo>
                  <a:cubicBezTo>
                    <a:pt x="122" y="2924"/>
                    <a:pt x="291" y="3215"/>
                    <a:pt x="603" y="3215"/>
                  </a:cubicBezTo>
                  <a:cubicBezTo>
                    <a:pt x="610" y="3215"/>
                    <a:pt x="617" y="3215"/>
                    <a:pt x="625" y="3215"/>
                  </a:cubicBezTo>
                  <a:cubicBezTo>
                    <a:pt x="1045" y="3201"/>
                    <a:pt x="1276" y="2550"/>
                    <a:pt x="1479" y="2266"/>
                  </a:cubicBezTo>
                  <a:cubicBezTo>
                    <a:pt x="1818" y="1723"/>
                    <a:pt x="2781" y="679"/>
                    <a:pt x="1913" y="150"/>
                  </a:cubicBezTo>
                  <a:cubicBezTo>
                    <a:pt x="1748" y="46"/>
                    <a:pt x="1583" y="1"/>
                    <a:pt x="1425"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0" name="Google Shape;2094;p78"/>
            <p:cNvSpPr/>
            <p:nvPr/>
          </p:nvSpPr>
          <p:spPr>
            <a:xfrm>
              <a:off x="1048100" y="1582475"/>
              <a:ext cx="40250" cy="32125"/>
            </a:xfrm>
            <a:custGeom>
              <a:avLst/>
              <a:gdLst/>
              <a:ahLst/>
              <a:cxnLst/>
              <a:rect l="l" t="t" r="r" b="b"/>
              <a:pathLst>
                <a:path w="1610" h="1285" extrusionOk="0">
                  <a:moveTo>
                    <a:pt x="187" y="0"/>
                  </a:moveTo>
                  <a:cubicBezTo>
                    <a:pt x="178" y="0"/>
                    <a:pt x="168" y="5"/>
                    <a:pt x="163" y="15"/>
                  </a:cubicBezTo>
                  <a:cubicBezTo>
                    <a:pt x="0" y="408"/>
                    <a:pt x="28" y="937"/>
                    <a:pt x="434" y="1168"/>
                  </a:cubicBezTo>
                  <a:cubicBezTo>
                    <a:pt x="575" y="1245"/>
                    <a:pt x="735" y="1284"/>
                    <a:pt x="890" y="1284"/>
                  </a:cubicBezTo>
                  <a:cubicBezTo>
                    <a:pt x="1197" y="1284"/>
                    <a:pt x="1488" y="1131"/>
                    <a:pt x="1587" y="815"/>
                  </a:cubicBezTo>
                  <a:cubicBezTo>
                    <a:pt x="1609" y="706"/>
                    <a:pt x="1534" y="624"/>
                    <a:pt x="1441" y="624"/>
                  </a:cubicBezTo>
                  <a:cubicBezTo>
                    <a:pt x="1418" y="624"/>
                    <a:pt x="1394" y="628"/>
                    <a:pt x="1370" y="639"/>
                  </a:cubicBezTo>
                  <a:cubicBezTo>
                    <a:pt x="1202" y="734"/>
                    <a:pt x="993" y="828"/>
                    <a:pt x="794" y="828"/>
                  </a:cubicBezTo>
                  <a:cubicBezTo>
                    <a:pt x="736" y="828"/>
                    <a:pt x="679" y="820"/>
                    <a:pt x="624" y="802"/>
                  </a:cubicBezTo>
                  <a:cubicBezTo>
                    <a:pt x="299" y="707"/>
                    <a:pt x="109" y="354"/>
                    <a:pt x="217" y="29"/>
                  </a:cubicBezTo>
                  <a:cubicBezTo>
                    <a:pt x="217" y="12"/>
                    <a:pt x="202" y="0"/>
                    <a:pt x="187"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1" name="Google Shape;2095;p78"/>
            <p:cNvSpPr/>
            <p:nvPr/>
          </p:nvSpPr>
          <p:spPr>
            <a:xfrm>
              <a:off x="1098775" y="1481875"/>
              <a:ext cx="64625" cy="53025"/>
            </a:xfrm>
            <a:custGeom>
              <a:avLst/>
              <a:gdLst/>
              <a:ahLst/>
              <a:cxnLst/>
              <a:rect l="l" t="t" r="r" b="b"/>
              <a:pathLst>
                <a:path w="2585" h="2121" extrusionOk="0">
                  <a:moveTo>
                    <a:pt x="993" y="1"/>
                  </a:moveTo>
                  <a:cubicBezTo>
                    <a:pt x="896" y="1"/>
                    <a:pt x="798" y="13"/>
                    <a:pt x="699" y="38"/>
                  </a:cubicBezTo>
                  <a:cubicBezTo>
                    <a:pt x="347" y="120"/>
                    <a:pt x="252" y="283"/>
                    <a:pt x="21" y="540"/>
                  </a:cubicBezTo>
                  <a:cubicBezTo>
                    <a:pt x="1" y="571"/>
                    <a:pt x="26" y="609"/>
                    <a:pt x="52" y="609"/>
                  </a:cubicBezTo>
                  <a:cubicBezTo>
                    <a:pt x="60" y="609"/>
                    <a:pt x="69" y="605"/>
                    <a:pt x="76" y="594"/>
                  </a:cubicBezTo>
                  <a:cubicBezTo>
                    <a:pt x="200" y="475"/>
                    <a:pt x="375" y="427"/>
                    <a:pt x="561" y="427"/>
                  </a:cubicBezTo>
                  <a:cubicBezTo>
                    <a:pt x="883" y="427"/>
                    <a:pt x="1238" y="572"/>
                    <a:pt x="1418" y="744"/>
                  </a:cubicBezTo>
                  <a:cubicBezTo>
                    <a:pt x="1744" y="1056"/>
                    <a:pt x="1825" y="1571"/>
                    <a:pt x="1934" y="1978"/>
                  </a:cubicBezTo>
                  <a:cubicBezTo>
                    <a:pt x="1961" y="2073"/>
                    <a:pt x="2042" y="2120"/>
                    <a:pt x="2123" y="2120"/>
                  </a:cubicBezTo>
                  <a:cubicBezTo>
                    <a:pt x="2205" y="2120"/>
                    <a:pt x="2286" y="2073"/>
                    <a:pt x="2313" y="1978"/>
                  </a:cubicBezTo>
                  <a:cubicBezTo>
                    <a:pt x="2585" y="1300"/>
                    <a:pt x="2218" y="513"/>
                    <a:pt x="1595" y="161"/>
                  </a:cubicBezTo>
                  <a:cubicBezTo>
                    <a:pt x="1409" y="58"/>
                    <a:pt x="1204" y="1"/>
                    <a:pt x="993"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2" name="Google Shape;2096;p78"/>
            <p:cNvSpPr/>
            <p:nvPr/>
          </p:nvSpPr>
          <p:spPr>
            <a:xfrm>
              <a:off x="1464800" y="1787600"/>
              <a:ext cx="81925" cy="104650"/>
            </a:xfrm>
            <a:custGeom>
              <a:avLst/>
              <a:gdLst/>
              <a:ahLst/>
              <a:cxnLst/>
              <a:rect l="l" t="t" r="r" b="b"/>
              <a:pathLst>
                <a:path w="3277" h="4186" extrusionOk="0">
                  <a:moveTo>
                    <a:pt x="2356" y="689"/>
                  </a:moveTo>
                  <a:cubicBezTo>
                    <a:pt x="2694" y="689"/>
                    <a:pt x="2582" y="1251"/>
                    <a:pt x="2550" y="1480"/>
                  </a:cubicBezTo>
                  <a:cubicBezTo>
                    <a:pt x="2468" y="2063"/>
                    <a:pt x="2211" y="2877"/>
                    <a:pt x="1722" y="3256"/>
                  </a:cubicBezTo>
                  <a:cubicBezTo>
                    <a:pt x="1653" y="3369"/>
                    <a:pt x="1576" y="3427"/>
                    <a:pt x="1489" y="3427"/>
                  </a:cubicBezTo>
                  <a:cubicBezTo>
                    <a:pt x="1389" y="3427"/>
                    <a:pt x="1277" y="3349"/>
                    <a:pt x="1153" y="3189"/>
                  </a:cubicBezTo>
                  <a:cubicBezTo>
                    <a:pt x="1194" y="3039"/>
                    <a:pt x="1248" y="2904"/>
                    <a:pt x="1302" y="2755"/>
                  </a:cubicBezTo>
                  <a:cubicBezTo>
                    <a:pt x="1316" y="2714"/>
                    <a:pt x="1329" y="2660"/>
                    <a:pt x="1343" y="2619"/>
                  </a:cubicBezTo>
                  <a:cubicBezTo>
                    <a:pt x="1492" y="2348"/>
                    <a:pt x="1614" y="2063"/>
                    <a:pt x="1668" y="1765"/>
                  </a:cubicBezTo>
                  <a:cubicBezTo>
                    <a:pt x="1736" y="1520"/>
                    <a:pt x="1804" y="910"/>
                    <a:pt x="2021" y="802"/>
                  </a:cubicBezTo>
                  <a:cubicBezTo>
                    <a:pt x="2164" y="722"/>
                    <a:pt x="2273" y="689"/>
                    <a:pt x="2356" y="689"/>
                  </a:cubicBezTo>
                  <a:close/>
                  <a:moveTo>
                    <a:pt x="2478" y="0"/>
                  </a:moveTo>
                  <a:cubicBezTo>
                    <a:pt x="2433" y="0"/>
                    <a:pt x="2385" y="5"/>
                    <a:pt x="2333" y="15"/>
                  </a:cubicBezTo>
                  <a:cubicBezTo>
                    <a:pt x="1695" y="151"/>
                    <a:pt x="1438" y="829"/>
                    <a:pt x="1275" y="1548"/>
                  </a:cubicBezTo>
                  <a:cubicBezTo>
                    <a:pt x="1261" y="1561"/>
                    <a:pt x="1234" y="1588"/>
                    <a:pt x="1221" y="1602"/>
                  </a:cubicBezTo>
                  <a:cubicBezTo>
                    <a:pt x="936" y="2117"/>
                    <a:pt x="0" y="4016"/>
                    <a:pt x="1166" y="4179"/>
                  </a:cubicBezTo>
                  <a:cubicBezTo>
                    <a:pt x="1200" y="4183"/>
                    <a:pt x="1232" y="4185"/>
                    <a:pt x="1265" y="4185"/>
                  </a:cubicBezTo>
                  <a:cubicBezTo>
                    <a:pt x="2128" y="4185"/>
                    <a:pt x="2814" y="2675"/>
                    <a:pt x="2984" y="2009"/>
                  </a:cubicBezTo>
                  <a:cubicBezTo>
                    <a:pt x="3112" y="1508"/>
                    <a:pt x="3277" y="0"/>
                    <a:pt x="2478"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3" name="Google Shape;2097;p78"/>
            <p:cNvSpPr/>
            <p:nvPr/>
          </p:nvSpPr>
          <p:spPr>
            <a:xfrm>
              <a:off x="1495650" y="1758125"/>
              <a:ext cx="69175" cy="47425"/>
            </a:xfrm>
            <a:custGeom>
              <a:avLst/>
              <a:gdLst/>
              <a:ahLst/>
              <a:cxnLst/>
              <a:rect l="l" t="t" r="r" b="b"/>
              <a:pathLst>
                <a:path w="2767" h="1897" extrusionOk="0">
                  <a:moveTo>
                    <a:pt x="1224" y="0"/>
                  </a:moveTo>
                  <a:cubicBezTo>
                    <a:pt x="922" y="0"/>
                    <a:pt x="630" y="108"/>
                    <a:pt x="394" y="299"/>
                  </a:cubicBezTo>
                  <a:cubicBezTo>
                    <a:pt x="244" y="421"/>
                    <a:pt x="136" y="584"/>
                    <a:pt x="68" y="760"/>
                  </a:cubicBezTo>
                  <a:cubicBezTo>
                    <a:pt x="0" y="950"/>
                    <a:pt x="54" y="1086"/>
                    <a:pt x="54" y="1262"/>
                  </a:cubicBezTo>
                  <a:cubicBezTo>
                    <a:pt x="54" y="1286"/>
                    <a:pt x="73" y="1300"/>
                    <a:pt x="91" y="1300"/>
                  </a:cubicBezTo>
                  <a:cubicBezTo>
                    <a:pt x="104" y="1300"/>
                    <a:pt x="117" y="1293"/>
                    <a:pt x="122" y="1275"/>
                  </a:cubicBezTo>
                  <a:cubicBezTo>
                    <a:pt x="189" y="851"/>
                    <a:pt x="735" y="555"/>
                    <a:pt x="1168" y="555"/>
                  </a:cubicBezTo>
                  <a:cubicBezTo>
                    <a:pt x="1260" y="555"/>
                    <a:pt x="1348" y="569"/>
                    <a:pt x="1424" y="597"/>
                  </a:cubicBezTo>
                  <a:cubicBezTo>
                    <a:pt x="1858" y="774"/>
                    <a:pt x="2075" y="1330"/>
                    <a:pt x="2129" y="1764"/>
                  </a:cubicBezTo>
                  <a:cubicBezTo>
                    <a:pt x="2142" y="1858"/>
                    <a:pt x="2210" y="1897"/>
                    <a:pt x="2284" y="1897"/>
                  </a:cubicBezTo>
                  <a:cubicBezTo>
                    <a:pt x="2371" y="1897"/>
                    <a:pt x="2466" y="1844"/>
                    <a:pt x="2496" y="1764"/>
                  </a:cubicBezTo>
                  <a:cubicBezTo>
                    <a:pt x="2767" y="1004"/>
                    <a:pt x="2211" y="150"/>
                    <a:pt x="1411" y="14"/>
                  </a:cubicBezTo>
                  <a:cubicBezTo>
                    <a:pt x="1348" y="5"/>
                    <a:pt x="1286" y="0"/>
                    <a:pt x="122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4" name="Google Shape;2098;p78"/>
            <p:cNvSpPr/>
            <p:nvPr/>
          </p:nvSpPr>
          <p:spPr>
            <a:xfrm>
              <a:off x="1442075" y="1885050"/>
              <a:ext cx="52350" cy="48075"/>
            </a:xfrm>
            <a:custGeom>
              <a:avLst/>
              <a:gdLst/>
              <a:ahLst/>
              <a:cxnLst/>
              <a:rect l="l" t="t" r="r" b="b"/>
              <a:pathLst>
                <a:path w="2094" h="1923" extrusionOk="0">
                  <a:moveTo>
                    <a:pt x="329" y="1"/>
                  </a:moveTo>
                  <a:cubicBezTo>
                    <a:pt x="300" y="1"/>
                    <a:pt x="269" y="16"/>
                    <a:pt x="258" y="50"/>
                  </a:cubicBezTo>
                  <a:cubicBezTo>
                    <a:pt x="136" y="348"/>
                    <a:pt x="0" y="633"/>
                    <a:pt x="82" y="959"/>
                  </a:cubicBezTo>
                  <a:cubicBezTo>
                    <a:pt x="136" y="1271"/>
                    <a:pt x="312" y="1542"/>
                    <a:pt x="570" y="1732"/>
                  </a:cubicBezTo>
                  <a:cubicBezTo>
                    <a:pt x="752" y="1855"/>
                    <a:pt x="991" y="1923"/>
                    <a:pt x="1226" y="1923"/>
                  </a:cubicBezTo>
                  <a:cubicBezTo>
                    <a:pt x="1587" y="1923"/>
                    <a:pt x="1939" y="1762"/>
                    <a:pt x="2062" y="1393"/>
                  </a:cubicBezTo>
                  <a:cubicBezTo>
                    <a:pt x="2094" y="1243"/>
                    <a:pt x="1983" y="1119"/>
                    <a:pt x="1855" y="1119"/>
                  </a:cubicBezTo>
                  <a:cubicBezTo>
                    <a:pt x="1821" y="1119"/>
                    <a:pt x="1785" y="1128"/>
                    <a:pt x="1750" y="1149"/>
                  </a:cubicBezTo>
                  <a:cubicBezTo>
                    <a:pt x="1551" y="1269"/>
                    <a:pt x="1353" y="1368"/>
                    <a:pt x="1151" y="1368"/>
                  </a:cubicBezTo>
                  <a:cubicBezTo>
                    <a:pt x="1036" y="1368"/>
                    <a:pt x="919" y="1336"/>
                    <a:pt x="801" y="1257"/>
                  </a:cubicBezTo>
                  <a:cubicBezTo>
                    <a:pt x="462" y="1040"/>
                    <a:pt x="285" y="457"/>
                    <a:pt x="394" y="77"/>
                  </a:cubicBezTo>
                  <a:cubicBezTo>
                    <a:pt x="409" y="30"/>
                    <a:pt x="370" y="1"/>
                    <a:pt x="329"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5" name="Google Shape;2099;p78"/>
            <p:cNvSpPr/>
            <p:nvPr/>
          </p:nvSpPr>
          <p:spPr>
            <a:xfrm>
              <a:off x="1544675" y="1832400"/>
              <a:ext cx="38125" cy="62875"/>
            </a:xfrm>
            <a:custGeom>
              <a:avLst/>
              <a:gdLst/>
              <a:ahLst/>
              <a:cxnLst/>
              <a:rect l="l" t="t" r="r" b="b"/>
              <a:pathLst>
                <a:path w="1525" h="2515" extrusionOk="0">
                  <a:moveTo>
                    <a:pt x="1193" y="0"/>
                  </a:moveTo>
                  <a:cubicBezTo>
                    <a:pt x="1124" y="0"/>
                    <a:pt x="1059" y="40"/>
                    <a:pt x="1036" y="135"/>
                  </a:cubicBezTo>
                  <a:cubicBezTo>
                    <a:pt x="969" y="556"/>
                    <a:pt x="847" y="963"/>
                    <a:pt x="684" y="1369"/>
                  </a:cubicBezTo>
                  <a:cubicBezTo>
                    <a:pt x="494" y="1709"/>
                    <a:pt x="277" y="2048"/>
                    <a:pt x="46" y="2373"/>
                  </a:cubicBezTo>
                  <a:cubicBezTo>
                    <a:pt x="0" y="2454"/>
                    <a:pt x="72" y="2515"/>
                    <a:pt x="144" y="2515"/>
                  </a:cubicBezTo>
                  <a:cubicBezTo>
                    <a:pt x="157" y="2515"/>
                    <a:pt x="170" y="2513"/>
                    <a:pt x="182" y="2509"/>
                  </a:cubicBezTo>
                  <a:cubicBezTo>
                    <a:pt x="996" y="2143"/>
                    <a:pt x="1525" y="1044"/>
                    <a:pt x="1416" y="190"/>
                  </a:cubicBezTo>
                  <a:cubicBezTo>
                    <a:pt x="1400" y="79"/>
                    <a:pt x="1292" y="0"/>
                    <a:pt x="1193"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6" name="Google Shape;2100;p78"/>
            <p:cNvSpPr/>
            <p:nvPr/>
          </p:nvSpPr>
          <p:spPr>
            <a:xfrm>
              <a:off x="1577825" y="1725900"/>
              <a:ext cx="19225" cy="65175"/>
            </a:xfrm>
            <a:custGeom>
              <a:avLst/>
              <a:gdLst/>
              <a:ahLst/>
              <a:cxnLst/>
              <a:rect l="l" t="t" r="r" b="b"/>
              <a:pathLst>
                <a:path w="769" h="2607" extrusionOk="0">
                  <a:moveTo>
                    <a:pt x="314" y="0"/>
                  </a:moveTo>
                  <a:cubicBezTo>
                    <a:pt x="208" y="0"/>
                    <a:pt x="90" y="91"/>
                    <a:pt x="90" y="205"/>
                  </a:cubicBezTo>
                  <a:cubicBezTo>
                    <a:pt x="90" y="584"/>
                    <a:pt x="144" y="964"/>
                    <a:pt x="131" y="1344"/>
                  </a:cubicBezTo>
                  <a:cubicBezTo>
                    <a:pt x="117" y="1737"/>
                    <a:pt x="49" y="2103"/>
                    <a:pt x="9" y="2470"/>
                  </a:cubicBezTo>
                  <a:cubicBezTo>
                    <a:pt x="0" y="2561"/>
                    <a:pt x="73" y="2606"/>
                    <a:pt x="147" y="2606"/>
                  </a:cubicBezTo>
                  <a:cubicBezTo>
                    <a:pt x="193" y="2606"/>
                    <a:pt x="240" y="2588"/>
                    <a:pt x="266" y="2551"/>
                  </a:cubicBezTo>
                  <a:cubicBezTo>
                    <a:pt x="700" y="1805"/>
                    <a:pt x="768" y="910"/>
                    <a:pt x="456" y="96"/>
                  </a:cubicBezTo>
                  <a:cubicBezTo>
                    <a:pt x="427" y="28"/>
                    <a:pt x="372" y="0"/>
                    <a:pt x="31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7" name="Google Shape;2101;p78"/>
            <p:cNvSpPr/>
            <p:nvPr/>
          </p:nvSpPr>
          <p:spPr>
            <a:xfrm>
              <a:off x="1157275" y="1706450"/>
              <a:ext cx="27600" cy="59500"/>
            </a:xfrm>
            <a:custGeom>
              <a:avLst/>
              <a:gdLst/>
              <a:ahLst/>
              <a:cxnLst/>
              <a:rect l="l" t="t" r="r" b="b"/>
              <a:pathLst>
                <a:path w="1104" h="2380" extrusionOk="0">
                  <a:moveTo>
                    <a:pt x="585" y="0"/>
                  </a:moveTo>
                  <a:cubicBezTo>
                    <a:pt x="571" y="0"/>
                    <a:pt x="557" y="6"/>
                    <a:pt x="543" y="20"/>
                  </a:cubicBezTo>
                  <a:cubicBezTo>
                    <a:pt x="204" y="386"/>
                    <a:pt x="0" y="766"/>
                    <a:pt x="68" y="1281"/>
                  </a:cubicBezTo>
                  <a:cubicBezTo>
                    <a:pt x="136" y="1796"/>
                    <a:pt x="367" y="2176"/>
                    <a:pt x="841" y="2366"/>
                  </a:cubicBezTo>
                  <a:cubicBezTo>
                    <a:pt x="860" y="2375"/>
                    <a:pt x="878" y="2380"/>
                    <a:pt x="897" y="2380"/>
                  </a:cubicBezTo>
                  <a:cubicBezTo>
                    <a:pt x="1010" y="2380"/>
                    <a:pt x="1103" y="2214"/>
                    <a:pt x="1045" y="2108"/>
                  </a:cubicBezTo>
                  <a:cubicBezTo>
                    <a:pt x="679" y="1525"/>
                    <a:pt x="339" y="793"/>
                    <a:pt x="638" y="101"/>
                  </a:cubicBezTo>
                  <a:cubicBezTo>
                    <a:pt x="658" y="51"/>
                    <a:pt x="626" y="0"/>
                    <a:pt x="585"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8" name="Google Shape;2102;p78"/>
            <p:cNvSpPr/>
            <p:nvPr/>
          </p:nvSpPr>
          <p:spPr>
            <a:xfrm>
              <a:off x="1107775" y="1725400"/>
              <a:ext cx="48325" cy="61450"/>
            </a:xfrm>
            <a:custGeom>
              <a:avLst/>
              <a:gdLst/>
              <a:ahLst/>
              <a:cxnLst/>
              <a:rect l="l" t="t" r="r" b="b"/>
              <a:pathLst>
                <a:path w="1933" h="2458" extrusionOk="0">
                  <a:moveTo>
                    <a:pt x="572" y="1"/>
                  </a:moveTo>
                  <a:cubicBezTo>
                    <a:pt x="551" y="1"/>
                    <a:pt x="530" y="11"/>
                    <a:pt x="516" y="35"/>
                  </a:cubicBezTo>
                  <a:cubicBezTo>
                    <a:pt x="0" y="957"/>
                    <a:pt x="461" y="2191"/>
                    <a:pt x="1533" y="2449"/>
                  </a:cubicBezTo>
                  <a:cubicBezTo>
                    <a:pt x="1553" y="2455"/>
                    <a:pt x="1573" y="2457"/>
                    <a:pt x="1592" y="2457"/>
                  </a:cubicBezTo>
                  <a:cubicBezTo>
                    <a:pt x="1803" y="2457"/>
                    <a:pt x="1933" y="2139"/>
                    <a:pt x="1709" y="2015"/>
                  </a:cubicBezTo>
                  <a:cubicBezTo>
                    <a:pt x="1031" y="1662"/>
                    <a:pt x="529" y="876"/>
                    <a:pt x="638" y="89"/>
                  </a:cubicBezTo>
                  <a:cubicBezTo>
                    <a:pt x="647" y="36"/>
                    <a:pt x="610" y="1"/>
                    <a:pt x="572"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9" name="Google Shape;2103;p78"/>
            <p:cNvSpPr/>
            <p:nvPr/>
          </p:nvSpPr>
          <p:spPr>
            <a:xfrm>
              <a:off x="1336625" y="1673925"/>
              <a:ext cx="29525" cy="59050"/>
            </a:xfrm>
            <a:custGeom>
              <a:avLst/>
              <a:gdLst/>
              <a:ahLst/>
              <a:cxnLst/>
              <a:rect l="l" t="t" r="r" b="b"/>
              <a:pathLst>
                <a:path w="1181" h="2362" extrusionOk="0">
                  <a:moveTo>
                    <a:pt x="752" y="1"/>
                  </a:moveTo>
                  <a:cubicBezTo>
                    <a:pt x="687" y="1"/>
                    <a:pt x="626" y="38"/>
                    <a:pt x="611" y="114"/>
                  </a:cubicBezTo>
                  <a:cubicBezTo>
                    <a:pt x="462" y="534"/>
                    <a:pt x="665" y="1958"/>
                    <a:pt x="136" y="2080"/>
                  </a:cubicBezTo>
                  <a:cubicBezTo>
                    <a:pt x="1" y="2121"/>
                    <a:pt x="28" y="2284"/>
                    <a:pt x="136" y="2324"/>
                  </a:cubicBezTo>
                  <a:cubicBezTo>
                    <a:pt x="198" y="2350"/>
                    <a:pt x="256" y="2361"/>
                    <a:pt x="310" y="2361"/>
                  </a:cubicBezTo>
                  <a:cubicBezTo>
                    <a:pt x="603" y="2361"/>
                    <a:pt x="791" y="2029"/>
                    <a:pt x="882" y="1755"/>
                  </a:cubicBezTo>
                  <a:cubicBezTo>
                    <a:pt x="1059" y="1239"/>
                    <a:pt x="1181" y="575"/>
                    <a:pt x="896" y="73"/>
                  </a:cubicBezTo>
                  <a:cubicBezTo>
                    <a:pt x="860" y="25"/>
                    <a:pt x="805" y="1"/>
                    <a:pt x="752"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0" name="Google Shape;2104;p78"/>
            <p:cNvSpPr/>
            <p:nvPr/>
          </p:nvSpPr>
          <p:spPr>
            <a:xfrm>
              <a:off x="1363750" y="1677400"/>
              <a:ext cx="44100" cy="73200"/>
            </a:xfrm>
            <a:custGeom>
              <a:avLst/>
              <a:gdLst/>
              <a:ahLst/>
              <a:cxnLst/>
              <a:rect l="l" t="t" r="r" b="b"/>
              <a:pathLst>
                <a:path w="1764" h="2928" extrusionOk="0">
                  <a:moveTo>
                    <a:pt x="1460" y="0"/>
                  </a:moveTo>
                  <a:cubicBezTo>
                    <a:pt x="1350" y="0"/>
                    <a:pt x="1235" y="61"/>
                    <a:pt x="1208" y="178"/>
                  </a:cubicBezTo>
                  <a:cubicBezTo>
                    <a:pt x="991" y="1128"/>
                    <a:pt x="977" y="2267"/>
                    <a:pt x="41" y="2809"/>
                  </a:cubicBezTo>
                  <a:cubicBezTo>
                    <a:pt x="1" y="2823"/>
                    <a:pt x="14" y="2877"/>
                    <a:pt x="55" y="2891"/>
                  </a:cubicBezTo>
                  <a:cubicBezTo>
                    <a:pt x="131" y="2916"/>
                    <a:pt x="205" y="2927"/>
                    <a:pt x="279" y="2927"/>
                  </a:cubicBezTo>
                  <a:cubicBezTo>
                    <a:pt x="677" y="2927"/>
                    <a:pt x="1029" y="2585"/>
                    <a:pt x="1235" y="2253"/>
                  </a:cubicBezTo>
                  <a:cubicBezTo>
                    <a:pt x="1615" y="1629"/>
                    <a:pt x="1764" y="897"/>
                    <a:pt x="1682" y="178"/>
                  </a:cubicBezTo>
                  <a:cubicBezTo>
                    <a:pt x="1669" y="58"/>
                    <a:pt x="1567" y="0"/>
                    <a:pt x="1460"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1" name="Google Shape;2105;p78"/>
            <p:cNvSpPr/>
            <p:nvPr/>
          </p:nvSpPr>
          <p:spPr>
            <a:xfrm>
              <a:off x="1268525" y="1904750"/>
              <a:ext cx="48350" cy="21600"/>
            </a:xfrm>
            <a:custGeom>
              <a:avLst/>
              <a:gdLst/>
              <a:ahLst/>
              <a:cxnLst/>
              <a:rect l="l" t="t" r="r" b="b"/>
              <a:pathLst>
                <a:path w="1934" h="864" extrusionOk="0">
                  <a:moveTo>
                    <a:pt x="1698" y="1"/>
                  </a:moveTo>
                  <a:cubicBezTo>
                    <a:pt x="1679" y="1"/>
                    <a:pt x="1660" y="3"/>
                    <a:pt x="1640" y="8"/>
                  </a:cubicBezTo>
                  <a:cubicBezTo>
                    <a:pt x="1274" y="103"/>
                    <a:pt x="1002" y="320"/>
                    <a:pt x="609" y="333"/>
                  </a:cubicBezTo>
                  <a:cubicBezTo>
                    <a:pt x="573" y="333"/>
                    <a:pt x="459" y="323"/>
                    <a:pt x="342" y="323"/>
                  </a:cubicBezTo>
                  <a:cubicBezTo>
                    <a:pt x="197" y="323"/>
                    <a:pt x="47" y="339"/>
                    <a:pt x="39" y="415"/>
                  </a:cubicBezTo>
                  <a:cubicBezTo>
                    <a:pt x="1" y="737"/>
                    <a:pt x="575" y="863"/>
                    <a:pt x="841" y="863"/>
                  </a:cubicBezTo>
                  <a:cubicBezTo>
                    <a:pt x="855" y="863"/>
                    <a:pt x="868" y="863"/>
                    <a:pt x="880" y="862"/>
                  </a:cubicBezTo>
                  <a:cubicBezTo>
                    <a:pt x="1301" y="849"/>
                    <a:pt x="1762" y="686"/>
                    <a:pt x="1897" y="266"/>
                  </a:cubicBezTo>
                  <a:cubicBezTo>
                    <a:pt x="1933" y="123"/>
                    <a:pt x="1833" y="1"/>
                    <a:pt x="1698"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2" name="Google Shape;2106;p78"/>
            <p:cNvSpPr/>
            <p:nvPr/>
          </p:nvSpPr>
          <p:spPr>
            <a:xfrm>
              <a:off x="1250975" y="1946650"/>
              <a:ext cx="78000" cy="22075"/>
            </a:xfrm>
            <a:custGeom>
              <a:avLst/>
              <a:gdLst/>
              <a:ahLst/>
              <a:cxnLst/>
              <a:rect l="l" t="t" r="r" b="b"/>
              <a:pathLst>
                <a:path w="3120" h="883" extrusionOk="0">
                  <a:moveTo>
                    <a:pt x="2805" y="1"/>
                  </a:moveTo>
                  <a:cubicBezTo>
                    <a:pt x="2782" y="1"/>
                    <a:pt x="2758" y="5"/>
                    <a:pt x="2735" y="14"/>
                  </a:cubicBezTo>
                  <a:cubicBezTo>
                    <a:pt x="2021" y="320"/>
                    <a:pt x="1344" y="636"/>
                    <a:pt x="578" y="636"/>
                  </a:cubicBezTo>
                  <a:cubicBezTo>
                    <a:pt x="429" y="636"/>
                    <a:pt x="275" y="623"/>
                    <a:pt x="118" y="597"/>
                  </a:cubicBezTo>
                  <a:cubicBezTo>
                    <a:pt x="114" y="596"/>
                    <a:pt x="110" y="596"/>
                    <a:pt x="106" y="596"/>
                  </a:cubicBezTo>
                  <a:cubicBezTo>
                    <a:pt x="33" y="596"/>
                    <a:pt x="0" y="720"/>
                    <a:pt x="90" y="746"/>
                  </a:cubicBezTo>
                  <a:cubicBezTo>
                    <a:pt x="459" y="828"/>
                    <a:pt x="844" y="883"/>
                    <a:pt x="1223" y="883"/>
                  </a:cubicBezTo>
                  <a:cubicBezTo>
                    <a:pt x="1848" y="883"/>
                    <a:pt x="2459" y="734"/>
                    <a:pt x="2966" y="312"/>
                  </a:cubicBezTo>
                  <a:cubicBezTo>
                    <a:pt x="3119" y="182"/>
                    <a:pt x="2964" y="1"/>
                    <a:pt x="2805"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223" name="Nin9"/>
          <p:cNvGrpSpPr/>
          <p:nvPr/>
        </p:nvGrpSpPr>
        <p:grpSpPr>
          <a:xfrm>
            <a:off x="5388428" y="3186145"/>
            <a:ext cx="1191775" cy="1125975"/>
            <a:chOff x="686675" y="1159675"/>
            <a:chExt cx="1191775" cy="1125975"/>
          </a:xfrm>
        </p:grpSpPr>
        <p:sp>
          <p:nvSpPr>
            <p:cNvPr id="224" name="Google Shape;2087;p78"/>
            <p:cNvSpPr/>
            <p:nvPr/>
          </p:nvSpPr>
          <p:spPr>
            <a:xfrm>
              <a:off x="686675" y="1159675"/>
              <a:ext cx="1191775" cy="1125975"/>
            </a:xfrm>
            <a:custGeom>
              <a:avLst/>
              <a:gdLst/>
              <a:ahLst/>
              <a:cxnLst/>
              <a:rect l="l" t="t" r="r" b="b"/>
              <a:pathLst>
                <a:path w="47671" h="45039" extrusionOk="0">
                  <a:moveTo>
                    <a:pt x="23998" y="0"/>
                  </a:moveTo>
                  <a:cubicBezTo>
                    <a:pt x="23978" y="0"/>
                    <a:pt x="23958" y="1"/>
                    <a:pt x="23937" y="2"/>
                  </a:cubicBezTo>
                  <a:cubicBezTo>
                    <a:pt x="22866" y="83"/>
                    <a:pt x="22161" y="2036"/>
                    <a:pt x="21754" y="2796"/>
                  </a:cubicBezTo>
                  <a:cubicBezTo>
                    <a:pt x="21103" y="4030"/>
                    <a:pt x="20520" y="5359"/>
                    <a:pt x="20235" y="6729"/>
                  </a:cubicBezTo>
                  <a:cubicBezTo>
                    <a:pt x="19597" y="5929"/>
                    <a:pt x="18675" y="5264"/>
                    <a:pt x="17862" y="4667"/>
                  </a:cubicBezTo>
                  <a:cubicBezTo>
                    <a:pt x="17448" y="4375"/>
                    <a:pt x="16816" y="3788"/>
                    <a:pt x="16230" y="3788"/>
                  </a:cubicBezTo>
                  <a:cubicBezTo>
                    <a:pt x="16163" y="3788"/>
                    <a:pt x="16096" y="3796"/>
                    <a:pt x="16031" y="3813"/>
                  </a:cubicBezTo>
                  <a:cubicBezTo>
                    <a:pt x="15271" y="4016"/>
                    <a:pt x="15298" y="5372"/>
                    <a:pt x="15203" y="5956"/>
                  </a:cubicBezTo>
                  <a:cubicBezTo>
                    <a:pt x="15068" y="6878"/>
                    <a:pt x="15014" y="7814"/>
                    <a:pt x="15041" y="8749"/>
                  </a:cubicBezTo>
                  <a:cubicBezTo>
                    <a:pt x="13630" y="7651"/>
                    <a:pt x="11799" y="6891"/>
                    <a:pt x="10118" y="6349"/>
                  </a:cubicBezTo>
                  <a:cubicBezTo>
                    <a:pt x="9771" y="6236"/>
                    <a:pt x="9340" y="6076"/>
                    <a:pt x="8946" y="6076"/>
                  </a:cubicBezTo>
                  <a:cubicBezTo>
                    <a:pt x="8632" y="6076"/>
                    <a:pt x="8342" y="6178"/>
                    <a:pt x="8138" y="6485"/>
                  </a:cubicBezTo>
                  <a:cubicBezTo>
                    <a:pt x="7514" y="7420"/>
                    <a:pt x="8151" y="9644"/>
                    <a:pt x="8355" y="10621"/>
                  </a:cubicBezTo>
                  <a:cubicBezTo>
                    <a:pt x="8639" y="11950"/>
                    <a:pt x="9033" y="13333"/>
                    <a:pt x="9724" y="14513"/>
                  </a:cubicBezTo>
                  <a:cubicBezTo>
                    <a:pt x="9540" y="14507"/>
                    <a:pt x="9354" y="14505"/>
                    <a:pt x="9168" y="14505"/>
                  </a:cubicBezTo>
                  <a:cubicBezTo>
                    <a:pt x="8505" y="14505"/>
                    <a:pt x="7834" y="14539"/>
                    <a:pt x="7188" y="14581"/>
                  </a:cubicBezTo>
                  <a:cubicBezTo>
                    <a:pt x="6592" y="14608"/>
                    <a:pt x="5344" y="14595"/>
                    <a:pt x="4964" y="15178"/>
                  </a:cubicBezTo>
                  <a:cubicBezTo>
                    <a:pt x="4571" y="15747"/>
                    <a:pt x="5317" y="16764"/>
                    <a:pt x="5588" y="17307"/>
                  </a:cubicBezTo>
                  <a:cubicBezTo>
                    <a:pt x="5995" y="18121"/>
                    <a:pt x="6415" y="18989"/>
                    <a:pt x="6958" y="19721"/>
                  </a:cubicBezTo>
                  <a:cubicBezTo>
                    <a:pt x="5425" y="19857"/>
                    <a:pt x="3811" y="20426"/>
                    <a:pt x="2387" y="20928"/>
                  </a:cubicBezTo>
                  <a:cubicBezTo>
                    <a:pt x="1696" y="21186"/>
                    <a:pt x="0" y="21525"/>
                    <a:pt x="28" y="22555"/>
                  </a:cubicBezTo>
                  <a:cubicBezTo>
                    <a:pt x="68" y="23600"/>
                    <a:pt x="1967" y="24373"/>
                    <a:pt x="2686" y="24793"/>
                  </a:cubicBezTo>
                  <a:cubicBezTo>
                    <a:pt x="3879" y="25471"/>
                    <a:pt x="5154" y="26095"/>
                    <a:pt x="6497" y="26421"/>
                  </a:cubicBezTo>
                  <a:cubicBezTo>
                    <a:pt x="5683" y="27017"/>
                    <a:pt x="5005" y="27899"/>
                    <a:pt x="4395" y="28672"/>
                  </a:cubicBezTo>
                  <a:cubicBezTo>
                    <a:pt x="4055" y="29106"/>
                    <a:pt x="3350" y="29811"/>
                    <a:pt x="3486" y="30435"/>
                  </a:cubicBezTo>
                  <a:cubicBezTo>
                    <a:pt x="3662" y="31194"/>
                    <a:pt x="4991" y="31221"/>
                    <a:pt x="5561" y="31316"/>
                  </a:cubicBezTo>
                  <a:cubicBezTo>
                    <a:pt x="6440" y="31495"/>
                    <a:pt x="7340" y="31579"/>
                    <a:pt x="8233" y="31579"/>
                  </a:cubicBezTo>
                  <a:cubicBezTo>
                    <a:pt x="8360" y="31579"/>
                    <a:pt x="8486" y="31577"/>
                    <a:pt x="8612" y="31574"/>
                  </a:cubicBezTo>
                  <a:lnTo>
                    <a:pt x="8612" y="31574"/>
                  </a:lnTo>
                  <a:cubicBezTo>
                    <a:pt x="7595" y="33351"/>
                    <a:pt x="6917" y="35412"/>
                    <a:pt x="6415" y="37378"/>
                  </a:cubicBezTo>
                  <a:cubicBezTo>
                    <a:pt x="6171" y="38287"/>
                    <a:pt x="5954" y="39304"/>
                    <a:pt x="7134" y="39521"/>
                  </a:cubicBezTo>
                  <a:cubicBezTo>
                    <a:pt x="7270" y="39548"/>
                    <a:pt x="7413" y="39560"/>
                    <a:pt x="7561" y="39560"/>
                  </a:cubicBezTo>
                  <a:cubicBezTo>
                    <a:pt x="8860" y="39560"/>
                    <a:pt x="10563" y="38626"/>
                    <a:pt x="11609" y="38152"/>
                  </a:cubicBezTo>
                  <a:cubicBezTo>
                    <a:pt x="12979" y="37568"/>
                    <a:pt x="14268" y="36836"/>
                    <a:pt x="15475" y="35968"/>
                  </a:cubicBezTo>
                  <a:lnTo>
                    <a:pt x="15475" y="35968"/>
                  </a:lnTo>
                  <a:cubicBezTo>
                    <a:pt x="15163" y="37121"/>
                    <a:pt x="14959" y="38301"/>
                    <a:pt x="14851" y="39494"/>
                  </a:cubicBezTo>
                  <a:cubicBezTo>
                    <a:pt x="14783" y="40226"/>
                    <a:pt x="14620" y="41420"/>
                    <a:pt x="15502" y="41800"/>
                  </a:cubicBezTo>
                  <a:cubicBezTo>
                    <a:pt x="15621" y="41849"/>
                    <a:pt x="15747" y="41871"/>
                    <a:pt x="15877" y="41871"/>
                  </a:cubicBezTo>
                  <a:cubicBezTo>
                    <a:pt x="16631" y="41871"/>
                    <a:pt x="17517" y="41130"/>
                    <a:pt x="18038" y="40783"/>
                  </a:cubicBezTo>
                  <a:cubicBezTo>
                    <a:pt x="19001" y="40145"/>
                    <a:pt x="20045" y="39399"/>
                    <a:pt x="20804" y="38477"/>
                  </a:cubicBezTo>
                  <a:cubicBezTo>
                    <a:pt x="21021" y="39738"/>
                    <a:pt x="21388" y="40945"/>
                    <a:pt x="21889" y="42112"/>
                  </a:cubicBezTo>
                  <a:cubicBezTo>
                    <a:pt x="22215" y="42885"/>
                    <a:pt x="22757" y="44865"/>
                    <a:pt x="23775" y="45027"/>
                  </a:cubicBezTo>
                  <a:cubicBezTo>
                    <a:pt x="23821" y="45035"/>
                    <a:pt x="23868" y="45039"/>
                    <a:pt x="23913" y="45039"/>
                  </a:cubicBezTo>
                  <a:cubicBezTo>
                    <a:pt x="24831" y="45039"/>
                    <a:pt x="25363" y="43519"/>
                    <a:pt x="25673" y="42898"/>
                  </a:cubicBezTo>
                  <a:cubicBezTo>
                    <a:pt x="26365" y="41542"/>
                    <a:pt x="27138" y="40023"/>
                    <a:pt x="27463" y="38504"/>
                  </a:cubicBezTo>
                  <a:cubicBezTo>
                    <a:pt x="28128" y="39155"/>
                    <a:pt x="28928" y="39670"/>
                    <a:pt x="29674" y="40186"/>
                  </a:cubicBezTo>
                  <a:cubicBezTo>
                    <a:pt x="30099" y="40473"/>
                    <a:pt x="30796" y="41139"/>
                    <a:pt x="31395" y="41139"/>
                  </a:cubicBezTo>
                  <a:cubicBezTo>
                    <a:pt x="31503" y="41139"/>
                    <a:pt x="31608" y="41117"/>
                    <a:pt x="31708" y="41067"/>
                  </a:cubicBezTo>
                  <a:cubicBezTo>
                    <a:pt x="32346" y="40755"/>
                    <a:pt x="32481" y="39521"/>
                    <a:pt x="32590" y="38938"/>
                  </a:cubicBezTo>
                  <a:cubicBezTo>
                    <a:pt x="32739" y="38111"/>
                    <a:pt x="32888" y="37270"/>
                    <a:pt x="32970" y="36416"/>
                  </a:cubicBezTo>
                  <a:cubicBezTo>
                    <a:pt x="34041" y="37270"/>
                    <a:pt x="35384" y="37826"/>
                    <a:pt x="36658" y="38274"/>
                  </a:cubicBezTo>
                  <a:cubicBezTo>
                    <a:pt x="37399" y="38531"/>
                    <a:pt x="38895" y="39154"/>
                    <a:pt x="39978" y="39154"/>
                  </a:cubicBezTo>
                  <a:cubicBezTo>
                    <a:pt x="40264" y="39154"/>
                    <a:pt x="40520" y="39111"/>
                    <a:pt x="40727" y="39006"/>
                  </a:cubicBezTo>
                  <a:cubicBezTo>
                    <a:pt x="41473" y="38640"/>
                    <a:pt x="41242" y="37704"/>
                    <a:pt x="41107" y="37053"/>
                  </a:cubicBezTo>
                  <a:cubicBezTo>
                    <a:pt x="40768" y="35304"/>
                    <a:pt x="40239" y="33351"/>
                    <a:pt x="39289" y="31791"/>
                  </a:cubicBezTo>
                  <a:lnTo>
                    <a:pt x="39289" y="31791"/>
                  </a:lnTo>
                  <a:cubicBezTo>
                    <a:pt x="39349" y="31792"/>
                    <a:pt x="39409" y="31792"/>
                    <a:pt x="39469" y="31792"/>
                  </a:cubicBezTo>
                  <a:cubicBezTo>
                    <a:pt x="40357" y="31792"/>
                    <a:pt x="41233" y="31699"/>
                    <a:pt x="42097" y="31533"/>
                  </a:cubicBezTo>
                  <a:cubicBezTo>
                    <a:pt x="42680" y="31425"/>
                    <a:pt x="44009" y="31398"/>
                    <a:pt x="44172" y="30652"/>
                  </a:cubicBezTo>
                  <a:cubicBezTo>
                    <a:pt x="44307" y="30028"/>
                    <a:pt x="43616" y="29323"/>
                    <a:pt x="43277" y="28889"/>
                  </a:cubicBezTo>
                  <a:cubicBezTo>
                    <a:pt x="42666" y="28116"/>
                    <a:pt x="41975" y="27234"/>
                    <a:pt x="41174" y="26637"/>
                  </a:cubicBezTo>
                  <a:cubicBezTo>
                    <a:pt x="42517" y="26298"/>
                    <a:pt x="43792" y="25688"/>
                    <a:pt x="44985" y="25010"/>
                  </a:cubicBezTo>
                  <a:cubicBezTo>
                    <a:pt x="45704" y="24590"/>
                    <a:pt x="47603" y="23803"/>
                    <a:pt x="47630" y="22772"/>
                  </a:cubicBezTo>
                  <a:cubicBezTo>
                    <a:pt x="47671" y="21742"/>
                    <a:pt x="45975" y="21389"/>
                    <a:pt x="45297" y="21145"/>
                  </a:cubicBezTo>
                  <a:cubicBezTo>
                    <a:pt x="43860" y="20630"/>
                    <a:pt x="42246" y="20060"/>
                    <a:pt x="40713" y="19924"/>
                  </a:cubicBezTo>
                  <a:cubicBezTo>
                    <a:pt x="41269" y="19192"/>
                    <a:pt x="41690" y="18324"/>
                    <a:pt x="42097" y="17524"/>
                  </a:cubicBezTo>
                  <a:cubicBezTo>
                    <a:pt x="42368" y="16968"/>
                    <a:pt x="43127" y="15991"/>
                    <a:pt x="42721" y="15381"/>
                  </a:cubicBezTo>
                  <a:cubicBezTo>
                    <a:pt x="42314" y="14771"/>
                    <a:pt x="41093" y="14812"/>
                    <a:pt x="40496" y="14784"/>
                  </a:cubicBezTo>
                  <a:cubicBezTo>
                    <a:pt x="39845" y="14753"/>
                    <a:pt x="39186" y="14721"/>
                    <a:pt x="38524" y="14721"/>
                  </a:cubicBezTo>
                  <a:cubicBezTo>
                    <a:pt x="38332" y="14721"/>
                    <a:pt x="38139" y="14724"/>
                    <a:pt x="37947" y="14730"/>
                  </a:cubicBezTo>
                  <a:cubicBezTo>
                    <a:pt x="38652" y="13537"/>
                    <a:pt x="39045" y="12153"/>
                    <a:pt x="39316" y="10824"/>
                  </a:cubicBezTo>
                  <a:cubicBezTo>
                    <a:pt x="39520" y="9848"/>
                    <a:pt x="40171" y="7624"/>
                    <a:pt x="39547" y="6688"/>
                  </a:cubicBezTo>
                  <a:cubicBezTo>
                    <a:pt x="39341" y="6385"/>
                    <a:pt x="39049" y="6285"/>
                    <a:pt x="38732" y="6285"/>
                  </a:cubicBezTo>
                  <a:cubicBezTo>
                    <a:pt x="38339" y="6285"/>
                    <a:pt x="37907" y="6440"/>
                    <a:pt x="37553" y="6552"/>
                  </a:cubicBezTo>
                  <a:cubicBezTo>
                    <a:pt x="35872" y="7095"/>
                    <a:pt x="34041" y="7854"/>
                    <a:pt x="32617" y="8980"/>
                  </a:cubicBezTo>
                  <a:cubicBezTo>
                    <a:pt x="32576" y="8885"/>
                    <a:pt x="32522" y="8790"/>
                    <a:pt x="32454" y="8709"/>
                  </a:cubicBezTo>
                  <a:cubicBezTo>
                    <a:pt x="32427" y="8139"/>
                    <a:pt x="32373" y="7570"/>
                    <a:pt x="32332" y="7013"/>
                  </a:cubicBezTo>
                  <a:cubicBezTo>
                    <a:pt x="32278" y="6403"/>
                    <a:pt x="32251" y="5142"/>
                    <a:pt x="31640" y="4762"/>
                  </a:cubicBezTo>
                  <a:cubicBezTo>
                    <a:pt x="31523" y="4688"/>
                    <a:pt x="31393" y="4657"/>
                    <a:pt x="31255" y="4657"/>
                  </a:cubicBezTo>
                  <a:cubicBezTo>
                    <a:pt x="30660" y="4657"/>
                    <a:pt x="29924" y="5239"/>
                    <a:pt x="29484" y="5481"/>
                  </a:cubicBezTo>
                  <a:cubicBezTo>
                    <a:pt x="28684" y="5915"/>
                    <a:pt x="27802" y="6376"/>
                    <a:pt x="27084" y="6973"/>
                  </a:cubicBezTo>
                  <a:cubicBezTo>
                    <a:pt x="26880" y="5400"/>
                    <a:pt x="26243" y="3786"/>
                    <a:pt x="25673" y="2348"/>
                  </a:cubicBezTo>
                  <a:cubicBezTo>
                    <a:pt x="25407" y="1657"/>
                    <a:pt x="25011" y="0"/>
                    <a:pt x="23998"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5" name="Google Shape;2088;p78"/>
            <p:cNvSpPr/>
            <p:nvPr/>
          </p:nvSpPr>
          <p:spPr>
            <a:xfrm>
              <a:off x="922650" y="1375525"/>
              <a:ext cx="719150" cy="694375"/>
            </a:xfrm>
            <a:custGeom>
              <a:avLst/>
              <a:gdLst/>
              <a:ahLst/>
              <a:cxnLst/>
              <a:rect l="l" t="t" r="r" b="b"/>
              <a:pathLst>
                <a:path w="28766" h="27775" extrusionOk="0">
                  <a:moveTo>
                    <a:pt x="14368" y="0"/>
                  </a:moveTo>
                  <a:cubicBezTo>
                    <a:pt x="7137" y="0"/>
                    <a:pt x="1036" y="5608"/>
                    <a:pt x="529" y="12931"/>
                  </a:cubicBezTo>
                  <a:cubicBezTo>
                    <a:pt x="1" y="20580"/>
                    <a:pt x="5778" y="27212"/>
                    <a:pt x="13427" y="27741"/>
                  </a:cubicBezTo>
                  <a:cubicBezTo>
                    <a:pt x="13753" y="27763"/>
                    <a:pt x="14076" y="27775"/>
                    <a:pt x="14398" y="27775"/>
                  </a:cubicBezTo>
                  <a:cubicBezTo>
                    <a:pt x="21629" y="27775"/>
                    <a:pt x="27730" y="22167"/>
                    <a:pt x="28237" y="14844"/>
                  </a:cubicBezTo>
                  <a:cubicBezTo>
                    <a:pt x="28765" y="7195"/>
                    <a:pt x="23002" y="563"/>
                    <a:pt x="15339" y="34"/>
                  </a:cubicBezTo>
                  <a:cubicBezTo>
                    <a:pt x="15013" y="12"/>
                    <a:pt x="14690" y="0"/>
                    <a:pt x="14368"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6" name="Google Shape;2089;p78"/>
            <p:cNvSpPr/>
            <p:nvPr/>
          </p:nvSpPr>
          <p:spPr>
            <a:xfrm>
              <a:off x="1461175" y="1480350"/>
              <a:ext cx="68725" cy="99300"/>
            </a:xfrm>
            <a:custGeom>
              <a:avLst/>
              <a:gdLst/>
              <a:ahLst/>
              <a:cxnLst/>
              <a:rect l="l" t="t" r="r" b="b"/>
              <a:pathLst>
                <a:path w="2749" h="3972" extrusionOk="0">
                  <a:moveTo>
                    <a:pt x="139" y="0"/>
                  </a:moveTo>
                  <a:cubicBezTo>
                    <a:pt x="51" y="0"/>
                    <a:pt x="0" y="96"/>
                    <a:pt x="37" y="181"/>
                  </a:cubicBezTo>
                  <a:cubicBezTo>
                    <a:pt x="416" y="805"/>
                    <a:pt x="1081" y="1225"/>
                    <a:pt x="1488" y="1849"/>
                  </a:cubicBezTo>
                  <a:cubicBezTo>
                    <a:pt x="1895" y="2473"/>
                    <a:pt x="2098" y="3205"/>
                    <a:pt x="2423" y="3883"/>
                  </a:cubicBezTo>
                  <a:cubicBezTo>
                    <a:pt x="2449" y="3945"/>
                    <a:pt x="2499" y="3972"/>
                    <a:pt x="2551" y="3972"/>
                  </a:cubicBezTo>
                  <a:cubicBezTo>
                    <a:pt x="2636" y="3972"/>
                    <a:pt x="2727" y="3902"/>
                    <a:pt x="2735" y="3802"/>
                  </a:cubicBezTo>
                  <a:cubicBezTo>
                    <a:pt x="2749" y="2961"/>
                    <a:pt x="2342" y="2161"/>
                    <a:pt x="1881" y="1496"/>
                  </a:cubicBezTo>
                  <a:cubicBezTo>
                    <a:pt x="1488" y="913"/>
                    <a:pt x="891" y="154"/>
                    <a:pt x="172" y="5"/>
                  </a:cubicBezTo>
                  <a:cubicBezTo>
                    <a:pt x="161" y="2"/>
                    <a:pt x="150" y="0"/>
                    <a:pt x="139"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7" name="Google Shape;2090;p78"/>
            <p:cNvSpPr/>
            <p:nvPr/>
          </p:nvSpPr>
          <p:spPr>
            <a:xfrm>
              <a:off x="1448375" y="1529350"/>
              <a:ext cx="33050" cy="63200"/>
            </a:xfrm>
            <a:custGeom>
              <a:avLst/>
              <a:gdLst/>
              <a:ahLst/>
              <a:cxnLst/>
              <a:rect l="l" t="t" r="r" b="b"/>
              <a:pathLst>
                <a:path w="1322" h="2528" extrusionOk="0">
                  <a:moveTo>
                    <a:pt x="104" y="0"/>
                  </a:moveTo>
                  <a:cubicBezTo>
                    <a:pt x="48" y="0"/>
                    <a:pt x="0" y="67"/>
                    <a:pt x="33" y="133"/>
                  </a:cubicBezTo>
                  <a:cubicBezTo>
                    <a:pt x="196" y="486"/>
                    <a:pt x="413" y="811"/>
                    <a:pt x="508" y="1204"/>
                  </a:cubicBezTo>
                  <a:cubicBezTo>
                    <a:pt x="603" y="1584"/>
                    <a:pt x="657" y="1977"/>
                    <a:pt x="684" y="2371"/>
                  </a:cubicBezTo>
                  <a:cubicBezTo>
                    <a:pt x="693" y="2458"/>
                    <a:pt x="780" y="2528"/>
                    <a:pt x="858" y="2528"/>
                  </a:cubicBezTo>
                  <a:cubicBezTo>
                    <a:pt x="903" y="2528"/>
                    <a:pt x="945" y="2506"/>
                    <a:pt x="969" y="2452"/>
                  </a:cubicBezTo>
                  <a:cubicBezTo>
                    <a:pt x="1322" y="1638"/>
                    <a:pt x="983" y="418"/>
                    <a:pt x="142" y="11"/>
                  </a:cubicBezTo>
                  <a:cubicBezTo>
                    <a:pt x="129" y="4"/>
                    <a:pt x="116" y="0"/>
                    <a:pt x="10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8" name="Google Shape;2091;p78"/>
            <p:cNvSpPr/>
            <p:nvPr/>
          </p:nvSpPr>
          <p:spPr>
            <a:xfrm>
              <a:off x="1030475" y="1896325"/>
              <a:ext cx="86175" cy="81950"/>
            </a:xfrm>
            <a:custGeom>
              <a:avLst/>
              <a:gdLst/>
              <a:ahLst/>
              <a:cxnLst/>
              <a:rect l="l" t="t" r="r" b="b"/>
              <a:pathLst>
                <a:path w="3447" h="3278" extrusionOk="0">
                  <a:moveTo>
                    <a:pt x="377" y="1"/>
                  </a:moveTo>
                  <a:cubicBezTo>
                    <a:pt x="353" y="1"/>
                    <a:pt x="336" y="13"/>
                    <a:pt x="326" y="33"/>
                  </a:cubicBezTo>
                  <a:cubicBezTo>
                    <a:pt x="0" y="548"/>
                    <a:pt x="719" y="1498"/>
                    <a:pt x="1031" y="1891"/>
                  </a:cubicBezTo>
                  <a:cubicBezTo>
                    <a:pt x="1546" y="2528"/>
                    <a:pt x="2252" y="3112"/>
                    <a:pt x="3079" y="3274"/>
                  </a:cubicBezTo>
                  <a:cubicBezTo>
                    <a:pt x="3094" y="3277"/>
                    <a:pt x="3108" y="3278"/>
                    <a:pt x="3122" y="3278"/>
                  </a:cubicBezTo>
                  <a:cubicBezTo>
                    <a:pt x="3338" y="3278"/>
                    <a:pt x="3446" y="2994"/>
                    <a:pt x="3255" y="2854"/>
                  </a:cubicBezTo>
                  <a:cubicBezTo>
                    <a:pt x="2618" y="2420"/>
                    <a:pt x="1980" y="2054"/>
                    <a:pt x="1478" y="1457"/>
                  </a:cubicBezTo>
                  <a:cubicBezTo>
                    <a:pt x="1234" y="1159"/>
                    <a:pt x="1017" y="847"/>
                    <a:pt x="828" y="508"/>
                  </a:cubicBezTo>
                  <a:cubicBezTo>
                    <a:pt x="678" y="277"/>
                    <a:pt x="651" y="101"/>
                    <a:pt x="407" y="6"/>
                  </a:cubicBezTo>
                  <a:cubicBezTo>
                    <a:pt x="396" y="2"/>
                    <a:pt x="386" y="1"/>
                    <a:pt x="377"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9" name="Google Shape;2092;p78"/>
            <p:cNvSpPr/>
            <p:nvPr/>
          </p:nvSpPr>
          <p:spPr>
            <a:xfrm>
              <a:off x="1057600" y="1874025"/>
              <a:ext cx="69525" cy="68050"/>
            </a:xfrm>
            <a:custGeom>
              <a:avLst/>
              <a:gdLst/>
              <a:ahLst/>
              <a:cxnLst/>
              <a:rect l="l" t="t" r="r" b="b"/>
              <a:pathLst>
                <a:path w="2781" h="2722" extrusionOk="0">
                  <a:moveTo>
                    <a:pt x="862" y="548"/>
                  </a:moveTo>
                  <a:cubicBezTo>
                    <a:pt x="1013" y="548"/>
                    <a:pt x="1311" y="768"/>
                    <a:pt x="1384" y="817"/>
                  </a:cubicBezTo>
                  <a:cubicBezTo>
                    <a:pt x="1587" y="939"/>
                    <a:pt x="1777" y="1115"/>
                    <a:pt x="1912" y="1305"/>
                  </a:cubicBezTo>
                  <a:cubicBezTo>
                    <a:pt x="2034" y="1468"/>
                    <a:pt x="2319" y="1915"/>
                    <a:pt x="2170" y="2118"/>
                  </a:cubicBezTo>
                  <a:cubicBezTo>
                    <a:pt x="2136" y="2173"/>
                    <a:pt x="2119" y="2193"/>
                    <a:pt x="2096" y="2193"/>
                  </a:cubicBezTo>
                  <a:cubicBezTo>
                    <a:pt x="2072" y="2193"/>
                    <a:pt x="2041" y="2173"/>
                    <a:pt x="1980" y="2146"/>
                  </a:cubicBezTo>
                  <a:cubicBezTo>
                    <a:pt x="1872" y="2105"/>
                    <a:pt x="1763" y="2064"/>
                    <a:pt x="1655" y="2010"/>
                  </a:cubicBezTo>
                  <a:cubicBezTo>
                    <a:pt x="1573" y="1969"/>
                    <a:pt x="1506" y="1915"/>
                    <a:pt x="1424" y="1861"/>
                  </a:cubicBezTo>
                  <a:cubicBezTo>
                    <a:pt x="1478" y="1779"/>
                    <a:pt x="1465" y="1671"/>
                    <a:pt x="1384" y="1617"/>
                  </a:cubicBezTo>
                  <a:cubicBezTo>
                    <a:pt x="1221" y="1508"/>
                    <a:pt x="1072" y="1359"/>
                    <a:pt x="950" y="1196"/>
                  </a:cubicBezTo>
                  <a:cubicBezTo>
                    <a:pt x="909" y="1128"/>
                    <a:pt x="678" y="640"/>
                    <a:pt x="814" y="559"/>
                  </a:cubicBezTo>
                  <a:cubicBezTo>
                    <a:pt x="827" y="551"/>
                    <a:pt x="844" y="548"/>
                    <a:pt x="862" y="548"/>
                  </a:cubicBezTo>
                  <a:close/>
                  <a:moveTo>
                    <a:pt x="831" y="0"/>
                  </a:moveTo>
                  <a:cubicBezTo>
                    <a:pt x="682" y="0"/>
                    <a:pt x="545" y="49"/>
                    <a:pt x="434" y="166"/>
                  </a:cubicBezTo>
                  <a:cubicBezTo>
                    <a:pt x="0" y="600"/>
                    <a:pt x="271" y="1359"/>
                    <a:pt x="719" y="1752"/>
                  </a:cubicBezTo>
                  <a:cubicBezTo>
                    <a:pt x="922" y="2213"/>
                    <a:pt x="1506" y="2552"/>
                    <a:pt x="1953" y="2688"/>
                  </a:cubicBezTo>
                  <a:cubicBezTo>
                    <a:pt x="2028" y="2710"/>
                    <a:pt x="2098" y="2721"/>
                    <a:pt x="2163" y="2721"/>
                  </a:cubicBezTo>
                  <a:cubicBezTo>
                    <a:pt x="2418" y="2721"/>
                    <a:pt x="2596" y="2556"/>
                    <a:pt x="2672" y="2254"/>
                  </a:cubicBezTo>
                  <a:cubicBezTo>
                    <a:pt x="2780" y="1820"/>
                    <a:pt x="2604" y="1359"/>
                    <a:pt x="2360" y="1006"/>
                  </a:cubicBezTo>
                  <a:cubicBezTo>
                    <a:pt x="2124" y="685"/>
                    <a:pt x="1390" y="0"/>
                    <a:pt x="831"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0" name="Google Shape;2093;p78"/>
            <p:cNvSpPr/>
            <p:nvPr/>
          </p:nvSpPr>
          <p:spPr>
            <a:xfrm>
              <a:off x="1065725" y="1509600"/>
              <a:ext cx="69525" cy="80400"/>
            </a:xfrm>
            <a:custGeom>
              <a:avLst/>
              <a:gdLst/>
              <a:ahLst/>
              <a:cxnLst/>
              <a:rect l="l" t="t" r="r" b="b"/>
              <a:pathLst>
                <a:path w="2781" h="3216" extrusionOk="0">
                  <a:moveTo>
                    <a:pt x="1445" y="454"/>
                  </a:moveTo>
                  <a:cubicBezTo>
                    <a:pt x="1692" y="454"/>
                    <a:pt x="1880" y="621"/>
                    <a:pt x="1723" y="1045"/>
                  </a:cubicBezTo>
                  <a:cubicBezTo>
                    <a:pt x="1574" y="1452"/>
                    <a:pt x="1194" y="1845"/>
                    <a:pt x="964" y="2198"/>
                  </a:cubicBezTo>
                  <a:cubicBezTo>
                    <a:pt x="890" y="2317"/>
                    <a:pt x="717" y="2593"/>
                    <a:pt x="608" y="2593"/>
                  </a:cubicBezTo>
                  <a:cubicBezTo>
                    <a:pt x="557" y="2593"/>
                    <a:pt x="520" y="2531"/>
                    <a:pt x="516" y="2361"/>
                  </a:cubicBezTo>
                  <a:cubicBezTo>
                    <a:pt x="516" y="2157"/>
                    <a:pt x="543" y="1967"/>
                    <a:pt x="597" y="1764"/>
                  </a:cubicBezTo>
                  <a:cubicBezTo>
                    <a:pt x="706" y="1343"/>
                    <a:pt x="977" y="1018"/>
                    <a:pt x="1113" y="611"/>
                  </a:cubicBezTo>
                  <a:cubicBezTo>
                    <a:pt x="1126" y="598"/>
                    <a:pt x="1113" y="570"/>
                    <a:pt x="1086" y="557"/>
                  </a:cubicBezTo>
                  <a:cubicBezTo>
                    <a:pt x="1199" y="492"/>
                    <a:pt x="1329" y="454"/>
                    <a:pt x="1445" y="454"/>
                  </a:cubicBezTo>
                  <a:close/>
                  <a:moveTo>
                    <a:pt x="1425" y="1"/>
                  </a:moveTo>
                  <a:cubicBezTo>
                    <a:pt x="883" y="1"/>
                    <a:pt x="419" y="534"/>
                    <a:pt x="272" y="1059"/>
                  </a:cubicBezTo>
                  <a:cubicBezTo>
                    <a:pt x="245" y="1113"/>
                    <a:pt x="258" y="1181"/>
                    <a:pt x="313" y="1235"/>
                  </a:cubicBezTo>
                  <a:cubicBezTo>
                    <a:pt x="82" y="1669"/>
                    <a:pt x="1" y="2171"/>
                    <a:pt x="68" y="2659"/>
                  </a:cubicBezTo>
                  <a:cubicBezTo>
                    <a:pt x="122" y="2924"/>
                    <a:pt x="291" y="3215"/>
                    <a:pt x="603" y="3215"/>
                  </a:cubicBezTo>
                  <a:cubicBezTo>
                    <a:pt x="610" y="3215"/>
                    <a:pt x="617" y="3215"/>
                    <a:pt x="625" y="3215"/>
                  </a:cubicBezTo>
                  <a:cubicBezTo>
                    <a:pt x="1045" y="3201"/>
                    <a:pt x="1276" y="2550"/>
                    <a:pt x="1479" y="2266"/>
                  </a:cubicBezTo>
                  <a:cubicBezTo>
                    <a:pt x="1818" y="1723"/>
                    <a:pt x="2781" y="679"/>
                    <a:pt x="1913" y="150"/>
                  </a:cubicBezTo>
                  <a:cubicBezTo>
                    <a:pt x="1748" y="46"/>
                    <a:pt x="1583" y="1"/>
                    <a:pt x="1425"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1" name="Google Shape;2094;p78"/>
            <p:cNvSpPr/>
            <p:nvPr/>
          </p:nvSpPr>
          <p:spPr>
            <a:xfrm>
              <a:off x="1048100" y="1582475"/>
              <a:ext cx="40250" cy="32125"/>
            </a:xfrm>
            <a:custGeom>
              <a:avLst/>
              <a:gdLst/>
              <a:ahLst/>
              <a:cxnLst/>
              <a:rect l="l" t="t" r="r" b="b"/>
              <a:pathLst>
                <a:path w="1610" h="1285" extrusionOk="0">
                  <a:moveTo>
                    <a:pt x="187" y="0"/>
                  </a:moveTo>
                  <a:cubicBezTo>
                    <a:pt x="178" y="0"/>
                    <a:pt x="168" y="5"/>
                    <a:pt x="163" y="15"/>
                  </a:cubicBezTo>
                  <a:cubicBezTo>
                    <a:pt x="0" y="408"/>
                    <a:pt x="28" y="937"/>
                    <a:pt x="434" y="1168"/>
                  </a:cubicBezTo>
                  <a:cubicBezTo>
                    <a:pt x="575" y="1245"/>
                    <a:pt x="735" y="1284"/>
                    <a:pt x="890" y="1284"/>
                  </a:cubicBezTo>
                  <a:cubicBezTo>
                    <a:pt x="1197" y="1284"/>
                    <a:pt x="1488" y="1131"/>
                    <a:pt x="1587" y="815"/>
                  </a:cubicBezTo>
                  <a:cubicBezTo>
                    <a:pt x="1609" y="706"/>
                    <a:pt x="1534" y="624"/>
                    <a:pt x="1441" y="624"/>
                  </a:cubicBezTo>
                  <a:cubicBezTo>
                    <a:pt x="1418" y="624"/>
                    <a:pt x="1394" y="628"/>
                    <a:pt x="1370" y="639"/>
                  </a:cubicBezTo>
                  <a:cubicBezTo>
                    <a:pt x="1202" y="734"/>
                    <a:pt x="993" y="828"/>
                    <a:pt x="794" y="828"/>
                  </a:cubicBezTo>
                  <a:cubicBezTo>
                    <a:pt x="736" y="828"/>
                    <a:pt x="679" y="820"/>
                    <a:pt x="624" y="802"/>
                  </a:cubicBezTo>
                  <a:cubicBezTo>
                    <a:pt x="299" y="707"/>
                    <a:pt x="109" y="354"/>
                    <a:pt x="217" y="29"/>
                  </a:cubicBezTo>
                  <a:cubicBezTo>
                    <a:pt x="217" y="12"/>
                    <a:pt x="202" y="0"/>
                    <a:pt x="187"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2" name="Google Shape;2095;p78"/>
            <p:cNvSpPr/>
            <p:nvPr/>
          </p:nvSpPr>
          <p:spPr>
            <a:xfrm>
              <a:off x="1098775" y="1481875"/>
              <a:ext cx="64625" cy="53025"/>
            </a:xfrm>
            <a:custGeom>
              <a:avLst/>
              <a:gdLst/>
              <a:ahLst/>
              <a:cxnLst/>
              <a:rect l="l" t="t" r="r" b="b"/>
              <a:pathLst>
                <a:path w="2585" h="2121" extrusionOk="0">
                  <a:moveTo>
                    <a:pt x="993" y="1"/>
                  </a:moveTo>
                  <a:cubicBezTo>
                    <a:pt x="896" y="1"/>
                    <a:pt x="798" y="13"/>
                    <a:pt x="699" y="38"/>
                  </a:cubicBezTo>
                  <a:cubicBezTo>
                    <a:pt x="347" y="120"/>
                    <a:pt x="252" y="283"/>
                    <a:pt x="21" y="540"/>
                  </a:cubicBezTo>
                  <a:cubicBezTo>
                    <a:pt x="1" y="571"/>
                    <a:pt x="26" y="609"/>
                    <a:pt x="52" y="609"/>
                  </a:cubicBezTo>
                  <a:cubicBezTo>
                    <a:pt x="60" y="609"/>
                    <a:pt x="69" y="605"/>
                    <a:pt x="76" y="594"/>
                  </a:cubicBezTo>
                  <a:cubicBezTo>
                    <a:pt x="200" y="475"/>
                    <a:pt x="375" y="427"/>
                    <a:pt x="561" y="427"/>
                  </a:cubicBezTo>
                  <a:cubicBezTo>
                    <a:pt x="883" y="427"/>
                    <a:pt x="1238" y="572"/>
                    <a:pt x="1418" y="744"/>
                  </a:cubicBezTo>
                  <a:cubicBezTo>
                    <a:pt x="1744" y="1056"/>
                    <a:pt x="1825" y="1571"/>
                    <a:pt x="1934" y="1978"/>
                  </a:cubicBezTo>
                  <a:cubicBezTo>
                    <a:pt x="1961" y="2073"/>
                    <a:pt x="2042" y="2120"/>
                    <a:pt x="2123" y="2120"/>
                  </a:cubicBezTo>
                  <a:cubicBezTo>
                    <a:pt x="2205" y="2120"/>
                    <a:pt x="2286" y="2073"/>
                    <a:pt x="2313" y="1978"/>
                  </a:cubicBezTo>
                  <a:cubicBezTo>
                    <a:pt x="2585" y="1300"/>
                    <a:pt x="2218" y="513"/>
                    <a:pt x="1595" y="161"/>
                  </a:cubicBezTo>
                  <a:cubicBezTo>
                    <a:pt x="1409" y="58"/>
                    <a:pt x="1204" y="1"/>
                    <a:pt x="993"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3" name="Google Shape;2096;p78"/>
            <p:cNvSpPr/>
            <p:nvPr/>
          </p:nvSpPr>
          <p:spPr>
            <a:xfrm>
              <a:off x="1464800" y="1787600"/>
              <a:ext cx="81925" cy="104650"/>
            </a:xfrm>
            <a:custGeom>
              <a:avLst/>
              <a:gdLst/>
              <a:ahLst/>
              <a:cxnLst/>
              <a:rect l="l" t="t" r="r" b="b"/>
              <a:pathLst>
                <a:path w="3277" h="4186" extrusionOk="0">
                  <a:moveTo>
                    <a:pt x="2356" y="689"/>
                  </a:moveTo>
                  <a:cubicBezTo>
                    <a:pt x="2694" y="689"/>
                    <a:pt x="2582" y="1251"/>
                    <a:pt x="2550" y="1480"/>
                  </a:cubicBezTo>
                  <a:cubicBezTo>
                    <a:pt x="2468" y="2063"/>
                    <a:pt x="2211" y="2877"/>
                    <a:pt x="1722" y="3256"/>
                  </a:cubicBezTo>
                  <a:cubicBezTo>
                    <a:pt x="1653" y="3369"/>
                    <a:pt x="1576" y="3427"/>
                    <a:pt x="1489" y="3427"/>
                  </a:cubicBezTo>
                  <a:cubicBezTo>
                    <a:pt x="1389" y="3427"/>
                    <a:pt x="1277" y="3349"/>
                    <a:pt x="1153" y="3189"/>
                  </a:cubicBezTo>
                  <a:cubicBezTo>
                    <a:pt x="1194" y="3039"/>
                    <a:pt x="1248" y="2904"/>
                    <a:pt x="1302" y="2755"/>
                  </a:cubicBezTo>
                  <a:cubicBezTo>
                    <a:pt x="1316" y="2714"/>
                    <a:pt x="1329" y="2660"/>
                    <a:pt x="1343" y="2619"/>
                  </a:cubicBezTo>
                  <a:cubicBezTo>
                    <a:pt x="1492" y="2348"/>
                    <a:pt x="1614" y="2063"/>
                    <a:pt x="1668" y="1765"/>
                  </a:cubicBezTo>
                  <a:cubicBezTo>
                    <a:pt x="1736" y="1520"/>
                    <a:pt x="1804" y="910"/>
                    <a:pt x="2021" y="802"/>
                  </a:cubicBezTo>
                  <a:cubicBezTo>
                    <a:pt x="2164" y="722"/>
                    <a:pt x="2273" y="689"/>
                    <a:pt x="2356" y="689"/>
                  </a:cubicBezTo>
                  <a:close/>
                  <a:moveTo>
                    <a:pt x="2478" y="0"/>
                  </a:moveTo>
                  <a:cubicBezTo>
                    <a:pt x="2433" y="0"/>
                    <a:pt x="2385" y="5"/>
                    <a:pt x="2333" y="15"/>
                  </a:cubicBezTo>
                  <a:cubicBezTo>
                    <a:pt x="1695" y="151"/>
                    <a:pt x="1438" y="829"/>
                    <a:pt x="1275" y="1548"/>
                  </a:cubicBezTo>
                  <a:cubicBezTo>
                    <a:pt x="1261" y="1561"/>
                    <a:pt x="1234" y="1588"/>
                    <a:pt x="1221" y="1602"/>
                  </a:cubicBezTo>
                  <a:cubicBezTo>
                    <a:pt x="936" y="2117"/>
                    <a:pt x="0" y="4016"/>
                    <a:pt x="1166" y="4179"/>
                  </a:cubicBezTo>
                  <a:cubicBezTo>
                    <a:pt x="1200" y="4183"/>
                    <a:pt x="1232" y="4185"/>
                    <a:pt x="1265" y="4185"/>
                  </a:cubicBezTo>
                  <a:cubicBezTo>
                    <a:pt x="2128" y="4185"/>
                    <a:pt x="2814" y="2675"/>
                    <a:pt x="2984" y="2009"/>
                  </a:cubicBezTo>
                  <a:cubicBezTo>
                    <a:pt x="3112" y="1508"/>
                    <a:pt x="3277" y="0"/>
                    <a:pt x="2478"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4" name="Google Shape;2097;p78"/>
            <p:cNvSpPr/>
            <p:nvPr/>
          </p:nvSpPr>
          <p:spPr>
            <a:xfrm>
              <a:off x="1495650" y="1758125"/>
              <a:ext cx="69175" cy="47425"/>
            </a:xfrm>
            <a:custGeom>
              <a:avLst/>
              <a:gdLst/>
              <a:ahLst/>
              <a:cxnLst/>
              <a:rect l="l" t="t" r="r" b="b"/>
              <a:pathLst>
                <a:path w="2767" h="1897" extrusionOk="0">
                  <a:moveTo>
                    <a:pt x="1224" y="0"/>
                  </a:moveTo>
                  <a:cubicBezTo>
                    <a:pt x="922" y="0"/>
                    <a:pt x="630" y="108"/>
                    <a:pt x="394" y="299"/>
                  </a:cubicBezTo>
                  <a:cubicBezTo>
                    <a:pt x="244" y="421"/>
                    <a:pt x="136" y="584"/>
                    <a:pt x="68" y="760"/>
                  </a:cubicBezTo>
                  <a:cubicBezTo>
                    <a:pt x="0" y="950"/>
                    <a:pt x="54" y="1086"/>
                    <a:pt x="54" y="1262"/>
                  </a:cubicBezTo>
                  <a:cubicBezTo>
                    <a:pt x="54" y="1286"/>
                    <a:pt x="73" y="1300"/>
                    <a:pt x="91" y="1300"/>
                  </a:cubicBezTo>
                  <a:cubicBezTo>
                    <a:pt x="104" y="1300"/>
                    <a:pt x="117" y="1293"/>
                    <a:pt x="122" y="1275"/>
                  </a:cubicBezTo>
                  <a:cubicBezTo>
                    <a:pt x="189" y="851"/>
                    <a:pt x="735" y="555"/>
                    <a:pt x="1168" y="555"/>
                  </a:cubicBezTo>
                  <a:cubicBezTo>
                    <a:pt x="1260" y="555"/>
                    <a:pt x="1348" y="569"/>
                    <a:pt x="1424" y="597"/>
                  </a:cubicBezTo>
                  <a:cubicBezTo>
                    <a:pt x="1858" y="774"/>
                    <a:pt x="2075" y="1330"/>
                    <a:pt x="2129" y="1764"/>
                  </a:cubicBezTo>
                  <a:cubicBezTo>
                    <a:pt x="2142" y="1858"/>
                    <a:pt x="2210" y="1897"/>
                    <a:pt x="2284" y="1897"/>
                  </a:cubicBezTo>
                  <a:cubicBezTo>
                    <a:pt x="2371" y="1897"/>
                    <a:pt x="2466" y="1844"/>
                    <a:pt x="2496" y="1764"/>
                  </a:cubicBezTo>
                  <a:cubicBezTo>
                    <a:pt x="2767" y="1004"/>
                    <a:pt x="2211" y="150"/>
                    <a:pt x="1411" y="14"/>
                  </a:cubicBezTo>
                  <a:cubicBezTo>
                    <a:pt x="1348" y="5"/>
                    <a:pt x="1286" y="0"/>
                    <a:pt x="122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5" name="Google Shape;2098;p78"/>
            <p:cNvSpPr/>
            <p:nvPr/>
          </p:nvSpPr>
          <p:spPr>
            <a:xfrm>
              <a:off x="1442075" y="1885050"/>
              <a:ext cx="52350" cy="48075"/>
            </a:xfrm>
            <a:custGeom>
              <a:avLst/>
              <a:gdLst/>
              <a:ahLst/>
              <a:cxnLst/>
              <a:rect l="l" t="t" r="r" b="b"/>
              <a:pathLst>
                <a:path w="2094" h="1923" extrusionOk="0">
                  <a:moveTo>
                    <a:pt x="329" y="1"/>
                  </a:moveTo>
                  <a:cubicBezTo>
                    <a:pt x="300" y="1"/>
                    <a:pt x="269" y="16"/>
                    <a:pt x="258" y="50"/>
                  </a:cubicBezTo>
                  <a:cubicBezTo>
                    <a:pt x="136" y="348"/>
                    <a:pt x="0" y="633"/>
                    <a:pt x="82" y="959"/>
                  </a:cubicBezTo>
                  <a:cubicBezTo>
                    <a:pt x="136" y="1271"/>
                    <a:pt x="312" y="1542"/>
                    <a:pt x="570" y="1732"/>
                  </a:cubicBezTo>
                  <a:cubicBezTo>
                    <a:pt x="752" y="1855"/>
                    <a:pt x="991" y="1923"/>
                    <a:pt x="1226" y="1923"/>
                  </a:cubicBezTo>
                  <a:cubicBezTo>
                    <a:pt x="1587" y="1923"/>
                    <a:pt x="1939" y="1762"/>
                    <a:pt x="2062" y="1393"/>
                  </a:cubicBezTo>
                  <a:cubicBezTo>
                    <a:pt x="2094" y="1243"/>
                    <a:pt x="1983" y="1119"/>
                    <a:pt x="1855" y="1119"/>
                  </a:cubicBezTo>
                  <a:cubicBezTo>
                    <a:pt x="1821" y="1119"/>
                    <a:pt x="1785" y="1128"/>
                    <a:pt x="1750" y="1149"/>
                  </a:cubicBezTo>
                  <a:cubicBezTo>
                    <a:pt x="1551" y="1269"/>
                    <a:pt x="1353" y="1368"/>
                    <a:pt x="1151" y="1368"/>
                  </a:cubicBezTo>
                  <a:cubicBezTo>
                    <a:pt x="1036" y="1368"/>
                    <a:pt x="919" y="1336"/>
                    <a:pt x="801" y="1257"/>
                  </a:cubicBezTo>
                  <a:cubicBezTo>
                    <a:pt x="462" y="1040"/>
                    <a:pt x="285" y="457"/>
                    <a:pt x="394" y="77"/>
                  </a:cubicBezTo>
                  <a:cubicBezTo>
                    <a:pt x="409" y="30"/>
                    <a:pt x="370" y="1"/>
                    <a:pt x="329"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6" name="Google Shape;2099;p78"/>
            <p:cNvSpPr/>
            <p:nvPr/>
          </p:nvSpPr>
          <p:spPr>
            <a:xfrm>
              <a:off x="1544675" y="1832400"/>
              <a:ext cx="38125" cy="62875"/>
            </a:xfrm>
            <a:custGeom>
              <a:avLst/>
              <a:gdLst/>
              <a:ahLst/>
              <a:cxnLst/>
              <a:rect l="l" t="t" r="r" b="b"/>
              <a:pathLst>
                <a:path w="1525" h="2515" extrusionOk="0">
                  <a:moveTo>
                    <a:pt x="1193" y="0"/>
                  </a:moveTo>
                  <a:cubicBezTo>
                    <a:pt x="1124" y="0"/>
                    <a:pt x="1059" y="40"/>
                    <a:pt x="1036" y="135"/>
                  </a:cubicBezTo>
                  <a:cubicBezTo>
                    <a:pt x="969" y="556"/>
                    <a:pt x="847" y="963"/>
                    <a:pt x="684" y="1369"/>
                  </a:cubicBezTo>
                  <a:cubicBezTo>
                    <a:pt x="494" y="1709"/>
                    <a:pt x="277" y="2048"/>
                    <a:pt x="46" y="2373"/>
                  </a:cubicBezTo>
                  <a:cubicBezTo>
                    <a:pt x="0" y="2454"/>
                    <a:pt x="72" y="2515"/>
                    <a:pt x="144" y="2515"/>
                  </a:cubicBezTo>
                  <a:cubicBezTo>
                    <a:pt x="157" y="2515"/>
                    <a:pt x="170" y="2513"/>
                    <a:pt x="182" y="2509"/>
                  </a:cubicBezTo>
                  <a:cubicBezTo>
                    <a:pt x="996" y="2143"/>
                    <a:pt x="1525" y="1044"/>
                    <a:pt x="1416" y="190"/>
                  </a:cubicBezTo>
                  <a:cubicBezTo>
                    <a:pt x="1400" y="79"/>
                    <a:pt x="1292" y="0"/>
                    <a:pt x="1193"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7" name="Google Shape;2100;p78"/>
            <p:cNvSpPr/>
            <p:nvPr/>
          </p:nvSpPr>
          <p:spPr>
            <a:xfrm>
              <a:off x="1577825" y="1725900"/>
              <a:ext cx="19225" cy="65175"/>
            </a:xfrm>
            <a:custGeom>
              <a:avLst/>
              <a:gdLst/>
              <a:ahLst/>
              <a:cxnLst/>
              <a:rect l="l" t="t" r="r" b="b"/>
              <a:pathLst>
                <a:path w="769" h="2607" extrusionOk="0">
                  <a:moveTo>
                    <a:pt x="314" y="0"/>
                  </a:moveTo>
                  <a:cubicBezTo>
                    <a:pt x="208" y="0"/>
                    <a:pt x="90" y="91"/>
                    <a:pt x="90" y="205"/>
                  </a:cubicBezTo>
                  <a:cubicBezTo>
                    <a:pt x="90" y="584"/>
                    <a:pt x="144" y="964"/>
                    <a:pt x="131" y="1344"/>
                  </a:cubicBezTo>
                  <a:cubicBezTo>
                    <a:pt x="117" y="1737"/>
                    <a:pt x="49" y="2103"/>
                    <a:pt x="9" y="2470"/>
                  </a:cubicBezTo>
                  <a:cubicBezTo>
                    <a:pt x="0" y="2561"/>
                    <a:pt x="73" y="2606"/>
                    <a:pt x="147" y="2606"/>
                  </a:cubicBezTo>
                  <a:cubicBezTo>
                    <a:pt x="193" y="2606"/>
                    <a:pt x="240" y="2588"/>
                    <a:pt x="266" y="2551"/>
                  </a:cubicBezTo>
                  <a:cubicBezTo>
                    <a:pt x="700" y="1805"/>
                    <a:pt x="768" y="910"/>
                    <a:pt x="456" y="96"/>
                  </a:cubicBezTo>
                  <a:cubicBezTo>
                    <a:pt x="427" y="28"/>
                    <a:pt x="372" y="0"/>
                    <a:pt x="31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8" name="Google Shape;2101;p78"/>
            <p:cNvSpPr/>
            <p:nvPr/>
          </p:nvSpPr>
          <p:spPr>
            <a:xfrm>
              <a:off x="1157275" y="1706450"/>
              <a:ext cx="27600" cy="59500"/>
            </a:xfrm>
            <a:custGeom>
              <a:avLst/>
              <a:gdLst/>
              <a:ahLst/>
              <a:cxnLst/>
              <a:rect l="l" t="t" r="r" b="b"/>
              <a:pathLst>
                <a:path w="1104" h="2380" extrusionOk="0">
                  <a:moveTo>
                    <a:pt x="585" y="0"/>
                  </a:moveTo>
                  <a:cubicBezTo>
                    <a:pt x="571" y="0"/>
                    <a:pt x="557" y="6"/>
                    <a:pt x="543" y="20"/>
                  </a:cubicBezTo>
                  <a:cubicBezTo>
                    <a:pt x="204" y="386"/>
                    <a:pt x="0" y="766"/>
                    <a:pt x="68" y="1281"/>
                  </a:cubicBezTo>
                  <a:cubicBezTo>
                    <a:pt x="136" y="1796"/>
                    <a:pt x="367" y="2176"/>
                    <a:pt x="841" y="2366"/>
                  </a:cubicBezTo>
                  <a:cubicBezTo>
                    <a:pt x="860" y="2375"/>
                    <a:pt x="878" y="2380"/>
                    <a:pt x="897" y="2380"/>
                  </a:cubicBezTo>
                  <a:cubicBezTo>
                    <a:pt x="1010" y="2380"/>
                    <a:pt x="1103" y="2214"/>
                    <a:pt x="1045" y="2108"/>
                  </a:cubicBezTo>
                  <a:cubicBezTo>
                    <a:pt x="679" y="1525"/>
                    <a:pt x="339" y="793"/>
                    <a:pt x="638" y="101"/>
                  </a:cubicBezTo>
                  <a:cubicBezTo>
                    <a:pt x="658" y="51"/>
                    <a:pt x="626" y="0"/>
                    <a:pt x="585"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9" name="Google Shape;2102;p78"/>
            <p:cNvSpPr/>
            <p:nvPr/>
          </p:nvSpPr>
          <p:spPr>
            <a:xfrm>
              <a:off x="1107775" y="1725400"/>
              <a:ext cx="48325" cy="61450"/>
            </a:xfrm>
            <a:custGeom>
              <a:avLst/>
              <a:gdLst/>
              <a:ahLst/>
              <a:cxnLst/>
              <a:rect l="l" t="t" r="r" b="b"/>
              <a:pathLst>
                <a:path w="1933" h="2458" extrusionOk="0">
                  <a:moveTo>
                    <a:pt x="572" y="1"/>
                  </a:moveTo>
                  <a:cubicBezTo>
                    <a:pt x="551" y="1"/>
                    <a:pt x="530" y="11"/>
                    <a:pt x="516" y="35"/>
                  </a:cubicBezTo>
                  <a:cubicBezTo>
                    <a:pt x="0" y="957"/>
                    <a:pt x="461" y="2191"/>
                    <a:pt x="1533" y="2449"/>
                  </a:cubicBezTo>
                  <a:cubicBezTo>
                    <a:pt x="1553" y="2455"/>
                    <a:pt x="1573" y="2457"/>
                    <a:pt x="1592" y="2457"/>
                  </a:cubicBezTo>
                  <a:cubicBezTo>
                    <a:pt x="1803" y="2457"/>
                    <a:pt x="1933" y="2139"/>
                    <a:pt x="1709" y="2015"/>
                  </a:cubicBezTo>
                  <a:cubicBezTo>
                    <a:pt x="1031" y="1662"/>
                    <a:pt x="529" y="876"/>
                    <a:pt x="638" y="89"/>
                  </a:cubicBezTo>
                  <a:cubicBezTo>
                    <a:pt x="647" y="36"/>
                    <a:pt x="610" y="1"/>
                    <a:pt x="572"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40" name="Google Shape;2103;p78"/>
            <p:cNvSpPr/>
            <p:nvPr/>
          </p:nvSpPr>
          <p:spPr>
            <a:xfrm>
              <a:off x="1336625" y="1673925"/>
              <a:ext cx="29525" cy="59050"/>
            </a:xfrm>
            <a:custGeom>
              <a:avLst/>
              <a:gdLst/>
              <a:ahLst/>
              <a:cxnLst/>
              <a:rect l="l" t="t" r="r" b="b"/>
              <a:pathLst>
                <a:path w="1181" h="2362" extrusionOk="0">
                  <a:moveTo>
                    <a:pt x="752" y="1"/>
                  </a:moveTo>
                  <a:cubicBezTo>
                    <a:pt x="687" y="1"/>
                    <a:pt x="626" y="38"/>
                    <a:pt x="611" y="114"/>
                  </a:cubicBezTo>
                  <a:cubicBezTo>
                    <a:pt x="462" y="534"/>
                    <a:pt x="665" y="1958"/>
                    <a:pt x="136" y="2080"/>
                  </a:cubicBezTo>
                  <a:cubicBezTo>
                    <a:pt x="1" y="2121"/>
                    <a:pt x="28" y="2284"/>
                    <a:pt x="136" y="2324"/>
                  </a:cubicBezTo>
                  <a:cubicBezTo>
                    <a:pt x="198" y="2350"/>
                    <a:pt x="256" y="2361"/>
                    <a:pt x="310" y="2361"/>
                  </a:cubicBezTo>
                  <a:cubicBezTo>
                    <a:pt x="603" y="2361"/>
                    <a:pt x="791" y="2029"/>
                    <a:pt x="882" y="1755"/>
                  </a:cubicBezTo>
                  <a:cubicBezTo>
                    <a:pt x="1059" y="1239"/>
                    <a:pt x="1181" y="575"/>
                    <a:pt x="896" y="73"/>
                  </a:cubicBezTo>
                  <a:cubicBezTo>
                    <a:pt x="860" y="25"/>
                    <a:pt x="805" y="1"/>
                    <a:pt x="752"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41" name="Google Shape;2104;p78"/>
            <p:cNvSpPr/>
            <p:nvPr/>
          </p:nvSpPr>
          <p:spPr>
            <a:xfrm>
              <a:off x="1363750" y="1677400"/>
              <a:ext cx="44100" cy="73200"/>
            </a:xfrm>
            <a:custGeom>
              <a:avLst/>
              <a:gdLst/>
              <a:ahLst/>
              <a:cxnLst/>
              <a:rect l="l" t="t" r="r" b="b"/>
              <a:pathLst>
                <a:path w="1764" h="2928" extrusionOk="0">
                  <a:moveTo>
                    <a:pt x="1460" y="0"/>
                  </a:moveTo>
                  <a:cubicBezTo>
                    <a:pt x="1350" y="0"/>
                    <a:pt x="1235" y="61"/>
                    <a:pt x="1208" y="178"/>
                  </a:cubicBezTo>
                  <a:cubicBezTo>
                    <a:pt x="991" y="1128"/>
                    <a:pt x="977" y="2267"/>
                    <a:pt x="41" y="2809"/>
                  </a:cubicBezTo>
                  <a:cubicBezTo>
                    <a:pt x="1" y="2823"/>
                    <a:pt x="14" y="2877"/>
                    <a:pt x="55" y="2891"/>
                  </a:cubicBezTo>
                  <a:cubicBezTo>
                    <a:pt x="131" y="2916"/>
                    <a:pt x="205" y="2927"/>
                    <a:pt x="279" y="2927"/>
                  </a:cubicBezTo>
                  <a:cubicBezTo>
                    <a:pt x="677" y="2927"/>
                    <a:pt x="1029" y="2585"/>
                    <a:pt x="1235" y="2253"/>
                  </a:cubicBezTo>
                  <a:cubicBezTo>
                    <a:pt x="1615" y="1629"/>
                    <a:pt x="1764" y="897"/>
                    <a:pt x="1682" y="178"/>
                  </a:cubicBezTo>
                  <a:cubicBezTo>
                    <a:pt x="1669" y="58"/>
                    <a:pt x="1567" y="0"/>
                    <a:pt x="1460"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42" name="Google Shape;2105;p78"/>
            <p:cNvSpPr/>
            <p:nvPr/>
          </p:nvSpPr>
          <p:spPr>
            <a:xfrm>
              <a:off x="1268525" y="1904750"/>
              <a:ext cx="48350" cy="21600"/>
            </a:xfrm>
            <a:custGeom>
              <a:avLst/>
              <a:gdLst/>
              <a:ahLst/>
              <a:cxnLst/>
              <a:rect l="l" t="t" r="r" b="b"/>
              <a:pathLst>
                <a:path w="1934" h="864" extrusionOk="0">
                  <a:moveTo>
                    <a:pt x="1698" y="1"/>
                  </a:moveTo>
                  <a:cubicBezTo>
                    <a:pt x="1679" y="1"/>
                    <a:pt x="1660" y="3"/>
                    <a:pt x="1640" y="8"/>
                  </a:cubicBezTo>
                  <a:cubicBezTo>
                    <a:pt x="1274" y="103"/>
                    <a:pt x="1002" y="320"/>
                    <a:pt x="609" y="333"/>
                  </a:cubicBezTo>
                  <a:cubicBezTo>
                    <a:pt x="573" y="333"/>
                    <a:pt x="459" y="323"/>
                    <a:pt x="342" y="323"/>
                  </a:cubicBezTo>
                  <a:cubicBezTo>
                    <a:pt x="197" y="323"/>
                    <a:pt x="47" y="339"/>
                    <a:pt x="39" y="415"/>
                  </a:cubicBezTo>
                  <a:cubicBezTo>
                    <a:pt x="1" y="737"/>
                    <a:pt x="575" y="863"/>
                    <a:pt x="841" y="863"/>
                  </a:cubicBezTo>
                  <a:cubicBezTo>
                    <a:pt x="855" y="863"/>
                    <a:pt x="868" y="863"/>
                    <a:pt x="880" y="862"/>
                  </a:cubicBezTo>
                  <a:cubicBezTo>
                    <a:pt x="1301" y="849"/>
                    <a:pt x="1762" y="686"/>
                    <a:pt x="1897" y="266"/>
                  </a:cubicBezTo>
                  <a:cubicBezTo>
                    <a:pt x="1933" y="123"/>
                    <a:pt x="1833" y="1"/>
                    <a:pt x="1698"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43" name="Google Shape;2106;p78"/>
            <p:cNvSpPr/>
            <p:nvPr/>
          </p:nvSpPr>
          <p:spPr>
            <a:xfrm>
              <a:off x="1250975" y="1946650"/>
              <a:ext cx="78000" cy="22075"/>
            </a:xfrm>
            <a:custGeom>
              <a:avLst/>
              <a:gdLst/>
              <a:ahLst/>
              <a:cxnLst/>
              <a:rect l="l" t="t" r="r" b="b"/>
              <a:pathLst>
                <a:path w="3120" h="883" extrusionOk="0">
                  <a:moveTo>
                    <a:pt x="2805" y="1"/>
                  </a:moveTo>
                  <a:cubicBezTo>
                    <a:pt x="2782" y="1"/>
                    <a:pt x="2758" y="5"/>
                    <a:pt x="2735" y="14"/>
                  </a:cubicBezTo>
                  <a:cubicBezTo>
                    <a:pt x="2021" y="320"/>
                    <a:pt x="1344" y="636"/>
                    <a:pt x="578" y="636"/>
                  </a:cubicBezTo>
                  <a:cubicBezTo>
                    <a:pt x="429" y="636"/>
                    <a:pt x="275" y="623"/>
                    <a:pt x="118" y="597"/>
                  </a:cubicBezTo>
                  <a:cubicBezTo>
                    <a:pt x="114" y="596"/>
                    <a:pt x="110" y="596"/>
                    <a:pt x="106" y="596"/>
                  </a:cubicBezTo>
                  <a:cubicBezTo>
                    <a:pt x="33" y="596"/>
                    <a:pt x="0" y="720"/>
                    <a:pt x="90" y="746"/>
                  </a:cubicBezTo>
                  <a:cubicBezTo>
                    <a:pt x="459" y="828"/>
                    <a:pt x="844" y="883"/>
                    <a:pt x="1223" y="883"/>
                  </a:cubicBezTo>
                  <a:cubicBezTo>
                    <a:pt x="1848" y="883"/>
                    <a:pt x="2459" y="734"/>
                    <a:pt x="2966" y="312"/>
                  </a:cubicBezTo>
                  <a:cubicBezTo>
                    <a:pt x="3119" y="182"/>
                    <a:pt x="2964" y="1"/>
                    <a:pt x="2805"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pic>
        <p:nvPicPr>
          <p:cNvPr id="1550" name="Google Shape;1550;p71" title="Gráfico">
            <a:hlinkClick r:id="rId12" action="ppaction://hlinksldjump"/>
          </p:cNvPr>
          <p:cNvPicPr preferRelativeResize="0">
            <a:picLocks noChangeAspect="1"/>
          </p:cNvPicPr>
          <p:nvPr/>
        </p:nvPicPr>
        <p:blipFill rotWithShape="1">
          <a:blip r:embed="rId13"/>
          <a:srcRect l="9193" r="8051"/>
          <a:stretch>
            <a:fillRect/>
          </a:stretch>
        </p:blipFill>
        <p:spPr>
          <a:xfrm rot="4020000">
            <a:off x="-278844" y="4601326"/>
            <a:ext cx="911845" cy="9144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8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40"/>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3"/>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41"/>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44"/>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47"/>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50"/>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53"/>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56"/>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59"/>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62"/>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15"/>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8"/>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1"/>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27"/>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30"/>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24"/>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33"/>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59" restart="whenNotActive" fill="hold" evtFilter="cancelBubble" nodeType="interactiveSeq">
                <p:stCondLst>
                  <p:cond evt="onClick" delay="0">
                    <p:tgtEl>
                      <p:spTgt spid="846"/>
                    </p:tgtEl>
                  </p:cond>
                </p:stCondLst>
                <p:endSync evt="end" delay="0">
                  <p:rtn val="all"/>
                </p:endSync>
                <p:childTnLst>
                  <p:par>
                    <p:cTn id="60" fill="hold">
                      <p:stCondLst>
                        <p:cond delay="0"/>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8"/>
                                        </p:tgtEl>
                                        <p:attrNameLst>
                                          <p:attrName>style.visibility</p:attrName>
                                        </p:attrNameLst>
                                      </p:cBhvr>
                                      <p:to>
                                        <p:strVal val="hidden"/>
                                      </p:to>
                                    </p:set>
                                  </p:childTnLst>
                                </p:cTn>
                              </p:par>
                              <p:par>
                                <p:cTn id="64" presetID="1" presetClass="exit" presetSubtype="0" fill="hold" nodeType="withEffect">
                                  <p:stCondLst>
                                    <p:cond delay="0"/>
                                  </p:stCondLst>
                                  <p:childTnLst>
                                    <p:set>
                                      <p:cBhvr>
                                        <p:cTn id="65" dur="1" fill="hold">
                                          <p:stCondLst>
                                            <p:cond delay="0"/>
                                          </p:stCondLst>
                                        </p:cTn>
                                        <p:tgtEl>
                                          <p:spTgt spid="15"/>
                                        </p:tgtEl>
                                        <p:attrNameLst>
                                          <p:attrName>style.visibility</p:attrName>
                                        </p:attrNameLst>
                                      </p:cBhvr>
                                      <p:to>
                                        <p:strVal val="hidden"/>
                                      </p:to>
                                    </p:set>
                                  </p:childTnLst>
                                </p:cTn>
                              </p:par>
                              <p:par>
                                <p:cTn id="66" presetID="1" presetClass="exit" presetSubtype="0" fill="hold" nodeType="withEffect">
                                  <p:stCondLst>
                                    <p:cond delay="0"/>
                                  </p:stCondLst>
                                  <p:childTnLst>
                                    <p:set>
                                      <p:cBhvr>
                                        <p:cTn id="67" dur="1" fill="hold">
                                          <p:stCondLst>
                                            <p:cond delay="0"/>
                                          </p:stCondLst>
                                        </p:cTn>
                                        <p:tgtEl>
                                          <p:spTgt spid="18"/>
                                        </p:tgtEl>
                                        <p:attrNameLst>
                                          <p:attrName>style.visibility</p:attrName>
                                        </p:attrNameLst>
                                      </p:cBhvr>
                                      <p:to>
                                        <p:strVal val="hidden"/>
                                      </p:to>
                                    </p:set>
                                  </p:childTnLst>
                                </p:cTn>
                              </p:par>
                              <p:par>
                                <p:cTn id="68" presetID="1" presetClass="exit" presetSubtype="0" fill="hold" nodeType="withEffect">
                                  <p:stCondLst>
                                    <p:cond delay="0"/>
                                  </p:stCondLst>
                                  <p:childTnLst>
                                    <p:set>
                                      <p:cBhvr>
                                        <p:cTn id="69" dur="1" fill="hold">
                                          <p:stCondLst>
                                            <p:cond delay="0"/>
                                          </p:stCondLst>
                                        </p:cTn>
                                        <p:tgtEl>
                                          <p:spTgt spid="21"/>
                                        </p:tgtEl>
                                        <p:attrNameLst>
                                          <p:attrName>style.visibility</p:attrName>
                                        </p:attrNameLst>
                                      </p:cBhvr>
                                      <p:to>
                                        <p:strVal val="hidden"/>
                                      </p:to>
                                    </p:set>
                                  </p:childTnLst>
                                </p:cTn>
                              </p:par>
                              <p:par>
                                <p:cTn id="70" presetID="1" presetClass="exit" presetSubtype="0" fill="hold" nodeType="withEffect">
                                  <p:stCondLst>
                                    <p:cond delay="0"/>
                                  </p:stCondLst>
                                  <p:childTnLst>
                                    <p:set>
                                      <p:cBhvr>
                                        <p:cTn id="71" dur="1" fill="hold">
                                          <p:stCondLst>
                                            <p:cond delay="0"/>
                                          </p:stCondLst>
                                        </p:cTn>
                                        <p:tgtEl>
                                          <p:spTgt spid="27"/>
                                        </p:tgtEl>
                                        <p:attrNameLst>
                                          <p:attrName>style.visibility</p:attrName>
                                        </p:attrNameLst>
                                      </p:cBhvr>
                                      <p:to>
                                        <p:strVal val="hidden"/>
                                      </p:to>
                                    </p:set>
                                  </p:childTnLst>
                                </p:cTn>
                              </p:par>
                              <p:par>
                                <p:cTn id="72" presetID="1" presetClass="exit" presetSubtype="0" fill="hold" nodeType="withEffect">
                                  <p:stCondLst>
                                    <p:cond delay="0"/>
                                  </p:stCondLst>
                                  <p:childTnLst>
                                    <p:set>
                                      <p:cBhvr>
                                        <p:cTn id="73" dur="1" fill="hold">
                                          <p:stCondLst>
                                            <p:cond delay="0"/>
                                          </p:stCondLst>
                                        </p:cTn>
                                        <p:tgtEl>
                                          <p:spTgt spid="30"/>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24"/>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33"/>
                                        </p:tgtEl>
                                        <p:attrNameLst>
                                          <p:attrName>style.visibility</p:attrName>
                                        </p:attrNameLst>
                                      </p:cBhvr>
                                      <p:to>
                                        <p:strVal val="hidden"/>
                                      </p:to>
                                    </p:set>
                                  </p:childTnLst>
                                </p:cTn>
                              </p:par>
                              <p:par>
                                <p:cTn id="78" presetID="1" presetClass="exit" presetSubtype="0" fill="hold" nodeType="withEffect">
                                  <p:stCondLst>
                                    <p:cond delay="0"/>
                                  </p:stCondLst>
                                  <p:childTnLst>
                                    <p:set>
                                      <p:cBhvr>
                                        <p:cTn id="79" dur="1" fill="hold">
                                          <p:stCondLst>
                                            <p:cond delay="0"/>
                                          </p:stCondLst>
                                        </p:cTn>
                                        <p:tgtEl>
                                          <p:spTgt spid="36"/>
                                        </p:tgtEl>
                                        <p:attrNameLst>
                                          <p:attrName>style.visibility</p:attrName>
                                        </p:attrNameLst>
                                      </p:cBhvr>
                                      <p:to>
                                        <p:strVal val="hidden"/>
                                      </p:to>
                                    </p:set>
                                  </p:childTnLst>
                                </p:cTn>
                              </p:par>
                              <p:par>
                                <p:cTn id="80" presetID="1" presetClass="exit" presetSubtype="0" fill="hold" nodeType="withEffect">
                                  <p:stCondLst>
                                    <p:cond delay="0"/>
                                  </p:stCondLst>
                                  <p:childTnLst>
                                    <p:set>
                                      <p:cBhvr>
                                        <p:cTn id="81" dur="1" fill="hold">
                                          <p:stCondLst>
                                            <p:cond delay="0"/>
                                          </p:stCondLst>
                                        </p:cTn>
                                        <p:tgtEl>
                                          <p:spTgt spid="40"/>
                                        </p:tgtEl>
                                        <p:attrNameLst>
                                          <p:attrName>style.visibility</p:attrName>
                                        </p:attrNameLst>
                                      </p:cBhvr>
                                      <p:to>
                                        <p:strVal val="hidden"/>
                                      </p:to>
                                    </p:set>
                                  </p:childTnLst>
                                </p:cTn>
                              </p:par>
                              <p:par>
                                <p:cTn id="82" presetID="1" presetClass="exit" presetSubtype="0" fill="hold" nodeType="withEffect">
                                  <p:stCondLst>
                                    <p:cond delay="0"/>
                                  </p:stCondLst>
                                  <p:childTnLst>
                                    <p:set>
                                      <p:cBhvr>
                                        <p:cTn id="83" dur="1" fill="hold">
                                          <p:stCondLst>
                                            <p:cond delay="0"/>
                                          </p:stCondLst>
                                        </p:cTn>
                                        <p:tgtEl>
                                          <p:spTgt spid="41"/>
                                        </p:tgtEl>
                                        <p:attrNameLst>
                                          <p:attrName>style.visibility</p:attrName>
                                        </p:attrNameLst>
                                      </p:cBhvr>
                                      <p:to>
                                        <p:strVal val="hidden"/>
                                      </p:to>
                                    </p:set>
                                  </p:childTnLst>
                                </p:cTn>
                              </p:par>
                              <p:par>
                                <p:cTn id="84" presetID="1" presetClass="exit" presetSubtype="0" fill="hold" nodeType="withEffect">
                                  <p:stCondLst>
                                    <p:cond delay="0"/>
                                  </p:stCondLst>
                                  <p:childTnLst>
                                    <p:set>
                                      <p:cBhvr>
                                        <p:cTn id="85" dur="1" fill="hold">
                                          <p:stCondLst>
                                            <p:cond delay="0"/>
                                          </p:stCondLst>
                                        </p:cTn>
                                        <p:tgtEl>
                                          <p:spTgt spid="44"/>
                                        </p:tgtEl>
                                        <p:attrNameLst>
                                          <p:attrName>style.visibility</p:attrName>
                                        </p:attrNameLst>
                                      </p:cBhvr>
                                      <p:to>
                                        <p:strVal val="hidden"/>
                                      </p:to>
                                    </p:set>
                                  </p:childTnLst>
                                </p:cTn>
                              </p:par>
                              <p:par>
                                <p:cTn id="86" presetID="1" presetClass="exit" presetSubtype="0" fill="hold" nodeType="withEffect">
                                  <p:stCondLst>
                                    <p:cond delay="0"/>
                                  </p:stCondLst>
                                  <p:childTnLst>
                                    <p:set>
                                      <p:cBhvr>
                                        <p:cTn id="87" dur="1" fill="hold">
                                          <p:stCondLst>
                                            <p:cond delay="0"/>
                                          </p:stCondLst>
                                        </p:cTn>
                                        <p:tgtEl>
                                          <p:spTgt spid="47"/>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50"/>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53"/>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56"/>
                                        </p:tgtEl>
                                        <p:attrNameLst>
                                          <p:attrName>style.visibility</p:attrName>
                                        </p:attrNameLst>
                                      </p:cBhvr>
                                      <p:to>
                                        <p:strVal val="hidden"/>
                                      </p:to>
                                    </p:set>
                                  </p:childTnLst>
                                </p:cTn>
                              </p:par>
                              <p:par>
                                <p:cTn id="94" presetID="1" presetClass="exit" presetSubtype="0" fill="hold" nodeType="withEffect">
                                  <p:stCondLst>
                                    <p:cond delay="0"/>
                                  </p:stCondLst>
                                  <p:childTnLst>
                                    <p:set>
                                      <p:cBhvr>
                                        <p:cTn id="95" dur="1" fill="hold">
                                          <p:stCondLst>
                                            <p:cond delay="0"/>
                                          </p:stCondLst>
                                        </p:cTn>
                                        <p:tgtEl>
                                          <p:spTgt spid="59"/>
                                        </p:tgtEl>
                                        <p:attrNameLst>
                                          <p:attrName>style.visibility</p:attrName>
                                        </p:attrNameLst>
                                      </p:cBhvr>
                                      <p:to>
                                        <p:strVal val="hidden"/>
                                      </p:to>
                                    </p:set>
                                  </p:childTnLst>
                                </p:cTn>
                              </p:par>
                              <p:par>
                                <p:cTn id="96" presetID="1" presetClass="exit" presetSubtype="0" fill="hold" nodeType="withEffect">
                                  <p:stCondLst>
                                    <p:cond delay="0"/>
                                  </p:stCondLst>
                                  <p:childTnLst>
                                    <p:set>
                                      <p:cBhvr>
                                        <p:cTn id="97" dur="1" fill="hold">
                                          <p:stCondLst>
                                            <p:cond delay="0"/>
                                          </p:stCondLst>
                                        </p:cTn>
                                        <p:tgtEl>
                                          <p:spTgt spid="62"/>
                                        </p:tgtEl>
                                        <p:attrNameLst>
                                          <p:attrName>style.visibility</p:attrName>
                                        </p:attrNameLst>
                                      </p:cBhvr>
                                      <p:to>
                                        <p:strVal val="hidden"/>
                                      </p:to>
                                    </p:set>
                                  </p:childTnLst>
                                </p:cTn>
                              </p:par>
                              <p:par>
                                <p:cTn id="98" presetID="1" presetClass="entr" presetSubtype="0" fill="hold" nodeType="withEffect">
                                  <p:stCondLst>
                                    <p:cond delay="0"/>
                                  </p:stCondLst>
                                  <p:childTnLst>
                                    <p:set>
                                      <p:cBhvr>
                                        <p:cTn id="99" dur="1" fill="hold">
                                          <p:stCondLst>
                                            <p:cond delay="0"/>
                                          </p:stCondLst>
                                        </p:cTn>
                                        <p:tgtEl>
                                          <p:spTgt spid="2086"/>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75"/>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96"/>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139"/>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160"/>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181"/>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202"/>
                                        </p:tgtEl>
                                        <p:attrNameLst>
                                          <p:attrName>style.visibility</p:attrName>
                                        </p:attrNameLst>
                                      </p:cBhvr>
                                      <p:to>
                                        <p:strVal val="visible"/>
                                      </p:to>
                                    </p:set>
                                  </p:childTnLst>
                                </p:cTn>
                              </p:par>
                              <p:par>
                                <p:cTn id="112" presetID="1" presetClass="entr" presetSubtype="0" fill="hold" nodeType="withEffect">
                                  <p:stCondLst>
                                    <p:cond delay="0"/>
                                  </p:stCondLst>
                                  <p:childTnLst>
                                    <p:set>
                                      <p:cBhvr>
                                        <p:cTn id="113" dur="1" fill="hold">
                                          <p:stCondLst>
                                            <p:cond delay="0"/>
                                          </p:stCondLst>
                                        </p:cTn>
                                        <p:tgtEl>
                                          <p:spTgt spid="223"/>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118"/>
                                        </p:tgtEl>
                                        <p:attrNameLst>
                                          <p:attrName>style.visibility</p:attrName>
                                        </p:attrNameLst>
                                      </p:cBhvr>
                                      <p:to>
                                        <p:strVal val="visible"/>
                                      </p:to>
                                    </p:set>
                                  </p:childTnLst>
                                </p:cTn>
                              </p:par>
                            </p:childTnLst>
                          </p:cTn>
                        </p:par>
                      </p:childTnLst>
                    </p:cTn>
                  </p:par>
                </p:childTnLst>
              </p:cTn>
              <p:nextCondLst>
                <p:cond evt="onClick" delay="0">
                  <p:tgtEl>
                    <p:spTgt spid="846"/>
                  </p:tgtEl>
                </p:cond>
              </p:nextCondLst>
            </p:seq>
            <p:seq concurrent="1" nextAc="seek">
              <p:cTn id="116" restart="whenNotActive" fill="hold" evtFilter="cancelBubble" nodeType="interactiveSeq">
                <p:stCondLst>
                  <p:cond evt="onClick" delay="0">
                    <p:tgtEl>
                      <p:spTgt spid="2086"/>
                    </p:tgtEl>
                  </p:cond>
                </p:stCondLst>
                <p:endSync evt="end" delay="0">
                  <p:rtn val="all"/>
                </p:endSync>
                <p:childTnLst>
                  <p:par>
                    <p:cTn id="117" fill="hold">
                      <p:stCondLst>
                        <p:cond delay="0"/>
                      </p:stCondLst>
                      <p:childTnLst>
                        <p:par>
                          <p:cTn id="118" fill="hold">
                            <p:stCondLst>
                              <p:cond delay="0"/>
                            </p:stCondLst>
                            <p:childTnLst>
                              <p:par>
                                <p:cTn id="119" presetID="1" presetClass="exit" presetSubtype="0" fill="hold" nodeType="clickEffect">
                                  <p:stCondLst>
                                    <p:cond delay="0"/>
                                  </p:stCondLst>
                                  <p:childTnLst>
                                    <p:set>
                                      <p:cBhvr>
                                        <p:cTn id="120" dur="1" fill="hold">
                                          <p:stCondLst>
                                            <p:cond delay="0"/>
                                          </p:stCondLst>
                                        </p:cTn>
                                        <p:tgtEl>
                                          <p:spTgt spid="2086"/>
                                        </p:tgtEl>
                                        <p:attrNameLst>
                                          <p:attrName>style.visibility</p:attrName>
                                        </p:attrNameLst>
                                      </p:cBhvr>
                                      <p:to>
                                        <p:strVal val="hidden"/>
                                      </p:to>
                                    </p:set>
                                  </p:childTnLst>
                                </p:cTn>
                              </p:par>
                              <p:par>
                                <p:cTn id="121" presetID="1" presetClass="entr" presetSubtype="0" fill="hold" nodeType="withEffect">
                                  <p:stCondLst>
                                    <p:cond delay="0"/>
                                  </p:stCondLst>
                                  <p:childTnLst>
                                    <p:set>
                                      <p:cBhvr>
                                        <p:cTn id="122" dur="1" fill="hold">
                                          <p:stCondLst>
                                            <p:cond delay="0"/>
                                          </p:stCondLst>
                                        </p:cTn>
                                        <p:tgtEl>
                                          <p:spTgt spid="40"/>
                                        </p:tgtEl>
                                        <p:attrNameLst>
                                          <p:attrName>style.visibility</p:attrName>
                                        </p:attrNameLst>
                                      </p:cBhvr>
                                      <p:to>
                                        <p:strVal val="visible"/>
                                      </p:to>
                                    </p:set>
                                  </p:childTnLst>
                                </p:cTn>
                              </p:par>
                            </p:childTnLst>
                          </p:cTn>
                        </p:par>
                      </p:childTnLst>
                    </p:cTn>
                  </p:par>
                </p:childTnLst>
              </p:cTn>
              <p:nextCondLst>
                <p:cond evt="onClick" delay="0">
                  <p:tgtEl>
                    <p:spTgt spid="2086"/>
                  </p:tgtEl>
                </p:cond>
              </p:nextCondLst>
            </p:seq>
            <p:seq concurrent="1" nextAc="seek">
              <p:cTn id="123" restart="whenNotActive" fill="hold" evtFilter="cancelBubble" nodeType="interactiveSeq">
                <p:stCondLst>
                  <p:cond evt="onClick" delay="0">
                    <p:tgtEl>
                      <p:spTgt spid="40"/>
                    </p:tgtEl>
                  </p:cond>
                </p:stCondLst>
                <p:endSync evt="end" delay="0">
                  <p:rtn val="all"/>
                </p:endSync>
                <p:childTnLst>
                  <p:par>
                    <p:cTn id="124" fill="hold">
                      <p:stCondLst>
                        <p:cond delay="0"/>
                      </p:stCondLst>
                      <p:childTnLst>
                        <p:par>
                          <p:cTn id="125" fill="hold">
                            <p:stCondLst>
                              <p:cond delay="0"/>
                            </p:stCondLst>
                            <p:childTnLst>
                              <p:par>
                                <p:cTn id="126" presetID="1" presetClass="exit" presetSubtype="0" fill="hold" nodeType="clickEffect">
                                  <p:stCondLst>
                                    <p:cond delay="0"/>
                                  </p:stCondLst>
                                  <p:childTnLst>
                                    <p:set>
                                      <p:cBhvr>
                                        <p:cTn id="127" dur="1" fill="hold">
                                          <p:stCondLst>
                                            <p:cond delay="0"/>
                                          </p:stCondLst>
                                        </p:cTn>
                                        <p:tgtEl>
                                          <p:spTgt spid="40"/>
                                        </p:tgtEl>
                                        <p:attrNameLst>
                                          <p:attrName>style.visibility</p:attrName>
                                        </p:attrNameLst>
                                      </p:cBhvr>
                                      <p:to>
                                        <p:strVal val="hidden"/>
                                      </p:to>
                                    </p:set>
                                  </p:childTnLst>
                                </p:cTn>
                              </p:par>
                              <p:par>
                                <p:cTn id="128" presetID="1" presetClass="entr" presetSubtype="0" fill="hold" nodeType="withEffect">
                                  <p:stCondLst>
                                    <p:cond delay="0"/>
                                  </p:stCondLst>
                                  <p:childTnLst>
                                    <p:set>
                                      <p:cBhvr>
                                        <p:cTn id="129" dur="1" fill="hold">
                                          <p:stCondLst>
                                            <p:cond delay="0"/>
                                          </p:stCondLst>
                                        </p:cTn>
                                        <p:tgtEl>
                                          <p:spTgt spid="8"/>
                                        </p:tgtEl>
                                        <p:attrNameLst>
                                          <p:attrName>style.visibility</p:attrName>
                                        </p:attrNameLst>
                                      </p:cBhvr>
                                      <p:to>
                                        <p:strVal val="visible"/>
                                      </p:to>
                                    </p:set>
                                  </p:childTnLst>
                                </p:cTn>
                              </p:par>
                            </p:childTnLst>
                          </p:cTn>
                        </p:par>
                      </p:childTnLst>
                    </p:cTn>
                  </p:par>
                </p:childTnLst>
              </p:cTn>
              <p:nextCondLst>
                <p:cond evt="onClick" delay="0">
                  <p:tgtEl>
                    <p:spTgt spid="40"/>
                  </p:tgtEl>
                </p:cond>
              </p:nextCondLst>
            </p:seq>
            <p:seq concurrent="1" nextAc="seek">
              <p:cTn id="130" restart="whenNotActive" fill="hold" evtFilter="cancelBubble" nodeType="interactiveSeq">
                <p:stCondLst>
                  <p:cond evt="onClick" delay="0">
                    <p:tgtEl>
                      <p:spTgt spid="8"/>
                    </p:tgtEl>
                  </p:cond>
                </p:stCondLst>
                <p:endSync evt="end" delay="0">
                  <p:rtn val="all"/>
                </p:endSync>
                <p:childTnLst>
                  <p:par>
                    <p:cTn id="131" fill="hold">
                      <p:stCondLst>
                        <p:cond delay="0"/>
                      </p:stCondLst>
                      <p:childTnLst>
                        <p:par>
                          <p:cTn id="132" fill="hold">
                            <p:stCondLst>
                              <p:cond delay="0"/>
                            </p:stCondLst>
                            <p:childTnLst>
                              <p:par>
                                <p:cTn id="133" presetID="1" presetClass="exit" presetSubtype="0" fill="hold" nodeType="clickEffect">
                                  <p:stCondLst>
                                    <p:cond delay="0"/>
                                  </p:stCondLst>
                                  <p:childTnLst>
                                    <p:set>
                                      <p:cBhvr>
                                        <p:cTn id="134" dur="1" fill="hold">
                                          <p:stCondLst>
                                            <p:cond delay="0"/>
                                          </p:stCondLst>
                                        </p:cTn>
                                        <p:tgtEl>
                                          <p:spTgt spid="8"/>
                                        </p:tgtEl>
                                        <p:attrNameLst>
                                          <p:attrName>style.visibility</p:attrName>
                                        </p:attrNameLst>
                                      </p:cBhvr>
                                      <p:to>
                                        <p:strVal val="hidden"/>
                                      </p:to>
                                    </p:set>
                                  </p:childTnLst>
                                </p:cTn>
                              </p:par>
                              <p:par>
                                <p:cTn id="135" presetID="1" presetClass="entr" presetSubtype="0" fill="hold" nodeType="withEffect">
                                  <p:stCondLst>
                                    <p:cond delay="0"/>
                                  </p:stCondLst>
                                  <p:childTnLst>
                                    <p:set>
                                      <p:cBhvr>
                                        <p:cTn id="136" dur="1" fill="hold">
                                          <p:stCondLst>
                                            <p:cond delay="0"/>
                                          </p:stCondLst>
                                        </p:cTn>
                                        <p:tgtEl>
                                          <p:spTgt spid="2086"/>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37" restart="whenNotActive" fill="hold" evtFilter="cancelBubble" nodeType="interactiveSeq">
                <p:stCondLst>
                  <p:cond evt="onClick" delay="0">
                    <p:tgtEl>
                      <p:spTgt spid="75"/>
                    </p:tgtEl>
                  </p:cond>
                </p:stCondLst>
                <p:endSync evt="end" delay="0">
                  <p:rtn val="all"/>
                </p:endSync>
                <p:childTnLst>
                  <p:par>
                    <p:cTn id="138" fill="hold">
                      <p:stCondLst>
                        <p:cond delay="0"/>
                      </p:stCondLst>
                      <p:childTnLst>
                        <p:par>
                          <p:cTn id="139" fill="hold">
                            <p:stCondLst>
                              <p:cond delay="0"/>
                            </p:stCondLst>
                            <p:childTnLst>
                              <p:par>
                                <p:cTn id="140" presetID="1" presetClass="exit" presetSubtype="0" fill="hold" nodeType="clickEffect">
                                  <p:stCondLst>
                                    <p:cond delay="0"/>
                                  </p:stCondLst>
                                  <p:childTnLst>
                                    <p:set>
                                      <p:cBhvr>
                                        <p:cTn id="141" dur="1" fill="hold">
                                          <p:stCondLst>
                                            <p:cond delay="0"/>
                                          </p:stCondLst>
                                        </p:cTn>
                                        <p:tgtEl>
                                          <p:spTgt spid="75"/>
                                        </p:tgtEl>
                                        <p:attrNameLst>
                                          <p:attrName>style.visibility</p:attrName>
                                        </p:attrNameLst>
                                      </p:cBhvr>
                                      <p:to>
                                        <p:strVal val="hidden"/>
                                      </p:to>
                                    </p:set>
                                  </p:childTnLst>
                                </p:cTn>
                              </p:par>
                              <p:par>
                                <p:cTn id="142" presetID="1" presetClass="entr" presetSubtype="0" fill="hold" nodeType="withEffect">
                                  <p:stCondLst>
                                    <p:cond delay="0"/>
                                  </p:stCondLst>
                                  <p:childTnLst>
                                    <p:set>
                                      <p:cBhvr>
                                        <p:cTn id="143" dur="1" fill="hold">
                                          <p:stCondLst>
                                            <p:cond delay="0"/>
                                          </p:stCondLst>
                                        </p:cTn>
                                        <p:tgtEl>
                                          <p:spTgt spid="41"/>
                                        </p:tgtEl>
                                        <p:attrNameLst>
                                          <p:attrName>style.visibility</p:attrName>
                                        </p:attrNameLst>
                                      </p:cBhvr>
                                      <p:to>
                                        <p:strVal val="visible"/>
                                      </p:to>
                                    </p:set>
                                  </p:childTnLst>
                                </p:cTn>
                              </p:par>
                            </p:childTnLst>
                          </p:cTn>
                        </p:par>
                      </p:childTnLst>
                    </p:cTn>
                  </p:par>
                </p:childTnLst>
              </p:cTn>
              <p:nextCondLst>
                <p:cond evt="onClick" delay="0">
                  <p:tgtEl>
                    <p:spTgt spid="75"/>
                  </p:tgtEl>
                </p:cond>
              </p:nextCondLst>
            </p:seq>
            <p:seq concurrent="1" nextAc="seek">
              <p:cTn id="144" restart="whenNotActive" fill="hold" evtFilter="cancelBubble" nodeType="interactiveSeq">
                <p:stCondLst>
                  <p:cond evt="onClick" delay="0">
                    <p:tgtEl>
                      <p:spTgt spid="41"/>
                    </p:tgtEl>
                  </p:cond>
                </p:stCondLst>
                <p:endSync evt="end" delay="0">
                  <p:rtn val="all"/>
                </p:endSync>
                <p:childTnLst>
                  <p:par>
                    <p:cTn id="145" fill="hold">
                      <p:stCondLst>
                        <p:cond delay="0"/>
                      </p:stCondLst>
                      <p:childTnLst>
                        <p:par>
                          <p:cTn id="146" fill="hold">
                            <p:stCondLst>
                              <p:cond delay="0"/>
                            </p:stCondLst>
                            <p:childTnLst>
                              <p:par>
                                <p:cTn id="147" presetID="1" presetClass="exit" presetSubtype="0" fill="hold" nodeType="clickEffect">
                                  <p:stCondLst>
                                    <p:cond delay="0"/>
                                  </p:stCondLst>
                                  <p:childTnLst>
                                    <p:set>
                                      <p:cBhvr>
                                        <p:cTn id="148" dur="1" fill="hold">
                                          <p:stCondLst>
                                            <p:cond delay="0"/>
                                          </p:stCondLst>
                                        </p:cTn>
                                        <p:tgtEl>
                                          <p:spTgt spid="41"/>
                                        </p:tgtEl>
                                        <p:attrNameLst>
                                          <p:attrName>style.visibility</p:attrName>
                                        </p:attrNameLst>
                                      </p:cBhvr>
                                      <p:to>
                                        <p:strVal val="hidden"/>
                                      </p:to>
                                    </p:set>
                                  </p:childTnLst>
                                </p:cTn>
                              </p:par>
                              <p:par>
                                <p:cTn id="149" presetID="1" presetClass="entr" presetSubtype="0" fill="hold" nodeType="withEffect">
                                  <p:stCondLst>
                                    <p:cond delay="0"/>
                                  </p:stCondLst>
                                  <p:childTnLst>
                                    <p:set>
                                      <p:cBhvr>
                                        <p:cTn id="150" dur="1" fill="hold">
                                          <p:stCondLst>
                                            <p:cond delay="0"/>
                                          </p:stCondLst>
                                        </p:cTn>
                                        <p:tgtEl>
                                          <p:spTgt spid="15"/>
                                        </p:tgtEl>
                                        <p:attrNameLst>
                                          <p:attrName>style.visibility</p:attrName>
                                        </p:attrNameLst>
                                      </p:cBhvr>
                                      <p:to>
                                        <p:strVal val="visible"/>
                                      </p:to>
                                    </p:set>
                                  </p:childTnLst>
                                </p:cTn>
                              </p:par>
                            </p:childTnLst>
                          </p:cTn>
                        </p:par>
                      </p:childTnLst>
                    </p:cTn>
                  </p:par>
                </p:childTnLst>
              </p:cTn>
              <p:nextCondLst>
                <p:cond evt="onClick" delay="0">
                  <p:tgtEl>
                    <p:spTgt spid="41"/>
                  </p:tgtEl>
                </p:cond>
              </p:nextCondLst>
            </p:seq>
            <p:seq concurrent="1" nextAc="seek">
              <p:cTn id="151" restart="whenNotActive" fill="hold" evtFilter="cancelBubble" nodeType="interactiveSeq">
                <p:stCondLst>
                  <p:cond evt="onClick" delay="0">
                    <p:tgtEl>
                      <p:spTgt spid="15"/>
                    </p:tgtEl>
                  </p:cond>
                </p:stCondLst>
                <p:endSync evt="end" delay="0">
                  <p:rtn val="all"/>
                </p:endSync>
                <p:childTnLst>
                  <p:par>
                    <p:cTn id="152" fill="hold">
                      <p:stCondLst>
                        <p:cond delay="0"/>
                      </p:stCondLst>
                      <p:childTnLst>
                        <p:par>
                          <p:cTn id="153" fill="hold">
                            <p:stCondLst>
                              <p:cond delay="0"/>
                            </p:stCondLst>
                            <p:childTnLst>
                              <p:par>
                                <p:cTn id="154" presetID="1" presetClass="exit" presetSubtype="0" fill="hold" nodeType="clickEffect">
                                  <p:stCondLst>
                                    <p:cond delay="0"/>
                                  </p:stCondLst>
                                  <p:childTnLst>
                                    <p:set>
                                      <p:cBhvr>
                                        <p:cTn id="155" dur="1" fill="hold">
                                          <p:stCondLst>
                                            <p:cond delay="0"/>
                                          </p:stCondLst>
                                        </p:cTn>
                                        <p:tgtEl>
                                          <p:spTgt spid="15"/>
                                        </p:tgtEl>
                                        <p:attrNameLst>
                                          <p:attrName>style.visibility</p:attrName>
                                        </p:attrNameLst>
                                      </p:cBhvr>
                                      <p:to>
                                        <p:strVal val="hidden"/>
                                      </p:to>
                                    </p:set>
                                  </p:childTnLst>
                                </p:cTn>
                              </p:par>
                              <p:par>
                                <p:cTn id="156" presetID="1" presetClass="entr" presetSubtype="0" fill="hold" nodeType="withEffect">
                                  <p:stCondLst>
                                    <p:cond delay="0"/>
                                  </p:stCondLst>
                                  <p:childTnLst>
                                    <p:set>
                                      <p:cBhvr>
                                        <p:cTn id="157" dur="1" fill="hold">
                                          <p:stCondLst>
                                            <p:cond delay="0"/>
                                          </p:stCondLst>
                                        </p:cTn>
                                        <p:tgtEl>
                                          <p:spTgt spid="75"/>
                                        </p:tgtEl>
                                        <p:attrNameLst>
                                          <p:attrName>style.visibility</p:attrName>
                                        </p:attrNameLst>
                                      </p:cBhvr>
                                      <p:to>
                                        <p:strVal val="visible"/>
                                      </p:to>
                                    </p:set>
                                  </p:childTnLst>
                                </p:cTn>
                              </p:par>
                            </p:childTnLst>
                          </p:cTn>
                        </p:par>
                      </p:childTnLst>
                    </p:cTn>
                  </p:par>
                </p:childTnLst>
              </p:cTn>
              <p:nextCondLst>
                <p:cond evt="onClick" delay="0">
                  <p:tgtEl>
                    <p:spTgt spid="15"/>
                  </p:tgtEl>
                </p:cond>
              </p:nextCondLst>
            </p:seq>
            <p:seq concurrent="1" nextAc="seek">
              <p:cTn id="158" restart="whenNotActive" fill="hold" evtFilter="cancelBubble" nodeType="interactiveSeq">
                <p:stCondLst>
                  <p:cond evt="onClick" delay="0">
                    <p:tgtEl>
                      <p:spTgt spid="96"/>
                    </p:tgtEl>
                  </p:cond>
                </p:stCondLst>
                <p:endSync evt="end" delay="0">
                  <p:rtn val="all"/>
                </p:endSync>
                <p:childTnLst>
                  <p:par>
                    <p:cTn id="159" fill="hold">
                      <p:stCondLst>
                        <p:cond delay="0"/>
                      </p:stCondLst>
                      <p:childTnLst>
                        <p:par>
                          <p:cTn id="160" fill="hold">
                            <p:stCondLst>
                              <p:cond delay="0"/>
                            </p:stCondLst>
                            <p:childTnLst>
                              <p:par>
                                <p:cTn id="161" presetID="1" presetClass="exit" presetSubtype="0" fill="hold" nodeType="clickEffect">
                                  <p:stCondLst>
                                    <p:cond delay="0"/>
                                  </p:stCondLst>
                                  <p:childTnLst>
                                    <p:set>
                                      <p:cBhvr>
                                        <p:cTn id="162" dur="1" fill="hold">
                                          <p:stCondLst>
                                            <p:cond delay="0"/>
                                          </p:stCondLst>
                                        </p:cTn>
                                        <p:tgtEl>
                                          <p:spTgt spid="96"/>
                                        </p:tgtEl>
                                        <p:attrNameLst>
                                          <p:attrName>style.visibility</p:attrName>
                                        </p:attrNameLst>
                                      </p:cBhvr>
                                      <p:to>
                                        <p:strVal val="hidden"/>
                                      </p:to>
                                    </p:set>
                                  </p:childTnLst>
                                </p:cTn>
                              </p:par>
                              <p:par>
                                <p:cTn id="163" presetID="1" presetClass="entr" presetSubtype="0" fill="hold" nodeType="withEffect">
                                  <p:stCondLst>
                                    <p:cond delay="0"/>
                                  </p:stCondLst>
                                  <p:childTnLst>
                                    <p:set>
                                      <p:cBhvr>
                                        <p:cTn id="164" dur="1" fill="hold">
                                          <p:stCondLst>
                                            <p:cond delay="0"/>
                                          </p:stCondLst>
                                        </p:cTn>
                                        <p:tgtEl>
                                          <p:spTgt spid="44"/>
                                        </p:tgtEl>
                                        <p:attrNameLst>
                                          <p:attrName>style.visibility</p:attrName>
                                        </p:attrNameLst>
                                      </p:cBhvr>
                                      <p:to>
                                        <p:strVal val="visible"/>
                                      </p:to>
                                    </p:set>
                                  </p:childTnLst>
                                </p:cTn>
                              </p:par>
                            </p:childTnLst>
                          </p:cTn>
                        </p:par>
                      </p:childTnLst>
                    </p:cTn>
                  </p:par>
                </p:childTnLst>
              </p:cTn>
              <p:nextCondLst>
                <p:cond evt="onClick" delay="0">
                  <p:tgtEl>
                    <p:spTgt spid="96"/>
                  </p:tgtEl>
                </p:cond>
              </p:nextCondLst>
            </p:seq>
            <p:seq concurrent="1" nextAc="seek">
              <p:cTn id="165" restart="whenNotActive" fill="hold" evtFilter="cancelBubble" nodeType="interactiveSeq">
                <p:stCondLst>
                  <p:cond evt="onClick" delay="0">
                    <p:tgtEl>
                      <p:spTgt spid="44"/>
                    </p:tgtEl>
                  </p:cond>
                </p:stCondLst>
                <p:endSync evt="end" delay="0">
                  <p:rtn val="all"/>
                </p:endSync>
                <p:childTnLst>
                  <p:par>
                    <p:cTn id="166" fill="hold">
                      <p:stCondLst>
                        <p:cond delay="0"/>
                      </p:stCondLst>
                      <p:childTnLst>
                        <p:par>
                          <p:cTn id="167" fill="hold">
                            <p:stCondLst>
                              <p:cond delay="0"/>
                            </p:stCondLst>
                            <p:childTnLst>
                              <p:par>
                                <p:cTn id="168" presetID="1" presetClass="exit" presetSubtype="0" fill="hold" nodeType="clickEffect">
                                  <p:stCondLst>
                                    <p:cond delay="0"/>
                                  </p:stCondLst>
                                  <p:childTnLst>
                                    <p:set>
                                      <p:cBhvr>
                                        <p:cTn id="169" dur="1" fill="hold">
                                          <p:stCondLst>
                                            <p:cond delay="0"/>
                                          </p:stCondLst>
                                        </p:cTn>
                                        <p:tgtEl>
                                          <p:spTgt spid="44"/>
                                        </p:tgtEl>
                                        <p:attrNameLst>
                                          <p:attrName>style.visibility</p:attrName>
                                        </p:attrNameLst>
                                      </p:cBhvr>
                                      <p:to>
                                        <p:strVal val="hidden"/>
                                      </p:to>
                                    </p:set>
                                  </p:childTnLst>
                                </p:cTn>
                              </p:par>
                              <p:par>
                                <p:cTn id="170" presetID="1" presetClass="entr" presetSubtype="0" fill="hold" nodeType="withEffect">
                                  <p:stCondLst>
                                    <p:cond delay="0"/>
                                  </p:stCondLst>
                                  <p:childTnLst>
                                    <p:set>
                                      <p:cBhvr>
                                        <p:cTn id="171" dur="1" fill="hold">
                                          <p:stCondLst>
                                            <p:cond delay="0"/>
                                          </p:stCondLst>
                                        </p:cTn>
                                        <p:tgtEl>
                                          <p:spTgt spid="18"/>
                                        </p:tgtEl>
                                        <p:attrNameLst>
                                          <p:attrName>style.visibility</p:attrName>
                                        </p:attrNameLst>
                                      </p:cBhvr>
                                      <p:to>
                                        <p:strVal val="visible"/>
                                      </p:to>
                                    </p:set>
                                  </p:childTnLst>
                                </p:cTn>
                              </p:par>
                            </p:childTnLst>
                          </p:cTn>
                        </p:par>
                      </p:childTnLst>
                    </p:cTn>
                  </p:par>
                </p:childTnLst>
              </p:cTn>
              <p:nextCondLst>
                <p:cond evt="onClick" delay="0">
                  <p:tgtEl>
                    <p:spTgt spid="44"/>
                  </p:tgtEl>
                </p:cond>
              </p:nextCondLst>
            </p:seq>
            <p:seq concurrent="1" nextAc="seek">
              <p:cTn id="172" restart="whenNotActive" fill="hold" evtFilter="cancelBubble" nodeType="interactiveSeq">
                <p:stCondLst>
                  <p:cond evt="onClick" delay="0">
                    <p:tgtEl>
                      <p:spTgt spid="18"/>
                    </p:tgtEl>
                  </p:cond>
                </p:stCondLst>
                <p:endSync evt="end" delay="0">
                  <p:rtn val="all"/>
                </p:endSync>
                <p:childTnLst>
                  <p:par>
                    <p:cTn id="173" fill="hold">
                      <p:stCondLst>
                        <p:cond delay="0"/>
                      </p:stCondLst>
                      <p:childTnLst>
                        <p:par>
                          <p:cTn id="174" fill="hold">
                            <p:stCondLst>
                              <p:cond delay="0"/>
                            </p:stCondLst>
                            <p:childTnLst>
                              <p:par>
                                <p:cTn id="175" presetID="1" presetClass="exit" presetSubtype="0" fill="hold" nodeType="clickEffect">
                                  <p:stCondLst>
                                    <p:cond delay="0"/>
                                  </p:stCondLst>
                                  <p:childTnLst>
                                    <p:set>
                                      <p:cBhvr>
                                        <p:cTn id="176" dur="1" fill="hold">
                                          <p:stCondLst>
                                            <p:cond delay="0"/>
                                          </p:stCondLst>
                                        </p:cTn>
                                        <p:tgtEl>
                                          <p:spTgt spid="18"/>
                                        </p:tgtEl>
                                        <p:attrNameLst>
                                          <p:attrName>style.visibility</p:attrName>
                                        </p:attrNameLst>
                                      </p:cBhvr>
                                      <p:to>
                                        <p:strVal val="hidden"/>
                                      </p:to>
                                    </p:set>
                                  </p:childTnLst>
                                </p:cTn>
                              </p:par>
                              <p:par>
                                <p:cTn id="177" presetID="1" presetClass="entr" presetSubtype="0" fill="hold" nodeType="withEffect">
                                  <p:stCondLst>
                                    <p:cond delay="0"/>
                                  </p:stCondLst>
                                  <p:childTnLst>
                                    <p:set>
                                      <p:cBhvr>
                                        <p:cTn id="178" dur="1" fill="hold">
                                          <p:stCondLst>
                                            <p:cond delay="0"/>
                                          </p:stCondLst>
                                        </p:cTn>
                                        <p:tgtEl>
                                          <p:spTgt spid="96"/>
                                        </p:tgtEl>
                                        <p:attrNameLst>
                                          <p:attrName>style.visibility</p:attrName>
                                        </p:attrNameLst>
                                      </p:cBhvr>
                                      <p:to>
                                        <p:strVal val="visible"/>
                                      </p:to>
                                    </p:set>
                                  </p:childTnLst>
                                </p:cTn>
                              </p:par>
                            </p:childTnLst>
                          </p:cTn>
                        </p:par>
                      </p:childTnLst>
                    </p:cTn>
                  </p:par>
                </p:childTnLst>
              </p:cTn>
              <p:nextCondLst>
                <p:cond evt="onClick" delay="0">
                  <p:tgtEl>
                    <p:spTgt spid="18"/>
                  </p:tgtEl>
                </p:cond>
              </p:nextCondLst>
            </p:seq>
            <p:seq concurrent="1" nextAc="seek">
              <p:cTn id="179" restart="whenNotActive" fill="hold" evtFilter="cancelBubble" nodeType="interactiveSeq">
                <p:stCondLst>
                  <p:cond evt="onClick" delay="0">
                    <p:tgtEl>
                      <p:spTgt spid="21"/>
                    </p:tgtEl>
                  </p:cond>
                </p:stCondLst>
                <p:endSync evt="end" delay="0">
                  <p:rtn val="all"/>
                </p:endSync>
                <p:childTnLst>
                  <p:par>
                    <p:cTn id="180" fill="hold">
                      <p:stCondLst>
                        <p:cond delay="0"/>
                      </p:stCondLst>
                      <p:childTnLst>
                        <p:par>
                          <p:cTn id="181" fill="hold">
                            <p:stCondLst>
                              <p:cond delay="0"/>
                            </p:stCondLst>
                            <p:childTnLst>
                              <p:par>
                                <p:cTn id="182" presetID="1" presetClass="exit" presetSubtype="0" fill="hold" nodeType="clickEffect">
                                  <p:stCondLst>
                                    <p:cond delay="0"/>
                                  </p:stCondLst>
                                  <p:childTnLst>
                                    <p:set>
                                      <p:cBhvr>
                                        <p:cTn id="183" dur="1" fill="hold">
                                          <p:stCondLst>
                                            <p:cond delay="0"/>
                                          </p:stCondLst>
                                        </p:cTn>
                                        <p:tgtEl>
                                          <p:spTgt spid="21"/>
                                        </p:tgtEl>
                                        <p:attrNameLst>
                                          <p:attrName>style.visibility</p:attrName>
                                        </p:attrNameLst>
                                      </p:cBhvr>
                                      <p:to>
                                        <p:strVal val="hidden"/>
                                      </p:to>
                                    </p:set>
                                  </p:childTnLst>
                                </p:cTn>
                              </p:par>
                              <p:par>
                                <p:cTn id="184" presetID="1" presetClass="entr" presetSubtype="0" fill="hold" nodeType="withEffect">
                                  <p:stCondLst>
                                    <p:cond delay="0"/>
                                  </p:stCondLst>
                                  <p:childTnLst>
                                    <p:set>
                                      <p:cBhvr>
                                        <p:cTn id="185" dur="1" fill="hold">
                                          <p:stCondLst>
                                            <p:cond delay="0"/>
                                          </p:stCondLst>
                                        </p:cTn>
                                        <p:tgtEl>
                                          <p:spTgt spid="118"/>
                                        </p:tgtEl>
                                        <p:attrNameLst>
                                          <p:attrName>style.visibility</p:attrName>
                                        </p:attrNameLst>
                                      </p:cBhvr>
                                      <p:to>
                                        <p:strVal val="visible"/>
                                      </p:to>
                                    </p:set>
                                  </p:childTnLst>
                                </p:cTn>
                              </p:par>
                            </p:childTnLst>
                          </p:cTn>
                        </p:par>
                      </p:childTnLst>
                    </p:cTn>
                  </p:par>
                </p:childTnLst>
              </p:cTn>
              <p:nextCondLst>
                <p:cond evt="onClick" delay="0">
                  <p:tgtEl>
                    <p:spTgt spid="21"/>
                  </p:tgtEl>
                </p:cond>
              </p:nextCondLst>
            </p:seq>
            <p:seq concurrent="1" nextAc="seek">
              <p:cTn id="186" restart="whenNotActive" fill="hold" evtFilter="cancelBubble" nodeType="interactiveSeq">
                <p:stCondLst>
                  <p:cond evt="onClick" delay="0">
                    <p:tgtEl>
                      <p:spTgt spid="47"/>
                    </p:tgtEl>
                  </p:cond>
                </p:stCondLst>
                <p:endSync evt="end" delay="0">
                  <p:rtn val="all"/>
                </p:endSync>
                <p:childTnLst>
                  <p:par>
                    <p:cTn id="187" fill="hold">
                      <p:stCondLst>
                        <p:cond delay="0"/>
                      </p:stCondLst>
                      <p:childTnLst>
                        <p:par>
                          <p:cTn id="188" fill="hold">
                            <p:stCondLst>
                              <p:cond delay="0"/>
                            </p:stCondLst>
                            <p:childTnLst>
                              <p:par>
                                <p:cTn id="189" presetID="1" presetClass="exit" presetSubtype="0" fill="hold" nodeType="clickEffect">
                                  <p:stCondLst>
                                    <p:cond delay="0"/>
                                  </p:stCondLst>
                                  <p:childTnLst>
                                    <p:set>
                                      <p:cBhvr>
                                        <p:cTn id="190" dur="1" fill="hold">
                                          <p:stCondLst>
                                            <p:cond delay="0"/>
                                          </p:stCondLst>
                                        </p:cTn>
                                        <p:tgtEl>
                                          <p:spTgt spid="47"/>
                                        </p:tgtEl>
                                        <p:attrNameLst>
                                          <p:attrName>style.visibility</p:attrName>
                                        </p:attrNameLst>
                                      </p:cBhvr>
                                      <p:to>
                                        <p:strVal val="hidden"/>
                                      </p:to>
                                    </p:set>
                                  </p:childTnLst>
                                </p:cTn>
                              </p:par>
                              <p:par>
                                <p:cTn id="191" presetID="1" presetClass="entr" presetSubtype="0" fill="hold" nodeType="withEffect">
                                  <p:stCondLst>
                                    <p:cond delay="0"/>
                                  </p:stCondLst>
                                  <p:childTnLst>
                                    <p:set>
                                      <p:cBhvr>
                                        <p:cTn id="192" dur="1" fill="hold">
                                          <p:stCondLst>
                                            <p:cond delay="0"/>
                                          </p:stCondLst>
                                        </p:cTn>
                                        <p:tgtEl>
                                          <p:spTgt spid="21"/>
                                        </p:tgtEl>
                                        <p:attrNameLst>
                                          <p:attrName>style.visibility</p:attrName>
                                        </p:attrNameLst>
                                      </p:cBhvr>
                                      <p:to>
                                        <p:strVal val="visible"/>
                                      </p:to>
                                    </p:set>
                                  </p:childTnLst>
                                </p:cTn>
                              </p:par>
                            </p:childTnLst>
                          </p:cTn>
                        </p:par>
                      </p:childTnLst>
                    </p:cTn>
                  </p:par>
                </p:childTnLst>
              </p:cTn>
              <p:nextCondLst>
                <p:cond evt="onClick" delay="0">
                  <p:tgtEl>
                    <p:spTgt spid="47"/>
                  </p:tgtEl>
                </p:cond>
              </p:nextCondLst>
            </p:seq>
            <p:seq concurrent="1" nextAc="seek">
              <p:cTn id="193" restart="whenNotActive" fill="hold" evtFilter="cancelBubble" nodeType="interactiveSeq">
                <p:stCondLst>
                  <p:cond evt="onClick" delay="0">
                    <p:tgtEl>
                      <p:spTgt spid="118"/>
                    </p:tgtEl>
                  </p:cond>
                </p:stCondLst>
                <p:endSync evt="end" delay="0">
                  <p:rtn val="all"/>
                </p:endSync>
                <p:childTnLst>
                  <p:par>
                    <p:cTn id="194" fill="hold">
                      <p:stCondLst>
                        <p:cond delay="0"/>
                      </p:stCondLst>
                      <p:childTnLst>
                        <p:par>
                          <p:cTn id="195" fill="hold">
                            <p:stCondLst>
                              <p:cond delay="0"/>
                            </p:stCondLst>
                            <p:childTnLst>
                              <p:par>
                                <p:cTn id="196" presetID="1" presetClass="exit" presetSubtype="0" fill="hold" nodeType="clickEffect">
                                  <p:stCondLst>
                                    <p:cond delay="0"/>
                                  </p:stCondLst>
                                  <p:childTnLst>
                                    <p:set>
                                      <p:cBhvr>
                                        <p:cTn id="197" dur="1" fill="hold">
                                          <p:stCondLst>
                                            <p:cond delay="0"/>
                                          </p:stCondLst>
                                        </p:cTn>
                                        <p:tgtEl>
                                          <p:spTgt spid="118"/>
                                        </p:tgtEl>
                                        <p:attrNameLst>
                                          <p:attrName>style.visibility</p:attrName>
                                        </p:attrNameLst>
                                      </p:cBhvr>
                                      <p:to>
                                        <p:strVal val="hidden"/>
                                      </p:to>
                                    </p:set>
                                  </p:childTnLst>
                                </p:cTn>
                              </p:par>
                              <p:par>
                                <p:cTn id="198" presetID="1" presetClass="entr" presetSubtype="0" fill="hold" nodeType="withEffect">
                                  <p:stCondLst>
                                    <p:cond delay="0"/>
                                  </p:stCondLst>
                                  <p:childTnLst>
                                    <p:set>
                                      <p:cBhvr>
                                        <p:cTn id="199" dur="1" fill="hold">
                                          <p:stCondLst>
                                            <p:cond delay="0"/>
                                          </p:stCondLst>
                                        </p:cTn>
                                        <p:tgtEl>
                                          <p:spTgt spid="47"/>
                                        </p:tgtEl>
                                        <p:attrNameLst>
                                          <p:attrName>style.visibility</p:attrName>
                                        </p:attrNameLst>
                                      </p:cBhvr>
                                      <p:to>
                                        <p:strVal val="visible"/>
                                      </p:to>
                                    </p:set>
                                  </p:childTnLst>
                                </p:cTn>
                              </p:par>
                            </p:childTnLst>
                          </p:cTn>
                        </p:par>
                      </p:childTnLst>
                    </p:cTn>
                  </p:par>
                </p:childTnLst>
              </p:cTn>
              <p:nextCondLst>
                <p:cond evt="onClick" delay="0">
                  <p:tgtEl>
                    <p:spTgt spid="118"/>
                  </p:tgtEl>
                </p:cond>
              </p:nextCondLst>
            </p:seq>
            <p:seq concurrent="1" nextAc="seek">
              <p:cTn id="200" restart="whenNotActive" fill="hold" evtFilter="cancelBubble" nodeType="interactiveSeq">
                <p:stCondLst>
                  <p:cond evt="onClick" delay="0">
                    <p:tgtEl>
                      <p:spTgt spid="139"/>
                    </p:tgtEl>
                  </p:cond>
                </p:stCondLst>
                <p:endSync evt="end" delay="0">
                  <p:rtn val="all"/>
                </p:endSync>
                <p:childTnLst>
                  <p:par>
                    <p:cTn id="201" fill="hold">
                      <p:stCondLst>
                        <p:cond delay="0"/>
                      </p:stCondLst>
                      <p:childTnLst>
                        <p:par>
                          <p:cTn id="202" fill="hold">
                            <p:stCondLst>
                              <p:cond delay="0"/>
                            </p:stCondLst>
                            <p:childTnLst>
                              <p:par>
                                <p:cTn id="203" presetID="1" presetClass="exit" presetSubtype="0" fill="hold" nodeType="clickEffect">
                                  <p:stCondLst>
                                    <p:cond delay="0"/>
                                  </p:stCondLst>
                                  <p:childTnLst>
                                    <p:set>
                                      <p:cBhvr>
                                        <p:cTn id="204" dur="1" fill="hold">
                                          <p:stCondLst>
                                            <p:cond delay="0"/>
                                          </p:stCondLst>
                                        </p:cTn>
                                        <p:tgtEl>
                                          <p:spTgt spid="139"/>
                                        </p:tgtEl>
                                        <p:attrNameLst>
                                          <p:attrName>style.visibility</p:attrName>
                                        </p:attrNameLst>
                                      </p:cBhvr>
                                      <p:to>
                                        <p:strVal val="hidden"/>
                                      </p:to>
                                    </p:set>
                                  </p:childTnLst>
                                </p:cTn>
                              </p:par>
                              <p:par>
                                <p:cTn id="205" presetID="1" presetClass="entr" presetSubtype="0" fill="hold" nodeType="withEffect">
                                  <p:stCondLst>
                                    <p:cond delay="0"/>
                                  </p:stCondLst>
                                  <p:childTnLst>
                                    <p:set>
                                      <p:cBhvr>
                                        <p:cTn id="206" dur="1" fill="hold">
                                          <p:stCondLst>
                                            <p:cond delay="0"/>
                                          </p:stCondLst>
                                        </p:cTn>
                                        <p:tgtEl>
                                          <p:spTgt spid="50"/>
                                        </p:tgtEl>
                                        <p:attrNameLst>
                                          <p:attrName>style.visibility</p:attrName>
                                        </p:attrNameLst>
                                      </p:cBhvr>
                                      <p:to>
                                        <p:strVal val="visible"/>
                                      </p:to>
                                    </p:set>
                                  </p:childTnLst>
                                </p:cTn>
                              </p:par>
                            </p:childTnLst>
                          </p:cTn>
                        </p:par>
                      </p:childTnLst>
                    </p:cTn>
                  </p:par>
                </p:childTnLst>
              </p:cTn>
              <p:nextCondLst>
                <p:cond evt="onClick" delay="0">
                  <p:tgtEl>
                    <p:spTgt spid="139"/>
                  </p:tgtEl>
                </p:cond>
              </p:nextCondLst>
            </p:seq>
            <p:seq concurrent="1" nextAc="seek">
              <p:cTn id="207" restart="whenNotActive" fill="hold" evtFilter="cancelBubble" nodeType="interactiveSeq">
                <p:stCondLst>
                  <p:cond evt="onClick" delay="0">
                    <p:tgtEl>
                      <p:spTgt spid="50"/>
                    </p:tgtEl>
                  </p:cond>
                </p:stCondLst>
                <p:endSync evt="end" delay="0">
                  <p:rtn val="all"/>
                </p:endSync>
                <p:childTnLst>
                  <p:par>
                    <p:cTn id="208" fill="hold">
                      <p:stCondLst>
                        <p:cond delay="0"/>
                      </p:stCondLst>
                      <p:childTnLst>
                        <p:par>
                          <p:cTn id="209" fill="hold">
                            <p:stCondLst>
                              <p:cond delay="0"/>
                            </p:stCondLst>
                            <p:childTnLst>
                              <p:par>
                                <p:cTn id="210" presetID="1" presetClass="exit" presetSubtype="0" fill="hold" nodeType="clickEffect">
                                  <p:stCondLst>
                                    <p:cond delay="0"/>
                                  </p:stCondLst>
                                  <p:childTnLst>
                                    <p:set>
                                      <p:cBhvr>
                                        <p:cTn id="211" dur="1" fill="hold">
                                          <p:stCondLst>
                                            <p:cond delay="0"/>
                                          </p:stCondLst>
                                        </p:cTn>
                                        <p:tgtEl>
                                          <p:spTgt spid="50"/>
                                        </p:tgtEl>
                                        <p:attrNameLst>
                                          <p:attrName>style.visibility</p:attrName>
                                        </p:attrNameLst>
                                      </p:cBhvr>
                                      <p:to>
                                        <p:strVal val="hidden"/>
                                      </p:to>
                                    </p:set>
                                  </p:childTnLst>
                                </p:cTn>
                              </p:par>
                              <p:par>
                                <p:cTn id="212" presetID="1" presetClass="entr" presetSubtype="0" fill="hold" nodeType="withEffect">
                                  <p:stCondLst>
                                    <p:cond delay="0"/>
                                  </p:stCondLst>
                                  <p:childTnLst>
                                    <p:set>
                                      <p:cBhvr>
                                        <p:cTn id="213" dur="1" fill="hold">
                                          <p:stCondLst>
                                            <p:cond delay="0"/>
                                          </p:stCondLst>
                                        </p:cTn>
                                        <p:tgtEl>
                                          <p:spTgt spid="27"/>
                                        </p:tgtEl>
                                        <p:attrNameLst>
                                          <p:attrName>style.visibility</p:attrName>
                                        </p:attrNameLst>
                                      </p:cBhvr>
                                      <p:to>
                                        <p:strVal val="visible"/>
                                      </p:to>
                                    </p:set>
                                  </p:childTnLst>
                                </p:cTn>
                              </p:par>
                            </p:childTnLst>
                          </p:cTn>
                        </p:par>
                      </p:childTnLst>
                    </p:cTn>
                  </p:par>
                </p:childTnLst>
              </p:cTn>
              <p:nextCondLst>
                <p:cond evt="onClick" delay="0">
                  <p:tgtEl>
                    <p:spTgt spid="50"/>
                  </p:tgtEl>
                </p:cond>
              </p:nextCondLst>
            </p:seq>
            <p:seq concurrent="1" nextAc="seek">
              <p:cTn id="214" restart="whenNotActive" fill="hold" evtFilter="cancelBubble" nodeType="interactiveSeq">
                <p:stCondLst>
                  <p:cond evt="onClick" delay="0">
                    <p:tgtEl>
                      <p:spTgt spid="27"/>
                    </p:tgtEl>
                  </p:cond>
                </p:stCondLst>
                <p:endSync evt="end" delay="0">
                  <p:rtn val="all"/>
                </p:endSync>
                <p:childTnLst>
                  <p:par>
                    <p:cTn id="215" fill="hold">
                      <p:stCondLst>
                        <p:cond delay="0"/>
                      </p:stCondLst>
                      <p:childTnLst>
                        <p:par>
                          <p:cTn id="216" fill="hold">
                            <p:stCondLst>
                              <p:cond delay="0"/>
                            </p:stCondLst>
                            <p:childTnLst>
                              <p:par>
                                <p:cTn id="217" presetID="1" presetClass="exit" presetSubtype="0" fill="hold" nodeType="clickEffect">
                                  <p:stCondLst>
                                    <p:cond delay="0"/>
                                  </p:stCondLst>
                                  <p:childTnLst>
                                    <p:set>
                                      <p:cBhvr>
                                        <p:cTn id="218" dur="1" fill="hold">
                                          <p:stCondLst>
                                            <p:cond delay="0"/>
                                          </p:stCondLst>
                                        </p:cTn>
                                        <p:tgtEl>
                                          <p:spTgt spid="27"/>
                                        </p:tgtEl>
                                        <p:attrNameLst>
                                          <p:attrName>style.visibility</p:attrName>
                                        </p:attrNameLst>
                                      </p:cBhvr>
                                      <p:to>
                                        <p:strVal val="hidden"/>
                                      </p:to>
                                    </p:set>
                                  </p:childTnLst>
                                </p:cTn>
                              </p:par>
                              <p:par>
                                <p:cTn id="219" presetID="1" presetClass="entr" presetSubtype="0" fill="hold" nodeType="withEffect">
                                  <p:stCondLst>
                                    <p:cond delay="0"/>
                                  </p:stCondLst>
                                  <p:childTnLst>
                                    <p:set>
                                      <p:cBhvr>
                                        <p:cTn id="220" dur="1" fill="hold">
                                          <p:stCondLst>
                                            <p:cond delay="0"/>
                                          </p:stCondLst>
                                        </p:cTn>
                                        <p:tgtEl>
                                          <p:spTgt spid="139"/>
                                        </p:tgtEl>
                                        <p:attrNameLst>
                                          <p:attrName>style.visibility</p:attrName>
                                        </p:attrNameLst>
                                      </p:cBhvr>
                                      <p:to>
                                        <p:strVal val="visible"/>
                                      </p:to>
                                    </p:set>
                                  </p:childTnLst>
                                </p:cTn>
                              </p:par>
                            </p:childTnLst>
                          </p:cTn>
                        </p:par>
                      </p:childTnLst>
                    </p:cTn>
                  </p:par>
                </p:childTnLst>
              </p:cTn>
              <p:nextCondLst>
                <p:cond evt="onClick" delay="0">
                  <p:tgtEl>
                    <p:spTgt spid="27"/>
                  </p:tgtEl>
                </p:cond>
              </p:nextCondLst>
            </p:seq>
            <p:seq concurrent="1" nextAc="seek">
              <p:cTn id="221" restart="whenNotActive" fill="hold" evtFilter="cancelBubble" nodeType="interactiveSeq">
                <p:stCondLst>
                  <p:cond evt="onClick" delay="0">
                    <p:tgtEl>
                      <p:spTgt spid="160"/>
                    </p:tgtEl>
                  </p:cond>
                </p:stCondLst>
                <p:endSync evt="end" delay="0">
                  <p:rtn val="all"/>
                </p:endSync>
                <p:childTnLst>
                  <p:par>
                    <p:cTn id="222" fill="hold">
                      <p:stCondLst>
                        <p:cond delay="0"/>
                      </p:stCondLst>
                      <p:childTnLst>
                        <p:par>
                          <p:cTn id="223" fill="hold">
                            <p:stCondLst>
                              <p:cond delay="0"/>
                            </p:stCondLst>
                            <p:childTnLst>
                              <p:par>
                                <p:cTn id="224" presetID="1" presetClass="exit" presetSubtype="0" fill="hold" nodeType="clickEffect">
                                  <p:stCondLst>
                                    <p:cond delay="0"/>
                                  </p:stCondLst>
                                  <p:childTnLst>
                                    <p:set>
                                      <p:cBhvr>
                                        <p:cTn id="225" dur="1" fill="hold">
                                          <p:stCondLst>
                                            <p:cond delay="0"/>
                                          </p:stCondLst>
                                        </p:cTn>
                                        <p:tgtEl>
                                          <p:spTgt spid="160"/>
                                        </p:tgtEl>
                                        <p:attrNameLst>
                                          <p:attrName>style.visibility</p:attrName>
                                        </p:attrNameLst>
                                      </p:cBhvr>
                                      <p:to>
                                        <p:strVal val="hidden"/>
                                      </p:to>
                                    </p:set>
                                  </p:childTnLst>
                                </p:cTn>
                              </p:par>
                              <p:par>
                                <p:cTn id="226" presetID="1" presetClass="entr" presetSubtype="0" fill="hold" nodeType="withEffect">
                                  <p:stCondLst>
                                    <p:cond delay="0"/>
                                  </p:stCondLst>
                                  <p:childTnLst>
                                    <p:set>
                                      <p:cBhvr>
                                        <p:cTn id="227" dur="1" fill="hold">
                                          <p:stCondLst>
                                            <p:cond delay="0"/>
                                          </p:stCondLst>
                                        </p:cTn>
                                        <p:tgtEl>
                                          <p:spTgt spid="53"/>
                                        </p:tgtEl>
                                        <p:attrNameLst>
                                          <p:attrName>style.visibility</p:attrName>
                                        </p:attrNameLst>
                                      </p:cBhvr>
                                      <p:to>
                                        <p:strVal val="visible"/>
                                      </p:to>
                                    </p:set>
                                  </p:childTnLst>
                                </p:cTn>
                              </p:par>
                            </p:childTnLst>
                          </p:cTn>
                        </p:par>
                      </p:childTnLst>
                    </p:cTn>
                  </p:par>
                </p:childTnLst>
              </p:cTn>
              <p:nextCondLst>
                <p:cond evt="onClick" delay="0">
                  <p:tgtEl>
                    <p:spTgt spid="160"/>
                  </p:tgtEl>
                </p:cond>
              </p:nextCondLst>
            </p:seq>
            <p:seq concurrent="1" nextAc="seek">
              <p:cTn id="228" restart="whenNotActive" fill="hold" evtFilter="cancelBubble" nodeType="interactiveSeq">
                <p:stCondLst>
                  <p:cond evt="onClick" delay="0">
                    <p:tgtEl>
                      <p:spTgt spid="53"/>
                    </p:tgtEl>
                  </p:cond>
                </p:stCondLst>
                <p:endSync evt="end" delay="0">
                  <p:rtn val="all"/>
                </p:endSync>
                <p:childTnLst>
                  <p:par>
                    <p:cTn id="229" fill="hold">
                      <p:stCondLst>
                        <p:cond delay="0"/>
                      </p:stCondLst>
                      <p:childTnLst>
                        <p:par>
                          <p:cTn id="230" fill="hold">
                            <p:stCondLst>
                              <p:cond delay="0"/>
                            </p:stCondLst>
                            <p:childTnLst>
                              <p:par>
                                <p:cTn id="231" presetID="1" presetClass="exit" presetSubtype="0" fill="hold" nodeType="clickEffect">
                                  <p:stCondLst>
                                    <p:cond delay="0"/>
                                  </p:stCondLst>
                                  <p:childTnLst>
                                    <p:set>
                                      <p:cBhvr>
                                        <p:cTn id="232" dur="1" fill="hold">
                                          <p:stCondLst>
                                            <p:cond delay="0"/>
                                          </p:stCondLst>
                                        </p:cTn>
                                        <p:tgtEl>
                                          <p:spTgt spid="53"/>
                                        </p:tgtEl>
                                        <p:attrNameLst>
                                          <p:attrName>style.visibility</p:attrName>
                                        </p:attrNameLst>
                                      </p:cBhvr>
                                      <p:to>
                                        <p:strVal val="hidden"/>
                                      </p:to>
                                    </p:set>
                                  </p:childTnLst>
                                </p:cTn>
                              </p:par>
                              <p:par>
                                <p:cTn id="233" presetID="1" presetClass="entr" presetSubtype="0" fill="hold" nodeType="withEffect">
                                  <p:stCondLst>
                                    <p:cond delay="0"/>
                                  </p:stCondLst>
                                  <p:childTnLst>
                                    <p:set>
                                      <p:cBhvr>
                                        <p:cTn id="234" dur="1" fill="hold">
                                          <p:stCondLst>
                                            <p:cond delay="0"/>
                                          </p:stCondLst>
                                        </p:cTn>
                                        <p:tgtEl>
                                          <p:spTgt spid="30"/>
                                        </p:tgtEl>
                                        <p:attrNameLst>
                                          <p:attrName>style.visibility</p:attrName>
                                        </p:attrNameLst>
                                      </p:cBhvr>
                                      <p:to>
                                        <p:strVal val="visible"/>
                                      </p:to>
                                    </p:set>
                                  </p:childTnLst>
                                </p:cTn>
                              </p:par>
                            </p:childTnLst>
                          </p:cTn>
                        </p:par>
                      </p:childTnLst>
                    </p:cTn>
                  </p:par>
                </p:childTnLst>
              </p:cTn>
              <p:nextCondLst>
                <p:cond evt="onClick" delay="0">
                  <p:tgtEl>
                    <p:spTgt spid="53"/>
                  </p:tgtEl>
                </p:cond>
              </p:nextCondLst>
            </p:seq>
            <p:seq concurrent="1" nextAc="seek">
              <p:cTn id="235" restart="whenNotActive" fill="hold" evtFilter="cancelBubble" nodeType="interactiveSeq">
                <p:stCondLst>
                  <p:cond evt="onClick" delay="0">
                    <p:tgtEl>
                      <p:spTgt spid="30"/>
                    </p:tgtEl>
                  </p:cond>
                </p:stCondLst>
                <p:endSync evt="end" delay="0">
                  <p:rtn val="all"/>
                </p:endSync>
                <p:childTnLst>
                  <p:par>
                    <p:cTn id="236" fill="hold">
                      <p:stCondLst>
                        <p:cond delay="0"/>
                      </p:stCondLst>
                      <p:childTnLst>
                        <p:par>
                          <p:cTn id="237" fill="hold">
                            <p:stCondLst>
                              <p:cond delay="0"/>
                            </p:stCondLst>
                            <p:childTnLst>
                              <p:par>
                                <p:cTn id="238" presetID="1" presetClass="exit" presetSubtype="0" fill="hold" nodeType="clickEffect">
                                  <p:stCondLst>
                                    <p:cond delay="0"/>
                                  </p:stCondLst>
                                  <p:childTnLst>
                                    <p:set>
                                      <p:cBhvr>
                                        <p:cTn id="239" dur="1" fill="hold">
                                          <p:stCondLst>
                                            <p:cond delay="0"/>
                                          </p:stCondLst>
                                        </p:cTn>
                                        <p:tgtEl>
                                          <p:spTgt spid="30"/>
                                        </p:tgtEl>
                                        <p:attrNameLst>
                                          <p:attrName>style.visibility</p:attrName>
                                        </p:attrNameLst>
                                      </p:cBhvr>
                                      <p:to>
                                        <p:strVal val="hidden"/>
                                      </p:to>
                                    </p:set>
                                  </p:childTnLst>
                                </p:cTn>
                              </p:par>
                              <p:par>
                                <p:cTn id="240" presetID="1" presetClass="entr" presetSubtype="0" fill="hold" nodeType="withEffect">
                                  <p:stCondLst>
                                    <p:cond delay="0"/>
                                  </p:stCondLst>
                                  <p:childTnLst>
                                    <p:set>
                                      <p:cBhvr>
                                        <p:cTn id="241" dur="1" fill="hold">
                                          <p:stCondLst>
                                            <p:cond delay="0"/>
                                          </p:stCondLst>
                                        </p:cTn>
                                        <p:tgtEl>
                                          <p:spTgt spid="160"/>
                                        </p:tgtEl>
                                        <p:attrNameLst>
                                          <p:attrName>style.visibility</p:attrName>
                                        </p:attrNameLst>
                                      </p:cBhvr>
                                      <p:to>
                                        <p:strVal val="visible"/>
                                      </p:to>
                                    </p:set>
                                  </p:childTnLst>
                                </p:cTn>
                              </p:par>
                            </p:childTnLst>
                          </p:cTn>
                        </p:par>
                      </p:childTnLst>
                    </p:cTn>
                  </p:par>
                </p:childTnLst>
              </p:cTn>
              <p:nextCondLst>
                <p:cond evt="onClick" delay="0">
                  <p:tgtEl>
                    <p:spTgt spid="30"/>
                  </p:tgtEl>
                </p:cond>
              </p:nextCondLst>
            </p:seq>
            <p:seq concurrent="1" nextAc="seek">
              <p:cTn id="242" restart="whenNotActive" fill="hold" evtFilter="cancelBubble" nodeType="interactiveSeq">
                <p:stCondLst>
                  <p:cond evt="onClick" delay="0">
                    <p:tgtEl>
                      <p:spTgt spid="181"/>
                    </p:tgtEl>
                  </p:cond>
                </p:stCondLst>
                <p:endSync evt="end" delay="0">
                  <p:rtn val="all"/>
                </p:endSync>
                <p:childTnLst>
                  <p:par>
                    <p:cTn id="243" fill="hold">
                      <p:stCondLst>
                        <p:cond delay="0"/>
                      </p:stCondLst>
                      <p:childTnLst>
                        <p:par>
                          <p:cTn id="244" fill="hold">
                            <p:stCondLst>
                              <p:cond delay="0"/>
                            </p:stCondLst>
                            <p:childTnLst>
                              <p:par>
                                <p:cTn id="245" presetID="1" presetClass="exit" presetSubtype="0" fill="hold" nodeType="clickEffect">
                                  <p:stCondLst>
                                    <p:cond delay="0"/>
                                  </p:stCondLst>
                                  <p:childTnLst>
                                    <p:set>
                                      <p:cBhvr>
                                        <p:cTn id="246" dur="1" fill="hold">
                                          <p:stCondLst>
                                            <p:cond delay="0"/>
                                          </p:stCondLst>
                                        </p:cTn>
                                        <p:tgtEl>
                                          <p:spTgt spid="181"/>
                                        </p:tgtEl>
                                        <p:attrNameLst>
                                          <p:attrName>style.visibility</p:attrName>
                                        </p:attrNameLst>
                                      </p:cBhvr>
                                      <p:to>
                                        <p:strVal val="hidden"/>
                                      </p:to>
                                    </p:set>
                                  </p:childTnLst>
                                </p:cTn>
                              </p:par>
                              <p:par>
                                <p:cTn id="247" presetID="1" presetClass="entr" presetSubtype="0" fill="hold" nodeType="withEffect">
                                  <p:stCondLst>
                                    <p:cond delay="0"/>
                                  </p:stCondLst>
                                  <p:childTnLst>
                                    <p:set>
                                      <p:cBhvr>
                                        <p:cTn id="248" dur="1" fill="hold">
                                          <p:stCondLst>
                                            <p:cond delay="0"/>
                                          </p:stCondLst>
                                        </p:cTn>
                                        <p:tgtEl>
                                          <p:spTgt spid="56"/>
                                        </p:tgtEl>
                                        <p:attrNameLst>
                                          <p:attrName>style.visibility</p:attrName>
                                        </p:attrNameLst>
                                      </p:cBhvr>
                                      <p:to>
                                        <p:strVal val="visible"/>
                                      </p:to>
                                    </p:set>
                                  </p:childTnLst>
                                </p:cTn>
                              </p:par>
                            </p:childTnLst>
                          </p:cTn>
                        </p:par>
                      </p:childTnLst>
                    </p:cTn>
                  </p:par>
                </p:childTnLst>
              </p:cTn>
              <p:nextCondLst>
                <p:cond evt="onClick" delay="0">
                  <p:tgtEl>
                    <p:spTgt spid="181"/>
                  </p:tgtEl>
                </p:cond>
              </p:nextCondLst>
            </p:seq>
            <p:seq concurrent="1" nextAc="seek">
              <p:cTn id="249" restart="whenNotActive" fill="hold" evtFilter="cancelBubble" nodeType="interactiveSeq">
                <p:stCondLst>
                  <p:cond evt="onClick" delay="0">
                    <p:tgtEl>
                      <p:spTgt spid="56"/>
                    </p:tgtEl>
                  </p:cond>
                </p:stCondLst>
                <p:endSync evt="end" delay="0">
                  <p:rtn val="all"/>
                </p:endSync>
                <p:childTnLst>
                  <p:par>
                    <p:cTn id="250" fill="hold">
                      <p:stCondLst>
                        <p:cond delay="0"/>
                      </p:stCondLst>
                      <p:childTnLst>
                        <p:par>
                          <p:cTn id="251" fill="hold">
                            <p:stCondLst>
                              <p:cond delay="0"/>
                            </p:stCondLst>
                            <p:childTnLst>
                              <p:par>
                                <p:cTn id="252" presetID="1" presetClass="exit" presetSubtype="0" fill="hold" nodeType="clickEffect">
                                  <p:stCondLst>
                                    <p:cond delay="0"/>
                                  </p:stCondLst>
                                  <p:childTnLst>
                                    <p:set>
                                      <p:cBhvr>
                                        <p:cTn id="253" dur="1" fill="hold">
                                          <p:stCondLst>
                                            <p:cond delay="0"/>
                                          </p:stCondLst>
                                        </p:cTn>
                                        <p:tgtEl>
                                          <p:spTgt spid="56"/>
                                        </p:tgtEl>
                                        <p:attrNameLst>
                                          <p:attrName>style.visibility</p:attrName>
                                        </p:attrNameLst>
                                      </p:cBhvr>
                                      <p:to>
                                        <p:strVal val="hidden"/>
                                      </p:to>
                                    </p:set>
                                  </p:childTnLst>
                                </p:cTn>
                              </p:par>
                              <p:par>
                                <p:cTn id="254" presetID="1" presetClass="entr" presetSubtype="0" fill="hold" nodeType="withEffect">
                                  <p:stCondLst>
                                    <p:cond delay="0"/>
                                  </p:stCondLst>
                                  <p:childTnLst>
                                    <p:set>
                                      <p:cBhvr>
                                        <p:cTn id="255" dur="1" fill="hold">
                                          <p:stCondLst>
                                            <p:cond delay="0"/>
                                          </p:stCondLst>
                                        </p:cTn>
                                        <p:tgtEl>
                                          <p:spTgt spid="24"/>
                                        </p:tgtEl>
                                        <p:attrNameLst>
                                          <p:attrName>style.visibility</p:attrName>
                                        </p:attrNameLst>
                                      </p:cBhvr>
                                      <p:to>
                                        <p:strVal val="visible"/>
                                      </p:to>
                                    </p:set>
                                  </p:childTnLst>
                                </p:cTn>
                              </p:par>
                            </p:childTnLst>
                          </p:cTn>
                        </p:par>
                      </p:childTnLst>
                    </p:cTn>
                  </p:par>
                </p:childTnLst>
              </p:cTn>
              <p:nextCondLst>
                <p:cond evt="onClick" delay="0">
                  <p:tgtEl>
                    <p:spTgt spid="56"/>
                  </p:tgtEl>
                </p:cond>
              </p:nextCondLst>
            </p:seq>
            <p:seq concurrent="1" nextAc="seek">
              <p:cTn id="256" restart="whenNotActive" fill="hold" evtFilter="cancelBubble" nodeType="interactiveSeq">
                <p:stCondLst>
                  <p:cond evt="onClick" delay="0">
                    <p:tgtEl>
                      <p:spTgt spid="24"/>
                    </p:tgtEl>
                  </p:cond>
                </p:stCondLst>
                <p:endSync evt="end" delay="0">
                  <p:rtn val="all"/>
                </p:endSync>
                <p:childTnLst>
                  <p:par>
                    <p:cTn id="257" fill="hold">
                      <p:stCondLst>
                        <p:cond delay="0"/>
                      </p:stCondLst>
                      <p:childTnLst>
                        <p:par>
                          <p:cTn id="258" fill="hold">
                            <p:stCondLst>
                              <p:cond delay="0"/>
                            </p:stCondLst>
                            <p:childTnLst>
                              <p:par>
                                <p:cTn id="259" presetID="1" presetClass="exit" presetSubtype="0" fill="hold" nodeType="clickEffect">
                                  <p:stCondLst>
                                    <p:cond delay="0"/>
                                  </p:stCondLst>
                                  <p:childTnLst>
                                    <p:set>
                                      <p:cBhvr>
                                        <p:cTn id="260" dur="1" fill="hold">
                                          <p:stCondLst>
                                            <p:cond delay="0"/>
                                          </p:stCondLst>
                                        </p:cTn>
                                        <p:tgtEl>
                                          <p:spTgt spid="24"/>
                                        </p:tgtEl>
                                        <p:attrNameLst>
                                          <p:attrName>style.visibility</p:attrName>
                                        </p:attrNameLst>
                                      </p:cBhvr>
                                      <p:to>
                                        <p:strVal val="hidden"/>
                                      </p:to>
                                    </p:set>
                                  </p:childTnLst>
                                </p:cTn>
                              </p:par>
                              <p:par>
                                <p:cTn id="261" presetID="1" presetClass="entr" presetSubtype="0" fill="hold" nodeType="withEffect">
                                  <p:stCondLst>
                                    <p:cond delay="0"/>
                                  </p:stCondLst>
                                  <p:childTnLst>
                                    <p:set>
                                      <p:cBhvr>
                                        <p:cTn id="262" dur="1" fill="hold">
                                          <p:stCondLst>
                                            <p:cond delay="0"/>
                                          </p:stCondLst>
                                        </p:cTn>
                                        <p:tgtEl>
                                          <p:spTgt spid="181"/>
                                        </p:tgtEl>
                                        <p:attrNameLst>
                                          <p:attrName>style.visibility</p:attrName>
                                        </p:attrNameLst>
                                      </p:cBhvr>
                                      <p:to>
                                        <p:strVal val="visible"/>
                                      </p:to>
                                    </p:set>
                                  </p:childTnLst>
                                </p:cTn>
                              </p:par>
                            </p:childTnLst>
                          </p:cTn>
                        </p:par>
                      </p:childTnLst>
                    </p:cTn>
                  </p:par>
                </p:childTnLst>
              </p:cTn>
              <p:nextCondLst>
                <p:cond evt="onClick" delay="0">
                  <p:tgtEl>
                    <p:spTgt spid="24"/>
                  </p:tgtEl>
                </p:cond>
              </p:nextCondLst>
            </p:seq>
            <p:seq concurrent="1" nextAc="seek">
              <p:cTn id="263" restart="whenNotActive" fill="hold" evtFilter="cancelBubble" nodeType="interactiveSeq">
                <p:stCondLst>
                  <p:cond evt="onClick" delay="0">
                    <p:tgtEl>
                      <p:spTgt spid="202"/>
                    </p:tgtEl>
                  </p:cond>
                </p:stCondLst>
                <p:endSync evt="end" delay="0">
                  <p:rtn val="all"/>
                </p:endSync>
                <p:childTnLst>
                  <p:par>
                    <p:cTn id="264" fill="hold">
                      <p:stCondLst>
                        <p:cond delay="0"/>
                      </p:stCondLst>
                      <p:childTnLst>
                        <p:par>
                          <p:cTn id="265" fill="hold">
                            <p:stCondLst>
                              <p:cond delay="0"/>
                            </p:stCondLst>
                            <p:childTnLst>
                              <p:par>
                                <p:cTn id="266" presetID="1" presetClass="exit" presetSubtype="0" fill="hold" nodeType="clickEffect">
                                  <p:stCondLst>
                                    <p:cond delay="0"/>
                                  </p:stCondLst>
                                  <p:childTnLst>
                                    <p:set>
                                      <p:cBhvr>
                                        <p:cTn id="267" dur="1" fill="hold">
                                          <p:stCondLst>
                                            <p:cond delay="0"/>
                                          </p:stCondLst>
                                        </p:cTn>
                                        <p:tgtEl>
                                          <p:spTgt spid="202"/>
                                        </p:tgtEl>
                                        <p:attrNameLst>
                                          <p:attrName>style.visibility</p:attrName>
                                        </p:attrNameLst>
                                      </p:cBhvr>
                                      <p:to>
                                        <p:strVal val="hidden"/>
                                      </p:to>
                                    </p:set>
                                  </p:childTnLst>
                                </p:cTn>
                              </p:par>
                              <p:par>
                                <p:cTn id="268" presetID="1" presetClass="entr" presetSubtype="0" fill="hold" nodeType="withEffect">
                                  <p:stCondLst>
                                    <p:cond delay="0"/>
                                  </p:stCondLst>
                                  <p:childTnLst>
                                    <p:set>
                                      <p:cBhvr>
                                        <p:cTn id="269" dur="1" fill="hold">
                                          <p:stCondLst>
                                            <p:cond delay="0"/>
                                          </p:stCondLst>
                                        </p:cTn>
                                        <p:tgtEl>
                                          <p:spTgt spid="59"/>
                                        </p:tgtEl>
                                        <p:attrNameLst>
                                          <p:attrName>style.visibility</p:attrName>
                                        </p:attrNameLst>
                                      </p:cBhvr>
                                      <p:to>
                                        <p:strVal val="visible"/>
                                      </p:to>
                                    </p:set>
                                  </p:childTnLst>
                                </p:cTn>
                              </p:par>
                            </p:childTnLst>
                          </p:cTn>
                        </p:par>
                      </p:childTnLst>
                    </p:cTn>
                  </p:par>
                </p:childTnLst>
              </p:cTn>
              <p:nextCondLst>
                <p:cond evt="onClick" delay="0">
                  <p:tgtEl>
                    <p:spTgt spid="202"/>
                  </p:tgtEl>
                </p:cond>
              </p:nextCondLst>
            </p:seq>
            <p:seq concurrent="1" nextAc="seek">
              <p:cTn id="270" restart="whenNotActive" fill="hold" evtFilter="cancelBubble" nodeType="interactiveSeq">
                <p:stCondLst>
                  <p:cond evt="onClick" delay="0">
                    <p:tgtEl>
                      <p:spTgt spid="59"/>
                    </p:tgtEl>
                  </p:cond>
                </p:stCondLst>
                <p:endSync evt="end" delay="0">
                  <p:rtn val="all"/>
                </p:endSync>
                <p:childTnLst>
                  <p:par>
                    <p:cTn id="271" fill="hold">
                      <p:stCondLst>
                        <p:cond delay="0"/>
                      </p:stCondLst>
                      <p:childTnLst>
                        <p:par>
                          <p:cTn id="272" fill="hold">
                            <p:stCondLst>
                              <p:cond delay="0"/>
                            </p:stCondLst>
                            <p:childTnLst>
                              <p:par>
                                <p:cTn id="273" presetID="1" presetClass="exit" presetSubtype="0" fill="hold" nodeType="clickEffect">
                                  <p:stCondLst>
                                    <p:cond delay="0"/>
                                  </p:stCondLst>
                                  <p:childTnLst>
                                    <p:set>
                                      <p:cBhvr>
                                        <p:cTn id="274" dur="1" fill="hold">
                                          <p:stCondLst>
                                            <p:cond delay="0"/>
                                          </p:stCondLst>
                                        </p:cTn>
                                        <p:tgtEl>
                                          <p:spTgt spid="59"/>
                                        </p:tgtEl>
                                        <p:attrNameLst>
                                          <p:attrName>style.visibility</p:attrName>
                                        </p:attrNameLst>
                                      </p:cBhvr>
                                      <p:to>
                                        <p:strVal val="hidden"/>
                                      </p:to>
                                    </p:set>
                                  </p:childTnLst>
                                </p:cTn>
                              </p:par>
                              <p:par>
                                <p:cTn id="275" presetID="1" presetClass="entr" presetSubtype="0" fill="hold" nodeType="withEffect">
                                  <p:stCondLst>
                                    <p:cond delay="0"/>
                                  </p:stCondLst>
                                  <p:childTnLst>
                                    <p:set>
                                      <p:cBhvr>
                                        <p:cTn id="276" dur="1" fill="hold">
                                          <p:stCondLst>
                                            <p:cond delay="0"/>
                                          </p:stCondLst>
                                        </p:cTn>
                                        <p:tgtEl>
                                          <p:spTgt spid="33"/>
                                        </p:tgtEl>
                                        <p:attrNameLst>
                                          <p:attrName>style.visibility</p:attrName>
                                        </p:attrNameLst>
                                      </p:cBhvr>
                                      <p:to>
                                        <p:strVal val="visible"/>
                                      </p:to>
                                    </p:set>
                                  </p:childTnLst>
                                </p:cTn>
                              </p:par>
                            </p:childTnLst>
                          </p:cTn>
                        </p:par>
                      </p:childTnLst>
                    </p:cTn>
                  </p:par>
                </p:childTnLst>
              </p:cTn>
              <p:nextCondLst>
                <p:cond evt="onClick" delay="0">
                  <p:tgtEl>
                    <p:spTgt spid="59"/>
                  </p:tgtEl>
                </p:cond>
              </p:nextCondLst>
            </p:seq>
            <p:seq concurrent="1" nextAc="seek">
              <p:cTn id="277" restart="whenNotActive" fill="hold" evtFilter="cancelBubble" nodeType="interactiveSeq">
                <p:stCondLst>
                  <p:cond evt="onClick" delay="0">
                    <p:tgtEl>
                      <p:spTgt spid="33"/>
                    </p:tgtEl>
                  </p:cond>
                </p:stCondLst>
                <p:endSync evt="end" delay="0">
                  <p:rtn val="all"/>
                </p:endSync>
                <p:childTnLst>
                  <p:par>
                    <p:cTn id="278" fill="hold">
                      <p:stCondLst>
                        <p:cond delay="0"/>
                      </p:stCondLst>
                      <p:childTnLst>
                        <p:par>
                          <p:cTn id="279" fill="hold">
                            <p:stCondLst>
                              <p:cond delay="0"/>
                            </p:stCondLst>
                            <p:childTnLst>
                              <p:par>
                                <p:cTn id="280" presetID="1" presetClass="exit" presetSubtype="0" fill="hold" nodeType="clickEffect">
                                  <p:stCondLst>
                                    <p:cond delay="0"/>
                                  </p:stCondLst>
                                  <p:childTnLst>
                                    <p:set>
                                      <p:cBhvr>
                                        <p:cTn id="281" dur="1" fill="hold">
                                          <p:stCondLst>
                                            <p:cond delay="0"/>
                                          </p:stCondLst>
                                        </p:cTn>
                                        <p:tgtEl>
                                          <p:spTgt spid="33"/>
                                        </p:tgtEl>
                                        <p:attrNameLst>
                                          <p:attrName>style.visibility</p:attrName>
                                        </p:attrNameLst>
                                      </p:cBhvr>
                                      <p:to>
                                        <p:strVal val="hidden"/>
                                      </p:to>
                                    </p:set>
                                  </p:childTnLst>
                                </p:cTn>
                              </p:par>
                              <p:par>
                                <p:cTn id="282" presetID="1" presetClass="entr" presetSubtype="0" fill="hold" nodeType="withEffect">
                                  <p:stCondLst>
                                    <p:cond delay="0"/>
                                  </p:stCondLst>
                                  <p:childTnLst>
                                    <p:set>
                                      <p:cBhvr>
                                        <p:cTn id="283" dur="1" fill="hold">
                                          <p:stCondLst>
                                            <p:cond delay="0"/>
                                          </p:stCondLst>
                                        </p:cTn>
                                        <p:tgtEl>
                                          <p:spTgt spid="202"/>
                                        </p:tgtEl>
                                        <p:attrNameLst>
                                          <p:attrName>style.visibility</p:attrName>
                                        </p:attrNameLst>
                                      </p:cBhvr>
                                      <p:to>
                                        <p:strVal val="visible"/>
                                      </p:to>
                                    </p:set>
                                  </p:childTnLst>
                                </p:cTn>
                              </p:par>
                            </p:childTnLst>
                          </p:cTn>
                        </p:par>
                      </p:childTnLst>
                    </p:cTn>
                  </p:par>
                </p:childTnLst>
              </p:cTn>
              <p:nextCondLst>
                <p:cond evt="onClick" delay="0">
                  <p:tgtEl>
                    <p:spTgt spid="33"/>
                  </p:tgtEl>
                </p:cond>
              </p:nextCondLst>
            </p:seq>
            <p:seq concurrent="1" nextAc="seek">
              <p:cTn id="284" restart="whenNotActive" fill="hold" evtFilter="cancelBubble" nodeType="interactiveSeq">
                <p:stCondLst>
                  <p:cond evt="onClick" delay="0">
                    <p:tgtEl>
                      <p:spTgt spid="223"/>
                    </p:tgtEl>
                  </p:cond>
                </p:stCondLst>
                <p:endSync evt="end" delay="0">
                  <p:rtn val="all"/>
                </p:endSync>
                <p:childTnLst>
                  <p:par>
                    <p:cTn id="285" fill="hold">
                      <p:stCondLst>
                        <p:cond delay="0"/>
                      </p:stCondLst>
                      <p:childTnLst>
                        <p:par>
                          <p:cTn id="286" fill="hold">
                            <p:stCondLst>
                              <p:cond delay="0"/>
                            </p:stCondLst>
                            <p:childTnLst>
                              <p:par>
                                <p:cTn id="287" presetID="1" presetClass="exit" presetSubtype="0" fill="hold" nodeType="clickEffect">
                                  <p:stCondLst>
                                    <p:cond delay="0"/>
                                  </p:stCondLst>
                                  <p:childTnLst>
                                    <p:set>
                                      <p:cBhvr>
                                        <p:cTn id="288" dur="1" fill="hold">
                                          <p:stCondLst>
                                            <p:cond delay="0"/>
                                          </p:stCondLst>
                                        </p:cTn>
                                        <p:tgtEl>
                                          <p:spTgt spid="223"/>
                                        </p:tgtEl>
                                        <p:attrNameLst>
                                          <p:attrName>style.visibility</p:attrName>
                                        </p:attrNameLst>
                                      </p:cBhvr>
                                      <p:to>
                                        <p:strVal val="hidden"/>
                                      </p:to>
                                    </p:set>
                                  </p:childTnLst>
                                </p:cTn>
                              </p:par>
                              <p:par>
                                <p:cTn id="289" presetID="1" presetClass="entr" presetSubtype="0" fill="hold" nodeType="withEffect">
                                  <p:stCondLst>
                                    <p:cond delay="0"/>
                                  </p:stCondLst>
                                  <p:childTnLst>
                                    <p:set>
                                      <p:cBhvr>
                                        <p:cTn id="290" dur="1" fill="hold">
                                          <p:stCondLst>
                                            <p:cond delay="0"/>
                                          </p:stCondLst>
                                        </p:cTn>
                                        <p:tgtEl>
                                          <p:spTgt spid="62"/>
                                        </p:tgtEl>
                                        <p:attrNameLst>
                                          <p:attrName>style.visibility</p:attrName>
                                        </p:attrNameLst>
                                      </p:cBhvr>
                                      <p:to>
                                        <p:strVal val="visible"/>
                                      </p:to>
                                    </p:set>
                                  </p:childTnLst>
                                </p:cTn>
                              </p:par>
                            </p:childTnLst>
                          </p:cTn>
                        </p:par>
                      </p:childTnLst>
                    </p:cTn>
                  </p:par>
                </p:childTnLst>
              </p:cTn>
              <p:nextCondLst>
                <p:cond evt="onClick" delay="0">
                  <p:tgtEl>
                    <p:spTgt spid="223"/>
                  </p:tgtEl>
                </p:cond>
              </p:nextCondLst>
            </p:seq>
            <p:seq concurrent="1" nextAc="seek">
              <p:cTn id="291" restart="whenNotActive" fill="hold" evtFilter="cancelBubble" nodeType="interactiveSeq">
                <p:stCondLst>
                  <p:cond evt="onClick" delay="0">
                    <p:tgtEl>
                      <p:spTgt spid="62"/>
                    </p:tgtEl>
                  </p:cond>
                </p:stCondLst>
                <p:endSync evt="end" delay="0">
                  <p:rtn val="all"/>
                </p:endSync>
                <p:childTnLst>
                  <p:par>
                    <p:cTn id="292" fill="hold">
                      <p:stCondLst>
                        <p:cond delay="0"/>
                      </p:stCondLst>
                      <p:childTnLst>
                        <p:par>
                          <p:cTn id="293" fill="hold">
                            <p:stCondLst>
                              <p:cond delay="0"/>
                            </p:stCondLst>
                            <p:childTnLst>
                              <p:par>
                                <p:cTn id="294" presetID="1" presetClass="exit" presetSubtype="0" fill="hold" nodeType="clickEffect">
                                  <p:stCondLst>
                                    <p:cond delay="0"/>
                                  </p:stCondLst>
                                  <p:childTnLst>
                                    <p:set>
                                      <p:cBhvr>
                                        <p:cTn id="295" dur="1" fill="hold">
                                          <p:stCondLst>
                                            <p:cond delay="0"/>
                                          </p:stCondLst>
                                        </p:cTn>
                                        <p:tgtEl>
                                          <p:spTgt spid="62"/>
                                        </p:tgtEl>
                                        <p:attrNameLst>
                                          <p:attrName>style.visibility</p:attrName>
                                        </p:attrNameLst>
                                      </p:cBhvr>
                                      <p:to>
                                        <p:strVal val="hidden"/>
                                      </p:to>
                                    </p:set>
                                  </p:childTnLst>
                                </p:cTn>
                              </p:par>
                              <p:par>
                                <p:cTn id="296" presetID="1" presetClass="entr" presetSubtype="0" fill="hold" nodeType="withEffect">
                                  <p:stCondLst>
                                    <p:cond delay="0"/>
                                  </p:stCondLst>
                                  <p:childTnLst>
                                    <p:set>
                                      <p:cBhvr>
                                        <p:cTn id="297" dur="1" fill="hold">
                                          <p:stCondLst>
                                            <p:cond delay="0"/>
                                          </p:stCondLst>
                                        </p:cTn>
                                        <p:tgtEl>
                                          <p:spTgt spid="36"/>
                                        </p:tgtEl>
                                        <p:attrNameLst>
                                          <p:attrName>style.visibility</p:attrName>
                                        </p:attrNameLst>
                                      </p:cBhvr>
                                      <p:to>
                                        <p:strVal val="visible"/>
                                      </p:to>
                                    </p:set>
                                  </p:childTnLst>
                                </p:cTn>
                              </p:par>
                            </p:childTnLst>
                          </p:cTn>
                        </p:par>
                      </p:childTnLst>
                    </p:cTn>
                  </p:par>
                </p:childTnLst>
              </p:cTn>
              <p:nextCondLst>
                <p:cond evt="onClick" delay="0">
                  <p:tgtEl>
                    <p:spTgt spid="62"/>
                  </p:tgtEl>
                </p:cond>
              </p:nextCondLst>
            </p:seq>
            <p:seq concurrent="1" nextAc="seek">
              <p:cTn id="298" restart="whenNotActive" fill="hold" evtFilter="cancelBubble" nodeType="interactiveSeq">
                <p:stCondLst>
                  <p:cond evt="onClick" delay="0">
                    <p:tgtEl>
                      <p:spTgt spid="36"/>
                    </p:tgtEl>
                  </p:cond>
                </p:stCondLst>
                <p:endSync evt="end" delay="0">
                  <p:rtn val="all"/>
                </p:endSync>
                <p:childTnLst>
                  <p:par>
                    <p:cTn id="299" fill="hold">
                      <p:stCondLst>
                        <p:cond delay="0"/>
                      </p:stCondLst>
                      <p:childTnLst>
                        <p:par>
                          <p:cTn id="300" fill="hold">
                            <p:stCondLst>
                              <p:cond delay="0"/>
                            </p:stCondLst>
                            <p:childTnLst>
                              <p:par>
                                <p:cTn id="301" presetID="1" presetClass="exit" presetSubtype="0" fill="hold" nodeType="clickEffect">
                                  <p:stCondLst>
                                    <p:cond delay="0"/>
                                  </p:stCondLst>
                                  <p:childTnLst>
                                    <p:set>
                                      <p:cBhvr>
                                        <p:cTn id="302" dur="1" fill="hold">
                                          <p:stCondLst>
                                            <p:cond delay="0"/>
                                          </p:stCondLst>
                                        </p:cTn>
                                        <p:tgtEl>
                                          <p:spTgt spid="36"/>
                                        </p:tgtEl>
                                        <p:attrNameLst>
                                          <p:attrName>style.visibility</p:attrName>
                                        </p:attrNameLst>
                                      </p:cBhvr>
                                      <p:to>
                                        <p:strVal val="hidden"/>
                                      </p:to>
                                    </p:set>
                                  </p:childTnLst>
                                </p:cTn>
                              </p:par>
                              <p:par>
                                <p:cTn id="303" presetID="1" presetClass="entr" presetSubtype="0" fill="hold" nodeType="withEffect">
                                  <p:stCondLst>
                                    <p:cond delay="0"/>
                                  </p:stCondLst>
                                  <p:childTnLst>
                                    <p:set>
                                      <p:cBhvr>
                                        <p:cTn id="304" dur="1" fill="hold">
                                          <p:stCondLst>
                                            <p:cond delay="0"/>
                                          </p:stCondLst>
                                        </p:cTn>
                                        <p:tgtEl>
                                          <p:spTgt spid="223"/>
                                        </p:tgtEl>
                                        <p:attrNameLst>
                                          <p:attrName>style.visibility</p:attrName>
                                        </p:attrNameLst>
                                      </p:cBhvr>
                                      <p:to>
                                        <p:strVal val="visible"/>
                                      </p:to>
                                    </p:set>
                                  </p:childTnLst>
                                </p:cTn>
                              </p:par>
                            </p:childTnLst>
                          </p:cTn>
                        </p:par>
                      </p:childTnLst>
                    </p:cTn>
                  </p:par>
                </p:childTnLst>
              </p:cTn>
              <p:nextCondLst>
                <p:cond evt="onClick" delay="0">
                  <p:tgtEl>
                    <p:spTgt spid="36"/>
                  </p:tgtEl>
                </p:cond>
              </p:nextCondLst>
            </p:seq>
            <p:seq concurrent="1" nextAc="seek">
              <p:cTn id="305" restart="whenNotActive" fill="hold" evtFilter="cancelBubble" nodeType="interactiveSeq">
                <p:stCondLst>
                  <p:cond evt="onClick" delay="0">
                    <p:tgtEl>
                      <p:spTgt spid="1654"/>
                    </p:tgtEl>
                  </p:cond>
                </p:stCondLst>
                <p:endSync evt="end" delay="0">
                  <p:rtn val="all"/>
                </p:endSync>
                <p:childTnLst>
                  <p:par>
                    <p:cTn id="306" fill="hold">
                      <p:stCondLst>
                        <p:cond delay="0"/>
                      </p:stCondLst>
                      <p:childTnLst>
                        <p:par>
                          <p:cTn id="307" fill="hold">
                            <p:stCondLst>
                              <p:cond delay="0"/>
                            </p:stCondLst>
                            <p:childTnLst>
                              <p:par>
                                <p:cTn id="308" presetID="1" presetClass="exit" presetSubtype="0" fill="hold" grpId="0" nodeType="clickEffect">
                                  <p:stCondLst>
                                    <p:cond delay="0"/>
                                  </p:stCondLst>
                                  <p:childTnLst>
                                    <p:set>
                                      <p:cBhvr>
                                        <p:cTn id="309" dur="1" fill="hold">
                                          <p:stCondLst>
                                            <p:cond delay="0"/>
                                          </p:stCondLst>
                                        </p:cTn>
                                        <p:tgtEl>
                                          <p:spTgt spid="1654"/>
                                        </p:tgtEl>
                                        <p:attrNameLst>
                                          <p:attrName>style.visibility</p:attrName>
                                        </p:attrNameLst>
                                      </p:cBhvr>
                                      <p:to>
                                        <p:strVal val="hidden"/>
                                      </p:to>
                                    </p:set>
                                  </p:childTnLst>
                                </p:cTn>
                              </p:par>
                            </p:childTnLst>
                          </p:cTn>
                        </p:par>
                      </p:childTnLst>
                    </p:cTn>
                  </p:par>
                </p:childTnLst>
              </p:cTn>
              <p:nextCondLst>
                <p:cond evt="onClick" delay="0">
                  <p:tgtEl>
                    <p:spTgt spid="1654"/>
                  </p:tgtEl>
                </p:cond>
              </p:nextCondLst>
            </p:seq>
            <p:seq concurrent="1" nextAc="seek">
              <p:cTn id="310" restart="whenNotActive" fill="hold" evtFilter="cancelBubble" nodeType="interactiveSeq">
                <p:stCondLst>
                  <p:cond evt="onClick" delay="0">
                    <p:tgtEl>
                      <p:spTgt spid="1656"/>
                    </p:tgtEl>
                  </p:cond>
                </p:stCondLst>
                <p:endSync evt="end" delay="0">
                  <p:rtn val="all"/>
                </p:endSync>
                <p:childTnLst>
                  <p:par>
                    <p:cTn id="311" fill="hold">
                      <p:stCondLst>
                        <p:cond delay="0"/>
                      </p:stCondLst>
                      <p:childTnLst>
                        <p:par>
                          <p:cTn id="312" fill="hold">
                            <p:stCondLst>
                              <p:cond delay="0"/>
                            </p:stCondLst>
                            <p:childTnLst>
                              <p:par>
                                <p:cTn id="313" presetID="1" presetClass="exit" presetSubtype="0" fill="hold" grpId="0" nodeType="clickEffect">
                                  <p:stCondLst>
                                    <p:cond delay="0"/>
                                  </p:stCondLst>
                                  <p:childTnLst>
                                    <p:set>
                                      <p:cBhvr>
                                        <p:cTn id="314" dur="1" fill="hold">
                                          <p:stCondLst>
                                            <p:cond delay="0"/>
                                          </p:stCondLst>
                                        </p:cTn>
                                        <p:tgtEl>
                                          <p:spTgt spid="1656"/>
                                        </p:tgtEl>
                                        <p:attrNameLst>
                                          <p:attrName>style.visibility</p:attrName>
                                        </p:attrNameLst>
                                      </p:cBhvr>
                                      <p:to>
                                        <p:strVal val="hidden"/>
                                      </p:to>
                                    </p:set>
                                  </p:childTnLst>
                                </p:cTn>
                              </p:par>
                            </p:childTnLst>
                          </p:cTn>
                        </p:par>
                      </p:childTnLst>
                    </p:cTn>
                  </p:par>
                </p:childTnLst>
              </p:cTn>
              <p:nextCondLst>
                <p:cond evt="onClick" delay="0">
                  <p:tgtEl>
                    <p:spTgt spid="1656"/>
                  </p:tgtEl>
                </p:cond>
              </p:nextCondLst>
            </p:seq>
            <p:seq concurrent="1" nextAc="seek">
              <p:cTn id="315" restart="whenNotActive" fill="hold" evtFilter="cancelBubble" nodeType="interactiveSeq">
                <p:stCondLst>
                  <p:cond evt="onClick" delay="0">
                    <p:tgtEl>
                      <p:spTgt spid="1652"/>
                    </p:tgtEl>
                  </p:cond>
                </p:stCondLst>
                <p:endSync evt="end" delay="0">
                  <p:rtn val="all"/>
                </p:endSync>
                <p:childTnLst>
                  <p:par>
                    <p:cTn id="316" fill="hold">
                      <p:stCondLst>
                        <p:cond delay="0"/>
                      </p:stCondLst>
                      <p:childTnLst>
                        <p:par>
                          <p:cTn id="317" fill="hold">
                            <p:stCondLst>
                              <p:cond delay="0"/>
                            </p:stCondLst>
                            <p:childTnLst>
                              <p:par>
                                <p:cTn id="318" presetID="1" presetClass="exit" presetSubtype="0" fill="hold" grpId="0" nodeType="clickEffect">
                                  <p:stCondLst>
                                    <p:cond delay="0"/>
                                  </p:stCondLst>
                                  <p:childTnLst>
                                    <p:set>
                                      <p:cBhvr>
                                        <p:cTn id="319" dur="1" fill="hold">
                                          <p:stCondLst>
                                            <p:cond delay="0"/>
                                          </p:stCondLst>
                                        </p:cTn>
                                        <p:tgtEl>
                                          <p:spTgt spid="1652"/>
                                        </p:tgtEl>
                                        <p:attrNameLst>
                                          <p:attrName>style.visibility</p:attrName>
                                        </p:attrNameLst>
                                      </p:cBhvr>
                                      <p:to>
                                        <p:strVal val="hidden"/>
                                      </p:to>
                                    </p:set>
                                  </p:childTnLst>
                                </p:cTn>
                              </p:par>
                            </p:childTnLst>
                          </p:cTn>
                        </p:par>
                      </p:childTnLst>
                    </p:cTn>
                  </p:par>
                </p:childTnLst>
              </p:cTn>
              <p:nextCondLst>
                <p:cond evt="onClick" delay="0">
                  <p:tgtEl>
                    <p:spTgt spid="1652"/>
                  </p:tgtEl>
                </p:cond>
              </p:nextCondLst>
            </p:seq>
            <p:seq concurrent="1" nextAc="seek">
              <p:cTn id="320" restart="whenNotActive" fill="hold" evtFilter="cancelBubble" nodeType="interactiveSeq">
                <p:stCondLst>
                  <p:cond evt="onClick" delay="0">
                    <p:tgtEl>
                      <p:spTgt spid="68"/>
                    </p:tgtEl>
                  </p:cond>
                </p:stCondLst>
                <p:endSync evt="end" delay="0">
                  <p:rtn val="all"/>
                </p:endSync>
                <p:childTnLst>
                  <p:par>
                    <p:cTn id="321" fill="hold">
                      <p:stCondLst>
                        <p:cond delay="0"/>
                      </p:stCondLst>
                      <p:childTnLst>
                        <p:par>
                          <p:cTn id="322" fill="hold">
                            <p:stCondLst>
                              <p:cond delay="0"/>
                            </p:stCondLst>
                            <p:childTnLst>
                              <p:par>
                                <p:cTn id="323" presetID="1" presetClass="exit" presetSubtype="0" fill="hold" grpId="0" nodeType="clickEffect">
                                  <p:stCondLst>
                                    <p:cond delay="0"/>
                                  </p:stCondLst>
                                  <p:childTnLst>
                                    <p:set>
                                      <p:cBhvr>
                                        <p:cTn id="324" dur="1" fill="hold">
                                          <p:stCondLst>
                                            <p:cond delay="0"/>
                                          </p:stCondLst>
                                        </p:cTn>
                                        <p:tgtEl>
                                          <p:spTgt spid="68"/>
                                        </p:tgtEl>
                                        <p:attrNameLst>
                                          <p:attrName>style.visibility</p:attrName>
                                        </p:attrNameLst>
                                      </p:cBhvr>
                                      <p:to>
                                        <p:strVal val="hidden"/>
                                      </p:to>
                                    </p:set>
                                  </p:childTnLst>
                                </p:cTn>
                              </p:par>
                            </p:childTnLst>
                          </p:cTn>
                        </p:par>
                      </p:childTnLst>
                    </p:cTn>
                  </p:par>
                </p:childTnLst>
              </p:cTn>
              <p:nextCondLst>
                <p:cond evt="onClick" delay="0">
                  <p:tgtEl>
                    <p:spTgt spid="68"/>
                  </p:tgtEl>
                </p:cond>
              </p:nextCondLst>
            </p:seq>
            <p:seq concurrent="1" nextAc="seek">
              <p:cTn id="325" restart="whenNotActive" fill="hold" evtFilter="cancelBubble" nodeType="interactiveSeq">
                <p:stCondLst>
                  <p:cond evt="onClick" delay="0">
                    <p:tgtEl>
                      <p:spTgt spid="69"/>
                    </p:tgtEl>
                  </p:cond>
                </p:stCondLst>
                <p:endSync evt="end" delay="0">
                  <p:rtn val="all"/>
                </p:endSync>
                <p:childTnLst>
                  <p:par>
                    <p:cTn id="326" fill="hold">
                      <p:stCondLst>
                        <p:cond delay="0"/>
                      </p:stCondLst>
                      <p:childTnLst>
                        <p:par>
                          <p:cTn id="327" fill="hold">
                            <p:stCondLst>
                              <p:cond delay="0"/>
                            </p:stCondLst>
                            <p:childTnLst>
                              <p:par>
                                <p:cTn id="328" presetID="1" presetClass="exit" presetSubtype="0" fill="hold" grpId="0" nodeType="clickEffect">
                                  <p:stCondLst>
                                    <p:cond delay="0"/>
                                  </p:stCondLst>
                                  <p:childTnLst>
                                    <p:set>
                                      <p:cBhvr>
                                        <p:cTn id="329" dur="1" fill="hold">
                                          <p:stCondLst>
                                            <p:cond delay="0"/>
                                          </p:stCondLst>
                                        </p:cTn>
                                        <p:tgtEl>
                                          <p:spTgt spid="69"/>
                                        </p:tgtEl>
                                        <p:attrNameLst>
                                          <p:attrName>style.visibility</p:attrName>
                                        </p:attrNameLst>
                                      </p:cBhvr>
                                      <p:to>
                                        <p:strVal val="hidden"/>
                                      </p:to>
                                    </p:set>
                                  </p:childTnLst>
                                </p:cTn>
                              </p:par>
                            </p:childTnLst>
                          </p:cTn>
                        </p:par>
                      </p:childTnLst>
                    </p:cTn>
                  </p:par>
                </p:childTnLst>
              </p:cTn>
              <p:nextCondLst>
                <p:cond evt="onClick" delay="0">
                  <p:tgtEl>
                    <p:spTgt spid="69"/>
                  </p:tgtEl>
                </p:cond>
              </p:nextCondLst>
            </p:seq>
            <p:seq concurrent="1" nextAc="seek">
              <p:cTn id="330" restart="whenNotActive" fill="hold" evtFilter="cancelBubble" nodeType="interactiveSeq">
                <p:stCondLst>
                  <p:cond evt="onClick" delay="0">
                    <p:tgtEl>
                      <p:spTgt spid="71"/>
                    </p:tgtEl>
                  </p:cond>
                </p:stCondLst>
                <p:endSync evt="end" delay="0">
                  <p:rtn val="all"/>
                </p:endSync>
                <p:childTnLst>
                  <p:par>
                    <p:cTn id="331" fill="hold">
                      <p:stCondLst>
                        <p:cond delay="0"/>
                      </p:stCondLst>
                      <p:childTnLst>
                        <p:par>
                          <p:cTn id="332" fill="hold">
                            <p:stCondLst>
                              <p:cond delay="0"/>
                            </p:stCondLst>
                            <p:childTnLst>
                              <p:par>
                                <p:cTn id="333" presetID="1" presetClass="exit" presetSubtype="0" fill="hold" grpId="0" nodeType="clickEffect">
                                  <p:stCondLst>
                                    <p:cond delay="0"/>
                                  </p:stCondLst>
                                  <p:childTnLst>
                                    <p:set>
                                      <p:cBhvr>
                                        <p:cTn id="334" dur="1" fill="hold">
                                          <p:stCondLst>
                                            <p:cond delay="0"/>
                                          </p:stCondLst>
                                        </p:cTn>
                                        <p:tgtEl>
                                          <p:spTgt spid="71"/>
                                        </p:tgtEl>
                                        <p:attrNameLst>
                                          <p:attrName>style.visibility</p:attrName>
                                        </p:attrNameLst>
                                      </p:cBhvr>
                                      <p:to>
                                        <p:strVal val="hidden"/>
                                      </p:to>
                                    </p:set>
                                  </p:childTnLst>
                                </p:cTn>
                              </p:par>
                            </p:childTnLst>
                          </p:cTn>
                        </p:par>
                      </p:childTnLst>
                    </p:cTn>
                  </p:par>
                </p:childTnLst>
              </p:cTn>
              <p:nextCondLst>
                <p:cond evt="onClick" delay="0">
                  <p:tgtEl>
                    <p:spTgt spid="71"/>
                  </p:tgtEl>
                </p:cond>
              </p:nextCondLst>
            </p:seq>
            <p:seq concurrent="1" nextAc="seek">
              <p:cTn id="335" restart="whenNotActive" fill="hold" evtFilter="cancelBubble" nodeType="interactiveSeq">
                <p:stCondLst>
                  <p:cond evt="onClick" delay="0">
                    <p:tgtEl>
                      <p:spTgt spid="72"/>
                    </p:tgtEl>
                  </p:cond>
                </p:stCondLst>
                <p:endSync evt="end" delay="0">
                  <p:rtn val="all"/>
                </p:endSync>
                <p:childTnLst>
                  <p:par>
                    <p:cTn id="336" fill="hold">
                      <p:stCondLst>
                        <p:cond delay="0"/>
                      </p:stCondLst>
                      <p:childTnLst>
                        <p:par>
                          <p:cTn id="337" fill="hold">
                            <p:stCondLst>
                              <p:cond delay="0"/>
                            </p:stCondLst>
                            <p:childTnLst>
                              <p:par>
                                <p:cTn id="338" presetID="1" presetClass="exit" presetSubtype="0" fill="hold" grpId="0" nodeType="clickEffect">
                                  <p:stCondLst>
                                    <p:cond delay="0"/>
                                  </p:stCondLst>
                                  <p:childTnLst>
                                    <p:set>
                                      <p:cBhvr>
                                        <p:cTn id="339" dur="1" fill="hold">
                                          <p:stCondLst>
                                            <p:cond delay="0"/>
                                          </p:stCondLst>
                                        </p:cTn>
                                        <p:tgtEl>
                                          <p:spTgt spid="72"/>
                                        </p:tgtEl>
                                        <p:attrNameLst>
                                          <p:attrName>style.visibility</p:attrName>
                                        </p:attrNameLst>
                                      </p:cBhvr>
                                      <p:to>
                                        <p:strVal val="hidden"/>
                                      </p:to>
                                    </p:set>
                                  </p:childTnLst>
                                </p:cTn>
                              </p:par>
                            </p:childTnLst>
                          </p:cTn>
                        </p:par>
                      </p:childTnLst>
                    </p:cTn>
                  </p:par>
                </p:childTnLst>
              </p:cTn>
              <p:nextCondLst>
                <p:cond evt="onClick" delay="0">
                  <p:tgtEl>
                    <p:spTgt spid="72"/>
                  </p:tgtEl>
                </p:cond>
              </p:nextCondLst>
            </p:seq>
            <p:seq concurrent="1" nextAc="seek">
              <p:cTn id="340" restart="whenNotActive" fill="hold" evtFilter="cancelBubble" nodeType="interactiveSeq">
                <p:stCondLst>
                  <p:cond evt="onClick" delay="0">
                    <p:tgtEl>
                      <p:spTgt spid="73"/>
                    </p:tgtEl>
                  </p:cond>
                </p:stCondLst>
                <p:endSync evt="end" delay="0">
                  <p:rtn val="all"/>
                </p:endSync>
                <p:childTnLst>
                  <p:par>
                    <p:cTn id="341" fill="hold">
                      <p:stCondLst>
                        <p:cond delay="0"/>
                      </p:stCondLst>
                      <p:childTnLst>
                        <p:par>
                          <p:cTn id="342" fill="hold">
                            <p:stCondLst>
                              <p:cond delay="0"/>
                            </p:stCondLst>
                            <p:childTnLst>
                              <p:par>
                                <p:cTn id="343" presetID="1" presetClass="exit" presetSubtype="0" fill="hold" grpId="0" nodeType="clickEffect">
                                  <p:stCondLst>
                                    <p:cond delay="0"/>
                                  </p:stCondLst>
                                  <p:childTnLst>
                                    <p:set>
                                      <p:cBhvr>
                                        <p:cTn id="344" dur="1" fill="hold">
                                          <p:stCondLst>
                                            <p:cond delay="0"/>
                                          </p:stCondLst>
                                        </p:cTn>
                                        <p:tgtEl>
                                          <p:spTgt spid="73"/>
                                        </p:tgtEl>
                                        <p:attrNameLst>
                                          <p:attrName>style.visibility</p:attrName>
                                        </p:attrNameLst>
                                      </p:cBhvr>
                                      <p:to>
                                        <p:strVal val="hidden"/>
                                      </p:to>
                                    </p:set>
                                  </p:childTnLst>
                                </p:cTn>
                              </p:par>
                            </p:childTnLst>
                          </p:cTn>
                        </p:par>
                      </p:childTnLst>
                    </p:cTn>
                  </p:par>
                </p:childTnLst>
              </p:cTn>
              <p:nextCondLst>
                <p:cond evt="onClick" delay="0">
                  <p:tgtEl>
                    <p:spTgt spid="73"/>
                  </p:tgtEl>
                </p:cond>
              </p:nextCondLst>
            </p:seq>
            <p:seq concurrent="1" nextAc="seek">
              <p:cTn id="345" restart="whenNotActive" fill="hold" evtFilter="cancelBubble" nodeType="interactiveSeq">
                <p:stCondLst>
                  <p:cond evt="onClick" delay="0">
                    <p:tgtEl>
                      <p:spTgt spid="74"/>
                    </p:tgtEl>
                  </p:cond>
                </p:stCondLst>
                <p:endSync evt="end" delay="0">
                  <p:rtn val="all"/>
                </p:endSync>
                <p:childTnLst>
                  <p:par>
                    <p:cTn id="346" fill="hold">
                      <p:stCondLst>
                        <p:cond delay="0"/>
                      </p:stCondLst>
                      <p:childTnLst>
                        <p:par>
                          <p:cTn id="347" fill="hold">
                            <p:stCondLst>
                              <p:cond delay="0"/>
                            </p:stCondLst>
                            <p:childTnLst>
                              <p:par>
                                <p:cTn id="348" presetID="1" presetClass="exit" presetSubtype="0" fill="hold" grpId="0" nodeType="clickEffect">
                                  <p:stCondLst>
                                    <p:cond delay="0"/>
                                  </p:stCondLst>
                                  <p:childTnLst>
                                    <p:set>
                                      <p:cBhvr>
                                        <p:cTn id="349" dur="1" fill="hold">
                                          <p:stCondLst>
                                            <p:cond delay="0"/>
                                          </p:stCondLst>
                                        </p:cTn>
                                        <p:tgtEl>
                                          <p:spTgt spid="74"/>
                                        </p:tgtEl>
                                        <p:attrNameLst>
                                          <p:attrName>style.visibility</p:attrName>
                                        </p:attrNameLst>
                                      </p:cBhvr>
                                      <p:to>
                                        <p:strVal val="hidden"/>
                                      </p:to>
                                    </p:set>
                                  </p:childTnLst>
                                </p:cTn>
                              </p:par>
                            </p:childTnLst>
                          </p:cTn>
                        </p:par>
                      </p:childTnLst>
                    </p:cTn>
                  </p:par>
                </p:childTnLst>
              </p:cTn>
              <p:nextCondLst>
                <p:cond evt="onClick" delay="0">
                  <p:tgtEl>
                    <p:spTgt spid="74"/>
                  </p:tgtEl>
                </p:cond>
              </p:nextCondLst>
            </p:seq>
          </p:childTnLst>
        </p:cTn>
      </p:par>
    </p:tnLst>
    <p:bldLst>
      <p:bldP spid="1654" grpId="0"/>
      <p:bldP spid="1656" grpId="0"/>
      <p:bldP spid="1652" grpId="0"/>
      <p:bldP spid="68" grpId="0"/>
      <p:bldP spid="69" grpId="0"/>
      <p:bldP spid="71" grpId="0"/>
      <p:bldP spid="72" grpId="0"/>
      <p:bldP spid="73" grpId="0"/>
      <p:bldP spid="7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547" name="Shape 1547"/>
        <p:cNvGrpSpPr/>
        <p:nvPr/>
      </p:nvGrpSpPr>
      <p:grpSpPr>
        <a:xfrm>
          <a:off x="0" y="0"/>
          <a:ext cx="0" cy="0"/>
          <a:chOff x="0" y="0"/>
          <a:chExt cx="0" cy="0"/>
        </a:xfrm>
      </p:grpSpPr>
      <p:sp>
        <p:nvSpPr>
          <p:cNvPr id="1563" name="FAQ1"/>
          <p:cNvSpPr txBox="1"/>
          <p:nvPr>
            <p:ph type="title"/>
          </p:nvPr>
        </p:nvSpPr>
        <p:spPr>
          <a:xfrm>
            <a:off x="608330" y="342265"/>
            <a:ext cx="8163560" cy="128714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br>
              <a:rPr lang="en-GB" sz="2000" b="1">
                <a:latin typeface="Bahnschrift" panose="020B0502040204020203" charset="0"/>
                <a:cs typeface="Bahnschrift" panose="020B0502040204020203" charset="0"/>
              </a:rPr>
            </a:br>
            <a:r>
              <a:rPr lang="en-GB" sz="2000" b="1">
                <a:latin typeface="Bahnschrift" panose="020B0502040204020203" charset="0"/>
                <a:cs typeface="Bahnschrift" panose="020B0502040204020203" charset="0"/>
              </a:rPr>
              <a:t>Chủ đề của Đại hội XII của Đảng (2016) là:</a:t>
            </a:r>
            <a:r>
              <a:rPr lang="en-US" altLang="en-GB" sz="2000" b="1">
                <a:latin typeface="Bahnschrift" panose="020B0502040204020203" charset="0"/>
                <a:cs typeface="Bahnschrift" panose="020B0502040204020203" charset="0"/>
              </a:rPr>
              <a:t> </a:t>
            </a:r>
            <a:br>
              <a:rPr lang="en-US" altLang="en-GB" sz="2000" b="1">
                <a:latin typeface="Bahnschrift" panose="020B0502040204020203" charset="0"/>
                <a:cs typeface="Bahnschrift" panose="020B0502040204020203" charset="0"/>
              </a:rPr>
            </a:br>
            <a:r>
              <a:rPr lang="en-GB" sz="2000" b="1">
                <a:latin typeface="Bahnschrift" panose="020B0502040204020203" charset="0"/>
                <a:cs typeface="Bahnschrift" panose="020B0502040204020203" charset="0"/>
              </a:rPr>
              <a:t>“Tăng cường xây dựng Đảng trong sạch, vững mạnh; phát huy sức mạnh toàn dân tộc, dân chủ xã hội chủ nghĩa, đẩy mạnh toàn diện, đồng bộ công cuộc đổi mới; bảo vệ vững chắc Tổ quốc, giữ vững </a:t>
            </a:r>
            <a:br>
              <a:rPr lang="en-GB" sz="2000" b="1">
                <a:latin typeface="Bahnschrift" panose="020B0502040204020203" charset="0"/>
                <a:cs typeface="Bahnschrift" panose="020B0502040204020203" charset="0"/>
              </a:rPr>
            </a:br>
            <a:r>
              <a:rPr lang="en-GB" sz="2000" b="1">
                <a:latin typeface="Bahnschrift" panose="020B0502040204020203" charset="0"/>
                <a:cs typeface="Bahnschrift" panose="020B0502040204020203" charset="0"/>
              </a:rPr>
              <a:t>môi trường hoà bình, ổn định; phấn đấu sớm đưa nước ta cơ bản </a:t>
            </a:r>
            <a:br>
              <a:rPr lang="en-GB" sz="2000" b="1">
                <a:latin typeface="Bahnschrift" panose="020B0502040204020203" charset="0"/>
                <a:cs typeface="Bahnschrift" panose="020B0502040204020203" charset="0"/>
              </a:rPr>
            </a:br>
            <a:r>
              <a:rPr lang="en-GB" sz="2000" b="1">
                <a:latin typeface="Bahnschrift" panose="020B0502040204020203" charset="0"/>
                <a:cs typeface="Bahnschrift" panose="020B0502040204020203" charset="0"/>
              </a:rPr>
              <a:t>trở thành: …….”</a:t>
            </a:r>
            <a:endParaRPr lang="en-GB" sz="2000" b="1">
              <a:latin typeface="Bahnschrift" panose="020B0502040204020203" charset="0"/>
              <a:cs typeface="Bahnschrift" panose="020B0502040204020203" charset="0"/>
            </a:endParaRPr>
          </a:p>
        </p:txBody>
      </p:sp>
      <p:sp>
        <p:nvSpPr>
          <p:cNvPr id="1654" name="Q1">
            <a:hlinkClick r:id="rId1" action="ppaction://hlinksldjump"/>
          </p:cNvPr>
          <p:cNvSpPr txBox="1"/>
          <p:nvPr/>
        </p:nvSpPr>
        <p:spPr>
          <a:xfrm>
            <a:off x="63620" y="109805"/>
            <a:ext cx="833100" cy="384900"/>
          </a:xfrm>
          <a:prstGeom prst="rect">
            <a:avLst/>
          </a:prstGeom>
          <a:noFill/>
          <a:ln>
            <a:noFill/>
          </a:ln>
        </p:spPr>
        <p:txBody>
          <a:bodyPr spcFirstLastPara="1" wrap="square" lIns="91425" tIns="91425" rIns="91425" bIns="91425" anchor="ctr" anchorCtr="0">
            <a:noAutofit/>
          </a:bodyPr>
          <a:p>
            <a:pPr marL="0" lvl="0" indent="0" algn="ctr" rtl="0">
              <a:spcBef>
                <a:spcPts val="0"/>
              </a:spcBef>
              <a:spcAft>
                <a:spcPts val="0"/>
              </a:spcAft>
              <a:buNone/>
            </a:pPr>
            <a:r>
              <a:rPr lang="en-GB" sz="3000">
                <a:solidFill>
                  <a:schemeClr val="accent1"/>
                </a:solidFill>
                <a:latin typeface="Fredoka One" panose="02000000000000000000"/>
                <a:ea typeface="Fredoka One" panose="02000000000000000000"/>
                <a:cs typeface="Fredoka One" panose="02000000000000000000"/>
                <a:sym typeface="Fredoka One" panose="02000000000000000000"/>
              </a:rPr>
              <a:t>01</a:t>
            </a:r>
            <a:endParaRPr sz="3000">
              <a:solidFill>
                <a:schemeClr val="accent1"/>
              </a:solidFill>
              <a:latin typeface="Fredoka One" panose="02000000000000000000"/>
              <a:ea typeface="Fredoka One" panose="02000000000000000000"/>
              <a:cs typeface="Fredoka One" panose="02000000000000000000"/>
              <a:sym typeface="Fredoka One" panose="02000000000000000000"/>
            </a:endParaRPr>
          </a:p>
        </p:txBody>
      </p:sp>
      <p:sp>
        <p:nvSpPr>
          <p:cNvPr id="113" name="A"/>
          <p:cNvSpPr/>
          <p:nvPr/>
        </p:nvSpPr>
        <p:spPr>
          <a:xfrm>
            <a:off x="896878" y="2205355"/>
            <a:ext cx="3405882" cy="1134110"/>
          </a:xfrm>
          <a:prstGeom prst="roundRect">
            <a:avLst>
              <a:gd name="adj" fmla="val 28729"/>
            </a:avLst>
          </a:prstGeom>
          <a:solidFill>
            <a:schemeClr val="bg1">
              <a:alpha val="76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r>
              <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rPr>
              <a:t>A. </a:t>
            </a:r>
            <a:r>
              <a:rPr 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rPr>
              <a:t>Nước có nền nông nghiệp phát triển</a:t>
            </a:r>
            <a:endParaRPr sz="2000"/>
          </a:p>
        </p:txBody>
      </p:sp>
      <p:sp>
        <p:nvSpPr>
          <p:cNvPr id="118" name="B"/>
          <p:cNvSpPr/>
          <p:nvPr/>
        </p:nvSpPr>
        <p:spPr>
          <a:xfrm>
            <a:off x="5366008" y="2205355"/>
            <a:ext cx="3405882" cy="1134110"/>
          </a:xfrm>
          <a:prstGeom prst="roundRect">
            <a:avLst>
              <a:gd name="adj" fmla="val 28729"/>
            </a:avLst>
          </a:prstGeom>
          <a:solidFill>
            <a:schemeClr val="bg1">
              <a:alpha val="76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r>
              <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rPr>
              <a:t>B. Nước công nghiệp theo hướng hiện đại</a:t>
            </a:r>
            <a:endPar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endParaRPr>
          </a:p>
        </p:txBody>
      </p:sp>
      <p:sp>
        <p:nvSpPr>
          <p:cNvPr id="119" name="C"/>
          <p:cNvSpPr/>
          <p:nvPr/>
        </p:nvSpPr>
        <p:spPr>
          <a:xfrm>
            <a:off x="896878" y="3653155"/>
            <a:ext cx="3405882" cy="1134110"/>
          </a:xfrm>
          <a:prstGeom prst="roundRect">
            <a:avLst>
              <a:gd name="adj" fmla="val 28729"/>
            </a:avLst>
          </a:prstGeom>
          <a:solidFill>
            <a:schemeClr val="bg1">
              <a:alpha val="76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r>
              <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rPr>
              <a:t>C. </a:t>
            </a:r>
            <a:r>
              <a:rPr 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rPr>
              <a:t>Nước có nền kinh tế dựa vào lâm nghiệp</a:t>
            </a:r>
            <a:endParaRPr 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endParaRPr>
          </a:p>
        </p:txBody>
      </p:sp>
      <p:sp>
        <p:nvSpPr>
          <p:cNvPr id="120" name="D"/>
          <p:cNvSpPr/>
          <p:nvPr/>
        </p:nvSpPr>
        <p:spPr>
          <a:xfrm>
            <a:off x="5366008" y="3653155"/>
            <a:ext cx="3405882" cy="1134110"/>
          </a:xfrm>
          <a:prstGeom prst="roundRect">
            <a:avLst>
              <a:gd name="adj" fmla="val 28729"/>
            </a:avLst>
          </a:prstGeom>
          <a:solidFill>
            <a:schemeClr val="bg1">
              <a:alpha val="76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r>
              <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rPr>
              <a:t>D. Nước có tốc độ phát triển kinh tế nhanh</a:t>
            </a:r>
            <a:endPar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13"/>
                    </p:tgtEl>
                  </p:cond>
                </p:stCondLst>
                <p:endSync evt="end" delay="0">
                  <p:rtn val="all"/>
                </p:endSync>
                <p:childTnLst>
                  <p:par>
                    <p:cTn id="3" fill="hold">
                      <p:stCondLst>
                        <p:cond delay="0"/>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13"/>
                                        </p:tgtEl>
                                        <p:attrNameLst>
                                          <p:attrName>fillcolor</p:attrName>
                                        </p:attrNameLst>
                                      </p:cBhvr>
                                      <p:to>
                                        <a:schemeClr val="accent1"/>
                                      </p:to>
                                    </p:animClr>
                                    <p:set>
                                      <p:cBhvr>
                                        <p:cTn id="7" dur="1000" fill="hold"/>
                                        <p:tgtEl>
                                          <p:spTgt spid="113"/>
                                        </p:tgtEl>
                                        <p:attrNameLst>
                                          <p:attrName>fill.type</p:attrName>
                                        </p:attrNameLst>
                                      </p:cBhvr>
                                      <p:to>
                                        <p:strVal val="solid"/>
                                      </p:to>
                                    </p:set>
                                    <p:set>
                                      <p:cBhvr>
                                        <p:cTn id="8" dur="1000" fill="hold"/>
                                        <p:tgtEl>
                                          <p:spTgt spid="113"/>
                                        </p:tgtEl>
                                        <p:attrNameLst>
                                          <p:attrName>fill.on</p:attrName>
                                        </p:attrNameLst>
                                      </p:cBhvr>
                                      <p:to>
                                        <p:strVal val="true"/>
                                      </p:to>
                                    </p:set>
                                  </p:childTnLst>
                                </p:cTn>
                              </p:par>
                            </p:childTnLst>
                          </p:cTn>
                        </p:par>
                      </p:childTnLst>
                    </p:cTn>
                  </p:par>
                </p:childTnLst>
              </p:cTn>
              <p:nextCondLst>
                <p:cond evt="onClick" delay="0">
                  <p:tgtEl>
                    <p:spTgt spid="113"/>
                  </p:tgtEl>
                </p:cond>
              </p:nextCondLst>
            </p:seq>
            <p:seq concurrent="1" nextAc="seek">
              <p:cTn id="9" restart="whenNotActive" fill="hold" evtFilter="cancelBubble" nodeType="interactiveSeq">
                <p:stCondLst>
                  <p:cond evt="onClick" delay="0">
                    <p:tgtEl>
                      <p:spTgt spid="118"/>
                    </p:tgtEl>
                  </p:cond>
                </p:stCondLst>
                <p:endSync evt="end" delay="0">
                  <p:rtn val="all"/>
                </p:endSync>
                <p:childTnLst>
                  <p:par>
                    <p:cTn id="10" fill="hold">
                      <p:stCondLst>
                        <p:cond delay="0"/>
                      </p:stCondLst>
                      <p:childTnLst>
                        <p:par>
                          <p:cTn id="11" fill="hold">
                            <p:stCondLst>
                              <p:cond delay="0"/>
                            </p:stCondLst>
                            <p:childTnLst>
                              <p:par>
                                <p:cTn id="12" presetID="1" presetClass="emph" presetSubtype="2" fill="hold" nodeType="clickEffect">
                                  <p:stCondLst>
                                    <p:cond delay="0"/>
                                  </p:stCondLst>
                                  <p:childTnLst>
                                    <p:animClr clrSpc="rgb" dir="cw">
                                      <p:cBhvr>
                                        <p:cTn id="13" dur="1000" fill="hold"/>
                                        <p:tgtEl>
                                          <p:spTgt spid="118"/>
                                        </p:tgtEl>
                                        <p:attrNameLst>
                                          <p:attrName>fillcolor</p:attrName>
                                        </p:attrNameLst>
                                      </p:cBhvr>
                                      <p:to>
                                        <a:srgbClr val="71ca52"/>
                                      </p:to>
                                    </p:animClr>
                                    <p:set>
                                      <p:cBhvr>
                                        <p:cTn id="14" dur="1000" fill="hold"/>
                                        <p:tgtEl>
                                          <p:spTgt spid="118"/>
                                        </p:tgtEl>
                                        <p:attrNameLst>
                                          <p:attrName>fill.type</p:attrName>
                                        </p:attrNameLst>
                                      </p:cBhvr>
                                      <p:to>
                                        <p:strVal val="solid"/>
                                      </p:to>
                                    </p:set>
                                    <p:set>
                                      <p:cBhvr>
                                        <p:cTn id="15" dur="1000" fill="hold"/>
                                        <p:tgtEl>
                                          <p:spTgt spid="118"/>
                                        </p:tgtEl>
                                        <p:attrNameLst>
                                          <p:attrName>fill.on</p:attrName>
                                        </p:attrNameLst>
                                      </p:cBhvr>
                                      <p:to>
                                        <p:strVal val="true"/>
                                      </p:to>
                                    </p:set>
                                  </p:childTnLst>
                                </p:cTn>
                              </p:par>
                            </p:childTnLst>
                          </p:cTn>
                        </p:par>
                      </p:childTnLst>
                    </p:cTn>
                  </p:par>
                </p:childTnLst>
              </p:cTn>
              <p:nextCondLst>
                <p:cond evt="onClick" delay="0">
                  <p:tgtEl>
                    <p:spTgt spid="118"/>
                  </p:tgtEl>
                </p:cond>
              </p:nextCondLst>
            </p:seq>
            <p:seq concurrent="1" nextAc="seek">
              <p:cTn id="16" restart="whenNotActive" fill="hold" evtFilter="cancelBubble" nodeType="interactiveSeq">
                <p:stCondLst>
                  <p:cond evt="onClick" delay="0">
                    <p:tgtEl>
                      <p:spTgt spid="119"/>
                    </p:tgtEl>
                  </p:cond>
                </p:stCondLst>
                <p:endSync evt="end" delay="0">
                  <p:rtn val="all"/>
                </p:endSync>
                <p:childTnLst>
                  <p:par>
                    <p:cTn id="17" fill="hold">
                      <p:stCondLst>
                        <p:cond delay="0"/>
                      </p:stCondLst>
                      <p:childTnLst>
                        <p:par>
                          <p:cTn id="18" fill="hold">
                            <p:stCondLst>
                              <p:cond delay="0"/>
                            </p:stCondLst>
                            <p:childTnLst>
                              <p:par>
                                <p:cTn id="19" presetID="1" presetClass="emph" presetSubtype="2" fill="hold" nodeType="clickEffect">
                                  <p:stCondLst>
                                    <p:cond delay="0"/>
                                  </p:stCondLst>
                                  <p:childTnLst>
                                    <p:animClr clrSpc="rgb" dir="cw">
                                      <p:cBhvr>
                                        <p:cTn id="20" dur="1000" fill="hold"/>
                                        <p:tgtEl>
                                          <p:spTgt spid="119"/>
                                        </p:tgtEl>
                                        <p:attrNameLst>
                                          <p:attrName>fillcolor</p:attrName>
                                        </p:attrNameLst>
                                      </p:cBhvr>
                                      <p:to>
                                        <a:schemeClr val="accent1"/>
                                      </p:to>
                                    </p:animClr>
                                    <p:set>
                                      <p:cBhvr>
                                        <p:cTn id="21" dur="1000" fill="hold"/>
                                        <p:tgtEl>
                                          <p:spTgt spid="119"/>
                                        </p:tgtEl>
                                        <p:attrNameLst>
                                          <p:attrName>fill.type</p:attrName>
                                        </p:attrNameLst>
                                      </p:cBhvr>
                                      <p:to>
                                        <p:strVal val="solid"/>
                                      </p:to>
                                    </p:set>
                                    <p:set>
                                      <p:cBhvr>
                                        <p:cTn id="22" dur="1000" fill="hold"/>
                                        <p:tgtEl>
                                          <p:spTgt spid="119"/>
                                        </p:tgtEl>
                                        <p:attrNameLst>
                                          <p:attrName>fill.on</p:attrName>
                                        </p:attrNameLst>
                                      </p:cBhvr>
                                      <p:to>
                                        <p:strVal val="true"/>
                                      </p:to>
                                    </p:set>
                                  </p:childTnLst>
                                </p:cTn>
                              </p:par>
                            </p:childTnLst>
                          </p:cTn>
                        </p:par>
                      </p:childTnLst>
                    </p:cTn>
                  </p:par>
                </p:childTnLst>
              </p:cTn>
              <p:nextCondLst>
                <p:cond evt="onClick" delay="0">
                  <p:tgtEl>
                    <p:spTgt spid="119"/>
                  </p:tgtEl>
                </p:cond>
              </p:nextCondLst>
            </p:seq>
            <p:seq concurrent="1" nextAc="seek">
              <p:cTn id="23" restart="whenNotActive" fill="hold" evtFilter="cancelBubble" nodeType="interactiveSeq">
                <p:stCondLst>
                  <p:cond evt="onClick" delay="0">
                    <p:tgtEl>
                      <p:spTgt spid="120"/>
                    </p:tgtEl>
                  </p:cond>
                </p:stCondLst>
                <p:endSync evt="end" delay="0">
                  <p:rtn val="all"/>
                </p:endSync>
                <p:childTnLst>
                  <p:par>
                    <p:cTn id="24" fill="hold">
                      <p:stCondLst>
                        <p:cond delay="0"/>
                      </p:stCondLst>
                      <p:childTnLst>
                        <p:par>
                          <p:cTn id="25" fill="hold">
                            <p:stCondLst>
                              <p:cond delay="0"/>
                            </p:stCondLst>
                            <p:childTnLst>
                              <p:par>
                                <p:cTn id="26" presetID="1" presetClass="emph" presetSubtype="2" fill="hold" nodeType="clickEffect">
                                  <p:stCondLst>
                                    <p:cond delay="0"/>
                                  </p:stCondLst>
                                  <p:childTnLst>
                                    <p:animClr clrSpc="rgb" dir="cw">
                                      <p:cBhvr>
                                        <p:cTn id="27" dur="1000" fill="hold"/>
                                        <p:tgtEl>
                                          <p:spTgt spid="120"/>
                                        </p:tgtEl>
                                        <p:attrNameLst>
                                          <p:attrName>fillcolor</p:attrName>
                                        </p:attrNameLst>
                                      </p:cBhvr>
                                      <p:to>
                                        <a:schemeClr val="accent1"/>
                                      </p:to>
                                    </p:animClr>
                                    <p:set>
                                      <p:cBhvr>
                                        <p:cTn id="28" dur="1000" fill="hold"/>
                                        <p:tgtEl>
                                          <p:spTgt spid="120"/>
                                        </p:tgtEl>
                                        <p:attrNameLst>
                                          <p:attrName>fill.type</p:attrName>
                                        </p:attrNameLst>
                                      </p:cBhvr>
                                      <p:to>
                                        <p:strVal val="solid"/>
                                      </p:to>
                                    </p:set>
                                    <p:set>
                                      <p:cBhvr>
                                        <p:cTn id="29" dur="1000" fill="hold"/>
                                        <p:tgtEl>
                                          <p:spTgt spid="120"/>
                                        </p:tgtEl>
                                        <p:attrNameLst>
                                          <p:attrName>fill.on</p:attrName>
                                        </p:attrNameLst>
                                      </p:cBhvr>
                                      <p:to>
                                        <p:strVal val="true"/>
                                      </p:to>
                                    </p:set>
                                  </p:childTnLst>
                                </p:cTn>
                              </p:par>
                            </p:childTnLst>
                          </p:cTn>
                        </p:par>
                      </p:childTnLst>
                    </p:cTn>
                  </p:par>
                </p:childTnLst>
              </p:cTn>
              <p:nextCondLst>
                <p:cond evt="onClick" delay="0">
                  <p:tgtEl>
                    <p:spTgt spid="120"/>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547" name="Shape 1547"/>
        <p:cNvGrpSpPr/>
        <p:nvPr/>
      </p:nvGrpSpPr>
      <p:grpSpPr>
        <a:xfrm>
          <a:off x="0" y="0"/>
          <a:ext cx="0" cy="0"/>
          <a:chOff x="0" y="0"/>
          <a:chExt cx="0" cy="0"/>
        </a:xfrm>
      </p:grpSpPr>
      <p:sp>
        <p:nvSpPr>
          <p:cNvPr id="1563" name="FAQ1"/>
          <p:cNvSpPr txBox="1"/>
          <p:nvPr>
            <p:ph type="title"/>
          </p:nvPr>
        </p:nvSpPr>
        <p:spPr>
          <a:xfrm>
            <a:off x="608330" y="342265"/>
            <a:ext cx="8163560" cy="128714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br>
              <a:rPr lang="en-GB" sz="2000" b="1">
                <a:latin typeface="Bahnschrift" panose="020B0502040204020203" charset="0"/>
                <a:cs typeface="Bahnschrift" panose="020B0502040204020203" charset="0"/>
              </a:rPr>
            </a:br>
            <a:r>
              <a:rPr lang="en-GB" sz="2000" b="1">
                <a:latin typeface="Bahnschrift" panose="020B0502040204020203" charset="0"/>
                <a:cs typeface="Bahnschrift" panose="020B0502040204020203" charset="0"/>
              </a:rPr>
              <a:t>Phương châm chỉ đạo của </a:t>
            </a:r>
            <a:r>
              <a:rPr lang="en-US" altLang="en-GB" sz="2000" b="1">
                <a:latin typeface="Bahnschrift" panose="020B0502040204020203" charset="0"/>
                <a:cs typeface="Bahnschrift" panose="020B0502040204020203" charset="0"/>
              </a:rPr>
              <a:t>Đ</a:t>
            </a:r>
            <a:r>
              <a:rPr lang="en-GB" sz="2000" b="1">
                <a:latin typeface="Bahnschrift" panose="020B0502040204020203" charset="0"/>
                <a:cs typeface="Bahnschrift" panose="020B0502040204020203" charset="0"/>
              </a:rPr>
              <a:t>ại hội </a:t>
            </a:r>
            <a:r>
              <a:rPr lang="en-US" altLang="en-GB" sz="2000" b="1">
                <a:latin typeface="Bahnschrift" panose="020B0502040204020203" charset="0"/>
                <a:cs typeface="Bahnschrift" panose="020B0502040204020203" charset="0"/>
              </a:rPr>
              <a:t>Đ</a:t>
            </a:r>
            <a:r>
              <a:rPr lang="en-GB" sz="2000" b="1">
                <a:latin typeface="Bahnschrift" panose="020B0502040204020203" charset="0"/>
                <a:cs typeface="Bahnschrift" panose="020B0502040204020203" charset="0"/>
              </a:rPr>
              <a:t>ảng 12 là gì?</a:t>
            </a:r>
            <a:endParaRPr lang="en-GB" sz="2000" b="1">
              <a:latin typeface="Bahnschrift" panose="020B0502040204020203" charset="0"/>
              <a:cs typeface="Bahnschrift" panose="020B0502040204020203" charset="0"/>
            </a:endParaRPr>
          </a:p>
        </p:txBody>
      </p:sp>
      <p:sp>
        <p:nvSpPr>
          <p:cNvPr id="113" name="A"/>
          <p:cNvSpPr/>
          <p:nvPr/>
        </p:nvSpPr>
        <p:spPr>
          <a:xfrm>
            <a:off x="896878" y="2205355"/>
            <a:ext cx="3405882" cy="1134110"/>
          </a:xfrm>
          <a:prstGeom prst="roundRect">
            <a:avLst>
              <a:gd name="adj" fmla="val 28729"/>
            </a:avLst>
          </a:prstGeom>
          <a:solidFill>
            <a:schemeClr val="bg1">
              <a:alpha val="76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r>
              <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rPr>
              <a:t>A. </a:t>
            </a:r>
            <a:r>
              <a:rPr 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rPr>
              <a:t>Đoàn kết– Dân chủ- Kỷ cương– Sáng tạo– Phát triển</a:t>
            </a:r>
            <a:endParaRPr 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endParaRPr>
          </a:p>
        </p:txBody>
      </p:sp>
      <p:sp>
        <p:nvSpPr>
          <p:cNvPr id="118" name="B"/>
          <p:cNvSpPr/>
          <p:nvPr/>
        </p:nvSpPr>
        <p:spPr>
          <a:xfrm>
            <a:off x="5366008" y="2205355"/>
            <a:ext cx="3405882" cy="1134110"/>
          </a:xfrm>
          <a:prstGeom prst="roundRect">
            <a:avLst>
              <a:gd name="adj" fmla="val 28729"/>
            </a:avLst>
          </a:prstGeom>
          <a:solidFill>
            <a:schemeClr val="bg1">
              <a:alpha val="76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r>
              <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rPr>
              <a:t>B. Dân chủ- Kỷ cương- Đồng thuận- Sáng tạo- Phát triển</a:t>
            </a:r>
            <a:endPar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endParaRPr>
          </a:p>
        </p:txBody>
      </p:sp>
      <p:sp>
        <p:nvSpPr>
          <p:cNvPr id="119" name="C"/>
          <p:cNvSpPr/>
          <p:nvPr/>
        </p:nvSpPr>
        <p:spPr>
          <a:xfrm>
            <a:off x="896878" y="3653155"/>
            <a:ext cx="3405882" cy="1134110"/>
          </a:xfrm>
          <a:prstGeom prst="roundRect">
            <a:avLst>
              <a:gd name="adj" fmla="val 28729"/>
            </a:avLst>
          </a:prstGeom>
          <a:solidFill>
            <a:schemeClr val="bg1">
              <a:alpha val="76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r>
              <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rPr>
              <a:t>C. </a:t>
            </a:r>
            <a:r>
              <a:rPr 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rPr>
              <a:t>Đoàn kết– Dân chủ– Kỷ cương– Đổi mới</a:t>
            </a:r>
            <a:endParaRPr 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endParaRPr>
          </a:p>
        </p:txBody>
      </p:sp>
      <p:sp>
        <p:nvSpPr>
          <p:cNvPr id="120" name="D"/>
          <p:cNvSpPr/>
          <p:nvPr/>
        </p:nvSpPr>
        <p:spPr>
          <a:xfrm>
            <a:off x="5366008" y="3653155"/>
            <a:ext cx="3405882" cy="1134110"/>
          </a:xfrm>
          <a:prstGeom prst="roundRect">
            <a:avLst>
              <a:gd name="adj" fmla="val 28729"/>
            </a:avLst>
          </a:prstGeom>
          <a:solidFill>
            <a:schemeClr val="bg1">
              <a:alpha val="76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r>
              <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rPr>
              <a:t>D. Dân chủ- Kỷ cương- Đoàn kết- Năng động- Đổi mới</a:t>
            </a:r>
            <a:endPar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endParaRPr>
          </a:p>
        </p:txBody>
      </p:sp>
      <p:sp>
        <p:nvSpPr>
          <p:cNvPr id="1656" name="Q2">
            <a:hlinkClick r:id="rId1" action="ppaction://hlinksldjump"/>
          </p:cNvPr>
          <p:cNvSpPr txBox="1"/>
          <p:nvPr/>
        </p:nvSpPr>
        <p:spPr>
          <a:xfrm>
            <a:off x="63570" y="196850"/>
            <a:ext cx="833100" cy="384900"/>
          </a:xfrm>
          <a:prstGeom prst="rect">
            <a:avLst/>
          </a:prstGeom>
          <a:noFill/>
          <a:ln>
            <a:noFill/>
          </a:ln>
        </p:spPr>
        <p:txBody>
          <a:bodyPr spcFirstLastPara="1" wrap="square" lIns="91425" tIns="91425" rIns="91425" bIns="91425" anchor="ctr" anchorCtr="0">
            <a:noAutofit/>
          </a:bodyPr>
          <a:p>
            <a:pPr marL="0" lvl="0" indent="0" algn="ctr" rtl="0">
              <a:spcBef>
                <a:spcPts val="0"/>
              </a:spcBef>
              <a:spcAft>
                <a:spcPts val="0"/>
              </a:spcAft>
              <a:buNone/>
            </a:pPr>
            <a:r>
              <a:rPr lang="en-GB" sz="3000">
                <a:solidFill>
                  <a:schemeClr val="accent2"/>
                </a:solidFill>
                <a:latin typeface="Fredoka One" panose="02000000000000000000"/>
                <a:ea typeface="Fredoka One" panose="02000000000000000000"/>
                <a:cs typeface="Fredoka One" panose="02000000000000000000"/>
                <a:sym typeface="Fredoka One" panose="02000000000000000000"/>
              </a:rPr>
              <a:t>02</a:t>
            </a:r>
            <a:endParaRPr sz="3000">
              <a:solidFill>
                <a:schemeClr val="accent2"/>
              </a:solidFill>
              <a:latin typeface="Fredoka One" panose="02000000000000000000"/>
              <a:ea typeface="Fredoka One" panose="02000000000000000000"/>
              <a:cs typeface="Fredoka One" panose="02000000000000000000"/>
              <a:sym typeface="Fredoka One" panose="0200000000000000000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13"/>
                    </p:tgtEl>
                  </p:cond>
                </p:stCondLst>
                <p:endSync evt="end" delay="0">
                  <p:rtn val="all"/>
                </p:endSync>
                <p:childTnLst>
                  <p:par>
                    <p:cTn id="3" fill="hold">
                      <p:stCondLst>
                        <p:cond delay="0"/>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13"/>
                                        </p:tgtEl>
                                        <p:attrNameLst>
                                          <p:attrName>fillcolor</p:attrName>
                                        </p:attrNameLst>
                                      </p:cBhvr>
                                      <p:to>
                                        <a:schemeClr val="accent1"/>
                                      </p:to>
                                    </p:animClr>
                                    <p:set>
                                      <p:cBhvr>
                                        <p:cTn id="7" dur="1000" fill="hold"/>
                                        <p:tgtEl>
                                          <p:spTgt spid="113"/>
                                        </p:tgtEl>
                                        <p:attrNameLst>
                                          <p:attrName>fill.type</p:attrName>
                                        </p:attrNameLst>
                                      </p:cBhvr>
                                      <p:to>
                                        <p:strVal val="solid"/>
                                      </p:to>
                                    </p:set>
                                    <p:set>
                                      <p:cBhvr>
                                        <p:cTn id="8" dur="1000" fill="hold"/>
                                        <p:tgtEl>
                                          <p:spTgt spid="113"/>
                                        </p:tgtEl>
                                        <p:attrNameLst>
                                          <p:attrName>fill.on</p:attrName>
                                        </p:attrNameLst>
                                      </p:cBhvr>
                                      <p:to>
                                        <p:strVal val="true"/>
                                      </p:to>
                                    </p:set>
                                  </p:childTnLst>
                                </p:cTn>
                              </p:par>
                            </p:childTnLst>
                          </p:cTn>
                        </p:par>
                      </p:childTnLst>
                    </p:cTn>
                  </p:par>
                </p:childTnLst>
              </p:cTn>
              <p:nextCondLst>
                <p:cond evt="onClick" delay="0">
                  <p:tgtEl>
                    <p:spTgt spid="113"/>
                  </p:tgtEl>
                </p:cond>
              </p:nextCondLst>
            </p:seq>
            <p:seq concurrent="1" nextAc="seek">
              <p:cTn id="9" restart="whenNotActive" fill="hold" evtFilter="cancelBubble" nodeType="interactiveSeq">
                <p:stCondLst>
                  <p:cond evt="onClick" delay="0">
                    <p:tgtEl>
                      <p:spTgt spid="118"/>
                    </p:tgtEl>
                  </p:cond>
                </p:stCondLst>
                <p:endSync evt="end" delay="0">
                  <p:rtn val="all"/>
                </p:endSync>
                <p:childTnLst>
                  <p:par>
                    <p:cTn id="10" fill="hold">
                      <p:stCondLst>
                        <p:cond delay="0"/>
                      </p:stCondLst>
                      <p:childTnLst>
                        <p:par>
                          <p:cTn id="11" fill="hold">
                            <p:stCondLst>
                              <p:cond delay="0"/>
                            </p:stCondLst>
                            <p:childTnLst>
                              <p:par>
                                <p:cTn id="12" presetID="1" presetClass="emph" presetSubtype="2" fill="hold" nodeType="clickEffect">
                                  <p:stCondLst>
                                    <p:cond delay="0"/>
                                  </p:stCondLst>
                                  <p:childTnLst>
                                    <p:animClr clrSpc="rgb" dir="cw">
                                      <p:cBhvr>
                                        <p:cTn id="13" dur="1000" fill="hold"/>
                                        <p:tgtEl>
                                          <p:spTgt spid="118"/>
                                        </p:tgtEl>
                                        <p:attrNameLst>
                                          <p:attrName>fillcolor</p:attrName>
                                        </p:attrNameLst>
                                      </p:cBhvr>
                                      <p:to>
                                        <a:schemeClr val="accent1"/>
                                      </p:to>
                                    </p:animClr>
                                    <p:set>
                                      <p:cBhvr>
                                        <p:cTn id="14" dur="1000" fill="hold"/>
                                        <p:tgtEl>
                                          <p:spTgt spid="118"/>
                                        </p:tgtEl>
                                        <p:attrNameLst>
                                          <p:attrName>fill.type</p:attrName>
                                        </p:attrNameLst>
                                      </p:cBhvr>
                                      <p:to>
                                        <p:strVal val="solid"/>
                                      </p:to>
                                    </p:set>
                                    <p:set>
                                      <p:cBhvr>
                                        <p:cTn id="15" dur="1000" fill="hold"/>
                                        <p:tgtEl>
                                          <p:spTgt spid="118"/>
                                        </p:tgtEl>
                                        <p:attrNameLst>
                                          <p:attrName>fill.on</p:attrName>
                                        </p:attrNameLst>
                                      </p:cBhvr>
                                      <p:to>
                                        <p:strVal val="true"/>
                                      </p:to>
                                    </p:set>
                                  </p:childTnLst>
                                </p:cTn>
                              </p:par>
                            </p:childTnLst>
                          </p:cTn>
                        </p:par>
                      </p:childTnLst>
                    </p:cTn>
                  </p:par>
                </p:childTnLst>
              </p:cTn>
              <p:nextCondLst>
                <p:cond evt="onClick" delay="0">
                  <p:tgtEl>
                    <p:spTgt spid="118"/>
                  </p:tgtEl>
                </p:cond>
              </p:nextCondLst>
            </p:seq>
            <p:seq concurrent="1" nextAc="seek">
              <p:cTn id="16" restart="whenNotActive" fill="hold" evtFilter="cancelBubble" nodeType="interactiveSeq">
                <p:stCondLst>
                  <p:cond evt="onClick" delay="0">
                    <p:tgtEl>
                      <p:spTgt spid="119"/>
                    </p:tgtEl>
                  </p:cond>
                </p:stCondLst>
                <p:endSync evt="end" delay="0">
                  <p:rtn val="all"/>
                </p:endSync>
                <p:childTnLst>
                  <p:par>
                    <p:cTn id="17" fill="hold">
                      <p:stCondLst>
                        <p:cond delay="0"/>
                      </p:stCondLst>
                      <p:childTnLst>
                        <p:par>
                          <p:cTn id="18" fill="hold">
                            <p:stCondLst>
                              <p:cond delay="0"/>
                            </p:stCondLst>
                            <p:childTnLst>
                              <p:par>
                                <p:cTn id="19" presetID="1" presetClass="emph" presetSubtype="2" fill="hold" nodeType="clickEffect">
                                  <p:stCondLst>
                                    <p:cond delay="0"/>
                                  </p:stCondLst>
                                  <p:childTnLst>
                                    <p:animClr clrSpc="rgb" dir="cw">
                                      <p:cBhvr>
                                        <p:cTn id="20" dur="1000" fill="hold"/>
                                        <p:tgtEl>
                                          <p:spTgt spid="119"/>
                                        </p:tgtEl>
                                        <p:attrNameLst>
                                          <p:attrName>fillcolor</p:attrName>
                                        </p:attrNameLst>
                                      </p:cBhvr>
                                      <p:to>
                                        <a:srgbClr val="71ca52"/>
                                      </p:to>
                                    </p:animClr>
                                    <p:set>
                                      <p:cBhvr>
                                        <p:cTn id="21" dur="1000" fill="hold"/>
                                        <p:tgtEl>
                                          <p:spTgt spid="119"/>
                                        </p:tgtEl>
                                        <p:attrNameLst>
                                          <p:attrName>fill.type</p:attrName>
                                        </p:attrNameLst>
                                      </p:cBhvr>
                                      <p:to>
                                        <p:strVal val="solid"/>
                                      </p:to>
                                    </p:set>
                                    <p:set>
                                      <p:cBhvr>
                                        <p:cTn id="22" dur="1000" fill="hold"/>
                                        <p:tgtEl>
                                          <p:spTgt spid="119"/>
                                        </p:tgtEl>
                                        <p:attrNameLst>
                                          <p:attrName>fill.on</p:attrName>
                                        </p:attrNameLst>
                                      </p:cBhvr>
                                      <p:to>
                                        <p:strVal val="true"/>
                                      </p:to>
                                    </p:set>
                                  </p:childTnLst>
                                </p:cTn>
                              </p:par>
                            </p:childTnLst>
                          </p:cTn>
                        </p:par>
                      </p:childTnLst>
                    </p:cTn>
                  </p:par>
                </p:childTnLst>
              </p:cTn>
              <p:nextCondLst>
                <p:cond evt="onClick" delay="0">
                  <p:tgtEl>
                    <p:spTgt spid="119"/>
                  </p:tgtEl>
                </p:cond>
              </p:nextCondLst>
            </p:seq>
            <p:seq concurrent="1" nextAc="seek">
              <p:cTn id="23" restart="whenNotActive" fill="hold" evtFilter="cancelBubble" nodeType="interactiveSeq">
                <p:stCondLst>
                  <p:cond evt="onClick" delay="0">
                    <p:tgtEl>
                      <p:spTgt spid="120"/>
                    </p:tgtEl>
                  </p:cond>
                </p:stCondLst>
                <p:endSync evt="end" delay="0">
                  <p:rtn val="all"/>
                </p:endSync>
                <p:childTnLst>
                  <p:par>
                    <p:cTn id="24" fill="hold">
                      <p:stCondLst>
                        <p:cond delay="0"/>
                      </p:stCondLst>
                      <p:childTnLst>
                        <p:par>
                          <p:cTn id="25" fill="hold">
                            <p:stCondLst>
                              <p:cond delay="0"/>
                            </p:stCondLst>
                            <p:childTnLst>
                              <p:par>
                                <p:cTn id="26" presetID="1" presetClass="emph" presetSubtype="2" fill="hold" nodeType="clickEffect">
                                  <p:stCondLst>
                                    <p:cond delay="0"/>
                                  </p:stCondLst>
                                  <p:childTnLst>
                                    <p:animClr clrSpc="rgb" dir="cw">
                                      <p:cBhvr>
                                        <p:cTn id="27" dur="1000" fill="hold"/>
                                        <p:tgtEl>
                                          <p:spTgt spid="120"/>
                                        </p:tgtEl>
                                        <p:attrNameLst>
                                          <p:attrName>fillcolor</p:attrName>
                                        </p:attrNameLst>
                                      </p:cBhvr>
                                      <p:to>
                                        <a:schemeClr val="accent1"/>
                                      </p:to>
                                    </p:animClr>
                                    <p:set>
                                      <p:cBhvr>
                                        <p:cTn id="28" dur="1000" fill="hold"/>
                                        <p:tgtEl>
                                          <p:spTgt spid="120"/>
                                        </p:tgtEl>
                                        <p:attrNameLst>
                                          <p:attrName>fill.type</p:attrName>
                                        </p:attrNameLst>
                                      </p:cBhvr>
                                      <p:to>
                                        <p:strVal val="solid"/>
                                      </p:to>
                                    </p:set>
                                    <p:set>
                                      <p:cBhvr>
                                        <p:cTn id="29" dur="1000" fill="hold"/>
                                        <p:tgtEl>
                                          <p:spTgt spid="120"/>
                                        </p:tgtEl>
                                        <p:attrNameLst>
                                          <p:attrName>fill.on</p:attrName>
                                        </p:attrNameLst>
                                      </p:cBhvr>
                                      <p:to>
                                        <p:strVal val="true"/>
                                      </p:to>
                                    </p:set>
                                  </p:childTnLst>
                                </p:cTn>
                              </p:par>
                            </p:childTnLst>
                          </p:cTn>
                        </p:par>
                      </p:childTnLst>
                    </p:cTn>
                  </p:par>
                </p:childTnLst>
              </p:cTn>
              <p:nextCondLst>
                <p:cond evt="onClick" delay="0">
                  <p:tgtEl>
                    <p:spTgt spid="120"/>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547" name="Shape 1547"/>
        <p:cNvGrpSpPr/>
        <p:nvPr/>
      </p:nvGrpSpPr>
      <p:grpSpPr>
        <a:xfrm>
          <a:off x="0" y="0"/>
          <a:ext cx="0" cy="0"/>
          <a:chOff x="0" y="0"/>
          <a:chExt cx="0" cy="0"/>
        </a:xfrm>
      </p:grpSpPr>
      <p:sp>
        <p:nvSpPr>
          <p:cNvPr id="1563" name="FAQ1"/>
          <p:cNvSpPr txBox="1"/>
          <p:nvPr>
            <p:ph type="title"/>
          </p:nvPr>
        </p:nvSpPr>
        <p:spPr>
          <a:xfrm>
            <a:off x="608330" y="342265"/>
            <a:ext cx="8163560" cy="128714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br>
              <a:rPr lang="en-GB" sz="2000" b="1">
                <a:latin typeface="Bahnschrift" panose="020B0502040204020203" charset="0"/>
                <a:cs typeface="Bahnschrift" panose="020B0502040204020203" charset="0"/>
              </a:rPr>
            </a:br>
            <a:r>
              <a:rPr lang="en-GB" sz="2000" b="1">
                <a:latin typeface="Bahnschrift" panose="020B0502040204020203" charset="0"/>
                <a:cs typeface="Bahnschrift" panose="020B0502040204020203" charset="0"/>
              </a:rPr>
              <a:t>Có bao nhiêu nhiệm vụ trọng tâm cần tập trung mà Đại hội XII </a:t>
            </a:r>
            <a:br>
              <a:rPr lang="en-GB" sz="2000" b="1">
                <a:latin typeface="Bahnschrift" panose="020B0502040204020203" charset="0"/>
                <a:cs typeface="Bahnschrift" panose="020B0502040204020203" charset="0"/>
              </a:rPr>
            </a:br>
            <a:r>
              <a:rPr lang="en-GB" sz="2000" b="1">
                <a:latin typeface="Bahnschrift" panose="020B0502040204020203" charset="0"/>
                <a:cs typeface="Bahnschrift" panose="020B0502040204020203" charset="0"/>
              </a:rPr>
              <a:t>đã đề ra?</a:t>
            </a:r>
            <a:endParaRPr lang="en-GB" sz="2000" b="1">
              <a:latin typeface="Bahnschrift" panose="020B0502040204020203" charset="0"/>
              <a:cs typeface="Bahnschrift" panose="020B0502040204020203" charset="0"/>
            </a:endParaRPr>
          </a:p>
        </p:txBody>
      </p:sp>
      <p:sp>
        <p:nvSpPr>
          <p:cNvPr id="113" name="A"/>
          <p:cNvSpPr/>
          <p:nvPr/>
        </p:nvSpPr>
        <p:spPr>
          <a:xfrm>
            <a:off x="896878" y="2205355"/>
            <a:ext cx="3405882" cy="1134110"/>
          </a:xfrm>
          <a:prstGeom prst="roundRect">
            <a:avLst>
              <a:gd name="adj" fmla="val 28729"/>
            </a:avLst>
          </a:prstGeom>
          <a:solidFill>
            <a:schemeClr val="bg1">
              <a:alpha val="76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r>
              <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rPr>
              <a:t>A. 3</a:t>
            </a:r>
            <a:endPar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endParaRPr>
          </a:p>
        </p:txBody>
      </p:sp>
      <p:sp>
        <p:nvSpPr>
          <p:cNvPr id="118" name="B"/>
          <p:cNvSpPr/>
          <p:nvPr/>
        </p:nvSpPr>
        <p:spPr>
          <a:xfrm>
            <a:off x="5366008" y="2205355"/>
            <a:ext cx="3405882" cy="1134110"/>
          </a:xfrm>
          <a:prstGeom prst="roundRect">
            <a:avLst>
              <a:gd name="adj" fmla="val 28729"/>
            </a:avLst>
          </a:prstGeom>
          <a:solidFill>
            <a:schemeClr val="bg1">
              <a:alpha val="76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r>
              <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rPr>
              <a:t>B. 6</a:t>
            </a:r>
            <a:endPar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endParaRPr>
          </a:p>
        </p:txBody>
      </p:sp>
      <p:sp>
        <p:nvSpPr>
          <p:cNvPr id="119" name="C"/>
          <p:cNvSpPr/>
          <p:nvPr/>
        </p:nvSpPr>
        <p:spPr>
          <a:xfrm>
            <a:off x="896878" y="3653155"/>
            <a:ext cx="3405882" cy="1134110"/>
          </a:xfrm>
          <a:prstGeom prst="roundRect">
            <a:avLst>
              <a:gd name="adj" fmla="val 28729"/>
            </a:avLst>
          </a:prstGeom>
          <a:solidFill>
            <a:schemeClr val="bg1">
              <a:alpha val="76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r>
              <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rPr>
              <a:t>C. 9</a:t>
            </a:r>
            <a:endPar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endParaRPr>
          </a:p>
        </p:txBody>
      </p:sp>
      <p:sp>
        <p:nvSpPr>
          <p:cNvPr id="120" name="D"/>
          <p:cNvSpPr/>
          <p:nvPr/>
        </p:nvSpPr>
        <p:spPr>
          <a:xfrm>
            <a:off x="5366008" y="3653155"/>
            <a:ext cx="3405882" cy="1134110"/>
          </a:xfrm>
          <a:prstGeom prst="roundRect">
            <a:avLst>
              <a:gd name="adj" fmla="val 28729"/>
            </a:avLst>
          </a:prstGeom>
          <a:solidFill>
            <a:schemeClr val="bg1">
              <a:alpha val="76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r>
              <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rPr>
              <a:t>D. 12</a:t>
            </a:r>
            <a:endPar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endParaRPr>
          </a:p>
        </p:txBody>
      </p:sp>
      <p:sp>
        <p:nvSpPr>
          <p:cNvPr id="1652" name="Q3">
            <a:hlinkClick r:id="rId1" action="ppaction://hlinksldjump"/>
          </p:cNvPr>
          <p:cNvSpPr txBox="1"/>
          <p:nvPr/>
        </p:nvSpPr>
        <p:spPr>
          <a:xfrm>
            <a:off x="63485" y="175210"/>
            <a:ext cx="833100" cy="384900"/>
          </a:xfrm>
          <a:prstGeom prst="rect">
            <a:avLst/>
          </a:prstGeom>
          <a:noFill/>
          <a:ln>
            <a:noFill/>
          </a:ln>
        </p:spPr>
        <p:txBody>
          <a:bodyPr spcFirstLastPara="1" wrap="square" lIns="91425" tIns="91425" rIns="91425" bIns="91425" anchor="ctr" anchorCtr="0">
            <a:noAutofit/>
          </a:bodyPr>
          <a:p>
            <a:pPr marL="0" lvl="0" indent="0" algn="ctr" rtl="0">
              <a:spcBef>
                <a:spcPts val="0"/>
              </a:spcBef>
              <a:spcAft>
                <a:spcPts val="0"/>
              </a:spcAft>
              <a:buNone/>
            </a:pPr>
            <a:r>
              <a:rPr lang="en-GB" sz="3000">
                <a:solidFill>
                  <a:schemeClr val="accent5"/>
                </a:solidFill>
                <a:latin typeface="Fredoka One" panose="02000000000000000000"/>
                <a:ea typeface="Fredoka One" panose="02000000000000000000"/>
                <a:cs typeface="Fredoka One" panose="02000000000000000000"/>
                <a:sym typeface="Fredoka One" panose="02000000000000000000"/>
              </a:rPr>
              <a:t>03</a:t>
            </a:r>
            <a:endParaRPr sz="3000">
              <a:solidFill>
                <a:schemeClr val="accent5"/>
              </a:solidFill>
              <a:latin typeface="Fredoka One" panose="02000000000000000000"/>
              <a:ea typeface="Fredoka One" panose="02000000000000000000"/>
              <a:cs typeface="Fredoka One" panose="02000000000000000000"/>
              <a:sym typeface="Fredoka One" panose="0200000000000000000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13"/>
                    </p:tgtEl>
                  </p:cond>
                </p:stCondLst>
                <p:endSync evt="end" delay="0">
                  <p:rtn val="all"/>
                </p:endSync>
                <p:childTnLst>
                  <p:par>
                    <p:cTn id="3" fill="hold">
                      <p:stCondLst>
                        <p:cond delay="0"/>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13"/>
                                        </p:tgtEl>
                                        <p:attrNameLst>
                                          <p:attrName>fillcolor</p:attrName>
                                        </p:attrNameLst>
                                      </p:cBhvr>
                                      <p:to>
                                        <a:schemeClr val="accent1"/>
                                      </p:to>
                                    </p:animClr>
                                    <p:set>
                                      <p:cBhvr>
                                        <p:cTn id="7" dur="1000" fill="hold"/>
                                        <p:tgtEl>
                                          <p:spTgt spid="113"/>
                                        </p:tgtEl>
                                        <p:attrNameLst>
                                          <p:attrName>fill.type</p:attrName>
                                        </p:attrNameLst>
                                      </p:cBhvr>
                                      <p:to>
                                        <p:strVal val="solid"/>
                                      </p:to>
                                    </p:set>
                                    <p:set>
                                      <p:cBhvr>
                                        <p:cTn id="8" dur="1000" fill="hold"/>
                                        <p:tgtEl>
                                          <p:spTgt spid="113"/>
                                        </p:tgtEl>
                                        <p:attrNameLst>
                                          <p:attrName>fill.on</p:attrName>
                                        </p:attrNameLst>
                                      </p:cBhvr>
                                      <p:to>
                                        <p:strVal val="true"/>
                                      </p:to>
                                    </p:set>
                                  </p:childTnLst>
                                </p:cTn>
                              </p:par>
                            </p:childTnLst>
                          </p:cTn>
                        </p:par>
                      </p:childTnLst>
                    </p:cTn>
                  </p:par>
                </p:childTnLst>
              </p:cTn>
              <p:nextCondLst>
                <p:cond evt="onClick" delay="0">
                  <p:tgtEl>
                    <p:spTgt spid="113"/>
                  </p:tgtEl>
                </p:cond>
              </p:nextCondLst>
            </p:seq>
            <p:seq concurrent="1" nextAc="seek">
              <p:cTn id="9" restart="whenNotActive" fill="hold" evtFilter="cancelBubble" nodeType="interactiveSeq">
                <p:stCondLst>
                  <p:cond evt="onClick" delay="0">
                    <p:tgtEl>
                      <p:spTgt spid="118"/>
                    </p:tgtEl>
                  </p:cond>
                </p:stCondLst>
                <p:endSync evt="end" delay="0">
                  <p:rtn val="all"/>
                </p:endSync>
                <p:childTnLst>
                  <p:par>
                    <p:cTn id="10" fill="hold">
                      <p:stCondLst>
                        <p:cond delay="0"/>
                      </p:stCondLst>
                      <p:childTnLst>
                        <p:par>
                          <p:cTn id="11" fill="hold">
                            <p:stCondLst>
                              <p:cond delay="0"/>
                            </p:stCondLst>
                            <p:childTnLst>
                              <p:par>
                                <p:cTn id="12" presetID="1" presetClass="emph" presetSubtype="2" fill="hold" nodeType="clickEffect">
                                  <p:stCondLst>
                                    <p:cond delay="0"/>
                                  </p:stCondLst>
                                  <p:childTnLst>
                                    <p:animClr clrSpc="rgb" dir="cw">
                                      <p:cBhvr>
                                        <p:cTn id="13" dur="1000" fill="hold"/>
                                        <p:tgtEl>
                                          <p:spTgt spid="118"/>
                                        </p:tgtEl>
                                        <p:attrNameLst>
                                          <p:attrName>fillcolor</p:attrName>
                                        </p:attrNameLst>
                                      </p:cBhvr>
                                      <p:to>
                                        <a:srgbClr val="71ca52"/>
                                      </p:to>
                                    </p:animClr>
                                    <p:set>
                                      <p:cBhvr>
                                        <p:cTn id="14" dur="1000" fill="hold"/>
                                        <p:tgtEl>
                                          <p:spTgt spid="118"/>
                                        </p:tgtEl>
                                        <p:attrNameLst>
                                          <p:attrName>fill.type</p:attrName>
                                        </p:attrNameLst>
                                      </p:cBhvr>
                                      <p:to>
                                        <p:strVal val="solid"/>
                                      </p:to>
                                    </p:set>
                                    <p:set>
                                      <p:cBhvr>
                                        <p:cTn id="15" dur="1000" fill="hold"/>
                                        <p:tgtEl>
                                          <p:spTgt spid="118"/>
                                        </p:tgtEl>
                                        <p:attrNameLst>
                                          <p:attrName>fill.on</p:attrName>
                                        </p:attrNameLst>
                                      </p:cBhvr>
                                      <p:to>
                                        <p:strVal val="true"/>
                                      </p:to>
                                    </p:set>
                                  </p:childTnLst>
                                </p:cTn>
                              </p:par>
                            </p:childTnLst>
                          </p:cTn>
                        </p:par>
                      </p:childTnLst>
                    </p:cTn>
                  </p:par>
                </p:childTnLst>
              </p:cTn>
              <p:nextCondLst>
                <p:cond evt="onClick" delay="0">
                  <p:tgtEl>
                    <p:spTgt spid="118"/>
                  </p:tgtEl>
                </p:cond>
              </p:nextCondLst>
            </p:seq>
            <p:seq concurrent="1" nextAc="seek">
              <p:cTn id="16" restart="whenNotActive" fill="hold" evtFilter="cancelBubble" nodeType="interactiveSeq">
                <p:stCondLst>
                  <p:cond evt="onClick" delay="0">
                    <p:tgtEl>
                      <p:spTgt spid="119"/>
                    </p:tgtEl>
                  </p:cond>
                </p:stCondLst>
                <p:endSync evt="end" delay="0">
                  <p:rtn val="all"/>
                </p:endSync>
                <p:childTnLst>
                  <p:par>
                    <p:cTn id="17" fill="hold">
                      <p:stCondLst>
                        <p:cond delay="0"/>
                      </p:stCondLst>
                      <p:childTnLst>
                        <p:par>
                          <p:cTn id="18" fill="hold">
                            <p:stCondLst>
                              <p:cond delay="0"/>
                            </p:stCondLst>
                            <p:childTnLst>
                              <p:par>
                                <p:cTn id="19" presetID="1" presetClass="emph" presetSubtype="2" fill="hold" nodeType="clickEffect">
                                  <p:stCondLst>
                                    <p:cond delay="0"/>
                                  </p:stCondLst>
                                  <p:childTnLst>
                                    <p:animClr clrSpc="rgb" dir="cw">
                                      <p:cBhvr>
                                        <p:cTn id="20" dur="1000" fill="hold"/>
                                        <p:tgtEl>
                                          <p:spTgt spid="119"/>
                                        </p:tgtEl>
                                        <p:attrNameLst>
                                          <p:attrName>fillcolor</p:attrName>
                                        </p:attrNameLst>
                                      </p:cBhvr>
                                      <p:to>
                                        <a:schemeClr val="accent1"/>
                                      </p:to>
                                    </p:animClr>
                                    <p:set>
                                      <p:cBhvr>
                                        <p:cTn id="21" dur="1000" fill="hold"/>
                                        <p:tgtEl>
                                          <p:spTgt spid="119"/>
                                        </p:tgtEl>
                                        <p:attrNameLst>
                                          <p:attrName>fill.type</p:attrName>
                                        </p:attrNameLst>
                                      </p:cBhvr>
                                      <p:to>
                                        <p:strVal val="solid"/>
                                      </p:to>
                                    </p:set>
                                    <p:set>
                                      <p:cBhvr>
                                        <p:cTn id="22" dur="1000" fill="hold"/>
                                        <p:tgtEl>
                                          <p:spTgt spid="119"/>
                                        </p:tgtEl>
                                        <p:attrNameLst>
                                          <p:attrName>fill.on</p:attrName>
                                        </p:attrNameLst>
                                      </p:cBhvr>
                                      <p:to>
                                        <p:strVal val="true"/>
                                      </p:to>
                                    </p:set>
                                  </p:childTnLst>
                                </p:cTn>
                              </p:par>
                            </p:childTnLst>
                          </p:cTn>
                        </p:par>
                      </p:childTnLst>
                    </p:cTn>
                  </p:par>
                </p:childTnLst>
              </p:cTn>
              <p:nextCondLst>
                <p:cond evt="onClick" delay="0">
                  <p:tgtEl>
                    <p:spTgt spid="119"/>
                  </p:tgtEl>
                </p:cond>
              </p:nextCondLst>
            </p:seq>
            <p:seq concurrent="1" nextAc="seek">
              <p:cTn id="23" restart="whenNotActive" fill="hold" evtFilter="cancelBubble" nodeType="interactiveSeq">
                <p:stCondLst>
                  <p:cond evt="onClick" delay="0">
                    <p:tgtEl>
                      <p:spTgt spid="120"/>
                    </p:tgtEl>
                  </p:cond>
                </p:stCondLst>
                <p:endSync evt="end" delay="0">
                  <p:rtn val="all"/>
                </p:endSync>
                <p:childTnLst>
                  <p:par>
                    <p:cTn id="24" fill="hold">
                      <p:stCondLst>
                        <p:cond delay="0"/>
                      </p:stCondLst>
                      <p:childTnLst>
                        <p:par>
                          <p:cTn id="25" fill="hold">
                            <p:stCondLst>
                              <p:cond delay="0"/>
                            </p:stCondLst>
                            <p:childTnLst>
                              <p:par>
                                <p:cTn id="26" presetID="1" presetClass="emph" presetSubtype="2" fill="hold" nodeType="clickEffect">
                                  <p:stCondLst>
                                    <p:cond delay="0"/>
                                  </p:stCondLst>
                                  <p:childTnLst>
                                    <p:animClr clrSpc="rgb" dir="cw">
                                      <p:cBhvr>
                                        <p:cTn id="27" dur="1000" fill="hold"/>
                                        <p:tgtEl>
                                          <p:spTgt spid="120"/>
                                        </p:tgtEl>
                                        <p:attrNameLst>
                                          <p:attrName>fillcolor</p:attrName>
                                        </p:attrNameLst>
                                      </p:cBhvr>
                                      <p:to>
                                        <a:schemeClr val="accent1"/>
                                      </p:to>
                                    </p:animClr>
                                    <p:set>
                                      <p:cBhvr>
                                        <p:cTn id="28" dur="1000" fill="hold"/>
                                        <p:tgtEl>
                                          <p:spTgt spid="120"/>
                                        </p:tgtEl>
                                        <p:attrNameLst>
                                          <p:attrName>fill.type</p:attrName>
                                        </p:attrNameLst>
                                      </p:cBhvr>
                                      <p:to>
                                        <p:strVal val="solid"/>
                                      </p:to>
                                    </p:set>
                                    <p:set>
                                      <p:cBhvr>
                                        <p:cTn id="29" dur="1000" fill="hold"/>
                                        <p:tgtEl>
                                          <p:spTgt spid="120"/>
                                        </p:tgtEl>
                                        <p:attrNameLst>
                                          <p:attrName>fill.on</p:attrName>
                                        </p:attrNameLst>
                                      </p:cBhvr>
                                      <p:to>
                                        <p:strVal val="true"/>
                                      </p:to>
                                    </p:set>
                                  </p:childTnLst>
                                </p:cTn>
                              </p:par>
                            </p:childTnLst>
                          </p:cTn>
                        </p:par>
                      </p:childTnLst>
                    </p:cTn>
                  </p:par>
                </p:childTnLst>
              </p:cTn>
              <p:nextCondLst>
                <p:cond evt="onClick" delay="0">
                  <p:tgtEl>
                    <p:spTgt spid="120"/>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547" name="Shape 1547"/>
        <p:cNvGrpSpPr/>
        <p:nvPr/>
      </p:nvGrpSpPr>
      <p:grpSpPr>
        <a:xfrm>
          <a:off x="0" y="0"/>
          <a:ext cx="0" cy="0"/>
          <a:chOff x="0" y="0"/>
          <a:chExt cx="0" cy="0"/>
        </a:xfrm>
      </p:grpSpPr>
      <p:sp>
        <p:nvSpPr>
          <p:cNvPr id="1563" name="FAQ1"/>
          <p:cNvSpPr txBox="1"/>
          <p:nvPr>
            <p:ph type="title"/>
          </p:nvPr>
        </p:nvSpPr>
        <p:spPr>
          <a:xfrm>
            <a:off x="608330" y="342265"/>
            <a:ext cx="8163560" cy="128714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br>
              <a:rPr lang="en-GB" sz="2000" b="1">
                <a:latin typeface="Bahnschrift" panose="020B0502040204020203" charset="0"/>
                <a:cs typeface="Bahnschrift" panose="020B0502040204020203" charset="0"/>
              </a:rPr>
            </a:br>
            <a:r>
              <a:rPr lang="en-GB" sz="2000" b="1">
                <a:latin typeface="Bahnschrift" panose="020B0502040204020203" charset="0"/>
                <a:cs typeface="Bahnschrift" panose="020B0502040204020203" charset="0"/>
              </a:rPr>
              <a:t>Đại hội XII(2016) đã xác định phải đẩy mạnh cơ cấu lại công nghiệp, </a:t>
            </a:r>
            <a:br>
              <a:rPr lang="en-GB" sz="2000" b="1">
                <a:latin typeface="Bahnschrift" panose="020B0502040204020203" charset="0"/>
                <a:cs typeface="Bahnschrift" panose="020B0502040204020203" charset="0"/>
              </a:rPr>
            </a:br>
            <a:r>
              <a:rPr lang="en-GB" sz="2000" b="1">
                <a:latin typeface="Bahnschrift" panose="020B0502040204020203" charset="0"/>
                <a:cs typeface="Bahnschrift" panose="020B0502040204020203" charset="0"/>
              </a:rPr>
              <a:t>tạo nền tảng công nghiệp hóa. Chỉ ra mục tiêu nhầm lẫn?</a:t>
            </a:r>
            <a:endParaRPr lang="en-GB" sz="2000" b="1">
              <a:latin typeface="Bahnschrift" panose="020B0502040204020203" charset="0"/>
              <a:cs typeface="Bahnschrift" panose="020B0502040204020203" charset="0"/>
            </a:endParaRPr>
          </a:p>
        </p:txBody>
      </p:sp>
      <p:sp>
        <p:nvSpPr>
          <p:cNvPr id="1654" name="Q1">
            <a:hlinkClick r:id="rId1" action="ppaction://hlinksldjump"/>
          </p:cNvPr>
          <p:cNvSpPr txBox="1"/>
          <p:nvPr/>
        </p:nvSpPr>
        <p:spPr>
          <a:xfrm>
            <a:off x="63620" y="109805"/>
            <a:ext cx="833100" cy="384900"/>
          </a:xfrm>
          <a:prstGeom prst="rect">
            <a:avLst/>
          </a:prstGeom>
          <a:noFill/>
          <a:ln>
            <a:noFill/>
          </a:ln>
        </p:spPr>
        <p:txBody>
          <a:bodyPr spcFirstLastPara="1" wrap="square" lIns="91425" tIns="91425" rIns="91425" bIns="91425" anchor="ctr" anchorCtr="0">
            <a:noAutofit/>
          </a:bodyPr>
          <a:p>
            <a:pPr marL="0" lvl="0" indent="0" algn="ctr" rtl="0">
              <a:spcBef>
                <a:spcPts val="0"/>
              </a:spcBef>
              <a:spcAft>
                <a:spcPts val="0"/>
              </a:spcAft>
              <a:buNone/>
            </a:pPr>
            <a:r>
              <a:rPr lang="en-GB" sz="3000">
                <a:solidFill>
                  <a:schemeClr val="accent1"/>
                </a:solidFill>
                <a:latin typeface="Fredoka One" panose="02000000000000000000"/>
                <a:ea typeface="Fredoka One" panose="02000000000000000000"/>
                <a:cs typeface="Fredoka One" panose="02000000000000000000"/>
                <a:sym typeface="Fredoka One" panose="02000000000000000000"/>
              </a:rPr>
              <a:t>0</a:t>
            </a:r>
            <a:r>
              <a:rPr lang="en-US" altLang="en-GB" sz="3000">
                <a:solidFill>
                  <a:schemeClr val="accent1"/>
                </a:solidFill>
                <a:latin typeface="Fredoka One" panose="02000000000000000000"/>
                <a:ea typeface="Fredoka One" panose="02000000000000000000"/>
                <a:cs typeface="Fredoka One" panose="02000000000000000000"/>
                <a:sym typeface="Fredoka One" panose="02000000000000000000"/>
              </a:rPr>
              <a:t>4</a:t>
            </a:r>
            <a:endParaRPr lang="en-US" altLang="en-GB" sz="3000">
              <a:solidFill>
                <a:schemeClr val="accent1"/>
              </a:solidFill>
              <a:latin typeface="Fredoka One" panose="02000000000000000000"/>
              <a:ea typeface="Fredoka One" panose="02000000000000000000"/>
              <a:cs typeface="Fredoka One" panose="02000000000000000000"/>
              <a:sym typeface="Fredoka One" panose="02000000000000000000"/>
            </a:endParaRPr>
          </a:p>
        </p:txBody>
      </p:sp>
      <p:sp>
        <p:nvSpPr>
          <p:cNvPr id="113" name="A"/>
          <p:cNvSpPr/>
          <p:nvPr/>
        </p:nvSpPr>
        <p:spPr>
          <a:xfrm>
            <a:off x="896878" y="2205355"/>
            <a:ext cx="3405882" cy="1134110"/>
          </a:xfrm>
          <a:prstGeom prst="roundRect">
            <a:avLst>
              <a:gd name="adj" fmla="val 28729"/>
            </a:avLst>
          </a:prstGeom>
          <a:solidFill>
            <a:schemeClr val="bg1">
              <a:alpha val="76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r>
              <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rPr>
              <a:t>A. </a:t>
            </a:r>
            <a:r>
              <a:rPr 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rPr>
              <a:t>Tăng tỷ trọng ngành nông nghiệp</a:t>
            </a:r>
            <a:endParaRPr 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endParaRPr>
          </a:p>
        </p:txBody>
      </p:sp>
      <p:sp>
        <p:nvSpPr>
          <p:cNvPr id="118" name="B"/>
          <p:cNvSpPr/>
          <p:nvPr/>
        </p:nvSpPr>
        <p:spPr>
          <a:xfrm>
            <a:off x="5366008" y="2205355"/>
            <a:ext cx="3405882" cy="1134110"/>
          </a:xfrm>
          <a:prstGeom prst="roundRect">
            <a:avLst>
              <a:gd name="adj" fmla="val 28729"/>
            </a:avLst>
          </a:prstGeom>
          <a:solidFill>
            <a:schemeClr val="bg1">
              <a:alpha val="76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r>
              <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rPr>
              <a:t>B. Phát triển vững chắc, hiệu quẩ công nghiệp quốc phòng</a:t>
            </a:r>
            <a:endPar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endParaRPr>
          </a:p>
        </p:txBody>
      </p:sp>
      <p:sp>
        <p:nvSpPr>
          <p:cNvPr id="119" name="C"/>
          <p:cNvSpPr/>
          <p:nvPr/>
        </p:nvSpPr>
        <p:spPr>
          <a:xfrm>
            <a:off x="896878" y="3653155"/>
            <a:ext cx="3405882" cy="1134110"/>
          </a:xfrm>
          <a:prstGeom prst="roundRect">
            <a:avLst>
              <a:gd name="adj" fmla="val 28729"/>
            </a:avLst>
          </a:prstGeom>
          <a:solidFill>
            <a:schemeClr val="bg1">
              <a:alpha val="76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r>
              <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rPr>
              <a:t>C. </a:t>
            </a:r>
            <a:r>
              <a:rPr 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rPr>
              <a:t>Phát triển các ngành xây dựng đạt trình độ tiên tiến</a:t>
            </a:r>
            <a:endParaRPr 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endParaRPr>
          </a:p>
        </p:txBody>
      </p:sp>
      <p:sp>
        <p:nvSpPr>
          <p:cNvPr id="120" name="D"/>
          <p:cNvSpPr/>
          <p:nvPr/>
        </p:nvSpPr>
        <p:spPr>
          <a:xfrm>
            <a:off x="5366008" y="3653155"/>
            <a:ext cx="3405882" cy="1134110"/>
          </a:xfrm>
          <a:prstGeom prst="roundRect">
            <a:avLst>
              <a:gd name="adj" fmla="val 28729"/>
            </a:avLst>
          </a:prstGeom>
          <a:solidFill>
            <a:schemeClr val="bg1">
              <a:alpha val="76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r>
              <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rPr>
              <a:t>D. </a:t>
            </a:r>
            <a:r>
              <a:rPr lang="en-US" altLang="en-GB" sz="1800" b="1">
                <a:solidFill>
                  <a:schemeClr val="dk2"/>
                </a:solidFill>
                <a:latin typeface="Bahnschrift" panose="020B0502040204020203" charset="0"/>
                <a:ea typeface="Fredoka One" panose="02000000000000000000"/>
                <a:cs typeface="Bahnschrift" panose="020B0502040204020203" charset="0"/>
                <a:sym typeface="Fredoka One" panose="02000000000000000000"/>
              </a:rPr>
              <a:t>Hoàn thiện các tiêu chí để xác định các chỉ tiêu thực hiện mục tiêu công nghiệp hóa, hiện đại hóa</a:t>
            </a:r>
            <a:endParaRPr lang="en-US" altLang="en-GB" sz="1800" b="1">
              <a:solidFill>
                <a:schemeClr val="dk2"/>
              </a:solidFill>
              <a:latin typeface="Bahnschrift" panose="020B0502040204020203" charset="0"/>
              <a:ea typeface="Fredoka One" panose="02000000000000000000"/>
              <a:cs typeface="Bahnschrift" panose="020B0502040204020203" charset="0"/>
              <a:sym typeface="Fredoka One" panose="0200000000000000000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13"/>
                    </p:tgtEl>
                  </p:cond>
                </p:stCondLst>
                <p:endSync evt="end" delay="0">
                  <p:rtn val="all"/>
                </p:endSync>
                <p:childTnLst>
                  <p:par>
                    <p:cTn id="3" fill="hold">
                      <p:stCondLst>
                        <p:cond delay="0"/>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13"/>
                                        </p:tgtEl>
                                        <p:attrNameLst>
                                          <p:attrName>fillcolor</p:attrName>
                                        </p:attrNameLst>
                                      </p:cBhvr>
                                      <p:to>
                                        <a:srgbClr val="71ca52"/>
                                      </p:to>
                                    </p:animClr>
                                    <p:set>
                                      <p:cBhvr>
                                        <p:cTn id="7" dur="1000" fill="hold"/>
                                        <p:tgtEl>
                                          <p:spTgt spid="113"/>
                                        </p:tgtEl>
                                        <p:attrNameLst>
                                          <p:attrName>fill.type</p:attrName>
                                        </p:attrNameLst>
                                      </p:cBhvr>
                                      <p:to>
                                        <p:strVal val="solid"/>
                                      </p:to>
                                    </p:set>
                                    <p:set>
                                      <p:cBhvr>
                                        <p:cTn id="8" dur="1000" fill="hold"/>
                                        <p:tgtEl>
                                          <p:spTgt spid="113"/>
                                        </p:tgtEl>
                                        <p:attrNameLst>
                                          <p:attrName>fill.on</p:attrName>
                                        </p:attrNameLst>
                                      </p:cBhvr>
                                      <p:to>
                                        <p:strVal val="true"/>
                                      </p:to>
                                    </p:set>
                                  </p:childTnLst>
                                </p:cTn>
                              </p:par>
                            </p:childTnLst>
                          </p:cTn>
                        </p:par>
                      </p:childTnLst>
                    </p:cTn>
                  </p:par>
                </p:childTnLst>
              </p:cTn>
              <p:nextCondLst>
                <p:cond evt="onClick" delay="0">
                  <p:tgtEl>
                    <p:spTgt spid="113"/>
                  </p:tgtEl>
                </p:cond>
              </p:nextCondLst>
            </p:seq>
            <p:seq concurrent="1" nextAc="seek">
              <p:cTn id="9" restart="whenNotActive" fill="hold" evtFilter="cancelBubble" nodeType="interactiveSeq">
                <p:stCondLst>
                  <p:cond evt="onClick" delay="0">
                    <p:tgtEl>
                      <p:spTgt spid="118"/>
                    </p:tgtEl>
                  </p:cond>
                </p:stCondLst>
                <p:endSync evt="end" delay="0">
                  <p:rtn val="all"/>
                </p:endSync>
                <p:childTnLst>
                  <p:par>
                    <p:cTn id="10" fill="hold">
                      <p:stCondLst>
                        <p:cond delay="0"/>
                      </p:stCondLst>
                      <p:childTnLst>
                        <p:par>
                          <p:cTn id="11" fill="hold">
                            <p:stCondLst>
                              <p:cond delay="0"/>
                            </p:stCondLst>
                            <p:childTnLst>
                              <p:par>
                                <p:cTn id="12" presetID="1" presetClass="emph" presetSubtype="2" fill="hold" nodeType="clickEffect">
                                  <p:stCondLst>
                                    <p:cond delay="0"/>
                                  </p:stCondLst>
                                  <p:childTnLst>
                                    <p:animClr clrSpc="rgb" dir="cw">
                                      <p:cBhvr>
                                        <p:cTn id="13" dur="1000" fill="hold"/>
                                        <p:tgtEl>
                                          <p:spTgt spid="118"/>
                                        </p:tgtEl>
                                        <p:attrNameLst>
                                          <p:attrName>fillcolor</p:attrName>
                                        </p:attrNameLst>
                                      </p:cBhvr>
                                      <p:to>
                                        <a:schemeClr val="accent1"/>
                                      </p:to>
                                    </p:animClr>
                                    <p:set>
                                      <p:cBhvr>
                                        <p:cTn id="14" dur="1000" fill="hold"/>
                                        <p:tgtEl>
                                          <p:spTgt spid="118"/>
                                        </p:tgtEl>
                                        <p:attrNameLst>
                                          <p:attrName>fill.type</p:attrName>
                                        </p:attrNameLst>
                                      </p:cBhvr>
                                      <p:to>
                                        <p:strVal val="solid"/>
                                      </p:to>
                                    </p:set>
                                    <p:set>
                                      <p:cBhvr>
                                        <p:cTn id="15" dur="1000" fill="hold"/>
                                        <p:tgtEl>
                                          <p:spTgt spid="118"/>
                                        </p:tgtEl>
                                        <p:attrNameLst>
                                          <p:attrName>fill.on</p:attrName>
                                        </p:attrNameLst>
                                      </p:cBhvr>
                                      <p:to>
                                        <p:strVal val="true"/>
                                      </p:to>
                                    </p:set>
                                  </p:childTnLst>
                                </p:cTn>
                              </p:par>
                            </p:childTnLst>
                          </p:cTn>
                        </p:par>
                      </p:childTnLst>
                    </p:cTn>
                  </p:par>
                </p:childTnLst>
              </p:cTn>
              <p:nextCondLst>
                <p:cond evt="onClick" delay="0">
                  <p:tgtEl>
                    <p:spTgt spid="118"/>
                  </p:tgtEl>
                </p:cond>
              </p:nextCondLst>
            </p:seq>
            <p:seq concurrent="1" nextAc="seek">
              <p:cTn id="16" restart="whenNotActive" fill="hold" evtFilter="cancelBubble" nodeType="interactiveSeq">
                <p:stCondLst>
                  <p:cond evt="onClick" delay="0">
                    <p:tgtEl>
                      <p:spTgt spid="119"/>
                    </p:tgtEl>
                  </p:cond>
                </p:stCondLst>
                <p:endSync evt="end" delay="0">
                  <p:rtn val="all"/>
                </p:endSync>
                <p:childTnLst>
                  <p:par>
                    <p:cTn id="17" fill="hold">
                      <p:stCondLst>
                        <p:cond delay="0"/>
                      </p:stCondLst>
                      <p:childTnLst>
                        <p:par>
                          <p:cTn id="18" fill="hold">
                            <p:stCondLst>
                              <p:cond delay="0"/>
                            </p:stCondLst>
                            <p:childTnLst>
                              <p:par>
                                <p:cTn id="19" presetID="1" presetClass="emph" presetSubtype="2" fill="hold" nodeType="clickEffect">
                                  <p:stCondLst>
                                    <p:cond delay="0"/>
                                  </p:stCondLst>
                                  <p:childTnLst>
                                    <p:animClr clrSpc="rgb" dir="cw">
                                      <p:cBhvr>
                                        <p:cTn id="20" dur="1000" fill="hold"/>
                                        <p:tgtEl>
                                          <p:spTgt spid="119"/>
                                        </p:tgtEl>
                                        <p:attrNameLst>
                                          <p:attrName>fillcolor</p:attrName>
                                        </p:attrNameLst>
                                      </p:cBhvr>
                                      <p:to>
                                        <a:schemeClr val="accent1"/>
                                      </p:to>
                                    </p:animClr>
                                    <p:set>
                                      <p:cBhvr>
                                        <p:cTn id="21" dur="1000" fill="hold"/>
                                        <p:tgtEl>
                                          <p:spTgt spid="119"/>
                                        </p:tgtEl>
                                        <p:attrNameLst>
                                          <p:attrName>fill.type</p:attrName>
                                        </p:attrNameLst>
                                      </p:cBhvr>
                                      <p:to>
                                        <p:strVal val="solid"/>
                                      </p:to>
                                    </p:set>
                                    <p:set>
                                      <p:cBhvr>
                                        <p:cTn id="22" dur="1000" fill="hold"/>
                                        <p:tgtEl>
                                          <p:spTgt spid="119"/>
                                        </p:tgtEl>
                                        <p:attrNameLst>
                                          <p:attrName>fill.on</p:attrName>
                                        </p:attrNameLst>
                                      </p:cBhvr>
                                      <p:to>
                                        <p:strVal val="true"/>
                                      </p:to>
                                    </p:set>
                                  </p:childTnLst>
                                </p:cTn>
                              </p:par>
                            </p:childTnLst>
                          </p:cTn>
                        </p:par>
                      </p:childTnLst>
                    </p:cTn>
                  </p:par>
                </p:childTnLst>
              </p:cTn>
              <p:nextCondLst>
                <p:cond evt="onClick" delay="0">
                  <p:tgtEl>
                    <p:spTgt spid="119"/>
                  </p:tgtEl>
                </p:cond>
              </p:nextCondLst>
            </p:seq>
            <p:seq concurrent="1" nextAc="seek">
              <p:cTn id="23" restart="whenNotActive" fill="hold" evtFilter="cancelBubble" nodeType="interactiveSeq">
                <p:stCondLst>
                  <p:cond evt="onClick" delay="0">
                    <p:tgtEl>
                      <p:spTgt spid="120"/>
                    </p:tgtEl>
                  </p:cond>
                </p:stCondLst>
                <p:endSync evt="end" delay="0">
                  <p:rtn val="all"/>
                </p:endSync>
                <p:childTnLst>
                  <p:par>
                    <p:cTn id="24" fill="hold">
                      <p:stCondLst>
                        <p:cond delay="0"/>
                      </p:stCondLst>
                      <p:childTnLst>
                        <p:par>
                          <p:cTn id="25" fill="hold">
                            <p:stCondLst>
                              <p:cond delay="0"/>
                            </p:stCondLst>
                            <p:childTnLst>
                              <p:par>
                                <p:cTn id="26" presetID="1" presetClass="emph" presetSubtype="2" fill="hold" nodeType="clickEffect">
                                  <p:stCondLst>
                                    <p:cond delay="0"/>
                                  </p:stCondLst>
                                  <p:childTnLst>
                                    <p:animClr clrSpc="rgb" dir="cw">
                                      <p:cBhvr>
                                        <p:cTn id="27" dur="1000" fill="hold"/>
                                        <p:tgtEl>
                                          <p:spTgt spid="120"/>
                                        </p:tgtEl>
                                        <p:attrNameLst>
                                          <p:attrName>fillcolor</p:attrName>
                                        </p:attrNameLst>
                                      </p:cBhvr>
                                      <p:to>
                                        <a:schemeClr val="accent1"/>
                                      </p:to>
                                    </p:animClr>
                                    <p:set>
                                      <p:cBhvr>
                                        <p:cTn id="28" dur="1000" fill="hold"/>
                                        <p:tgtEl>
                                          <p:spTgt spid="120"/>
                                        </p:tgtEl>
                                        <p:attrNameLst>
                                          <p:attrName>fill.type</p:attrName>
                                        </p:attrNameLst>
                                      </p:cBhvr>
                                      <p:to>
                                        <p:strVal val="solid"/>
                                      </p:to>
                                    </p:set>
                                    <p:set>
                                      <p:cBhvr>
                                        <p:cTn id="29" dur="1000" fill="hold"/>
                                        <p:tgtEl>
                                          <p:spTgt spid="120"/>
                                        </p:tgtEl>
                                        <p:attrNameLst>
                                          <p:attrName>fill.on</p:attrName>
                                        </p:attrNameLst>
                                      </p:cBhvr>
                                      <p:to>
                                        <p:strVal val="true"/>
                                      </p:to>
                                    </p:set>
                                  </p:childTnLst>
                                </p:cTn>
                              </p:par>
                            </p:childTnLst>
                          </p:cTn>
                        </p:par>
                      </p:childTnLst>
                    </p:cTn>
                  </p:par>
                </p:childTnLst>
              </p:cTn>
              <p:nextCondLst>
                <p:cond evt="onClick" delay="0">
                  <p:tgtEl>
                    <p:spTgt spid="120"/>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547" name="Shape 1547"/>
        <p:cNvGrpSpPr/>
        <p:nvPr/>
      </p:nvGrpSpPr>
      <p:grpSpPr>
        <a:xfrm>
          <a:off x="0" y="0"/>
          <a:ext cx="0" cy="0"/>
          <a:chOff x="0" y="0"/>
          <a:chExt cx="0" cy="0"/>
        </a:xfrm>
      </p:grpSpPr>
      <p:sp>
        <p:nvSpPr>
          <p:cNvPr id="1563" name="FAQ1"/>
          <p:cNvSpPr txBox="1"/>
          <p:nvPr>
            <p:ph type="title"/>
          </p:nvPr>
        </p:nvSpPr>
        <p:spPr>
          <a:xfrm>
            <a:off x="608330" y="342265"/>
            <a:ext cx="8163560" cy="128714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br>
              <a:rPr lang="en-GB" sz="2000" b="1">
                <a:latin typeface="Bahnschrift" panose="020B0502040204020203" charset="0"/>
                <a:cs typeface="Bahnschrift" panose="020B0502040204020203" charset="0"/>
              </a:rPr>
            </a:br>
            <a:r>
              <a:rPr lang="en-GB" sz="2000" b="1">
                <a:latin typeface="Bahnschrift" panose="020B0502040204020203" charset="0"/>
                <a:cs typeface="Bahnschrift" panose="020B0502040204020203" charset="0"/>
              </a:rPr>
              <a:t>Theo quan điểm Đại hội XII của Đảng, để tiếp tục đẩy mạnh </a:t>
            </a:r>
            <a:br>
              <a:rPr lang="en-GB" sz="2000" b="1">
                <a:latin typeface="Bahnschrift" panose="020B0502040204020203" charset="0"/>
                <a:cs typeface="Bahnschrift" panose="020B0502040204020203" charset="0"/>
              </a:rPr>
            </a:br>
            <a:r>
              <a:rPr lang="en-GB" sz="2000" b="1">
                <a:latin typeface="Bahnschrift" panose="020B0502040204020203" charset="0"/>
                <a:cs typeface="Bahnschrift" panose="020B0502040204020203" charset="0"/>
              </a:rPr>
              <a:t>thực hiện mô hình công nghiệp hóa, hiện đại hóa trong điều kiện</a:t>
            </a:r>
            <a:br>
              <a:rPr lang="en-GB" sz="2000" b="1">
                <a:latin typeface="Bahnschrift" panose="020B0502040204020203" charset="0"/>
                <a:cs typeface="Bahnschrift" panose="020B0502040204020203" charset="0"/>
              </a:rPr>
            </a:br>
            <a:r>
              <a:rPr lang="en-GB" sz="2000" b="1">
                <a:latin typeface="Bahnschrift" panose="020B0502040204020203" charset="0"/>
                <a:cs typeface="Bahnschrift" panose="020B0502040204020203" charset="0"/>
              </a:rPr>
              <a:t> phát triển kinh tế thị trường định hướng xã hội chủ nghĩa và</a:t>
            </a:r>
            <a:r>
              <a:rPr lang="en-US" altLang="en-GB" sz="2000" b="1">
                <a:latin typeface="Bahnschrift" panose="020B0502040204020203" charset="0"/>
                <a:cs typeface="Bahnschrift" panose="020B0502040204020203" charset="0"/>
              </a:rPr>
              <a:t> </a:t>
            </a:r>
            <a:r>
              <a:rPr lang="en-GB" sz="2000" b="1">
                <a:latin typeface="Bahnschrift" panose="020B0502040204020203" charset="0"/>
                <a:cs typeface="Bahnschrift" panose="020B0502040204020203" charset="0"/>
              </a:rPr>
              <a:t>hội nhập quốc tế gắn với phát triển kinh tế tri thức, cần lấy những yếu tố nào làm động lực chủ yếu?</a:t>
            </a:r>
            <a:endParaRPr lang="en-GB" sz="2000" b="1">
              <a:latin typeface="Bahnschrift" panose="020B0502040204020203" charset="0"/>
              <a:cs typeface="Bahnschrift" panose="020B0502040204020203" charset="0"/>
            </a:endParaRPr>
          </a:p>
        </p:txBody>
      </p:sp>
      <p:sp>
        <p:nvSpPr>
          <p:cNvPr id="113" name="A"/>
          <p:cNvSpPr/>
          <p:nvPr/>
        </p:nvSpPr>
        <p:spPr>
          <a:xfrm>
            <a:off x="896878" y="2205355"/>
            <a:ext cx="3405882" cy="1134110"/>
          </a:xfrm>
          <a:prstGeom prst="roundRect">
            <a:avLst>
              <a:gd name="adj" fmla="val 28729"/>
            </a:avLst>
          </a:prstGeom>
          <a:solidFill>
            <a:schemeClr val="bg1">
              <a:alpha val="76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r>
              <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rPr>
              <a:t>A. </a:t>
            </a:r>
            <a:r>
              <a:rPr 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rPr>
              <a:t>Khoa học, công nghệ</a:t>
            </a:r>
            <a:endParaRPr 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endParaRPr>
          </a:p>
        </p:txBody>
      </p:sp>
      <p:sp>
        <p:nvSpPr>
          <p:cNvPr id="118" name="B"/>
          <p:cNvSpPr/>
          <p:nvPr/>
        </p:nvSpPr>
        <p:spPr>
          <a:xfrm>
            <a:off x="5366008" y="2205355"/>
            <a:ext cx="3405882" cy="1134110"/>
          </a:xfrm>
          <a:prstGeom prst="roundRect">
            <a:avLst>
              <a:gd name="adj" fmla="val 28729"/>
            </a:avLst>
          </a:prstGeom>
          <a:solidFill>
            <a:schemeClr val="bg1">
              <a:alpha val="76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r>
              <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rPr>
              <a:t>B. Tri thức</a:t>
            </a:r>
            <a:endPar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endParaRPr>
          </a:p>
        </p:txBody>
      </p:sp>
      <p:sp>
        <p:nvSpPr>
          <p:cNvPr id="119" name="C"/>
          <p:cNvSpPr/>
          <p:nvPr/>
        </p:nvSpPr>
        <p:spPr>
          <a:xfrm>
            <a:off x="896878" y="3653155"/>
            <a:ext cx="3405882" cy="1134110"/>
          </a:xfrm>
          <a:prstGeom prst="roundRect">
            <a:avLst>
              <a:gd name="adj" fmla="val 28729"/>
            </a:avLst>
          </a:prstGeom>
          <a:solidFill>
            <a:schemeClr val="bg1">
              <a:alpha val="76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r>
              <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rPr>
              <a:t>C. </a:t>
            </a:r>
            <a:r>
              <a:rPr 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rPr>
              <a:t>Nguồn nhân lực chất lượng cao.</a:t>
            </a:r>
            <a:endParaRPr 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endParaRPr>
          </a:p>
        </p:txBody>
      </p:sp>
      <p:sp>
        <p:nvSpPr>
          <p:cNvPr id="120" name="D"/>
          <p:cNvSpPr/>
          <p:nvPr/>
        </p:nvSpPr>
        <p:spPr>
          <a:xfrm>
            <a:off x="5366008" y="3653155"/>
            <a:ext cx="3405882" cy="1134110"/>
          </a:xfrm>
          <a:prstGeom prst="roundRect">
            <a:avLst>
              <a:gd name="adj" fmla="val 28729"/>
            </a:avLst>
          </a:prstGeom>
          <a:solidFill>
            <a:schemeClr val="bg1">
              <a:alpha val="76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r>
              <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rPr>
              <a:t>D. Cả A, B, C</a:t>
            </a:r>
            <a:endPar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endParaRPr>
          </a:p>
        </p:txBody>
      </p:sp>
      <p:sp>
        <p:nvSpPr>
          <p:cNvPr id="1656" name="Q2">
            <a:hlinkClick r:id="rId1" action="ppaction://hlinksldjump"/>
          </p:cNvPr>
          <p:cNvSpPr txBox="1"/>
          <p:nvPr/>
        </p:nvSpPr>
        <p:spPr>
          <a:xfrm>
            <a:off x="63570" y="196850"/>
            <a:ext cx="833100" cy="384900"/>
          </a:xfrm>
          <a:prstGeom prst="rect">
            <a:avLst/>
          </a:prstGeom>
          <a:noFill/>
          <a:ln>
            <a:noFill/>
          </a:ln>
        </p:spPr>
        <p:txBody>
          <a:bodyPr spcFirstLastPara="1" wrap="square" lIns="91425" tIns="91425" rIns="91425" bIns="91425" anchor="ctr" anchorCtr="0">
            <a:noAutofit/>
          </a:bodyPr>
          <a:p>
            <a:pPr marL="0" lvl="0" indent="0" algn="ctr" rtl="0">
              <a:spcBef>
                <a:spcPts val="0"/>
              </a:spcBef>
              <a:spcAft>
                <a:spcPts val="0"/>
              </a:spcAft>
              <a:buNone/>
            </a:pPr>
            <a:r>
              <a:rPr lang="en-GB" sz="3000">
                <a:solidFill>
                  <a:schemeClr val="accent2"/>
                </a:solidFill>
                <a:latin typeface="Fredoka One" panose="02000000000000000000"/>
                <a:ea typeface="Fredoka One" panose="02000000000000000000"/>
                <a:cs typeface="Fredoka One" panose="02000000000000000000"/>
                <a:sym typeface="Fredoka One" panose="02000000000000000000"/>
              </a:rPr>
              <a:t>0</a:t>
            </a:r>
            <a:r>
              <a:rPr lang="en-US" altLang="en-GB" sz="3000">
                <a:solidFill>
                  <a:schemeClr val="accent2"/>
                </a:solidFill>
                <a:latin typeface="Fredoka One" panose="02000000000000000000"/>
                <a:ea typeface="Fredoka One" panose="02000000000000000000"/>
                <a:cs typeface="Fredoka One" panose="02000000000000000000"/>
                <a:sym typeface="Fredoka One" panose="02000000000000000000"/>
              </a:rPr>
              <a:t>5</a:t>
            </a:r>
            <a:endParaRPr lang="en-US" altLang="en-GB" sz="3000">
              <a:solidFill>
                <a:schemeClr val="accent2"/>
              </a:solidFill>
              <a:latin typeface="Fredoka One" panose="02000000000000000000"/>
              <a:ea typeface="Fredoka One" panose="02000000000000000000"/>
              <a:cs typeface="Fredoka One" panose="02000000000000000000"/>
              <a:sym typeface="Fredoka One" panose="0200000000000000000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13"/>
                    </p:tgtEl>
                  </p:cond>
                </p:stCondLst>
                <p:endSync evt="end" delay="0">
                  <p:rtn val="all"/>
                </p:endSync>
                <p:childTnLst>
                  <p:par>
                    <p:cTn id="3" fill="hold">
                      <p:stCondLst>
                        <p:cond delay="0"/>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13"/>
                                        </p:tgtEl>
                                        <p:attrNameLst>
                                          <p:attrName>fillcolor</p:attrName>
                                        </p:attrNameLst>
                                      </p:cBhvr>
                                      <p:to>
                                        <a:schemeClr val="accent1"/>
                                      </p:to>
                                    </p:animClr>
                                    <p:set>
                                      <p:cBhvr>
                                        <p:cTn id="7" dur="1000" fill="hold"/>
                                        <p:tgtEl>
                                          <p:spTgt spid="113"/>
                                        </p:tgtEl>
                                        <p:attrNameLst>
                                          <p:attrName>fill.type</p:attrName>
                                        </p:attrNameLst>
                                      </p:cBhvr>
                                      <p:to>
                                        <p:strVal val="solid"/>
                                      </p:to>
                                    </p:set>
                                    <p:set>
                                      <p:cBhvr>
                                        <p:cTn id="8" dur="1000" fill="hold"/>
                                        <p:tgtEl>
                                          <p:spTgt spid="113"/>
                                        </p:tgtEl>
                                        <p:attrNameLst>
                                          <p:attrName>fill.on</p:attrName>
                                        </p:attrNameLst>
                                      </p:cBhvr>
                                      <p:to>
                                        <p:strVal val="true"/>
                                      </p:to>
                                    </p:set>
                                  </p:childTnLst>
                                </p:cTn>
                              </p:par>
                            </p:childTnLst>
                          </p:cTn>
                        </p:par>
                      </p:childTnLst>
                    </p:cTn>
                  </p:par>
                </p:childTnLst>
              </p:cTn>
              <p:nextCondLst>
                <p:cond evt="onClick" delay="0">
                  <p:tgtEl>
                    <p:spTgt spid="113"/>
                  </p:tgtEl>
                </p:cond>
              </p:nextCondLst>
            </p:seq>
            <p:seq concurrent="1" nextAc="seek">
              <p:cTn id="9" restart="whenNotActive" fill="hold" evtFilter="cancelBubble" nodeType="interactiveSeq">
                <p:stCondLst>
                  <p:cond evt="onClick" delay="0">
                    <p:tgtEl>
                      <p:spTgt spid="118"/>
                    </p:tgtEl>
                  </p:cond>
                </p:stCondLst>
                <p:endSync evt="end" delay="0">
                  <p:rtn val="all"/>
                </p:endSync>
                <p:childTnLst>
                  <p:par>
                    <p:cTn id="10" fill="hold">
                      <p:stCondLst>
                        <p:cond delay="0"/>
                      </p:stCondLst>
                      <p:childTnLst>
                        <p:par>
                          <p:cTn id="11" fill="hold">
                            <p:stCondLst>
                              <p:cond delay="0"/>
                            </p:stCondLst>
                            <p:childTnLst>
                              <p:par>
                                <p:cTn id="12" presetID="1" presetClass="emph" presetSubtype="2" fill="hold" nodeType="clickEffect">
                                  <p:stCondLst>
                                    <p:cond delay="0"/>
                                  </p:stCondLst>
                                  <p:childTnLst>
                                    <p:animClr clrSpc="rgb" dir="cw">
                                      <p:cBhvr>
                                        <p:cTn id="13" dur="1000" fill="hold"/>
                                        <p:tgtEl>
                                          <p:spTgt spid="118"/>
                                        </p:tgtEl>
                                        <p:attrNameLst>
                                          <p:attrName>fillcolor</p:attrName>
                                        </p:attrNameLst>
                                      </p:cBhvr>
                                      <p:to>
                                        <a:schemeClr val="accent1"/>
                                      </p:to>
                                    </p:animClr>
                                    <p:set>
                                      <p:cBhvr>
                                        <p:cTn id="14" dur="1000" fill="hold"/>
                                        <p:tgtEl>
                                          <p:spTgt spid="118"/>
                                        </p:tgtEl>
                                        <p:attrNameLst>
                                          <p:attrName>fill.type</p:attrName>
                                        </p:attrNameLst>
                                      </p:cBhvr>
                                      <p:to>
                                        <p:strVal val="solid"/>
                                      </p:to>
                                    </p:set>
                                    <p:set>
                                      <p:cBhvr>
                                        <p:cTn id="15" dur="1000" fill="hold"/>
                                        <p:tgtEl>
                                          <p:spTgt spid="118"/>
                                        </p:tgtEl>
                                        <p:attrNameLst>
                                          <p:attrName>fill.on</p:attrName>
                                        </p:attrNameLst>
                                      </p:cBhvr>
                                      <p:to>
                                        <p:strVal val="true"/>
                                      </p:to>
                                    </p:set>
                                  </p:childTnLst>
                                </p:cTn>
                              </p:par>
                            </p:childTnLst>
                          </p:cTn>
                        </p:par>
                      </p:childTnLst>
                    </p:cTn>
                  </p:par>
                </p:childTnLst>
              </p:cTn>
              <p:nextCondLst>
                <p:cond evt="onClick" delay="0">
                  <p:tgtEl>
                    <p:spTgt spid="118"/>
                  </p:tgtEl>
                </p:cond>
              </p:nextCondLst>
            </p:seq>
            <p:seq concurrent="1" nextAc="seek">
              <p:cTn id="16" restart="whenNotActive" fill="hold" evtFilter="cancelBubble" nodeType="interactiveSeq">
                <p:stCondLst>
                  <p:cond evt="onClick" delay="0">
                    <p:tgtEl>
                      <p:spTgt spid="119"/>
                    </p:tgtEl>
                  </p:cond>
                </p:stCondLst>
                <p:endSync evt="end" delay="0">
                  <p:rtn val="all"/>
                </p:endSync>
                <p:childTnLst>
                  <p:par>
                    <p:cTn id="17" fill="hold">
                      <p:stCondLst>
                        <p:cond delay="0"/>
                      </p:stCondLst>
                      <p:childTnLst>
                        <p:par>
                          <p:cTn id="18" fill="hold">
                            <p:stCondLst>
                              <p:cond delay="0"/>
                            </p:stCondLst>
                            <p:childTnLst>
                              <p:par>
                                <p:cTn id="19" presetID="1" presetClass="emph" presetSubtype="2" fill="hold" nodeType="clickEffect">
                                  <p:stCondLst>
                                    <p:cond delay="0"/>
                                  </p:stCondLst>
                                  <p:childTnLst>
                                    <p:animClr clrSpc="rgb" dir="cw">
                                      <p:cBhvr>
                                        <p:cTn id="20" dur="1000" fill="hold"/>
                                        <p:tgtEl>
                                          <p:spTgt spid="119"/>
                                        </p:tgtEl>
                                        <p:attrNameLst>
                                          <p:attrName>fillcolor</p:attrName>
                                        </p:attrNameLst>
                                      </p:cBhvr>
                                      <p:to>
                                        <a:schemeClr val="accent1"/>
                                      </p:to>
                                    </p:animClr>
                                    <p:set>
                                      <p:cBhvr>
                                        <p:cTn id="21" dur="1000" fill="hold"/>
                                        <p:tgtEl>
                                          <p:spTgt spid="119"/>
                                        </p:tgtEl>
                                        <p:attrNameLst>
                                          <p:attrName>fill.type</p:attrName>
                                        </p:attrNameLst>
                                      </p:cBhvr>
                                      <p:to>
                                        <p:strVal val="solid"/>
                                      </p:to>
                                    </p:set>
                                    <p:set>
                                      <p:cBhvr>
                                        <p:cTn id="22" dur="1000" fill="hold"/>
                                        <p:tgtEl>
                                          <p:spTgt spid="119"/>
                                        </p:tgtEl>
                                        <p:attrNameLst>
                                          <p:attrName>fill.on</p:attrName>
                                        </p:attrNameLst>
                                      </p:cBhvr>
                                      <p:to>
                                        <p:strVal val="true"/>
                                      </p:to>
                                    </p:set>
                                  </p:childTnLst>
                                </p:cTn>
                              </p:par>
                            </p:childTnLst>
                          </p:cTn>
                        </p:par>
                      </p:childTnLst>
                    </p:cTn>
                  </p:par>
                </p:childTnLst>
              </p:cTn>
              <p:nextCondLst>
                <p:cond evt="onClick" delay="0">
                  <p:tgtEl>
                    <p:spTgt spid="119"/>
                  </p:tgtEl>
                </p:cond>
              </p:nextCondLst>
            </p:seq>
            <p:seq concurrent="1" nextAc="seek">
              <p:cTn id="23" restart="whenNotActive" fill="hold" evtFilter="cancelBubble" nodeType="interactiveSeq">
                <p:stCondLst>
                  <p:cond evt="onClick" delay="0">
                    <p:tgtEl>
                      <p:spTgt spid="120"/>
                    </p:tgtEl>
                  </p:cond>
                </p:stCondLst>
                <p:endSync evt="end" delay="0">
                  <p:rtn val="all"/>
                </p:endSync>
                <p:childTnLst>
                  <p:par>
                    <p:cTn id="24" fill="hold">
                      <p:stCondLst>
                        <p:cond delay="0"/>
                      </p:stCondLst>
                      <p:childTnLst>
                        <p:par>
                          <p:cTn id="25" fill="hold">
                            <p:stCondLst>
                              <p:cond delay="0"/>
                            </p:stCondLst>
                            <p:childTnLst>
                              <p:par>
                                <p:cTn id="26" presetID="1" presetClass="emph" presetSubtype="2" fill="hold" nodeType="clickEffect">
                                  <p:stCondLst>
                                    <p:cond delay="0"/>
                                  </p:stCondLst>
                                  <p:childTnLst>
                                    <p:animClr clrSpc="rgb" dir="cw">
                                      <p:cBhvr>
                                        <p:cTn id="27" dur="1000" fill="hold"/>
                                        <p:tgtEl>
                                          <p:spTgt spid="120"/>
                                        </p:tgtEl>
                                        <p:attrNameLst>
                                          <p:attrName>fillcolor</p:attrName>
                                        </p:attrNameLst>
                                      </p:cBhvr>
                                      <p:to>
                                        <a:srgbClr val="71ca52"/>
                                      </p:to>
                                    </p:animClr>
                                    <p:set>
                                      <p:cBhvr>
                                        <p:cTn id="28" dur="1000" fill="hold"/>
                                        <p:tgtEl>
                                          <p:spTgt spid="120"/>
                                        </p:tgtEl>
                                        <p:attrNameLst>
                                          <p:attrName>fill.type</p:attrName>
                                        </p:attrNameLst>
                                      </p:cBhvr>
                                      <p:to>
                                        <p:strVal val="solid"/>
                                      </p:to>
                                    </p:set>
                                    <p:set>
                                      <p:cBhvr>
                                        <p:cTn id="29" dur="1000" fill="hold"/>
                                        <p:tgtEl>
                                          <p:spTgt spid="120"/>
                                        </p:tgtEl>
                                        <p:attrNameLst>
                                          <p:attrName>fill.on</p:attrName>
                                        </p:attrNameLst>
                                      </p:cBhvr>
                                      <p:to>
                                        <p:strVal val="true"/>
                                      </p:to>
                                    </p:set>
                                  </p:childTnLst>
                                </p:cTn>
                              </p:par>
                            </p:childTnLst>
                          </p:cTn>
                        </p:par>
                      </p:childTnLst>
                    </p:cTn>
                  </p:par>
                </p:childTnLst>
              </p:cTn>
              <p:nextCondLst>
                <p:cond evt="onClick" delay="0">
                  <p:tgtEl>
                    <p:spTgt spid="120"/>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547" name="Shape 1547"/>
        <p:cNvGrpSpPr/>
        <p:nvPr/>
      </p:nvGrpSpPr>
      <p:grpSpPr>
        <a:xfrm>
          <a:off x="0" y="0"/>
          <a:ext cx="0" cy="0"/>
          <a:chOff x="0" y="0"/>
          <a:chExt cx="0" cy="0"/>
        </a:xfrm>
      </p:grpSpPr>
      <p:sp>
        <p:nvSpPr>
          <p:cNvPr id="1563" name="FAQ1"/>
          <p:cNvSpPr txBox="1"/>
          <p:nvPr>
            <p:ph type="title"/>
          </p:nvPr>
        </p:nvSpPr>
        <p:spPr>
          <a:xfrm>
            <a:off x="608330" y="342265"/>
            <a:ext cx="8163560" cy="128714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br>
              <a:rPr lang="en-GB" sz="2000" b="1">
                <a:latin typeface="Bahnschrift" panose="020B0502040204020203" charset="0"/>
                <a:cs typeface="Bahnschrift" panose="020B0502040204020203" charset="0"/>
              </a:rPr>
            </a:br>
            <a:r>
              <a:rPr lang="en-GB" sz="2000" b="1">
                <a:latin typeface="Bahnschrift" panose="020B0502040204020203" charset="0"/>
                <a:cs typeface="Bahnschrift" panose="020B0502040204020203" charset="0"/>
              </a:rPr>
              <a:t>Chủ đề của cuộc vận động “Học tập và làm theo tư tưởng, đạo đức, phong cách Hồ Chí Minh” năm 2017 là gì?</a:t>
            </a:r>
            <a:endParaRPr lang="en-GB" sz="2000" b="1">
              <a:latin typeface="Bahnschrift" panose="020B0502040204020203" charset="0"/>
              <a:cs typeface="Bahnschrift" panose="020B0502040204020203" charset="0"/>
            </a:endParaRPr>
          </a:p>
        </p:txBody>
      </p:sp>
      <p:sp>
        <p:nvSpPr>
          <p:cNvPr id="113" name="A"/>
          <p:cNvSpPr/>
          <p:nvPr/>
        </p:nvSpPr>
        <p:spPr>
          <a:xfrm>
            <a:off x="896878" y="2205355"/>
            <a:ext cx="3405882" cy="1134110"/>
          </a:xfrm>
          <a:prstGeom prst="roundRect">
            <a:avLst>
              <a:gd name="adj" fmla="val 28729"/>
            </a:avLst>
          </a:prstGeom>
          <a:solidFill>
            <a:schemeClr val="bg1">
              <a:alpha val="76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r>
              <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rPr>
              <a:t>A. </a:t>
            </a:r>
            <a:r>
              <a:rPr lang="en-US" altLang="en-GB" sz="1800" b="1">
                <a:solidFill>
                  <a:schemeClr val="dk2"/>
                </a:solidFill>
                <a:latin typeface="Bahnschrift" panose="020B0502040204020203" charset="0"/>
                <a:ea typeface="Fredoka One" panose="02000000000000000000"/>
                <a:cs typeface="Bahnschrift" panose="020B0502040204020203" charset="0"/>
                <a:sym typeface="Fredoka One" panose="02000000000000000000"/>
              </a:rPr>
              <a:t>Xây dựng phong cách, tác phong công tác của người đứng đầu, của cán bộ, đảng viên</a:t>
            </a:r>
            <a:endParaRPr lang="en-US" altLang="en-GB" sz="1800" b="1">
              <a:solidFill>
                <a:schemeClr val="dk2"/>
              </a:solidFill>
              <a:latin typeface="Bahnschrift" panose="020B0502040204020203" charset="0"/>
              <a:ea typeface="Fredoka One" panose="02000000000000000000"/>
              <a:cs typeface="Bahnschrift" panose="020B0502040204020203" charset="0"/>
              <a:sym typeface="Fredoka One" panose="02000000000000000000"/>
            </a:endParaRPr>
          </a:p>
        </p:txBody>
      </p:sp>
      <p:sp>
        <p:nvSpPr>
          <p:cNvPr id="118" name="B"/>
          <p:cNvSpPr/>
          <p:nvPr/>
        </p:nvSpPr>
        <p:spPr>
          <a:xfrm>
            <a:off x="5366008" y="2205355"/>
            <a:ext cx="3405882" cy="1134110"/>
          </a:xfrm>
          <a:prstGeom prst="roundRect">
            <a:avLst>
              <a:gd name="adj" fmla="val 28729"/>
            </a:avLst>
          </a:prstGeom>
          <a:solidFill>
            <a:schemeClr val="bg1">
              <a:alpha val="76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r>
              <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rPr>
              <a:t>B. Nêu cao tinh thần trách nhiệm, phong cách gương mẫu, nói đi đôi với làm</a:t>
            </a:r>
            <a:endPar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endParaRPr>
          </a:p>
        </p:txBody>
      </p:sp>
      <p:sp>
        <p:nvSpPr>
          <p:cNvPr id="119" name="C"/>
          <p:cNvSpPr/>
          <p:nvPr/>
        </p:nvSpPr>
        <p:spPr>
          <a:xfrm>
            <a:off x="896878" y="3653155"/>
            <a:ext cx="3405882" cy="1134110"/>
          </a:xfrm>
          <a:prstGeom prst="roundRect">
            <a:avLst>
              <a:gd name="adj" fmla="val 28729"/>
            </a:avLst>
          </a:prstGeom>
          <a:solidFill>
            <a:schemeClr val="bg1">
              <a:alpha val="76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r>
              <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rPr>
              <a:t>C. </a:t>
            </a:r>
            <a:r>
              <a:rPr lang="en-US" altLang="en-GB" sz="1800" b="1">
                <a:solidFill>
                  <a:schemeClr val="dk2"/>
                </a:solidFill>
                <a:latin typeface="Bahnschrift" panose="020B0502040204020203" charset="0"/>
                <a:ea typeface="Fredoka One" panose="02000000000000000000"/>
                <a:cs typeface="Bahnschrift" panose="020B0502040204020203" charset="0"/>
                <a:sym typeface="Fredoka One" panose="02000000000000000000"/>
              </a:rPr>
              <a:t>Phòng, chống suy thoái tư tưởng chính trị, đạo đức, lối sống, tự diễn biến, tự chuyển hóa </a:t>
            </a:r>
            <a:endParaRPr lang="en-US" altLang="en-GB" sz="1800" b="1">
              <a:solidFill>
                <a:schemeClr val="dk2"/>
              </a:solidFill>
              <a:latin typeface="Bahnschrift" panose="020B0502040204020203" charset="0"/>
              <a:ea typeface="Fredoka One" panose="02000000000000000000"/>
              <a:cs typeface="Bahnschrift" panose="020B0502040204020203" charset="0"/>
              <a:sym typeface="Fredoka One" panose="02000000000000000000"/>
            </a:endParaRPr>
          </a:p>
        </p:txBody>
      </p:sp>
      <p:sp>
        <p:nvSpPr>
          <p:cNvPr id="120" name="D"/>
          <p:cNvSpPr/>
          <p:nvPr/>
        </p:nvSpPr>
        <p:spPr>
          <a:xfrm>
            <a:off x="5366008" y="3653155"/>
            <a:ext cx="3405882" cy="1134110"/>
          </a:xfrm>
          <a:prstGeom prst="roundRect">
            <a:avLst>
              <a:gd name="adj" fmla="val 28729"/>
            </a:avLst>
          </a:prstGeom>
          <a:solidFill>
            <a:schemeClr val="bg1">
              <a:alpha val="76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r>
              <a:rPr lang="en-US" altLang="en-GB" sz="2000" b="1">
                <a:solidFill>
                  <a:schemeClr val="dk2"/>
                </a:solidFill>
                <a:latin typeface="Bahnschrift" panose="020B0502040204020203" charset="0"/>
                <a:ea typeface="Fredoka One" panose="02000000000000000000"/>
                <a:cs typeface="Bahnschrift" panose="020B0502040204020203" charset="0"/>
                <a:sym typeface="Fredoka One" panose="02000000000000000000"/>
              </a:rPr>
              <a:t>D. </a:t>
            </a:r>
            <a:r>
              <a:rPr lang="en-US" altLang="en-GB" sz="1800" b="1">
                <a:solidFill>
                  <a:schemeClr val="dk2"/>
                </a:solidFill>
                <a:latin typeface="Bahnschrift" panose="020B0502040204020203" charset="0"/>
                <a:ea typeface="Fredoka One" panose="02000000000000000000"/>
                <a:cs typeface="Bahnschrift" panose="020B0502040204020203" charset="0"/>
                <a:sym typeface="Fredoka One" panose="02000000000000000000"/>
              </a:rPr>
              <a:t>Xây dựng ý thức tôn trọng nhân dân, phát huy quyền làm chủ, chăm lo đời sống nhân dân</a:t>
            </a:r>
            <a:endParaRPr lang="en-US" altLang="en-GB" sz="1800" b="1">
              <a:solidFill>
                <a:schemeClr val="dk2"/>
              </a:solidFill>
              <a:latin typeface="Bahnschrift" panose="020B0502040204020203" charset="0"/>
              <a:ea typeface="Fredoka One" panose="02000000000000000000"/>
              <a:cs typeface="Bahnschrift" panose="020B0502040204020203" charset="0"/>
              <a:sym typeface="Fredoka One" panose="02000000000000000000"/>
            </a:endParaRPr>
          </a:p>
        </p:txBody>
      </p:sp>
      <p:sp>
        <p:nvSpPr>
          <p:cNvPr id="1652" name="Q3">
            <a:hlinkClick r:id="rId1" action="ppaction://hlinksldjump"/>
          </p:cNvPr>
          <p:cNvSpPr txBox="1"/>
          <p:nvPr/>
        </p:nvSpPr>
        <p:spPr>
          <a:xfrm>
            <a:off x="63485" y="175210"/>
            <a:ext cx="833100" cy="384900"/>
          </a:xfrm>
          <a:prstGeom prst="rect">
            <a:avLst/>
          </a:prstGeom>
          <a:noFill/>
          <a:ln>
            <a:noFill/>
          </a:ln>
        </p:spPr>
        <p:txBody>
          <a:bodyPr spcFirstLastPara="1" wrap="square" lIns="91425" tIns="91425" rIns="91425" bIns="91425" anchor="ctr" anchorCtr="0">
            <a:noAutofit/>
          </a:bodyPr>
          <a:p>
            <a:pPr marL="0" lvl="0" indent="0" algn="ctr" rtl="0">
              <a:spcBef>
                <a:spcPts val="0"/>
              </a:spcBef>
              <a:spcAft>
                <a:spcPts val="0"/>
              </a:spcAft>
              <a:buNone/>
            </a:pPr>
            <a:r>
              <a:rPr lang="en-GB" sz="3000">
                <a:solidFill>
                  <a:schemeClr val="accent5"/>
                </a:solidFill>
                <a:latin typeface="Fredoka One" panose="02000000000000000000"/>
                <a:ea typeface="Fredoka One" panose="02000000000000000000"/>
                <a:cs typeface="Fredoka One" panose="02000000000000000000"/>
                <a:sym typeface="Fredoka One" panose="02000000000000000000"/>
              </a:rPr>
              <a:t>0</a:t>
            </a:r>
            <a:r>
              <a:rPr lang="en-US" altLang="en-GB" sz="3000">
                <a:solidFill>
                  <a:schemeClr val="accent5"/>
                </a:solidFill>
                <a:latin typeface="Fredoka One" panose="02000000000000000000"/>
                <a:ea typeface="Fredoka One" panose="02000000000000000000"/>
                <a:cs typeface="Fredoka One" panose="02000000000000000000"/>
                <a:sym typeface="Fredoka One" panose="02000000000000000000"/>
              </a:rPr>
              <a:t>6</a:t>
            </a:r>
            <a:endParaRPr lang="en-US" altLang="en-GB" sz="3000">
              <a:solidFill>
                <a:schemeClr val="accent5"/>
              </a:solidFill>
              <a:latin typeface="Fredoka One" panose="02000000000000000000"/>
              <a:ea typeface="Fredoka One" panose="02000000000000000000"/>
              <a:cs typeface="Fredoka One" panose="02000000000000000000"/>
              <a:sym typeface="Fredoka One" panose="0200000000000000000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13"/>
                    </p:tgtEl>
                  </p:cond>
                </p:stCondLst>
                <p:endSync evt="end" delay="0">
                  <p:rtn val="all"/>
                </p:endSync>
                <p:childTnLst>
                  <p:par>
                    <p:cTn id="3" fill="hold">
                      <p:stCondLst>
                        <p:cond delay="0"/>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13"/>
                                        </p:tgtEl>
                                        <p:attrNameLst>
                                          <p:attrName>fillcolor</p:attrName>
                                        </p:attrNameLst>
                                      </p:cBhvr>
                                      <p:to>
                                        <a:schemeClr val="accent1"/>
                                      </p:to>
                                    </p:animClr>
                                    <p:set>
                                      <p:cBhvr>
                                        <p:cTn id="7" dur="1000" fill="hold"/>
                                        <p:tgtEl>
                                          <p:spTgt spid="113"/>
                                        </p:tgtEl>
                                        <p:attrNameLst>
                                          <p:attrName>fill.type</p:attrName>
                                        </p:attrNameLst>
                                      </p:cBhvr>
                                      <p:to>
                                        <p:strVal val="solid"/>
                                      </p:to>
                                    </p:set>
                                    <p:set>
                                      <p:cBhvr>
                                        <p:cTn id="8" dur="1000" fill="hold"/>
                                        <p:tgtEl>
                                          <p:spTgt spid="113"/>
                                        </p:tgtEl>
                                        <p:attrNameLst>
                                          <p:attrName>fill.on</p:attrName>
                                        </p:attrNameLst>
                                      </p:cBhvr>
                                      <p:to>
                                        <p:strVal val="true"/>
                                      </p:to>
                                    </p:set>
                                  </p:childTnLst>
                                </p:cTn>
                              </p:par>
                            </p:childTnLst>
                          </p:cTn>
                        </p:par>
                      </p:childTnLst>
                    </p:cTn>
                  </p:par>
                </p:childTnLst>
              </p:cTn>
              <p:nextCondLst>
                <p:cond evt="onClick" delay="0">
                  <p:tgtEl>
                    <p:spTgt spid="113"/>
                  </p:tgtEl>
                </p:cond>
              </p:nextCondLst>
            </p:seq>
            <p:seq concurrent="1" nextAc="seek">
              <p:cTn id="9" restart="whenNotActive" fill="hold" evtFilter="cancelBubble" nodeType="interactiveSeq">
                <p:stCondLst>
                  <p:cond evt="onClick" delay="0">
                    <p:tgtEl>
                      <p:spTgt spid="118"/>
                    </p:tgtEl>
                  </p:cond>
                </p:stCondLst>
                <p:endSync evt="end" delay="0">
                  <p:rtn val="all"/>
                </p:endSync>
                <p:childTnLst>
                  <p:par>
                    <p:cTn id="10" fill="hold">
                      <p:stCondLst>
                        <p:cond delay="0"/>
                      </p:stCondLst>
                      <p:childTnLst>
                        <p:par>
                          <p:cTn id="11" fill="hold">
                            <p:stCondLst>
                              <p:cond delay="0"/>
                            </p:stCondLst>
                            <p:childTnLst>
                              <p:par>
                                <p:cTn id="12" presetID="1" presetClass="emph" presetSubtype="2" fill="hold" nodeType="clickEffect">
                                  <p:stCondLst>
                                    <p:cond delay="0"/>
                                  </p:stCondLst>
                                  <p:childTnLst>
                                    <p:animClr clrSpc="rgb" dir="cw">
                                      <p:cBhvr>
                                        <p:cTn id="13" dur="1000" fill="hold"/>
                                        <p:tgtEl>
                                          <p:spTgt spid="118"/>
                                        </p:tgtEl>
                                        <p:attrNameLst>
                                          <p:attrName>fillcolor</p:attrName>
                                        </p:attrNameLst>
                                      </p:cBhvr>
                                      <p:to>
                                        <a:schemeClr val="accent1"/>
                                      </p:to>
                                    </p:animClr>
                                    <p:set>
                                      <p:cBhvr>
                                        <p:cTn id="14" dur="1000" fill="hold"/>
                                        <p:tgtEl>
                                          <p:spTgt spid="118"/>
                                        </p:tgtEl>
                                        <p:attrNameLst>
                                          <p:attrName>fill.type</p:attrName>
                                        </p:attrNameLst>
                                      </p:cBhvr>
                                      <p:to>
                                        <p:strVal val="solid"/>
                                      </p:to>
                                    </p:set>
                                    <p:set>
                                      <p:cBhvr>
                                        <p:cTn id="15" dur="1000" fill="hold"/>
                                        <p:tgtEl>
                                          <p:spTgt spid="118"/>
                                        </p:tgtEl>
                                        <p:attrNameLst>
                                          <p:attrName>fill.on</p:attrName>
                                        </p:attrNameLst>
                                      </p:cBhvr>
                                      <p:to>
                                        <p:strVal val="true"/>
                                      </p:to>
                                    </p:set>
                                  </p:childTnLst>
                                </p:cTn>
                              </p:par>
                            </p:childTnLst>
                          </p:cTn>
                        </p:par>
                      </p:childTnLst>
                    </p:cTn>
                  </p:par>
                </p:childTnLst>
              </p:cTn>
              <p:nextCondLst>
                <p:cond evt="onClick" delay="0">
                  <p:tgtEl>
                    <p:spTgt spid="118"/>
                  </p:tgtEl>
                </p:cond>
              </p:nextCondLst>
            </p:seq>
            <p:seq concurrent="1" nextAc="seek">
              <p:cTn id="16" restart="whenNotActive" fill="hold" evtFilter="cancelBubble" nodeType="interactiveSeq">
                <p:stCondLst>
                  <p:cond evt="onClick" delay="0">
                    <p:tgtEl>
                      <p:spTgt spid="119"/>
                    </p:tgtEl>
                  </p:cond>
                </p:stCondLst>
                <p:endSync evt="end" delay="0">
                  <p:rtn val="all"/>
                </p:endSync>
                <p:childTnLst>
                  <p:par>
                    <p:cTn id="17" fill="hold">
                      <p:stCondLst>
                        <p:cond delay="0"/>
                      </p:stCondLst>
                      <p:childTnLst>
                        <p:par>
                          <p:cTn id="18" fill="hold">
                            <p:stCondLst>
                              <p:cond delay="0"/>
                            </p:stCondLst>
                            <p:childTnLst>
                              <p:par>
                                <p:cTn id="19" presetID="1" presetClass="emph" presetSubtype="2" fill="hold" nodeType="clickEffect">
                                  <p:stCondLst>
                                    <p:cond delay="0"/>
                                  </p:stCondLst>
                                  <p:childTnLst>
                                    <p:animClr clrSpc="rgb" dir="cw">
                                      <p:cBhvr>
                                        <p:cTn id="20" dur="1000" fill="hold"/>
                                        <p:tgtEl>
                                          <p:spTgt spid="119"/>
                                        </p:tgtEl>
                                        <p:attrNameLst>
                                          <p:attrName>fillcolor</p:attrName>
                                        </p:attrNameLst>
                                      </p:cBhvr>
                                      <p:to>
                                        <a:srgbClr val="71ca52"/>
                                      </p:to>
                                    </p:animClr>
                                    <p:set>
                                      <p:cBhvr>
                                        <p:cTn id="21" dur="1000" fill="hold"/>
                                        <p:tgtEl>
                                          <p:spTgt spid="119"/>
                                        </p:tgtEl>
                                        <p:attrNameLst>
                                          <p:attrName>fill.type</p:attrName>
                                        </p:attrNameLst>
                                      </p:cBhvr>
                                      <p:to>
                                        <p:strVal val="solid"/>
                                      </p:to>
                                    </p:set>
                                    <p:set>
                                      <p:cBhvr>
                                        <p:cTn id="22" dur="1000" fill="hold"/>
                                        <p:tgtEl>
                                          <p:spTgt spid="119"/>
                                        </p:tgtEl>
                                        <p:attrNameLst>
                                          <p:attrName>fill.on</p:attrName>
                                        </p:attrNameLst>
                                      </p:cBhvr>
                                      <p:to>
                                        <p:strVal val="true"/>
                                      </p:to>
                                    </p:set>
                                  </p:childTnLst>
                                </p:cTn>
                              </p:par>
                            </p:childTnLst>
                          </p:cTn>
                        </p:par>
                      </p:childTnLst>
                    </p:cTn>
                  </p:par>
                </p:childTnLst>
              </p:cTn>
              <p:nextCondLst>
                <p:cond evt="onClick" delay="0">
                  <p:tgtEl>
                    <p:spTgt spid="119"/>
                  </p:tgtEl>
                </p:cond>
              </p:nextCondLst>
            </p:seq>
            <p:seq concurrent="1" nextAc="seek">
              <p:cTn id="23" restart="whenNotActive" fill="hold" evtFilter="cancelBubble" nodeType="interactiveSeq">
                <p:stCondLst>
                  <p:cond evt="onClick" delay="0">
                    <p:tgtEl>
                      <p:spTgt spid="120"/>
                    </p:tgtEl>
                  </p:cond>
                </p:stCondLst>
                <p:endSync evt="end" delay="0">
                  <p:rtn val="all"/>
                </p:endSync>
                <p:childTnLst>
                  <p:par>
                    <p:cTn id="24" fill="hold">
                      <p:stCondLst>
                        <p:cond delay="0"/>
                      </p:stCondLst>
                      <p:childTnLst>
                        <p:par>
                          <p:cTn id="25" fill="hold">
                            <p:stCondLst>
                              <p:cond delay="0"/>
                            </p:stCondLst>
                            <p:childTnLst>
                              <p:par>
                                <p:cTn id="26" presetID="1" presetClass="emph" presetSubtype="2" fill="hold" nodeType="clickEffect">
                                  <p:stCondLst>
                                    <p:cond delay="0"/>
                                  </p:stCondLst>
                                  <p:childTnLst>
                                    <p:animClr clrSpc="rgb" dir="cw">
                                      <p:cBhvr>
                                        <p:cTn id="27" dur="1000" fill="hold"/>
                                        <p:tgtEl>
                                          <p:spTgt spid="120"/>
                                        </p:tgtEl>
                                        <p:attrNameLst>
                                          <p:attrName>fillcolor</p:attrName>
                                        </p:attrNameLst>
                                      </p:cBhvr>
                                      <p:to>
                                        <a:schemeClr val="accent1"/>
                                      </p:to>
                                    </p:animClr>
                                    <p:set>
                                      <p:cBhvr>
                                        <p:cTn id="28" dur="1000" fill="hold"/>
                                        <p:tgtEl>
                                          <p:spTgt spid="120"/>
                                        </p:tgtEl>
                                        <p:attrNameLst>
                                          <p:attrName>fill.type</p:attrName>
                                        </p:attrNameLst>
                                      </p:cBhvr>
                                      <p:to>
                                        <p:strVal val="solid"/>
                                      </p:to>
                                    </p:set>
                                    <p:set>
                                      <p:cBhvr>
                                        <p:cTn id="29" dur="1000" fill="hold"/>
                                        <p:tgtEl>
                                          <p:spTgt spid="120"/>
                                        </p:tgtEl>
                                        <p:attrNameLst>
                                          <p:attrName>fill.on</p:attrName>
                                        </p:attrNameLst>
                                      </p:cBhvr>
                                      <p:to>
                                        <p:strVal val="true"/>
                                      </p:to>
                                    </p:set>
                                  </p:childTnLst>
                                </p:cTn>
                              </p:par>
                            </p:childTnLst>
                          </p:cTn>
                        </p:par>
                      </p:childTnLst>
                    </p:cTn>
                  </p:par>
                </p:childTnLst>
              </p:cTn>
              <p:nextCondLst>
                <p:cond evt="onClick" delay="0">
                  <p:tgtEl>
                    <p:spTgt spid="120"/>
                  </p:tgtEl>
                </p:cond>
              </p:nextCondLst>
            </p:seq>
          </p:childTnLst>
        </p:cTn>
      </p:par>
    </p:tnLst>
  </p:timing>
</p:sld>
</file>

<file path=ppt/theme/theme1.xml><?xml version="1.0" encoding="utf-8"?>
<a:theme xmlns:a="http://schemas.openxmlformats.org/drawingml/2006/main" name="Child Care Thesis XL by Slidesgo">
  <a:themeElements>
    <a:clrScheme name="Simple Light">
      <a:dk1>
        <a:srgbClr val="000000"/>
      </a:dk1>
      <a:lt1>
        <a:srgbClr val="FFFFFF"/>
      </a:lt1>
      <a:dk2>
        <a:srgbClr val="0C2E8B"/>
      </a:dk2>
      <a:lt2>
        <a:srgbClr val="BDF1FF"/>
      </a:lt2>
      <a:accent1>
        <a:srgbClr val="E24645"/>
      </a:accent1>
      <a:accent2>
        <a:srgbClr val="F4BD18"/>
      </a:accent2>
      <a:accent3>
        <a:srgbClr val="BA8974"/>
      </a:accent3>
      <a:accent4>
        <a:srgbClr val="FCBBA6"/>
      </a:accent4>
      <a:accent5>
        <a:srgbClr val="6AD9F5"/>
      </a:accent5>
      <a:accent6>
        <a:srgbClr val="4C6EC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3461</Words>
  <Application>WPS Presentation</Application>
  <PresentationFormat/>
  <Paragraphs>159</Paragraphs>
  <Slides>13</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13</vt:i4>
      </vt:variant>
    </vt:vector>
  </HeadingPairs>
  <TitlesOfParts>
    <vt:vector size="30" baseType="lpstr">
      <vt:lpstr>Arial</vt:lpstr>
      <vt:lpstr>SimSun</vt:lpstr>
      <vt:lpstr>Wingdings</vt:lpstr>
      <vt:lpstr>Arial</vt:lpstr>
      <vt:lpstr>Fredoka One</vt:lpstr>
      <vt:lpstr>Karla</vt:lpstr>
      <vt:lpstr>Fira Sans Extra Condensed Medium</vt:lpstr>
      <vt:lpstr>Segoe Print</vt:lpstr>
      <vt:lpstr>Roboto Condensed Light</vt:lpstr>
      <vt:lpstr>Fira Sans Condensed Medium</vt:lpstr>
      <vt:lpstr>Roboto Slab Light</vt:lpstr>
      <vt:lpstr>Nunito Light</vt:lpstr>
      <vt:lpstr>Livvic Light</vt:lpstr>
      <vt:lpstr>Bahnschrift</vt:lpstr>
      <vt:lpstr>Microsoft YaHei</vt:lpstr>
      <vt:lpstr>Arial Unicode MS</vt:lpstr>
      <vt:lpstr>Child Care Thesis XL by Slidesgo</vt:lpstr>
      <vt:lpstr>PowerPoint 演示文稿</vt:lpstr>
      <vt:lpstr>Luật chơi</vt:lpstr>
      <vt:lpstr>PowerPoint 演示文稿</vt:lpstr>
      <vt:lpstr> Chủ đề của Đại hội XII của Đảng (2016) là:  “Tăng cường xây dựng Đảng trong sạch, vững mạnh; phát huy sức mạnh toàn dân tộc, dân chủ xã hội chủ nghĩa, đẩy mạnh toàn diện, đồng bộ công cuộc đổi mới; bảo vệ vững chắc Tổ quốc, giữ vững  môi trường hoà bình, ổn định; phấn đấu sớm đưa nước ta cơ bản  trở thành: …….”</vt:lpstr>
      <vt:lpstr> Phương châm chỉ đạo của Đại hội Đảng 12 là gì?</vt:lpstr>
      <vt:lpstr> Có bao nhiêu nhiệm vụ trọng tâm cần tập trung mà Đại hội XII  đã đề ra?</vt:lpstr>
      <vt:lpstr> Đại hội XII(2016) đã xác định phải đẩy mạnh cơ cấu lại công nghiệp,  tạo nền tảng công nghiệp hóa. Chỉ ra mục tiêu nhầm lẫn?</vt:lpstr>
      <vt:lpstr> Theo quan điểm Đại hội XII của Đảng, để tiếp tục đẩy mạnh  thực hiện mô hình công nghiệp hóa, hiện đại hóa trong điều kiện  phát triển kinh tế thị trường định hướng xã hội chủ nghĩa và hội nhập quốc tế gắn với phát triển kinh tế tri thức, cần lấy những yếu tố nào làm động lực chủ yếu?</vt:lpstr>
      <vt:lpstr> Chủ đề của cuộc vận động “Học tập và làm theo tư tưởng, đạo đức, phong cách Hồ Chí Minh” năm 2017 là gì?</vt:lpstr>
      <vt:lpstr> Các chỉ tiêu quan trọng 5 năm (2016-2020) được Đảng ta xác định trong Nghị quyết Đại hội XII là bao nhiêu nhóm chỉ tiêu?</vt:lpstr>
      <vt:lpstr> Nguyên nhân chủ quan nào dẫn dến những hạn chế, khuyết điểm  của kết quả thực hiện kế hoạch 5 năm 2016-2021?</vt:lpstr>
      <vt:lpstr> Tìm đáp án sai so với mục tiêu phát triển văn hoá, con người  Việt Nam được Đại hội XII nêu ra?</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anhinox</cp:lastModifiedBy>
  <cp:revision>16</cp:revision>
  <dcterms:created xsi:type="dcterms:W3CDTF">2022-11-02T20:41:00Z</dcterms:created>
  <dcterms:modified xsi:type="dcterms:W3CDTF">2022-11-05T08:35:03Z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B1B766820D174241A5FD43DDA4E06034</vt:lpwstr>
  </property>
  <property fmtid="{D5CDD505-2E9C-101B-9397-08002B2CF9AE}" pid="3" name="KSOProductBuildVer">
    <vt:lpwstr>1033-11.2.0.11214</vt:lpwstr>
  </property>
</Properties>
</file>