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1DC21-2AF8-48FC-B339-FAD814A8012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9BF35-C361-4576-A729-B1E7AE10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9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4B00-B2FE-4511-AB33-8EFE361A15C1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3838-1BB7-43D1-B688-83D146C4222F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6E2B-B2AF-4095-82DD-C2FBB0EAD35B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4222-EDE0-4C05-A5CA-DBDEB8027254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0AF-FE69-4714-BEB6-DD68A2EC6570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32B8-3878-4E1E-BAF2-C209F224F944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4B7B-D3E5-4BD6-8239-CE4D895E97FE}" type="datetime1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AA20-7C17-4145-B700-E1D9B8987166}" type="datetime1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377-E236-4244-9DBB-99E2D5006D31}" type="datetime1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F66B-086E-4C22-81CC-2ED4D3DB8C54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35B4-7A32-4250-B50C-2B0F599A7092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FA5A7B-8B50-410D-8FE4-4B965648A701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253806C-A41E-4017-84FA-1CAA0263CE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18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GV: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Cường</a:t>
            </a:r>
            <a:endParaRPr lang="en-US" b="1" dirty="0" smtClean="0"/>
          </a:p>
          <a:p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tin, </a:t>
            </a:r>
            <a:r>
              <a:rPr lang="en-US" b="1" dirty="0" err="1" smtClean="0"/>
              <a:t>khoa</a:t>
            </a:r>
            <a:r>
              <a:rPr lang="en-US" b="1" dirty="0" smtClean="0"/>
              <a:t> CNTT1</a:t>
            </a:r>
          </a:p>
          <a:p>
            <a:r>
              <a:rPr lang="en-US" b="1" dirty="0" smtClean="0"/>
              <a:t>cuongpham.cntt1@gmail.com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endParaRPr lang="en-US" dirty="0" smtClean="0"/>
          </a:p>
          <a:p>
            <a:pPr marL="0" lvl="0" indent="0">
              <a:buNone/>
            </a:pPr>
            <a:r>
              <a:rPr lang="en-US" sz="2200" dirty="0" smtClean="0"/>
              <a:t>-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, </a:t>
            </a:r>
            <a:endParaRPr lang="en-US" sz="2200" dirty="0" smtClean="0"/>
          </a:p>
          <a:p>
            <a:pPr marL="0" lvl="0" indent="0">
              <a:buNone/>
            </a:pPr>
            <a:r>
              <a:rPr lang="en-US" sz="2200" dirty="0" smtClean="0"/>
              <a:t>-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, </a:t>
            </a:r>
            <a:endParaRPr lang="en-US" sz="2200" dirty="0" smtClean="0"/>
          </a:p>
          <a:p>
            <a:pPr marL="0" lvl="0" indent="0">
              <a:buNone/>
            </a:pPr>
            <a:r>
              <a:rPr lang="en-US" sz="2200" dirty="0" smtClean="0"/>
              <a:t>-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, </a:t>
            </a:r>
            <a:endParaRPr lang="en-US" sz="2200" dirty="0" smtClean="0"/>
          </a:p>
          <a:p>
            <a:pPr marL="0" lvl="0" indent="0">
              <a:buNone/>
            </a:pPr>
            <a:r>
              <a:rPr lang="en-US" sz="2200" dirty="0" smtClean="0"/>
              <a:t>-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endParaRPr lang="en-US" sz="2200" dirty="0"/>
          </a:p>
          <a:p>
            <a:pPr lvl="0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Cung cấp những kiến thức cơ bản về cơ sở dữ  liệu, các phương pháp tiếp cận và các nguyên tắc thiết kế các hệ cơ sở dữ liệu </a:t>
            </a:r>
            <a:r>
              <a:rPr lang="de-DE" dirty="0" smtClean="0"/>
              <a:t>theo mô hình quan </a:t>
            </a:r>
            <a:r>
              <a:rPr lang="de-DE" dirty="0"/>
              <a:t>hệ. </a:t>
            </a:r>
            <a:endParaRPr lang="de-DE" dirty="0" smtClean="0"/>
          </a:p>
          <a:p>
            <a:r>
              <a:rPr lang="de-DE" dirty="0" smtClean="0"/>
              <a:t>Các bước xây dựng một hệ CSDL. </a:t>
            </a:r>
          </a:p>
          <a:p>
            <a:r>
              <a:rPr lang="de-DE" dirty="0" smtClean="0"/>
              <a:t>Các </a:t>
            </a:r>
            <a:r>
              <a:rPr lang="de-DE" dirty="0"/>
              <a:t>phép toán </a:t>
            </a:r>
            <a:r>
              <a:rPr lang="de-DE" dirty="0" smtClean="0"/>
              <a:t>đại số quan hệ cơ bản</a:t>
            </a:r>
          </a:p>
          <a:p>
            <a:r>
              <a:rPr lang="de-DE" dirty="0"/>
              <a:t>C</a:t>
            </a:r>
            <a:r>
              <a:rPr lang="de-DE" dirty="0" smtClean="0"/>
              <a:t>ác câu lệnh </a:t>
            </a:r>
            <a:r>
              <a:rPr lang="de-DE" dirty="0"/>
              <a:t>của ngôn </a:t>
            </a:r>
            <a:r>
              <a:rPr lang="de-DE" dirty="0" smtClean="0"/>
              <a:t>ngữ định nghĩa và </a:t>
            </a:r>
            <a:r>
              <a:rPr lang="de-DE" dirty="0"/>
              <a:t>thao tác dữ liệu trên các hệ cơ sở dữ liệu. 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Khái niệm cơ bản </a:t>
            </a:r>
            <a:r>
              <a:rPr lang="de-DE" b="1" dirty="0" smtClean="0"/>
              <a:t>về </a:t>
            </a:r>
            <a:r>
              <a:rPr lang="de-DE" b="1" dirty="0"/>
              <a:t>cơ sở dữ </a:t>
            </a:r>
            <a:r>
              <a:rPr lang="de-DE" b="1" dirty="0" smtClean="0"/>
              <a:t>liệu</a:t>
            </a:r>
          </a:p>
          <a:p>
            <a:r>
              <a:rPr lang="de-DE" b="1" dirty="0"/>
              <a:t>Các </a:t>
            </a:r>
            <a:r>
              <a:rPr lang="de-DE" b="1" dirty="0" smtClean="0"/>
              <a:t>lược đồ cơ </a:t>
            </a:r>
            <a:r>
              <a:rPr lang="de-DE" b="1" dirty="0"/>
              <a:t>sở dữ </a:t>
            </a:r>
            <a:r>
              <a:rPr lang="de-DE" b="1" dirty="0" smtClean="0"/>
              <a:t>liệu</a:t>
            </a:r>
          </a:p>
          <a:p>
            <a:r>
              <a:rPr lang="en-US" b="1" dirty="0" err="1" smtClean="0"/>
              <a:t>Phụ</a:t>
            </a:r>
            <a:r>
              <a:rPr lang="en-US" b="1" dirty="0" smtClean="0"/>
              <a:t>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chuẩn</a:t>
            </a:r>
            <a:r>
              <a:rPr lang="en-US" b="1" dirty="0" smtClean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  <a:p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Quỳnh</a:t>
            </a:r>
            <a:r>
              <a:rPr lang="en-US" dirty="0" smtClean="0"/>
              <a:t> Chi, “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”,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Bưu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2014.</a:t>
            </a:r>
          </a:p>
          <a:p>
            <a:r>
              <a:rPr lang="en-US" dirty="0" smtClean="0"/>
              <a:t>[2] </a:t>
            </a:r>
            <a:r>
              <a:rPr lang="en-US" dirty="0"/>
              <a:t>Hector Garcia-Molina, Jeffrey D. Ullman, Jenifer </a:t>
            </a:r>
            <a:r>
              <a:rPr lang="en-US" dirty="0" err="1"/>
              <a:t>Widom</a:t>
            </a:r>
            <a:r>
              <a:rPr lang="en-US" dirty="0"/>
              <a:t>. “</a:t>
            </a:r>
            <a:r>
              <a:rPr lang="en-US" b="1" i="1" dirty="0"/>
              <a:t>Database Systems: The complete book</a:t>
            </a:r>
            <a:r>
              <a:rPr lang="en-US" dirty="0"/>
              <a:t>”, Pearson Prentice Hall, Upper Saddle River, NJ 07458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database  course (</a:t>
            </a:r>
            <a:r>
              <a:rPr lang="en-US" dirty="0" err="1" smtClean="0"/>
              <a:t>coursera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[4] ocw.mit.edu (code 6033)</a:t>
            </a:r>
          </a:p>
          <a:p>
            <a:r>
              <a:rPr lang="en-US" dirty="0" smtClean="0"/>
              <a:t>Slides:</a:t>
            </a:r>
          </a:p>
          <a:p>
            <a:r>
              <a:rPr lang="en-US" altLang="en-US" dirty="0">
                <a:hlinkClick r:id="rId2"/>
              </a:rPr>
              <a:t>http://inst.eecs.berkeley.edu/~</a:t>
            </a:r>
            <a:r>
              <a:rPr lang="en-US" altLang="en-US" dirty="0" smtClean="0">
                <a:hlinkClick r:id="rId2"/>
              </a:rPr>
              <a:t>cs186</a:t>
            </a:r>
            <a:endParaRPr lang="en-US" altLang="en-US" dirty="0" smtClean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 10%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smtClean="0"/>
              <a:t>lớp: </a:t>
            </a:r>
            <a:r>
              <a:rPr lang="en-US" dirty="0" smtClean="0"/>
              <a:t>20%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: 10%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: 60%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</a:t>
            </a:r>
          </a:p>
          <a:p>
            <a:pPr lvl="1"/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CSDL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endParaRPr lang="en-US" sz="1800" dirty="0" smtClean="0"/>
          </a:p>
          <a:p>
            <a:pPr lvl="1"/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endParaRPr lang="en-US" sz="1800" dirty="0" smtClean="0"/>
          </a:p>
          <a:p>
            <a:pPr lvl="1"/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CSDL</a:t>
            </a:r>
            <a:endParaRPr lang="en-US" sz="1800" dirty="0" smtClean="0"/>
          </a:p>
          <a:p>
            <a:pPr lvl="1"/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: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kếm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cáo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cáo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nhóm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chi </a:t>
            </a:r>
            <a:r>
              <a:rPr lang="en-US" sz="1800" dirty="0" err="1" smtClean="0"/>
              <a:t>tiết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06C-A41E-4017-84FA-1CAA0263C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1705</TotalTime>
  <Words>400</Words>
  <Application>Microsoft Office PowerPoint</Application>
  <PresentationFormat>On-screen Show (4:3)</PresentationFormat>
  <Paragraphs>49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Cơ sở dữ liệu</vt:lpstr>
      <vt:lpstr>Giới thiệu</vt:lpstr>
      <vt:lpstr>Tóm tắt nội dung</vt:lpstr>
      <vt:lpstr>Nội dung</vt:lpstr>
      <vt:lpstr>Học liệu</vt:lpstr>
      <vt:lpstr>Đánh giá</vt:lpstr>
      <vt:lpstr>Bài tập lớn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</dc:title>
  <dc:creator>Hoa Nguyen</dc:creator>
  <cp:lastModifiedBy>Dell</cp:lastModifiedBy>
  <cp:revision>29</cp:revision>
  <dcterms:created xsi:type="dcterms:W3CDTF">2014-01-16T10:02:52Z</dcterms:created>
  <dcterms:modified xsi:type="dcterms:W3CDTF">2019-08-16T02:39:39Z</dcterms:modified>
</cp:coreProperties>
</file>