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8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85696"/>
              </p:ext>
            </p:extLst>
          </p:nvPr>
        </p:nvGraphicFramePr>
        <p:xfrm>
          <a:off x="914400" y="1600200"/>
          <a:ext cx="73025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3188024" progId="Word.Document.12">
                  <p:embed/>
                </p:oleObj>
              </mc:Choice>
              <mc:Fallback>
                <p:oleObj name="Document" r:id="rId3" imgW="7301323" imgH="318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25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818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14674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00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37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66903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5" imgW="7301323" imgH="4695260" progId="Word.Document.12">
                  <p:embed/>
                </p:oleObj>
              </mc:Choice>
              <mc:Fallback>
                <p:oleObj name="Document" r:id="rId5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5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571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62233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4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441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10370"/>
              </p:ext>
            </p:extLst>
          </p:nvPr>
        </p:nvGraphicFramePr>
        <p:xfrm>
          <a:off x="914400" y="1195387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5" imgW="7301323" imgH="1471950" progId="Word.Document.12">
                  <p:embed/>
                </p:oleObj>
              </mc:Choice>
              <mc:Fallback>
                <p:oleObj name="Document" r:id="rId5" imgW="7301323" imgH="1471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74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812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66469"/>
              </p:ext>
            </p:extLst>
          </p:nvPr>
        </p:nvGraphicFramePr>
        <p:xfrm>
          <a:off x="914400" y="1143000"/>
          <a:ext cx="72929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5" imgW="7301323" imgH="4280464" progId="Word.Document.12">
                  <p:embed/>
                </p:oleObj>
              </mc:Choice>
              <mc:Fallback>
                <p:oleObj name="Document" r:id="rId5" imgW="7301323" imgH="428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5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341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92592"/>
              </p:ext>
            </p:extLst>
          </p:nvPr>
        </p:nvGraphicFramePr>
        <p:xfrm>
          <a:off x="914400" y="11684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5" imgW="7301323" imgH="1270313" progId="Word.Document.12">
                  <p:embed/>
                </p:oleObj>
              </mc:Choice>
              <mc:Fallback>
                <p:oleObj name="Document" r:id="rId5" imgW="7301323" imgH="127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684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378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99820"/>
              </p:ext>
            </p:extLst>
          </p:nvPr>
        </p:nvGraphicFramePr>
        <p:xfrm>
          <a:off x="914400" y="1143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7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196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69621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37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713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34728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11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1137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98977"/>
              </p:ext>
            </p:extLst>
          </p:nvPr>
        </p:nvGraphicFramePr>
        <p:xfrm>
          <a:off x="914400" y="1150937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5" imgW="7301323" imgH="2278497" progId="Word.Document.12">
                  <p:embed/>
                </p:oleObj>
              </mc:Choice>
              <mc:Fallback>
                <p:oleObj name="Document" r:id="rId5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8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13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26170"/>
              </p:ext>
            </p:extLst>
          </p:nvPr>
        </p:nvGraphicFramePr>
        <p:xfrm>
          <a:off x="914400" y="1143000"/>
          <a:ext cx="7301323" cy="438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5" imgW="7301323" imgH="4382002" progId="Word.Document.12">
                  <p:embed/>
                </p:oleObj>
              </mc:Choice>
              <mc:Fallback>
                <p:oleObj name="Document" r:id="rId5" imgW="7301323" imgH="4382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38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28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28783"/>
              </p:ext>
            </p:extLst>
          </p:nvPr>
        </p:nvGraphicFramePr>
        <p:xfrm>
          <a:off x="914400" y="1146174"/>
          <a:ext cx="7301323" cy="4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5" imgW="7301323" imgH="4949106" progId="Word.Document.12">
                  <p:embed/>
                </p:oleObj>
              </mc:Choice>
              <mc:Fallback>
                <p:oleObj name="Document" r:id="rId5" imgW="7301323" imgH="4949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6174"/>
                        <a:ext cx="7301323" cy="494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4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605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0"/>
            <a:ext cx="486410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933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60" y="1143000"/>
            <a:ext cx="4498340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364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63888"/>
              </p:ext>
            </p:extLst>
          </p:nvPr>
        </p:nvGraphicFramePr>
        <p:xfrm>
          <a:off x="914400" y="1112838"/>
          <a:ext cx="727075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7301323" imgH="4244097" progId="Word.Document.12">
                  <p:embed/>
                </p:oleObj>
              </mc:Choice>
              <mc:Fallback>
                <p:oleObj name="Document" r:id="rId5" imgW="7301323" imgH="424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2838"/>
                        <a:ext cx="727075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7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318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740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9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690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72617"/>
              </p:ext>
            </p:extLst>
          </p:nvPr>
        </p:nvGraphicFramePr>
        <p:xfrm>
          <a:off x="914400" y="1143000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5" imgW="7301323" imgH="2480134" progId="Word.Document.12">
                  <p:embed/>
                </p:oleObj>
              </mc:Choice>
              <mc:Fallback>
                <p:oleObj name="Document" r:id="rId5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8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084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09568"/>
              </p:ext>
            </p:extLst>
          </p:nvPr>
        </p:nvGraphicFramePr>
        <p:xfrm>
          <a:off x="914400" y="1143000"/>
          <a:ext cx="7301323" cy="348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5" imgW="7301323" imgH="3486879" progId="Word.Document.12">
                  <p:embed/>
                </p:oleObj>
              </mc:Choice>
              <mc:Fallback>
                <p:oleObj name="Document" r:id="rId5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8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6972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400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34</cp:revision>
  <dcterms:created xsi:type="dcterms:W3CDTF">2010-11-30T18:46:51Z</dcterms:created>
  <dcterms:modified xsi:type="dcterms:W3CDTF">2014-06-09T22:32:01Z</dcterms:modified>
</cp:coreProperties>
</file>