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8"/>
  </p:notesMasterIdLst>
  <p:handoutMasterIdLst>
    <p:handoutMasterId r:id="rId69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2" d="100"/>
          <a:sy n="82" d="100"/>
        </p:scale>
        <p:origin x="-8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Relationship Id="rId9" Type="http://schemas.openxmlformats.org/officeDocument/2006/relationships/hyperlink" Target="http://www.w3schools.com/html/html5_semantic_elements.as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7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1.bin"/><Relationship Id="rId7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0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1.bin"/><Relationship Id="rId7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2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3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4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png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6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6.bin"/><Relationship Id="rId7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7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8.bin"/><Relationship Id="rId7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9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0.bin"/><Relationship Id="rId7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1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4.docx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Word_Document53.docx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4.bin"/><Relationship Id="rId7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6.bin"/><Relationship Id="rId7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8.bin"/><Relationship Id="rId7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9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0.bin"/><Relationship Id="rId7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8.png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3.bin"/><Relationship Id="rId7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4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5.bin"/><Relationship Id="rId7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6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67.bin"/><Relationship Id="rId7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8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69.bin"/><Relationship Id="rId7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0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1.bin"/><Relationship Id="rId7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2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3.bin"/><Relationship Id="rId7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4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5.bin"/><Relationship Id="rId7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6.docx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77.bin"/><Relationship Id="rId7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78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6.png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80.docx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0.bin"/><Relationship Id="rId7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81.docx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2.bin"/><Relationship Id="rId7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83.docx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84.bin"/><Relationship Id="rId7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85.docx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86.bin"/><Relationship Id="rId7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87.docx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88.bin"/><Relationship Id="rId7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95.emf"/><Relationship Id="rId4" Type="http://schemas.openxmlformats.org/officeDocument/2006/relationships/package" Target="../embeddings/Microsoft_Word_Document89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0.bin"/><Relationship Id="rId7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97.emf"/><Relationship Id="rId4" Type="http://schemas.openxmlformats.org/officeDocument/2006/relationships/package" Target="../embeddings/Microsoft_Word_Document91.docx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94.docx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01.png"/><Relationship Id="rId5" Type="http://schemas.openxmlformats.org/officeDocument/2006/relationships/image" Target="../media/image99.emf"/><Relationship Id="rId10" Type="http://schemas.openxmlformats.org/officeDocument/2006/relationships/image" Target="../media/image102.png"/><Relationship Id="rId4" Type="http://schemas.openxmlformats.org/officeDocument/2006/relationships/package" Target="../embeddings/Microsoft_Word_Document93.docx"/><Relationship Id="rId9" Type="http://schemas.openxmlformats.org/officeDocument/2006/relationships/image" Target="../media/image10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94.bin"/><Relationship Id="rId7" Type="http://schemas.openxmlformats.org/officeDocument/2006/relationships/package" Target="../embeddings/Microsoft_Word_Document96.docx"/><Relationship Id="rId12" Type="http://schemas.openxmlformats.org/officeDocument/2006/relationships/image" Target="../media/image10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95.bin"/><Relationship Id="rId11" Type="http://schemas.openxmlformats.org/officeDocument/2006/relationships/package" Target="../embeddings/Microsoft_Word_Document97.docx"/><Relationship Id="rId5" Type="http://schemas.openxmlformats.org/officeDocument/2006/relationships/image" Target="../media/image103.emf"/><Relationship Id="rId10" Type="http://schemas.openxmlformats.org/officeDocument/2006/relationships/oleObject" Target="../embeddings/oleObject96.bin"/><Relationship Id="rId4" Type="http://schemas.openxmlformats.org/officeDocument/2006/relationships/package" Target="../embeddings/Microsoft_Word_Document95.docx"/><Relationship Id="rId9" Type="http://schemas.openxmlformats.org/officeDocument/2006/relationships/image" Target="../media/image10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oleObject" Target="../embeddings/oleObject97.bin"/><Relationship Id="rId7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7.emf"/><Relationship Id="rId4" Type="http://schemas.openxmlformats.org/officeDocument/2006/relationships/package" Target="../embeddings/Microsoft_Word_Document98.docx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99.bin"/><Relationship Id="rId7" Type="http://schemas.openxmlformats.org/officeDocument/2006/relationships/package" Target="../embeddings/Microsoft_Word_Document10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9.emf"/><Relationship Id="rId4" Type="http://schemas.openxmlformats.org/officeDocument/2006/relationships/package" Target="../embeddings/Microsoft_Word_Document100.docx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5.png"/><Relationship Id="rId3" Type="http://schemas.openxmlformats.org/officeDocument/2006/relationships/oleObject" Target="../embeddings/oleObject101.bin"/><Relationship Id="rId7" Type="http://schemas.openxmlformats.org/officeDocument/2006/relationships/package" Target="../embeddings/Microsoft_Word_Document103.docx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02.bin"/><Relationship Id="rId11" Type="http://schemas.openxmlformats.org/officeDocument/2006/relationships/package" Target="../embeddings/Microsoft_Word_Document104.docx"/><Relationship Id="rId5" Type="http://schemas.openxmlformats.org/officeDocument/2006/relationships/image" Target="../media/image111.emf"/><Relationship Id="rId10" Type="http://schemas.openxmlformats.org/officeDocument/2006/relationships/oleObject" Target="../embeddings/oleObject103.bin"/><Relationship Id="rId4" Type="http://schemas.openxmlformats.org/officeDocument/2006/relationships/package" Target="../embeddings/Microsoft_Word_Document102.docx"/><Relationship Id="rId9" Type="http://schemas.openxmlformats.org/officeDocument/2006/relationships/image" Target="../media/image11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oleObject" Target="../embeddings/oleObject104.bin"/><Relationship Id="rId7" Type="http://schemas.openxmlformats.org/officeDocument/2006/relationships/package" Target="../embeddings/Microsoft_Word_Document10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16.emf"/><Relationship Id="rId4" Type="http://schemas.openxmlformats.org/officeDocument/2006/relationships/package" Target="../embeddings/Microsoft_Word_Document105.docx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06.bin"/><Relationship Id="rId7" Type="http://schemas.openxmlformats.org/officeDocument/2006/relationships/package" Target="../embeddings/Microsoft_Word_Document10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18.emf"/><Relationship Id="rId4" Type="http://schemas.openxmlformats.org/officeDocument/2006/relationships/package" Target="../embeddings/Microsoft_Word_Document107.docx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08.bin"/><Relationship Id="rId7" Type="http://schemas.openxmlformats.org/officeDocument/2006/relationships/package" Target="../embeddings/Microsoft_Word_Document1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20.emf"/><Relationship Id="rId4" Type="http://schemas.openxmlformats.org/officeDocument/2006/relationships/package" Target="../embeddings/Microsoft_Word_Document109.docx"/><Relationship Id="rId9" Type="http://schemas.openxmlformats.org/officeDocument/2006/relationships/image" Target="../media/image12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10.bin"/><Relationship Id="rId7" Type="http://schemas.openxmlformats.org/officeDocument/2006/relationships/package" Target="../embeddings/Microsoft_Word_Document1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23.emf"/><Relationship Id="rId4" Type="http://schemas.openxmlformats.org/officeDocument/2006/relationships/package" Target="../embeddings/Microsoft_Word_Document111.docx"/><Relationship Id="rId9" Type="http://schemas.openxmlformats.org/officeDocument/2006/relationships/image" Target="../media/image12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12.bin"/><Relationship Id="rId7" Type="http://schemas.openxmlformats.org/officeDocument/2006/relationships/package" Target="../embeddings/Microsoft_Word_Document1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26.emf"/><Relationship Id="rId4" Type="http://schemas.openxmlformats.org/officeDocument/2006/relationships/package" Target="../embeddings/Microsoft_Word_Document113.docx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oleObject" Target="../embeddings/oleObject114.bin"/><Relationship Id="rId7" Type="http://schemas.openxmlformats.org/officeDocument/2006/relationships/package" Target="../embeddings/Microsoft_Word_Document1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28.emf"/><Relationship Id="rId4" Type="http://schemas.openxmlformats.org/officeDocument/2006/relationships/package" Target="../embeddings/Microsoft_Word_Document115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31.png"/><Relationship Id="rId5" Type="http://schemas.openxmlformats.org/officeDocument/2006/relationships/image" Target="../media/image130.emf"/><Relationship Id="rId4" Type="http://schemas.openxmlformats.org/officeDocument/2006/relationships/package" Target="../embeddings/Microsoft_Word_Document117.docx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oleObject" Target="../embeddings/oleObject117.bin"/><Relationship Id="rId7" Type="http://schemas.openxmlformats.org/officeDocument/2006/relationships/package" Target="../embeddings/Microsoft_Word_Document1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32.emf"/><Relationship Id="rId4" Type="http://schemas.openxmlformats.org/officeDocument/2006/relationships/package" Target="../embeddings/Microsoft_Word_Document118.docx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oleObject" Target="../embeddings/oleObject119.bin"/><Relationship Id="rId7" Type="http://schemas.openxmlformats.org/officeDocument/2006/relationships/package" Target="../embeddings/Microsoft_Word_Document1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34.emf"/><Relationship Id="rId4" Type="http://schemas.openxmlformats.org/officeDocument/2006/relationships/package" Target="../embeddings/Microsoft_Word_Document120.docx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oleObject" Target="../embeddings/oleObject121.bin"/><Relationship Id="rId7" Type="http://schemas.openxmlformats.org/officeDocument/2006/relationships/package" Target="../embeddings/Microsoft_Word_Document1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36.emf"/><Relationship Id="rId4" Type="http://schemas.openxmlformats.org/officeDocument/2006/relationships/package" Target="../embeddings/Microsoft_Word_Document122.docx"/><Relationship Id="rId9" Type="http://schemas.openxmlformats.org/officeDocument/2006/relationships/image" Target="../media/image13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oleObject" Target="../embeddings/oleObject123.bin"/><Relationship Id="rId7" Type="http://schemas.openxmlformats.org/officeDocument/2006/relationships/package" Target="../embeddings/Microsoft_Word_Document1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39.emf"/><Relationship Id="rId4" Type="http://schemas.openxmlformats.org/officeDocument/2006/relationships/package" Target="../embeddings/Microsoft_Word_Document124.docx"/><Relationship Id="rId9" Type="http://schemas.openxmlformats.org/officeDocument/2006/relationships/image" Target="../media/image14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oleObject" Target="../embeddings/oleObject125.bin"/><Relationship Id="rId7" Type="http://schemas.openxmlformats.org/officeDocument/2006/relationships/package" Target="../embeddings/Microsoft_Word_Document1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42.emf"/><Relationship Id="rId4" Type="http://schemas.openxmlformats.org/officeDocument/2006/relationships/package" Target="../embeddings/Microsoft_Word_Document126.docx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oleObject" Target="../embeddings/oleObject127.bin"/><Relationship Id="rId7" Type="http://schemas.openxmlformats.org/officeDocument/2006/relationships/package" Target="../embeddings/Microsoft_Word_Document1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44.emf"/><Relationship Id="rId4" Type="http://schemas.openxmlformats.org/officeDocument/2006/relationships/package" Target="../embeddings/Microsoft_Word_Document128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335021"/>
              </p:ext>
            </p:extLst>
          </p:nvPr>
        </p:nvGraphicFramePr>
        <p:xfrm>
          <a:off x="914400" y="16002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7301323" imgH="2309103" progId="Word.Document.12">
                  <p:embed/>
                </p:oleObj>
              </mc:Choice>
              <mc:Fallback>
                <p:oleObj name="Document" r:id="rId4" imgW="73013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4764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994815"/>
              </p:ext>
            </p:extLst>
          </p:nvPr>
        </p:nvGraphicFramePr>
        <p:xfrm>
          <a:off x="914400" y="1143000"/>
          <a:ext cx="7301323" cy="143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ocument" r:id="rId7" imgW="7301323" imgH="1430542" progId="Word.Document.12">
                  <p:embed/>
                </p:oleObj>
              </mc:Choice>
              <mc:Fallback>
                <p:oleObj name="Document" r:id="rId7" imgW="7301323" imgH="1430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430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0524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109917"/>
              </p:ext>
            </p:extLst>
          </p:nvPr>
        </p:nvGraphicFramePr>
        <p:xfrm>
          <a:off x="914400" y="1143000"/>
          <a:ext cx="73009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Document" r:id="rId7" imgW="7301323" imgH="1081278" progId="Word.Document.12">
                  <p:embed/>
                </p:oleObj>
              </mc:Choice>
              <mc:Fallback>
                <p:oleObj name="Document" r:id="rId7" imgW="7301323" imgH="10812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1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9187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09639"/>
              </p:ext>
            </p:extLst>
          </p:nvPr>
        </p:nvGraphicFramePr>
        <p:xfrm>
          <a:off x="914400" y="1143000"/>
          <a:ext cx="7254875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6" imgW="7313400" imgH="3683824" progId="Word.Document.12">
                  <p:embed/>
                </p:oleObj>
              </mc:Choice>
              <mc:Fallback>
                <p:oleObj name="Document" r:id="rId6" imgW="7313400" imgH="36838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54875" cy="364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3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2930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583031"/>
              </p:ext>
            </p:extLst>
          </p:nvPr>
        </p:nvGraphicFramePr>
        <p:xfrm>
          <a:off x="914400" y="1139825"/>
          <a:ext cx="7362825" cy="432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7" imgW="7377498" imgH="4340955" progId="Word.Document.12">
                  <p:embed/>
                </p:oleObj>
              </mc:Choice>
              <mc:Fallback>
                <p:oleObj name="Document" r:id="rId7" imgW="7377498" imgH="43409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9825"/>
                        <a:ext cx="7362825" cy="432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0600" y="5943600"/>
            <a:ext cx="5401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9"/>
              </a:rPr>
              <a:t>http://www.w3schools.com/html/html5_semantic_elements.asp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63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15444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43461"/>
              </p:ext>
            </p:extLst>
          </p:nvPr>
        </p:nvGraphicFramePr>
        <p:xfrm>
          <a:off x="914400" y="1143000"/>
          <a:ext cx="7301323" cy="303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Document" r:id="rId7" imgW="7301323" imgH="3034636" progId="Word.Document.12">
                  <p:embed/>
                </p:oleObj>
              </mc:Choice>
              <mc:Fallback>
                <p:oleObj name="Document" r:id="rId7" imgW="7301323" imgH="3034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3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-08.png"/>
          <p:cNvPicPr/>
          <p:nvPr/>
        </p:nvPicPr>
        <p:blipFill>
          <a:blip r:embed="rId9"/>
          <a:stretch>
            <a:fillRect/>
          </a:stretch>
        </p:blipFill>
        <p:spPr>
          <a:xfrm>
            <a:off x="1295400" y="4200525"/>
            <a:ext cx="513842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33986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253792"/>
              </p:ext>
            </p:extLst>
          </p:nvPr>
        </p:nvGraphicFramePr>
        <p:xfrm>
          <a:off x="9144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Document" r:id="rId7" imgW="7301323" imgH="1941836" progId="Word.Document.12">
                  <p:embed/>
                </p:oleObj>
              </mc:Choice>
              <mc:Fallback>
                <p:oleObj name="Document" r:id="rId7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4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7755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198239"/>
              </p:ext>
            </p:extLst>
          </p:nvPr>
        </p:nvGraphicFramePr>
        <p:xfrm>
          <a:off x="914400" y="1090095"/>
          <a:ext cx="7377498" cy="188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7" imgW="7377498" imgH="1881705" progId="Word.Document.12">
                  <p:embed/>
                </p:oleObj>
              </mc:Choice>
              <mc:Fallback>
                <p:oleObj name="Document" r:id="rId7" imgW="7377498" imgH="18817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0095"/>
                        <a:ext cx="7377498" cy="188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6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0911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197487"/>
              </p:ext>
            </p:extLst>
          </p:nvPr>
        </p:nvGraphicFramePr>
        <p:xfrm>
          <a:off x="914400" y="1123950"/>
          <a:ext cx="73009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7" imgW="7301323" imgH="2076860" progId="Word.Document.12">
                  <p:embed/>
                </p:oleObj>
              </mc:Choice>
              <mc:Fallback>
                <p:oleObj name="Document" r:id="rId7" imgW="7301323" imgH="2076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3950"/>
                        <a:ext cx="7300912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1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4862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917353"/>
              </p:ext>
            </p:extLst>
          </p:nvPr>
        </p:nvGraphicFramePr>
        <p:xfrm>
          <a:off x="914400" y="1119187"/>
          <a:ext cx="7300912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7" imgW="7301323" imgH="1471950" progId="Word.Document.12">
                  <p:embed/>
                </p:oleObj>
              </mc:Choice>
              <mc:Fallback>
                <p:oleObj name="Document" r:id="rId7" imgW="7301323" imgH="14719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300912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0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28291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262993"/>
              </p:ext>
            </p:extLst>
          </p:nvPr>
        </p:nvGraphicFramePr>
        <p:xfrm>
          <a:off x="914400" y="1122362"/>
          <a:ext cx="7292975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Document" r:id="rId7" imgW="7301323" imgH="3006911" progId="Word.Document.12">
                  <p:embed/>
                </p:oleObj>
              </mc:Choice>
              <mc:Fallback>
                <p:oleObj name="Document" r:id="rId7" imgW="7301323" imgH="3006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2362"/>
                        <a:ext cx="7292975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5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67331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65835"/>
              </p:ext>
            </p:extLst>
          </p:nvPr>
        </p:nvGraphicFramePr>
        <p:xfrm>
          <a:off x="914400" y="1087818"/>
          <a:ext cx="7301323" cy="3179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7" imgW="7301323" imgH="3180462" progId="Word.Document.12">
                  <p:embed/>
                </p:oleObj>
              </mc:Choice>
              <mc:Fallback>
                <p:oleObj name="Document" r:id="rId7" imgW="7301323" imgH="3180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7818"/>
                        <a:ext cx="7301323" cy="3179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0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104930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299811"/>
              </p:ext>
            </p:extLst>
          </p:nvPr>
        </p:nvGraphicFramePr>
        <p:xfrm>
          <a:off x="914400" y="1447800"/>
          <a:ext cx="7377112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Document" r:id="rId7" imgW="7377498" imgH="3102688" progId="Word.Document.12">
                  <p:embed/>
                </p:oleObj>
              </mc:Choice>
              <mc:Fallback>
                <p:oleObj name="Document" r:id="rId7" imgW="7377498" imgH="31026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77112" cy="310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5655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535371"/>
              </p:ext>
            </p:extLst>
          </p:nvPr>
        </p:nvGraphicFramePr>
        <p:xfrm>
          <a:off x="914400" y="11430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7" imgW="7301323" imgH="1649462" progId="Word.Document.12">
                  <p:embed/>
                </p:oleObj>
              </mc:Choice>
              <mc:Fallback>
                <p:oleObj name="Document" r:id="rId7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91863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17032"/>
              </p:ext>
            </p:extLst>
          </p:nvPr>
        </p:nvGraphicFramePr>
        <p:xfrm>
          <a:off x="914400" y="1143000"/>
          <a:ext cx="7300912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7" imgW="7301323" imgH="1721115" progId="Word.Document.12">
                  <p:embed/>
                </p:oleObj>
              </mc:Choice>
              <mc:Fallback>
                <p:oleObj name="Document" r:id="rId7" imgW="7301323" imgH="17211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6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276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63272"/>
              </p:ext>
            </p:extLst>
          </p:nvPr>
        </p:nvGraphicFramePr>
        <p:xfrm>
          <a:off x="914400" y="1146175"/>
          <a:ext cx="7301323" cy="397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7" imgW="7301323" imgH="3979089" progId="Word.Document.12">
                  <p:embed/>
                </p:oleObj>
              </mc:Choice>
              <mc:Fallback>
                <p:oleObj name="Document" r:id="rId7" imgW="7301323" imgH="39790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1323" cy="397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26589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91260"/>
            <a:ext cx="4343400" cy="1040003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3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07312"/>
              </p:ext>
            </p:extLst>
          </p:nvPr>
        </p:nvGraphicFramePr>
        <p:xfrm>
          <a:off x="9906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016910"/>
              </p:ext>
            </p:extLst>
          </p:nvPr>
        </p:nvGraphicFramePr>
        <p:xfrm>
          <a:off x="914400" y="1146175"/>
          <a:ext cx="7300912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Document" r:id="rId7" imgW="7301323" imgH="3121772" progId="Word.Document.12">
                  <p:embed/>
                </p:oleObj>
              </mc:Choice>
              <mc:Fallback>
                <p:oleObj name="Document" r:id="rId7" imgW="7301323" imgH="3121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0912" cy="312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5105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Note: you can pass information via an anchor by encoding the </a:t>
            </a:r>
            <a:r>
              <a:rPr lang="en-US" sz="1800" dirty="0" err="1" smtClean="0"/>
              <a:t>url</a:t>
            </a:r>
            <a:r>
              <a:rPr lang="en-US" sz="1800" dirty="0" smtClean="0"/>
              <a:t> with get notation: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http://www.site.com?name=john&amp;id=5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0212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217934"/>
              </p:ext>
            </p:extLst>
          </p:nvPr>
        </p:nvGraphicFramePr>
        <p:xfrm>
          <a:off x="914400" y="1143000"/>
          <a:ext cx="7377498" cy="337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Document" r:id="rId7" imgW="7377498" imgH="3378139" progId="Word.Document.12">
                  <p:embed/>
                </p:oleObj>
              </mc:Choice>
              <mc:Fallback>
                <p:oleObj name="Document" r:id="rId7" imgW="7377498" imgH="33781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77498" cy="3378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9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2283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689972"/>
              </p:ext>
            </p:extLst>
          </p:nvPr>
        </p:nvGraphicFramePr>
        <p:xfrm>
          <a:off x="992188" y="112395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Document" r:id="rId7" imgW="7301323" imgH="2233849" progId="Word.Document.12">
                  <p:embed/>
                </p:oleObj>
              </mc:Choice>
              <mc:Fallback>
                <p:oleObj name="Document" r:id="rId7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2188" y="112395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7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7161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Document" r:id="rId5" imgW="7301323" imgH="426678" progId="Word.Document.12">
                  <p:embed/>
                </p:oleObj>
              </mc:Choice>
              <mc:Fallback>
                <p:oleObj name="Document" r:id="rId5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57443"/>
              </p:ext>
            </p:extLst>
          </p:nvPr>
        </p:nvGraphicFramePr>
        <p:xfrm>
          <a:off x="914400" y="1086210"/>
          <a:ext cx="7301323" cy="81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Document" r:id="rId8" imgW="7301323" imgH="818790" progId="Word.Document.12">
                  <p:embed/>
                </p:oleObj>
              </mc:Choice>
              <mc:Fallback>
                <p:oleObj name="Document" r:id="rId8" imgW="7301323" imgH="8187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1086210"/>
                        <a:ext cx="7301323" cy="81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97" y="1828801"/>
            <a:ext cx="2075003" cy="1912002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5976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63305"/>
              </p:ext>
            </p:extLst>
          </p:nvPr>
        </p:nvGraphicFramePr>
        <p:xfrm>
          <a:off x="914400" y="1085850"/>
          <a:ext cx="7362825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Document" r:id="rId7" imgW="7377498" imgH="3962886" progId="Word.Document.12">
                  <p:embed/>
                </p:oleObj>
              </mc:Choice>
              <mc:Fallback>
                <p:oleObj name="Document" r:id="rId7" imgW="7377498" imgH="3962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5850"/>
                        <a:ext cx="7362825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3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3847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600310"/>
              </p:ext>
            </p:extLst>
          </p:nvPr>
        </p:nvGraphicFramePr>
        <p:xfrm>
          <a:off x="914400" y="1142506"/>
          <a:ext cx="7301323" cy="335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7" imgW="7301323" imgH="3353294" progId="Word.Document.12">
                  <p:embed/>
                </p:oleObj>
              </mc:Choice>
              <mc:Fallback>
                <p:oleObj name="Document" r:id="rId7" imgW="7301323" imgH="33532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2506"/>
                        <a:ext cx="7301323" cy="3353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4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89797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224265"/>
              </p:ext>
            </p:extLst>
          </p:nvPr>
        </p:nvGraphicFramePr>
        <p:xfrm>
          <a:off x="914400" y="1092200"/>
          <a:ext cx="73009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Document" r:id="rId7" imgW="7301323" imgH="1270313" progId="Word.Document.12">
                  <p:embed/>
                </p:oleObj>
              </mc:Choice>
              <mc:Fallback>
                <p:oleObj name="Document" r:id="rId7" imgW="7301323" imgH="1270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2200"/>
                        <a:ext cx="7300912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78569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247043"/>
              </p:ext>
            </p:extLst>
          </p:nvPr>
        </p:nvGraphicFramePr>
        <p:xfrm>
          <a:off x="914400" y="1145554"/>
          <a:ext cx="7301323" cy="243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Document" r:id="rId7" imgW="7301323" imgH="2435846" progId="Word.Document.12">
                  <p:embed/>
                </p:oleObj>
              </mc:Choice>
              <mc:Fallback>
                <p:oleObj name="Document" r:id="rId7" imgW="7301323" imgH="24358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5554"/>
                        <a:ext cx="7301323" cy="243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1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1471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296272"/>
              </p:ext>
            </p:extLst>
          </p:nvPr>
        </p:nvGraphicFramePr>
        <p:xfrm>
          <a:off x="914400" y="1143000"/>
          <a:ext cx="7300912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Document" r:id="rId7" imgW="7301323" imgH="3486879" progId="Word.Document.12">
                  <p:embed/>
                </p:oleObj>
              </mc:Choice>
              <mc:Fallback>
                <p:oleObj name="Document" r:id="rId7" imgW="7301323" imgH="3486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5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0468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6175"/>
            <a:ext cx="4718050" cy="12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8647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89068"/>
              </p:ext>
            </p:extLst>
          </p:nvPr>
        </p:nvGraphicFramePr>
        <p:xfrm>
          <a:off x="914400" y="1150938"/>
          <a:ext cx="7837487" cy="39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Document" r:id="rId7" imgW="7853928" imgH="3966126" progId="Word.Document.12">
                  <p:embed/>
                </p:oleObj>
              </mc:Choice>
              <mc:Fallback>
                <p:oleObj name="Document" r:id="rId7" imgW="7853928" imgH="3966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0938"/>
                        <a:ext cx="7837487" cy="395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4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78952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47933"/>
              </p:ext>
            </p:extLst>
          </p:nvPr>
        </p:nvGraphicFramePr>
        <p:xfrm>
          <a:off x="914400" y="11430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Document" r:id="rId7" imgW="7301323" imgH="1065435" progId="Word.Document.12">
                  <p:embed/>
                </p:oleObj>
              </mc:Choice>
              <mc:Fallback>
                <p:oleObj name="Document" r:id="rId7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2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17813"/>
              </p:ext>
            </p:extLst>
          </p:nvPr>
        </p:nvGraphicFramePr>
        <p:xfrm>
          <a:off x="914400" y="685800"/>
          <a:ext cx="72929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Document" r:id="rId4" imgW="7301323" imgH="607071" progId="Word.Document.12">
                  <p:embed/>
                </p:oleObj>
              </mc:Choice>
              <mc:Fallback>
                <p:oleObj name="Document" r:id="rId4" imgW="7301323" imgH="607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027570"/>
              </p:ext>
            </p:extLst>
          </p:nvPr>
        </p:nvGraphicFramePr>
        <p:xfrm>
          <a:off x="914400" y="1081088"/>
          <a:ext cx="7292975" cy="478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Document" r:id="rId7" imgW="7301323" imgH="4798599" progId="Word.Document.12">
                  <p:embed/>
                </p:oleObj>
              </mc:Choice>
              <mc:Fallback>
                <p:oleObj name="Document" r:id="rId7" imgW="7301323" imgH="4798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1088"/>
                        <a:ext cx="7292975" cy="478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9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25956"/>
              </p:ext>
            </p:extLst>
          </p:nvPr>
        </p:nvGraphicFramePr>
        <p:xfrm>
          <a:off x="914400" y="685800"/>
          <a:ext cx="7292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Document" r:id="rId4" imgW="7301323" imgH="452243" progId="Word.Document.12">
                  <p:embed/>
                </p:oleObj>
              </mc:Choice>
              <mc:Fallback>
                <p:oleObj name="Document" r:id="rId4" imgW="7301323" imgH="4522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868725"/>
              </p:ext>
            </p:extLst>
          </p:nvPr>
        </p:nvGraphicFramePr>
        <p:xfrm>
          <a:off x="914400" y="1126228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Document" r:id="rId7" imgW="7301323" imgH="1159772" progId="Word.Document.12">
                  <p:embed/>
                </p:oleObj>
              </mc:Choice>
              <mc:Fallback>
                <p:oleObj name="Document" r:id="rId7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6228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5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42877"/>
              </p:ext>
            </p:extLst>
          </p:nvPr>
        </p:nvGraphicFramePr>
        <p:xfrm>
          <a:off x="914400" y="685800"/>
          <a:ext cx="72929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Document" r:id="rId4" imgW="7301323" imgH="547660" progId="Word.Document.12">
                  <p:embed/>
                </p:oleObj>
              </mc:Choice>
              <mc:Fallback>
                <p:oleObj name="Document" r:id="rId4" imgW="7301323" imgH="5476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45161"/>
              </p:ext>
            </p:extLst>
          </p:nvPr>
        </p:nvGraphicFramePr>
        <p:xfrm>
          <a:off x="914400" y="1112837"/>
          <a:ext cx="7300912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Document" r:id="rId7" imgW="7301323" imgH="1859380" progId="Word.Document.12">
                  <p:embed/>
                </p:oleObj>
              </mc:Choice>
              <mc:Fallback>
                <p:oleObj name="Document" r:id="rId7" imgW="7301323" imgH="18593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2837"/>
                        <a:ext cx="7300912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3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479545"/>
              </p:ext>
            </p:extLst>
          </p:nvPr>
        </p:nvGraphicFramePr>
        <p:xfrm>
          <a:off x="914400" y="685800"/>
          <a:ext cx="72929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Document" r:id="rId4" imgW="7301323" imgH="499772" progId="Word.Document.12">
                  <p:embed/>
                </p:oleObj>
              </mc:Choice>
              <mc:Fallback>
                <p:oleObj name="Document" r:id="rId4" imgW="7301323" imgH="49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51767"/>
              </p:ext>
            </p:extLst>
          </p:nvPr>
        </p:nvGraphicFramePr>
        <p:xfrm>
          <a:off x="914400" y="1123950"/>
          <a:ext cx="7270750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Document" r:id="rId7" imgW="7301323" imgH="2913654" progId="Word.Document.12">
                  <p:embed/>
                </p:oleObj>
              </mc:Choice>
              <mc:Fallback>
                <p:oleObj name="Document" r:id="rId7" imgW="7301323" imgH="29136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3950"/>
                        <a:ext cx="7270750" cy="289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1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8980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62536"/>
              </p:ext>
            </p:extLst>
          </p:nvPr>
        </p:nvGraphicFramePr>
        <p:xfrm>
          <a:off x="914400" y="1088454"/>
          <a:ext cx="7301323" cy="363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cument" r:id="rId7" imgW="7301323" imgH="3635946" progId="Word.Document.12">
                  <p:embed/>
                </p:oleObj>
              </mc:Choice>
              <mc:Fallback>
                <p:oleObj name="Document" r:id="rId7" imgW="7301323" imgH="36359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8454"/>
                        <a:ext cx="7301323" cy="3635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5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839281"/>
              </p:ext>
            </p:extLst>
          </p:nvPr>
        </p:nvGraphicFramePr>
        <p:xfrm>
          <a:off x="914400" y="685800"/>
          <a:ext cx="72929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Document" r:id="rId4" imgW="7301323" imgH="952374" progId="Word.Document.12">
                  <p:embed/>
                </p:oleObj>
              </mc:Choice>
              <mc:Fallback>
                <p:oleObj name="Document" r:id="rId4" imgW="7301323" imgH="9523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567866"/>
              </p:ext>
            </p:extLst>
          </p:nvPr>
        </p:nvGraphicFramePr>
        <p:xfrm>
          <a:off x="914400" y="1123950"/>
          <a:ext cx="73009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Document" r:id="rId7" imgW="7301323" imgH="2076860" progId="Word.Document.12">
                  <p:embed/>
                </p:oleObj>
              </mc:Choice>
              <mc:Fallback>
                <p:oleObj name="Document" r:id="rId7" imgW="7301323" imgH="2076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3950"/>
                        <a:ext cx="7300912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5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45286"/>
              </p:ext>
            </p:extLst>
          </p:nvPr>
        </p:nvGraphicFramePr>
        <p:xfrm>
          <a:off x="914400" y="685800"/>
          <a:ext cx="72929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Document" r:id="rId4" imgW="7301323" imgH="440001" progId="Word.Document.12">
                  <p:embed/>
                </p:oleObj>
              </mc:Choice>
              <mc:Fallback>
                <p:oleObj name="Document" r:id="rId4" imgW="7301323" imgH="4400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963511"/>
              </p:ext>
            </p:extLst>
          </p:nvPr>
        </p:nvGraphicFramePr>
        <p:xfrm>
          <a:off x="914400" y="1136650"/>
          <a:ext cx="7300912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Document" r:id="rId7" imgW="7301323" imgH="3512083" progId="Word.Document.12">
                  <p:embed/>
                </p:oleObj>
              </mc:Choice>
              <mc:Fallback>
                <p:oleObj name="Document" r:id="rId7" imgW="7301323" imgH="3512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6650"/>
                        <a:ext cx="7300912" cy="351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8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9569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1-12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64920" y="1143000"/>
            <a:ext cx="4754880" cy="18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620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30875"/>
              </p:ext>
            </p:extLst>
          </p:nvPr>
        </p:nvGraphicFramePr>
        <p:xfrm>
          <a:off x="914400" y="1146175"/>
          <a:ext cx="7270750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Document" r:id="rId7" imgW="7301323" imgH="2913654" progId="Word.Document.12">
                  <p:embed/>
                </p:oleObj>
              </mc:Choice>
              <mc:Fallback>
                <p:oleObj name="Document" r:id="rId7" imgW="7301323" imgH="29136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70750" cy="289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9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0305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036"/>
              </p:ext>
            </p:extLst>
          </p:nvPr>
        </p:nvGraphicFramePr>
        <p:xfrm>
          <a:off x="914400" y="1139825"/>
          <a:ext cx="7300912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Document" r:id="rId7" imgW="7301323" imgH="3890152" progId="Word.Document.12">
                  <p:embed/>
                </p:oleObj>
              </mc:Choice>
              <mc:Fallback>
                <p:oleObj name="Document" r:id="rId7" imgW="7301323" imgH="38901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9825"/>
                        <a:ext cx="7300912" cy="388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3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321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39323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Document" r:id="rId7" imgW="7301323" imgH="4091789" progId="Word.Document.12">
                  <p:embed/>
                </p:oleObj>
              </mc:Choice>
              <mc:Fallback>
                <p:oleObj name="Document" r:id="rId7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2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62686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220611"/>
              </p:ext>
            </p:extLst>
          </p:nvPr>
        </p:nvGraphicFramePr>
        <p:xfrm>
          <a:off x="914400" y="1144588"/>
          <a:ext cx="7292975" cy="403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Document" r:id="rId7" imgW="7301323" imgH="4053622" progId="Word.Document.12">
                  <p:embed/>
                </p:oleObj>
              </mc:Choice>
              <mc:Fallback>
                <p:oleObj name="Document" r:id="rId7" imgW="7301323" imgH="40536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4588"/>
                        <a:ext cx="7292975" cy="403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0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7547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909272"/>
              </p:ext>
            </p:extLst>
          </p:nvPr>
        </p:nvGraphicFramePr>
        <p:xfrm>
          <a:off x="914400" y="1133412"/>
          <a:ext cx="7377498" cy="320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Document" r:id="rId7" imgW="7377498" imgH="3209988" progId="Word.Document.12">
                  <p:embed/>
                </p:oleObj>
              </mc:Choice>
              <mc:Fallback>
                <p:oleObj name="Document" r:id="rId7" imgW="7377498" imgH="32099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3412"/>
                        <a:ext cx="7377498" cy="320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5700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253724"/>
              </p:ext>
            </p:extLst>
          </p:nvPr>
        </p:nvGraphicFramePr>
        <p:xfrm>
          <a:off x="914400" y="1143000"/>
          <a:ext cx="7301323" cy="338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Document" r:id="rId7" imgW="7301323" imgH="3383180" progId="Word.Document.12">
                  <p:embed/>
                </p:oleObj>
              </mc:Choice>
              <mc:Fallback>
                <p:oleObj name="Document" r:id="rId7" imgW="7301323" imgH="3383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38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84763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066800"/>
            <a:ext cx="3611880" cy="92329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49214"/>
              </p:ext>
            </p:extLst>
          </p:nvPr>
        </p:nvGraphicFramePr>
        <p:xfrm>
          <a:off x="914400" y="2202247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Document" r:id="rId8" imgW="7301323" imgH="617153" progId="Word.Document.12">
                  <p:embed/>
                </p:oleObj>
              </mc:Choice>
              <mc:Fallback>
                <p:oleObj name="Document" r:id="rId8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202247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70" y="2743200"/>
            <a:ext cx="375793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5084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959264"/>
              </p:ext>
            </p:extLst>
          </p:nvPr>
        </p:nvGraphicFramePr>
        <p:xfrm>
          <a:off x="914400" y="1150503"/>
          <a:ext cx="7301323" cy="227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7" imgW="7301323" imgH="2278497" progId="Word.Document.12">
                  <p:embed/>
                </p:oleObj>
              </mc:Choice>
              <mc:Fallback>
                <p:oleObj name="Document" r:id="rId7" imgW="7301323" imgH="227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0503"/>
                        <a:ext cx="7301323" cy="227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7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624216"/>
              </p:ext>
            </p:extLst>
          </p:nvPr>
        </p:nvGraphicFramePr>
        <p:xfrm>
          <a:off x="914400" y="685800"/>
          <a:ext cx="72913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Document" r:id="rId4" imgW="7301323" imgH="678724" progId="Word.Document.12">
                  <p:embed/>
                </p:oleObj>
              </mc:Choice>
              <mc:Fallback>
                <p:oleObj name="Document" r:id="rId4" imgW="7301323" imgH="6787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138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94354"/>
              </p:ext>
            </p:extLst>
          </p:nvPr>
        </p:nvGraphicFramePr>
        <p:xfrm>
          <a:off x="914400" y="1143000"/>
          <a:ext cx="7301323" cy="202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Document" r:id="rId7" imgW="7301323" imgH="2027531" progId="Word.Document.12">
                  <p:embed/>
                </p:oleObj>
              </mc:Choice>
              <mc:Fallback>
                <p:oleObj name="Document" r:id="rId7" imgW="7301323" imgH="20275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27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3185160"/>
            <a:ext cx="3803650" cy="77724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969306"/>
              </p:ext>
            </p:extLst>
          </p:nvPr>
        </p:nvGraphicFramePr>
        <p:xfrm>
          <a:off x="914400" y="4119563"/>
          <a:ext cx="727075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Document" r:id="rId11" imgW="7301323" imgH="1295877" progId="Word.Document.12">
                  <p:embed/>
                </p:oleObj>
              </mc:Choice>
              <mc:Fallback>
                <p:oleObj name="Document" r:id="rId11" imgW="7301323" imgH="12958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119563"/>
                        <a:ext cx="7270750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7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5460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31064"/>
              </p:ext>
            </p:extLst>
          </p:nvPr>
        </p:nvGraphicFramePr>
        <p:xfrm>
          <a:off x="914400" y="1143000"/>
          <a:ext cx="7377498" cy="411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Document" r:id="rId7" imgW="7377498" imgH="4119154" progId="Word.Document.12">
                  <p:embed/>
                </p:oleObj>
              </mc:Choice>
              <mc:Fallback>
                <p:oleObj name="Document" r:id="rId7" imgW="7377498" imgH="41191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77498" cy="4119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7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8260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4303"/>
              </p:ext>
            </p:extLst>
          </p:nvPr>
        </p:nvGraphicFramePr>
        <p:xfrm>
          <a:off x="914400" y="1087181"/>
          <a:ext cx="7377498" cy="272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Document" r:id="rId7" imgW="7377498" imgH="2722819" progId="Word.Document.12">
                  <p:embed/>
                </p:oleObj>
              </mc:Choice>
              <mc:Fallback>
                <p:oleObj name="Document" r:id="rId7" imgW="7377498" imgH="27228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7181"/>
                        <a:ext cx="7377498" cy="2722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2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299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346093"/>
              </p:ext>
            </p:extLst>
          </p:nvPr>
        </p:nvGraphicFramePr>
        <p:xfrm>
          <a:off x="914400" y="1143000"/>
          <a:ext cx="7301323" cy="142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Document" r:id="rId7" imgW="7301323" imgH="1422981" progId="Word.Document.12">
                  <p:embed/>
                </p:oleObj>
              </mc:Choice>
              <mc:Fallback>
                <p:oleObj name="Document" r:id="rId7" imgW="7301323" imgH="14229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422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590800"/>
            <a:ext cx="3035300" cy="88646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708549"/>
              </p:ext>
            </p:extLst>
          </p:nvPr>
        </p:nvGraphicFramePr>
        <p:xfrm>
          <a:off x="914400" y="3650047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Document" r:id="rId11" imgW="7301323" imgH="617153" progId="Word.Document.12">
                  <p:embed/>
                </p:oleObj>
              </mc:Choice>
              <mc:Fallback>
                <p:oleObj name="Document" r:id="rId11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3650047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10" y="4267200"/>
            <a:ext cx="2980690" cy="1179195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8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9763"/>
              </p:ext>
            </p:extLst>
          </p:nvPr>
        </p:nvGraphicFramePr>
        <p:xfrm>
          <a:off x="914400" y="685800"/>
          <a:ext cx="72929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Document" r:id="rId4" imgW="7301323" imgH="487889" progId="Word.Document.12">
                  <p:embed/>
                </p:oleObj>
              </mc:Choice>
              <mc:Fallback>
                <p:oleObj name="Document" r:id="rId4" imgW="7301323" imgH="4878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602543"/>
              </p:ext>
            </p:extLst>
          </p:nvPr>
        </p:nvGraphicFramePr>
        <p:xfrm>
          <a:off x="914400" y="1111833"/>
          <a:ext cx="7377498" cy="506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Document" r:id="rId7" imgW="7377498" imgH="5060367" progId="Word.Document.12">
                  <p:embed/>
                </p:oleObj>
              </mc:Choice>
              <mc:Fallback>
                <p:oleObj name="Document" r:id="rId7" imgW="7377498" imgH="5060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1833"/>
                        <a:ext cx="7377498" cy="5060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4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490619"/>
              </p:ext>
            </p:extLst>
          </p:nvPr>
        </p:nvGraphicFramePr>
        <p:xfrm>
          <a:off x="914400" y="685800"/>
          <a:ext cx="72929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Document" r:id="rId4" imgW="7301323" imgH="583307" progId="Word.Document.12">
                  <p:embed/>
                </p:oleObj>
              </mc:Choice>
              <mc:Fallback>
                <p:oleObj name="Document" r:id="rId4" imgW="7301323" imgH="5833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487529"/>
              </p:ext>
            </p:extLst>
          </p:nvPr>
        </p:nvGraphicFramePr>
        <p:xfrm>
          <a:off x="914400" y="1146175"/>
          <a:ext cx="7270750" cy="308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Document" r:id="rId7" imgW="7301323" imgH="3102688" progId="Word.Document.12">
                  <p:embed/>
                </p:oleObj>
              </mc:Choice>
              <mc:Fallback>
                <p:oleObj name="Document" r:id="rId7" imgW="7301323" imgH="31026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70750" cy="308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0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26444"/>
              </p:ext>
            </p:extLst>
          </p:nvPr>
        </p:nvGraphicFramePr>
        <p:xfrm>
          <a:off x="914400" y="685800"/>
          <a:ext cx="72929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Document" r:id="rId4" imgW="7301323" imgH="428478" progId="Word.Document.12">
                  <p:embed/>
                </p:oleObj>
              </mc:Choice>
              <mc:Fallback>
                <p:oleObj name="Document" r:id="rId4" imgW="7301323" imgH="4284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06442"/>
              </p:ext>
            </p:extLst>
          </p:nvPr>
        </p:nvGraphicFramePr>
        <p:xfrm>
          <a:off x="914400" y="1140496"/>
          <a:ext cx="7301323" cy="122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Document" r:id="rId7" imgW="7301323" imgH="1221704" progId="Word.Document.12">
                  <p:embed/>
                </p:oleObj>
              </mc:Choice>
              <mc:Fallback>
                <p:oleObj name="Document" r:id="rId7" imgW="7301323" imgH="1221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0496"/>
                        <a:ext cx="7301323" cy="1221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40" y="2362200"/>
            <a:ext cx="2486660" cy="51181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94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6458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7535"/>
              </p:ext>
            </p:extLst>
          </p:nvPr>
        </p:nvGraphicFramePr>
        <p:xfrm>
          <a:off x="914400" y="1143000"/>
          <a:ext cx="7301323" cy="1825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Document" r:id="rId7" imgW="7301323" imgH="1825894" progId="Word.Document.12">
                  <p:embed/>
                </p:oleObj>
              </mc:Choice>
              <mc:Fallback>
                <p:oleObj name="Document" r:id="rId7" imgW="7301323" imgH="18258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25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14980"/>
            <a:ext cx="1755140" cy="79502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0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08982"/>
              </p:ext>
            </p:extLst>
          </p:nvPr>
        </p:nvGraphicFramePr>
        <p:xfrm>
          <a:off x="914400" y="685800"/>
          <a:ext cx="7292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Document" r:id="rId4" imgW="7301323" imgH="559182" progId="Word.Document.12">
                  <p:embed/>
                </p:oleObj>
              </mc:Choice>
              <mc:Fallback>
                <p:oleObj name="Document" r:id="rId4" imgW="7301323" imgH="559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763639"/>
              </p:ext>
            </p:extLst>
          </p:nvPr>
        </p:nvGraphicFramePr>
        <p:xfrm>
          <a:off x="914400" y="1146175"/>
          <a:ext cx="7270750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Document" r:id="rId7" imgW="7301323" imgH="2422884" progId="Word.Document.12">
                  <p:embed/>
                </p:oleObj>
              </mc:Choice>
              <mc:Fallback>
                <p:oleObj name="Document" r:id="rId7" imgW="7301323" imgH="24228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70750" cy="240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3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38606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050039"/>
              </p:ext>
            </p:extLst>
          </p:nvPr>
        </p:nvGraphicFramePr>
        <p:xfrm>
          <a:off x="914400" y="11430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Document" r:id="rId7" imgW="7301323" imgH="2680331" progId="Word.Document.12">
                  <p:embed/>
                </p:oleObj>
              </mc:Choice>
              <mc:Fallback>
                <p:oleObj name="Document" r:id="rId7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7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28685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671106"/>
              </p:ext>
            </p:extLst>
          </p:nvPr>
        </p:nvGraphicFramePr>
        <p:xfrm>
          <a:off x="914400" y="1143000"/>
          <a:ext cx="7301323" cy="303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Document" r:id="rId7" imgW="7301323" imgH="3034636" progId="Word.Document.12">
                  <p:embed/>
                </p:oleObj>
              </mc:Choice>
              <mc:Fallback>
                <p:oleObj name="Document" r:id="rId7" imgW="7301323" imgH="3034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3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62954"/>
            <a:ext cx="7239000" cy="10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8518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1143000"/>
            <a:ext cx="3641725" cy="2728595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2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86455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998952"/>
              </p:ext>
            </p:extLst>
          </p:nvPr>
        </p:nvGraphicFramePr>
        <p:xfrm>
          <a:off x="914400" y="1143000"/>
          <a:ext cx="7280275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Document" r:id="rId7" imgW="7305951" imgH="2430445" progId="Word.Document.12">
                  <p:embed/>
                </p:oleObj>
              </mc:Choice>
              <mc:Fallback>
                <p:oleObj name="Document" r:id="rId7" imgW="7305951" imgH="2430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0275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5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92923"/>
              </p:ext>
            </p:extLst>
          </p:nvPr>
        </p:nvGraphicFramePr>
        <p:xfrm>
          <a:off x="914400" y="685800"/>
          <a:ext cx="72929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Document" r:id="rId4" imgW="7301323" imgH="487889" progId="Word.Document.12">
                  <p:embed/>
                </p:oleObj>
              </mc:Choice>
              <mc:Fallback>
                <p:oleObj name="Document" r:id="rId4" imgW="7301323" imgH="4878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34677"/>
              </p:ext>
            </p:extLst>
          </p:nvPr>
        </p:nvGraphicFramePr>
        <p:xfrm>
          <a:off x="914400" y="1146175"/>
          <a:ext cx="72707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Document" r:id="rId7" imgW="7301323" imgH="2037253" progId="Word.Document.12">
                  <p:embed/>
                </p:oleObj>
              </mc:Choice>
              <mc:Fallback>
                <p:oleObj name="Document" r:id="rId7" imgW="7301323" imgH="2037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70750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6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1751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66318"/>
              </p:ext>
            </p:extLst>
          </p:nvPr>
        </p:nvGraphicFramePr>
        <p:xfrm>
          <a:off x="914400" y="1145906"/>
          <a:ext cx="7301323" cy="1825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Document" r:id="rId7" imgW="7301323" imgH="1825894" progId="Word.Document.12">
                  <p:embed/>
                </p:oleObj>
              </mc:Choice>
              <mc:Fallback>
                <p:oleObj name="Document" r:id="rId7" imgW="7301323" imgH="18258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5906"/>
                        <a:ext cx="7301323" cy="1825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M:\Current projects\Java servlets and JSP\Manuscript\Chapter 04\4-17a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3045460"/>
            <a:ext cx="2359025" cy="1526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1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27050"/>
              </p:ext>
            </p:extLst>
          </p:nvPr>
        </p:nvGraphicFramePr>
        <p:xfrm>
          <a:off x="914400" y="685800"/>
          <a:ext cx="72929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Document" r:id="rId4" imgW="7301323" imgH="487889" progId="Word.Document.12">
                  <p:embed/>
                </p:oleObj>
              </mc:Choice>
              <mc:Fallback>
                <p:oleObj name="Document" r:id="rId4" imgW="7301323" imgH="4878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15048"/>
              </p:ext>
            </p:extLst>
          </p:nvPr>
        </p:nvGraphicFramePr>
        <p:xfrm>
          <a:off x="914400" y="1143000"/>
          <a:ext cx="7292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Document" r:id="rId7" imgW="7301323" imgH="916728" progId="Word.Document.12">
                  <p:embed/>
                </p:oleObj>
              </mc:Choice>
              <mc:Fallback>
                <p:oleObj name="Document" r:id="rId7" imgW="7301323" imgH="9167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M:\Current projects\Java servlets and JSP\Manuscript\Chapter 04\4-17b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70" y="1965960"/>
            <a:ext cx="2614930" cy="146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38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50813"/>
              </p:ext>
            </p:extLst>
          </p:nvPr>
        </p:nvGraphicFramePr>
        <p:xfrm>
          <a:off x="914400" y="685800"/>
          <a:ext cx="72929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Document" r:id="rId4" imgW="7301323" imgH="476007" progId="Word.Document.12">
                  <p:embed/>
                </p:oleObj>
              </mc:Choice>
              <mc:Fallback>
                <p:oleObj name="Document" r:id="rId4" imgW="7301323" imgH="4760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29000"/>
              </p:ext>
            </p:extLst>
          </p:nvPr>
        </p:nvGraphicFramePr>
        <p:xfrm>
          <a:off x="914400" y="1066800"/>
          <a:ext cx="7377498" cy="359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Document" r:id="rId7" imgW="7377498" imgH="3596339" progId="Word.Document.12">
                  <p:embed/>
                </p:oleObj>
              </mc:Choice>
              <mc:Fallback>
                <p:oleObj name="Document" r:id="rId7" imgW="7377498" imgH="35963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77498" cy="3596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3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84808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89181"/>
              </p:ext>
            </p:extLst>
          </p:nvPr>
        </p:nvGraphicFramePr>
        <p:xfrm>
          <a:off x="914400" y="1100814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Document" r:id="rId7" imgW="7301323" imgH="2329267" progId="Word.Document.12">
                  <p:embed/>
                </p:oleObj>
              </mc:Choice>
              <mc:Fallback>
                <p:oleObj name="Document" r:id="rId7" imgW="7301323" imgH="232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0814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9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57576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39833"/>
              </p:ext>
            </p:extLst>
          </p:nvPr>
        </p:nvGraphicFramePr>
        <p:xfrm>
          <a:off x="914400" y="1143000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cument" r:id="rId7" imgW="7301323" imgH="1744159" progId="Word.Document.12">
                  <p:embed/>
                </p:oleObj>
              </mc:Choice>
              <mc:Fallback>
                <p:oleObj name="Document" r:id="rId7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1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0216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493817"/>
              </p:ext>
            </p:extLst>
          </p:nvPr>
        </p:nvGraphicFramePr>
        <p:xfrm>
          <a:off x="914400" y="1125537"/>
          <a:ext cx="7362825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Document" r:id="rId7" imgW="7377498" imgH="5061807" progId="Word.Document.12">
                  <p:embed/>
                </p:oleObj>
              </mc:Choice>
              <mc:Fallback>
                <p:oleObj name="Document" r:id="rId7" imgW="7377498" imgH="5061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5537"/>
                        <a:ext cx="7362825" cy="504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6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6988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844915"/>
              </p:ext>
            </p:extLst>
          </p:nvPr>
        </p:nvGraphicFramePr>
        <p:xfrm>
          <a:off x="914400" y="1143000"/>
          <a:ext cx="7300912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cument" r:id="rId7" imgW="7301323" imgH="1832376" progId="Word.Document.12">
                  <p:embed/>
                </p:oleObj>
              </mc:Choice>
              <mc:Fallback>
                <p:oleObj name="Document" r:id="rId7" imgW="7301323" imgH="18323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83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8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1344</Words>
  <Application>Microsoft Office PowerPoint</Application>
  <PresentationFormat>On-screen Show (4:3)</PresentationFormat>
  <Paragraphs>268</Paragraphs>
  <Slides>66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test</cp:lastModifiedBy>
  <cp:revision>54</cp:revision>
  <dcterms:created xsi:type="dcterms:W3CDTF">2010-11-30T18:46:51Z</dcterms:created>
  <dcterms:modified xsi:type="dcterms:W3CDTF">2015-07-01T18:20:49Z</dcterms:modified>
</cp:coreProperties>
</file>