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1"/>
  </p:notesMasterIdLst>
  <p:handoutMasterIdLst>
    <p:handoutMasterId r:id="rId62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3" d="100"/>
          <a:sy n="83" d="100"/>
        </p:scale>
        <p:origin x="-90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6/10/2014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19.docx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Document21.docx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Word_Document24.docx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emf"/><Relationship Id="rId5" Type="http://schemas.openxmlformats.org/officeDocument/2006/relationships/package" Target="../embeddings/Microsoft_Word_Document27.docx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1.png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emf"/><Relationship Id="rId5" Type="http://schemas.openxmlformats.org/officeDocument/2006/relationships/package" Target="../embeddings/Microsoft_Word_Document30.docx"/><Relationship Id="rId4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5.emf"/><Relationship Id="rId5" Type="http://schemas.openxmlformats.org/officeDocument/2006/relationships/package" Target="../embeddings/Microsoft_Word_Document32.docx"/><Relationship Id="rId4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Word_Document34.docx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Word_Document36.docx"/><Relationship Id="rId4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1.emf"/><Relationship Id="rId5" Type="http://schemas.openxmlformats.org/officeDocument/2006/relationships/package" Target="../embeddings/Microsoft_Word_Document38.docx"/><Relationship Id="rId4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3.emf"/><Relationship Id="rId5" Type="http://schemas.openxmlformats.org/officeDocument/2006/relationships/package" Target="../embeddings/Microsoft_Word_Document40.docx"/><Relationship Id="rId4" Type="http://schemas.openxmlformats.org/officeDocument/2006/relationships/image" Target="../media/image4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5.emf"/><Relationship Id="rId5" Type="http://schemas.openxmlformats.org/officeDocument/2006/relationships/package" Target="../embeddings/Microsoft_Word_Document42.docx"/><Relationship Id="rId4" Type="http://schemas.openxmlformats.org/officeDocument/2006/relationships/image" Target="../media/image4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7.emf"/><Relationship Id="rId5" Type="http://schemas.openxmlformats.org/officeDocument/2006/relationships/package" Target="../embeddings/Microsoft_Word_Document44.docx"/><Relationship Id="rId4" Type="http://schemas.openxmlformats.org/officeDocument/2006/relationships/image" Target="../media/image4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9.emf"/><Relationship Id="rId5" Type="http://schemas.openxmlformats.org/officeDocument/2006/relationships/package" Target="../embeddings/Microsoft_Word_Document46.docx"/><Relationship Id="rId4" Type="http://schemas.openxmlformats.org/officeDocument/2006/relationships/image" Target="../media/image4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1.emf"/><Relationship Id="rId5" Type="http://schemas.openxmlformats.org/officeDocument/2006/relationships/package" Target="../embeddings/Microsoft_Word_Document48.docx"/><Relationship Id="rId4" Type="http://schemas.openxmlformats.org/officeDocument/2006/relationships/image" Target="../media/image5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3.emf"/><Relationship Id="rId5" Type="http://schemas.openxmlformats.org/officeDocument/2006/relationships/package" Target="../embeddings/Microsoft_Word_Document50.docx"/><Relationship Id="rId4" Type="http://schemas.openxmlformats.org/officeDocument/2006/relationships/image" Target="../media/image5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55.png"/><Relationship Id="rId4" Type="http://schemas.openxmlformats.org/officeDocument/2006/relationships/image" Target="../media/image5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7.emf"/><Relationship Id="rId5" Type="http://schemas.openxmlformats.org/officeDocument/2006/relationships/package" Target="../embeddings/Microsoft_Word_Document53.docx"/><Relationship Id="rId4" Type="http://schemas.openxmlformats.org/officeDocument/2006/relationships/image" Target="../media/image5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Document5.docx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9.emf"/><Relationship Id="rId5" Type="http://schemas.openxmlformats.org/officeDocument/2006/relationships/package" Target="../embeddings/Microsoft_Word_Document55.docx"/><Relationship Id="rId4" Type="http://schemas.openxmlformats.org/officeDocument/2006/relationships/image" Target="../media/image5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1.emf"/><Relationship Id="rId5" Type="http://schemas.openxmlformats.org/officeDocument/2006/relationships/package" Target="../embeddings/Microsoft_Word_Document57.docx"/><Relationship Id="rId4" Type="http://schemas.openxmlformats.org/officeDocument/2006/relationships/image" Target="../media/image6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3.emf"/><Relationship Id="rId5" Type="http://schemas.openxmlformats.org/officeDocument/2006/relationships/package" Target="../embeddings/Microsoft_Word_Document59.docx"/><Relationship Id="rId4" Type="http://schemas.openxmlformats.org/officeDocument/2006/relationships/image" Target="../media/image6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5.emf"/><Relationship Id="rId5" Type="http://schemas.openxmlformats.org/officeDocument/2006/relationships/package" Target="../embeddings/Microsoft_Word_Document61.docx"/><Relationship Id="rId4" Type="http://schemas.openxmlformats.org/officeDocument/2006/relationships/image" Target="../media/image6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7.emf"/><Relationship Id="rId5" Type="http://schemas.openxmlformats.org/officeDocument/2006/relationships/package" Target="../embeddings/Microsoft_Word_Document63.docx"/><Relationship Id="rId4" Type="http://schemas.openxmlformats.org/officeDocument/2006/relationships/image" Target="../media/image6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9.emf"/><Relationship Id="rId5" Type="http://schemas.openxmlformats.org/officeDocument/2006/relationships/package" Target="../embeddings/Microsoft_Word_Document65.docx"/><Relationship Id="rId4" Type="http://schemas.openxmlformats.org/officeDocument/2006/relationships/image" Target="../media/image6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1.emf"/><Relationship Id="rId5" Type="http://schemas.openxmlformats.org/officeDocument/2006/relationships/package" Target="../embeddings/Microsoft_Word_Document67.docx"/><Relationship Id="rId4" Type="http://schemas.openxmlformats.org/officeDocument/2006/relationships/image" Target="../media/image7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3.emf"/><Relationship Id="rId5" Type="http://schemas.openxmlformats.org/officeDocument/2006/relationships/package" Target="../embeddings/Microsoft_Word_Document69.docx"/><Relationship Id="rId4" Type="http://schemas.openxmlformats.org/officeDocument/2006/relationships/image" Target="../media/image7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5.emf"/><Relationship Id="rId5" Type="http://schemas.openxmlformats.org/officeDocument/2006/relationships/package" Target="../embeddings/Microsoft_Word_Document71.docx"/><Relationship Id="rId4" Type="http://schemas.openxmlformats.org/officeDocument/2006/relationships/image" Target="../media/image7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77.emf"/><Relationship Id="rId5" Type="http://schemas.openxmlformats.org/officeDocument/2006/relationships/package" Target="../embeddings/Microsoft_Word_Document73.docx"/><Relationship Id="rId4" Type="http://schemas.openxmlformats.org/officeDocument/2006/relationships/image" Target="../media/image7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79.emf"/><Relationship Id="rId5" Type="http://schemas.openxmlformats.org/officeDocument/2006/relationships/package" Target="../embeddings/Microsoft_Word_Document75.docx"/><Relationship Id="rId4" Type="http://schemas.openxmlformats.org/officeDocument/2006/relationships/image" Target="../media/image7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81.emf"/><Relationship Id="rId5" Type="http://schemas.openxmlformats.org/officeDocument/2006/relationships/package" Target="../embeddings/Microsoft_Word_Document77.docx"/><Relationship Id="rId4" Type="http://schemas.openxmlformats.org/officeDocument/2006/relationships/image" Target="../media/image8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83.emf"/><Relationship Id="rId5" Type="http://schemas.openxmlformats.org/officeDocument/2006/relationships/package" Target="../embeddings/Microsoft_Word_Document79.docx"/><Relationship Id="rId4" Type="http://schemas.openxmlformats.org/officeDocument/2006/relationships/image" Target="../media/image8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85.emf"/><Relationship Id="rId5" Type="http://schemas.openxmlformats.org/officeDocument/2006/relationships/package" Target="../embeddings/Microsoft_Word_Document81.docx"/><Relationship Id="rId4" Type="http://schemas.openxmlformats.org/officeDocument/2006/relationships/image" Target="../media/image8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87.png"/><Relationship Id="rId4" Type="http://schemas.openxmlformats.org/officeDocument/2006/relationships/image" Target="../media/image8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89.emf"/><Relationship Id="rId5" Type="http://schemas.openxmlformats.org/officeDocument/2006/relationships/package" Target="../embeddings/Microsoft_Word_Document84.docx"/><Relationship Id="rId4" Type="http://schemas.openxmlformats.org/officeDocument/2006/relationships/image" Target="../media/image88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91.png"/><Relationship Id="rId4" Type="http://schemas.openxmlformats.org/officeDocument/2006/relationships/image" Target="../media/image90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93.emf"/><Relationship Id="rId5" Type="http://schemas.openxmlformats.org/officeDocument/2006/relationships/package" Target="../embeddings/Microsoft_Word_Document87.docx"/><Relationship Id="rId4" Type="http://schemas.openxmlformats.org/officeDocument/2006/relationships/image" Target="../media/image9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8.docx"/><Relationship Id="rId7" Type="http://schemas.openxmlformats.org/officeDocument/2006/relationships/image" Target="../media/image9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package" Target="../embeddings/Microsoft_Word_Document89.docx"/><Relationship Id="rId5" Type="http://schemas.openxmlformats.org/officeDocument/2006/relationships/image" Target="../media/image96.png"/><Relationship Id="rId4" Type="http://schemas.openxmlformats.org/officeDocument/2006/relationships/image" Target="../media/image94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98.emf"/><Relationship Id="rId5" Type="http://schemas.openxmlformats.org/officeDocument/2006/relationships/package" Target="../embeddings/Microsoft_Word_Document91.docx"/><Relationship Id="rId4" Type="http://schemas.openxmlformats.org/officeDocument/2006/relationships/image" Target="../media/image9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Document9.docx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00.emf"/><Relationship Id="rId5" Type="http://schemas.openxmlformats.org/officeDocument/2006/relationships/package" Target="../embeddings/Microsoft_Word_Document93.docx"/><Relationship Id="rId4" Type="http://schemas.openxmlformats.org/officeDocument/2006/relationships/image" Target="../media/image9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02.emf"/><Relationship Id="rId5" Type="http://schemas.openxmlformats.org/officeDocument/2006/relationships/package" Target="../embeddings/Microsoft_Word_Document95.docx"/><Relationship Id="rId4" Type="http://schemas.openxmlformats.org/officeDocument/2006/relationships/image" Target="../media/image101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04.emf"/><Relationship Id="rId5" Type="http://schemas.openxmlformats.org/officeDocument/2006/relationships/package" Target="../embeddings/Microsoft_Word_Document97.docx"/><Relationship Id="rId4" Type="http://schemas.openxmlformats.org/officeDocument/2006/relationships/image" Target="../media/image10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06.emf"/><Relationship Id="rId5" Type="http://schemas.openxmlformats.org/officeDocument/2006/relationships/package" Target="../embeddings/Microsoft_Word_Document99.docx"/><Relationship Id="rId4" Type="http://schemas.openxmlformats.org/officeDocument/2006/relationships/image" Target="../media/image105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08.emf"/><Relationship Id="rId5" Type="http://schemas.openxmlformats.org/officeDocument/2006/relationships/package" Target="../embeddings/Microsoft_Word_Document101.docx"/><Relationship Id="rId4" Type="http://schemas.openxmlformats.org/officeDocument/2006/relationships/image" Target="../media/image107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10.emf"/><Relationship Id="rId5" Type="http://schemas.openxmlformats.org/officeDocument/2006/relationships/package" Target="../embeddings/Microsoft_Word_Document103.docx"/><Relationship Id="rId4" Type="http://schemas.openxmlformats.org/officeDocument/2006/relationships/image" Target="../media/image109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12.emf"/><Relationship Id="rId5" Type="http://schemas.openxmlformats.org/officeDocument/2006/relationships/package" Target="../embeddings/Microsoft_Word_Document105.docx"/><Relationship Id="rId4" Type="http://schemas.openxmlformats.org/officeDocument/2006/relationships/image" Target="../media/image111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14.emf"/><Relationship Id="rId5" Type="http://schemas.openxmlformats.org/officeDocument/2006/relationships/package" Target="../embeddings/Microsoft_Word_Document107.docx"/><Relationship Id="rId4" Type="http://schemas.openxmlformats.org/officeDocument/2006/relationships/image" Target="../media/image11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16.emf"/><Relationship Id="rId5" Type="http://schemas.openxmlformats.org/officeDocument/2006/relationships/package" Target="../embeddings/Microsoft_Word_Document109.docx"/><Relationship Id="rId4" Type="http://schemas.openxmlformats.org/officeDocument/2006/relationships/image" Target="../media/image115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18.emf"/><Relationship Id="rId5" Type="http://schemas.openxmlformats.org/officeDocument/2006/relationships/package" Target="../embeddings/Microsoft_Word_Document111.docx"/><Relationship Id="rId4" Type="http://schemas.openxmlformats.org/officeDocument/2006/relationships/image" Target="../media/image1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Document11.docx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Document13.docx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15.docx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Document17.docx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42326"/>
              </p:ext>
            </p:extLst>
          </p:nvPr>
        </p:nvGraphicFramePr>
        <p:xfrm>
          <a:off x="914400" y="1600200"/>
          <a:ext cx="7301323" cy="3101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name="Document" r:id="rId3" imgW="7301323" imgH="3101248" progId="Word.Document.12">
                  <p:embed/>
                </p:oleObj>
              </mc:Choice>
              <mc:Fallback>
                <p:oleObj name="Document" r:id="rId3" imgW="7301323" imgH="3101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3101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9669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493936"/>
              </p:ext>
            </p:extLst>
          </p:nvPr>
        </p:nvGraphicFramePr>
        <p:xfrm>
          <a:off x="914400" y="1080432"/>
          <a:ext cx="7301323" cy="2881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7" name="Document" r:id="rId5" imgW="7301323" imgH="2881968" progId="Word.Document.12">
                  <p:embed/>
                </p:oleObj>
              </mc:Choice>
              <mc:Fallback>
                <p:oleObj name="Document" r:id="rId5" imgW="7301323" imgH="28819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80432"/>
                        <a:ext cx="7301323" cy="2881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6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561653"/>
              </p:ext>
            </p:extLst>
          </p:nvPr>
        </p:nvGraphicFramePr>
        <p:xfrm>
          <a:off x="914400" y="685800"/>
          <a:ext cx="72929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2" name="Document" r:id="rId3" imgW="7301323" imgH="789625" progId="Word.Document.12">
                  <p:embed/>
                </p:oleObj>
              </mc:Choice>
              <mc:Fallback>
                <p:oleObj name="Document" r:id="rId3" imgW="7301323" imgH="7896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318170"/>
              </p:ext>
            </p:extLst>
          </p:nvPr>
        </p:nvGraphicFramePr>
        <p:xfrm>
          <a:off x="914400" y="1081087"/>
          <a:ext cx="7300912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3" name="Document" r:id="rId5" imgW="7301323" imgH="1510117" progId="Word.Document.12">
                  <p:embed/>
                </p:oleObj>
              </mc:Choice>
              <mc:Fallback>
                <p:oleObj name="Document" r:id="rId5" imgW="7301323" imgH="15101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81087"/>
                        <a:ext cx="7300912" cy="150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82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2372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143000"/>
            <a:ext cx="732744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694654"/>
              </p:ext>
            </p:extLst>
          </p:nvPr>
        </p:nvGraphicFramePr>
        <p:xfrm>
          <a:off x="914400" y="685800"/>
          <a:ext cx="72929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Document" r:id="rId3" imgW="7301323" imgH="870999" progId="Word.Document.12">
                  <p:embed/>
                </p:oleObj>
              </mc:Choice>
              <mc:Fallback>
                <p:oleObj name="Document" r:id="rId3" imgW="7301323" imgH="8709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175760"/>
              </p:ext>
            </p:extLst>
          </p:nvPr>
        </p:nvGraphicFramePr>
        <p:xfrm>
          <a:off x="914400" y="1114425"/>
          <a:ext cx="7300912" cy="460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Document" r:id="rId5" imgW="7301323" imgH="4620366" progId="Word.Document.12">
                  <p:embed/>
                </p:oleObj>
              </mc:Choice>
              <mc:Fallback>
                <p:oleObj name="Document" r:id="rId5" imgW="7301323" imgH="46203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14425"/>
                        <a:ext cx="7300912" cy="460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7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31705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37285"/>
            <a:ext cx="7314287" cy="29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17477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01020"/>
              </p:ext>
            </p:extLst>
          </p:nvPr>
        </p:nvGraphicFramePr>
        <p:xfrm>
          <a:off x="914400" y="1082675"/>
          <a:ext cx="7300912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7" name="Document" r:id="rId5" imgW="7301323" imgH="4421610" progId="Word.Document.12">
                  <p:embed/>
                </p:oleObj>
              </mc:Choice>
              <mc:Fallback>
                <p:oleObj name="Document" r:id="rId5" imgW="7301323" imgH="44216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82675"/>
                        <a:ext cx="7300912" cy="440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80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598171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3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1447800"/>
            <a:ext cx="5149850" cy="2500630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89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53117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498533"/>
              </p:ext>
            </p:extLst>
          </p:nvPr>
        </p:nvGraphicFramePr>
        <p:xfrm>
          <a:off x="914400" y="1068388"/>
          <a:ext cx="7289800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3" name="Document" r:id="rId5" imgW="7377498" imgH="5045964" progId="Word.Document.12">
                  <p:embed/>
                </p:oleObj>
              </mc:Choice>
              <mc:Fallback>
                <p:oleObj name="Document" r:id="rId5" imgW="7377498" imgH="50459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8388"/>
                        <a:ext cx="7289800" cy="497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2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04382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249799"/>
              </p:ext>
            </p:extLst>
          </p:nvPr>
        </p:nvGraphicFramePr>
        <p:xfrm>
          <a:off x="914400" y="10668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7" name="Document" r:id="rId5" imgW="7301323" imgH="4266421" progId="Word.Document.12">
                  <p:embed/>
                </p:oleObj>
              </mc:Choice>
              <mc:Fallback>
                <p:oleObj name="Document" r:id="rId5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2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725460"/>
              </p:ext>
            </p:extLst>
          </p:nvPr>
        </p:nvGraphicFramePr>
        <p:xfrm>
          <a:off x="914400" y="685800"/>
          <a:ext cx="72929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2" name="Document" r:id="rId3" imgW="7301323" imgH="487529" progId="Word.Document.12">
                  <p:embed/>
                </p:oleObj>
              </mc:Choice>
              <mc:Fallback>
                <p:oleObj name="Document" r:id="rId3" imgW="7301323" imgH="4875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486611"/>
              </p:ext>
            </p:extLst>
          </p:nvPr>
        </p:nvGraphicFramePr>
        <p:xfrm>
          <a:off x="914400" y="1133144"/>
          <a:ext cx="7377498" cy="336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3" name="Document" r:id="rId5" imgW="7377498" imgH="3363016" progId="Word.Document.12">
                  <p:embed/>
                </p:oleObj>
              </mc:Choice>
              <mc:Fallback>
                <p:oleObj name="Document" r:id="rId5" imgW="7377498" imgH="33630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33144"/>
                        <a:ext cx="7377498" cy="3362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15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573827"/>
              </p:ext>
            </p:extLst>
          </p:nvPr>
        </p:nvGraphicFramePr>
        <p:xfrm>
          <a:off x="914400" y="685800"/>
          <a:ext cx="72929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Document" r:id="rId3" imgW="7301323" imgH="532538" progId="Word.Document.12">
                  <p:embed/>
                </p:oleObj>
              </mc:Choice>
              <mc:Fallback>
                <p:oleObj name="Document" r:id="rId3" imgW="7301323" imgH="5325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007692"/>
              </p:ext>
            </p:extLst>
          </p:nvPr>
        </p:nvGraphicFramePr>
        <p:xfrm>
          <a:off x="914400" y="1135063"/>
          <a:ext cx="7300912" cy="404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5" name="Document" r:id="rId5" imgW="7301323" imgH="4047141" progId="Word.Document.12">
                  <p:embed/>
                </p:oleObj>
              </mc:Choice>
              <mc:Fallback>
                <p:oleObj name="Document" r:id="rId5" imgW="7301323" imgH="40471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35063"/>
                        <a:ext cx="7300912" cy="404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7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56192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255307"/>
              </p:ext>
            </p:extLst>
          </p:nvPr>
        </p:nvGraphicFramePr>
        <p:xfrm>
          <a:off x="914400" y="1143000"/>
          <a:ext cx="7300912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1" name="Document" r:id="rId5" imgW="7301323" imgH="2508579" progId="Word.Document.12">
                  <p:embed/>
                </p:oleObj>
              </mc:Choice>
              <mc:Fallback>
                <p:oleObj name="Document" r:id="rId5" imgW="7301323" imgH="25085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50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1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310128"/>
              </p:ext>
            </p:extLst>
          </p:nvPr>
        </p:nvGraphicFramePr>
        <p:xfrm>
          <a:off x="914400" y="685800"/>
          <a:ext cx="7302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4" name="Document" r:id="rId3" imgW="7301323" imgH="875320" progId="Word.Document.12">
                  <p:embed/>
                </p:oleObj>
              </mc:Choice>
              <mc:Fallback>
                <p:oleObj name="Document" r:id="rId3" imgW="7301323" imgH="8753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78525"/>
              </p:ext>
            </p:extLst>
          </p:nvPr>
        </p:nvGraphicFramePr>
        <p:xfrm>
          <a:off x="914400" y="1143000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5" name="Document" r:id="rId5" imgW="7301323" imgH="1649462" progId="Word.Document.12">
                  <p:embed/>
                </p:oleObj>
              </mc:Choice>
              <mc:Fallback>
                <p:oleObj name="Document" r:id="rId5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00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703056"/>
              </p:ext>
            </p:extLst>
          </p:nvPr>
        </p:nvGraphicFramePr>
        <p:xfrm>
          <a:off x="914400" y="685800"/>
          <a:ext cx="73025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0" name="Document" r:id="rId3" imgW="7301323" imgH="746057" progId="Word.Document.12">
                  <p:embed/>
                </p:oleObj>
              </mc:Choice>
              <mc:Fallback>
                <p:oleObj name="Document" r:id="rId3" imgW="7301323" imgH="746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322895"/>
              </p:ext>
            </p:extLst>
          </p:nvPr>
        </p:nvGraphicFramePr>
        <p:xfrm>
          <a:off x="914400" y="1143000"/>
          <a:ext cx="7560585" cy="475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1" name="Document" r:id="rId5" imgW="7560585" imgH="4752150" progId="Word.Document.12">
                  <p:embed/>
                </p:oleObj>
              </mc:Choice>
              <mc:Fallback>
                <p:oleObj name="Document" r:id="rId5" imgW="7560585" imgH="47521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560585" cy="475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21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896083"/>
              </p:ext>
            </p:extLst>
          </p:nvPr>
        </p:nvGraphicFramePr>
        <p:xfrm>
          <a:off x="914400" y="685800"/>
          <a:ext cx="73025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2" name="Document" r:id="rId3" imgW="7301323" imgH="707890" progId="Word.Document.12">
                  <p:embed/>
                </p:oleObj>
              </mc:Choice>
              <mc:Fallback>
                <p:oleObj name="Document" r:id="rId3" imgW="7301323" imgH="7078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80646"/>
              </p:ext>
            </p:extLst>
          </p:nvPr>
        </p:nvGraphicFramePr>
        <p:xfrm>
          <a:off x="914400" y="1143000"/>
          <a:ext cx="7300912" cy="312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3" name="Document" r:id="rId5" imgW="7301323" imgH="3123212" progId="Word.Document.12">
                  <p:embed/>
                </p:oleObj>
              </mc:Choice>
              <mc:Fallback>
                <p:oleObj name="Document" r:id="rId5" imgW="7301323" imgH="31232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12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30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501916"/>
              </p:ext>
            </p:extLst>
          </p:nvPr>
        </p:nvGraphicFramePr>
        <p:xfrm>
          <a:off x="914400" y="685800"/>
          <a:ext cx="73025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6" name="Document" r:id="rId3" imgW="7301323" imgH="591948" progId="Word.Document.12">
                  <p:embed/>
                </p:oleObj>
              </mc:Choice>
              <mc:Fallback>
                <p:oleObj name="Document" r:id="rId3" imgW="7301323" imgH="5919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866124"/>
              </p:ext>
            </p:extLst>
          </p:nvPr>
        </p:nvGraphicFramePr>
        <p:xfrm>
          <a:off x="914400" y="1120775"/>
          <a:ext cx="7361238" cy="366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7" name="Document" r:id="rId5" imgW="7377498" imgH="3685275" progId="Word.Document.12">
                  <p:embed/>
                </p:oleObj>
              </mc:Choice>
              <mc:Fallback>
                <p:oleObj name="Document" r:id="rId5" imgW="7377498" imgH="36852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0775"/>
                        <a:ext cx="7361238" cy="3668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2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80908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189264"/>
              </p:ext>
            </p:extLst>
          </p:nvPr>
        </p:nvGraphicFramePr>
        <p:xfrm>
          <a:off x="914400" y="1081087"/>
          <a:ext cx="7300912" cy="310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1" name="Document" r:id="rId5" imgW="7301323" imgH="3110610" progId="Word.Document.12">
                  <p:embed/>
                </p:oleObj>
              </mc:Choice>
              <mc:Fallback>
                <p:oleObj name="Document" r:id="rId5" imgW="7301323" imgH="31106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81087"/>
                        <a:ext cx="7300912" cy="310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37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78294"/>
              </p:ext>
            </p:extLst>
          </p:nvPr>
        </p:nvGraphicFramePr>
        <p:xfrm>
          <a:off x="914400" y="685800"/>
          <a:ext cx="73025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4" name="Document" r:id="rId3" imgW="7301323" imgH="566024" progId="Word.Document.12">
                  <p:embed/>
                </p:oleObj>
              </mc:Choice>
              <mc:Fallback>
                <p:oleObj name="Document" r:id="rId3" imgW="7301323" imgH="5660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640783"/>
              </p:ext>
            </p:extLst>
          </p:nvPr>
        </p:nvGraphicFramePr>
        <p:xfrm>
          <a:off x="914400" y="1129652"/>
          <a:ext cx="7560585" cy="1461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5" name="Document" r:id="rId5" imgW="7560585" imgH="1460787" progId="Word.Document.12">
                  <p:embed/>
                </p:oleObj>
              </mc:Choice>
              <mc:Fallback>
                <p:oleObj name="Document" r:id="rId5" imgW="7560585" imgH="14607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9652"/>
                        <a:ext cx="7560585" cy="1461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67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016212"/>
              </p:ext>
            </p:extLst>
          </p:nvPr>
        </p:nvGraphicFramePr>
        <p:xfrm>
          <a:off x="914400" y="685800"/>
          <a:ext cx="73025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8" name="Document" r:id="rId3" imgW="7301323" imgH="759379" progId="Word.Document.12">
                  <p:embed/>
                </p:oleObj>
              </mc:Choice>
              <mc:Fallback>
                <p:oleObj name="Document" r:id="rId3" imgW="7301323" imgH="7593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60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098922"/>
              </p:ext>
            </p:extLst>
          </p:nvPr>
        </p:nvGraphicFramePr>
        <p:xfrm>
          <a:off x="914400" y="1120775"/>
          <a:ext cx="73025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9" name="Document" r:id="rId5" imgW="7301323" imgH="2535944" progId="Word.Document.12">
                  <p:embed/>
                </p:oleObj>
              </mc:Choice>
              <mc:Fallback>
                <p:oleObj name="Document" r:id="rId5" imgW="7301323" imgH="25359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0775"/>
                        <a:ext cx="7302500" cy="253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68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43776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143000"/>
            <a:ext cx="730348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40602"/>
              </p:ext>
            </p:extLst>
          </p:nvPr>
        </p:nvGraphicFramePr>
        <p:xfrm>
          <a:off x="914400" y="685800"/>
          <a:ext cx="730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7" name="Document" r:id="rId3" imgW="7301323" imgH="913487" progId="Word.Document.12">
                  <p:embed/>
                </p:oleObj>
              </mc:Choice>
              <mc:Fallback>
                <p:oleObj name="Document" r:id="rId3" imgW="7301323" imgH="9134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145133"/>
              </p:ext>
            </p:extLst>
          </p:nvPr>
        </p:nvGraphicFramePr>
        <p:xfrm>
          <a:off x="914400" y="1143000"/>
          <a:ext cx="7300912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8" name="Document" r:id="rId5" imgW="7301323" imgH="1471950" progId="Word.Document.12">
                  <p:embed/>
                </p:oleObj>
              </mc:Choice>
              <mc:Fallback>
                <p:oleObj name="Document" r:id="rId5" imgW="7301323" imgH="14719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47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6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791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747104"/>
              </p:ext>
            </p:extLst>
          </p:nvPr>
        </p:nvGraphicFramePr>
        <p:xfrm>
          <a:off x="914400" y="1095898"/>
          <a:ext cx="7301323" cy="4923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9" name="Document" r:id="rId5" imgW="7301323" imgH="4923902" progId="Word.Document.12">
                  <p:embed/>
                </p:oleObj>
              </mc:Choice>
              <mc:Fallback>
                <p:oleObj name="Document" r:id="rId5" imgW="7301323" imgH="49239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95898"/>
                        <a:ext cx="7301323" cy="4923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0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52966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894084"/>
              </p:ext>
            </p:extLst>
          </p:nvPr>
        </p:nvGraphicFramePr>
        <p:xfrm>
          <a:off x="914400" y="1143000"/>
          <a:ext cx="7300912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1" name="Document" r:id="rId5" imgW="7301323" imgH="4091789" progId="Word.Document.12">
                  <p:embed/>
                </p:oleObj>
              </mc:Choice>
              <mc:Fallback>
                <p:oleObj name="Document" r:id="rId5" imgW="7301323" imgH="4091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09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6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190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184734"/>
              </p:ext>
            </p:extLst>
          </p:nvPr>
        </p:nvGraphicFramePr>
        <p:xfrm>
          <a:off x="914400" y="1143000"/>
          <a:ext cx="7300912" cy="469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5" name="Document" r:id="rId5" imgW="7301323" imgH="4695260" progId="Word.Document.12">
                  <p:embed/>
                </p:oleObj>
              </mc:Choice>
              <mc:Fallback>
                <p:oleObj name="Document" r:id="rId5" imgW="7301323" imgH="46952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69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91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964083"/>
              </p:ext>
            </p:extLst>
          </p:nvPr>
        </p:nvGraphicFramePr>
        <p:xfrm>
          <a:off x="914400" y="685800"/>
          <a:ext cx="73025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8" name="Document" r:id="rId3" imgW="7301323" imgH="643078" progId="Word.Document.12">
                  <p:embed/>
                </p:oleObj>
              </mc:Choice>
              <mc:Fallback>
                <p:oleObj name="Document" r:id="rId3" imgW="7301323" imgH="6430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334448"/>
              </p:ext>
            </p:extLst>
          </p:nvPr>
        </p:nvGraphicFramePr>
        <p:xfrm>
          <a:off x="914400" y="1143000"/>
          <a:ext cx="730091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9" name="Document" r:id="rId5" imgW="7301323" imgH="4896897" progId="Word.Document.12">
                  <p:embed/>
                </p:oleObj>
              </mc:Choice>
              <mc:Fallback>
                <p:oleObj name="Document" r:id="rId5" imgW="7301323" imgH="489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4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59259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434824"/>
              </p:ext>
            </p:extLst>
          </p:nvPr>
        </p:nvGraphicFramePr>
        <p:xfrm>
          <a:off x="914400" y="1143000"/>
          <a:ext cx="730091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3" name="Document" r:id="rId5" imgW="7301323" imgH="4896897" progId="Word.Document.12">
                  <p:embed/>
                </p:oleObj>
              </mc:Choice>
              <mc:Fallback>
                <p:oleObj name="Document" r:id="rId5" imgW="7301323" imgH="489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81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69410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813508"/>
              </p:ext>
            </p:extLst>
          </p:nvPr>
        </p:nvGraphicFramePr>
        <p:xfrm>
          <a:off x="914400" y="1090612"/>
          <a:ext cx="7300912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7" name="Document" r:id="rId5" imgW="7301323" imgH="4091789" progId="Word.Document.12">
                  <p:embed/>
                </p:oleObj>
              </mc:Choice>
              <mc:Fallback>
                <p:oleObj name="Document" r:id="rId5" imgW="7301323" imgH="4091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90612"/>
                        <a:ext cx="7300912" cy="409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82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81600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295419"/>
              </p:ext>
            </p:extLst>
          </p:nvPr>
        </p:nvGraphicFramePr>
        <p:xfrm>
          <a:off x="914400" y="1088027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1" name="Document" r:id="rId5" imgW="7301323" imgH="2036173" progId="Word.Document.12">
                  <p:embed/>
                </p:oleObj>
              </mc:Choice>
              <mc:Fallback>
                <p:oleObj name="Document" r:id="rId5" imgW="7301323" imgH="2036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88027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0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70051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5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145852"/>
              </p:ext>
            </p:extLst>
          </p:nvPr>
        </p:nvGraphicFramePr>
        <p:xfrm>
          <a:off x="914400" y="1130300"/>
          <a:ext cx="7300912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6" name="Document" r:id="rId5" imgW="7301323" imgH="2680331" progId="Word.Document.12">
                  <p:embed/>
                </p:oleObj>
              </mc:Choice>
              <mc:Fallback>
                <p:oleObj name="Document" r:id="rId5" imgW="7301323" imgH="26803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30300"/>
                        <a:ext cx="7300912" cy="267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29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36420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948556"/>
              </p:ext>
            </p:extLst>
          </p:nvPr>
        </p:nvGraphicFramePr>
        <p:xfrm>
          <a:off x="914400" y="1118264"/>
          <a:ext cx="7560585" cy="4672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9" name="Document" r:id="rId5" imgW="7560585" imgH="4672936" progId="Word.Document.12">
                  <p:embed/>
                </p:oleObj>
              </mc:Choice>
              <mc:Fallback>
                <p:oleObj name="Document" r:id="rId5" imgW="7560585" imgH="46729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18264"/>
                        <a:ext cx="7560585" cy="4672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36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211702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2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684103"/>
              </p:ext>
            </p:extLst>
          </p:nvPr>
        </p:nvGraphicFramePr>
        <p:xfrm>
          <a:off x="914400" y="1468437"/>
          <a:ext cx="730091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3" name="Document" r:id="rId5" imgW="7301323" imgH="665402" progId="Word.Document.12">
                  <p:embed/>
                </p:oleObj>
              </mc:Choice>
              <mc:Fallback>
                <p:oleObj name="Document" r:id="rId5" imgW="7301323" imgH="6654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68437"/>
                        <a:ext cx="7300912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2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89136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545929"/>
              </p:ext>
            </p:extLst>
          </p:nvPr>
        </p:nvGraphicFramePr>
        <p:xfrm>
          <a:off x="914400" y="1131888"/>
          <a:ext cx="728027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7" name="Document" r:id="rId5" imgW="7301323" imgH="2526223" progId="Word.Document.12">
                  <p:embed/>
                </p:oleObj>
              </mc:Choice>
              <mc:Fallback>
                <p:oleObj name="Document" r:id="rId5" imgW="7301323" imgH="2526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31888"/>
                        <a:ext cx="7280275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61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45807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011747"/>
              </p:ext>
            </p:extLst>
          </p:nvPr>
        </p:nvGraphicFramePr>
        <p:xfrm>
          <a:off x="914400" y="1123950"/>
          <a:ext cx="730091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Document" r:id="rId5" imgW="7301323" imgH="4896897" progId="Word.Document.12">
                  <p:embed/>
                </p:oleObj>
              </mc:Choice>
              <mc:Fallback>
                <p:oleObj name="Document" r:id="rId5" imgW="7301323" imgH="489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3950"/>
                        <a:ext cx="7300912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5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018862"/>
              </p:ext>
            </p:extLst>
          </p:nvPr>
        </p:nvGraphicFramePr>
        <p:xfrm>
          <a:off x="914400" y="685800"/>
          <a:ext cx="7302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2" name="Document" r:id="rId3" imgW="7301323" imgH="720492" progId="Word.Document.12">
                  <p:embed/>
                </p:oleObj>
              </mc:Choice>
              <mc:Fallback>
                <p:oleObj name="Document" r:id="rId3" imgW="7301323" imgH="720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834829"/>
              </p:ext>
            </p:extLst>
          </p:nvPr>
        </p:nvGraphicFramePr>
        <p:xfrm>
          <a:off x="914400" y="1143000"/>
          <a:ext cx="7560585" cy="5167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3" name="Document" r:id="rId5" imgW="7560585" imgH="5167666" progId="Word.Document.12">
                  <p:embed/>
                </p:oleObj>
              </mc:Choice>
              <mc:Fallback>
                <p:oleObj name="Document" r:id="rId5" imgW="7560585" imgH="51676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560585" cy="5167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4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42378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668662"/>
              </p:ext>
            </p:extLst>
          </p:nvPr>
        </p:nvGraphicFramePr>
        <p:xfrm>
          <a:off x="914400" y="1084263"/>
          <a:ext cx="7302500" cy="242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5" name="Document" r:id="rId5" imgW="7301323" imgH="2420003" progId="Word.Document.12">
                  <p:embed/>
                </p:oleObj>
              </mc:Choice>
              <mc:Fallback>
                <p:oleObj name="Document" r:id="rId5" imgW="7301323" imgH="24200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84263"/>
                        <a:ext cx="7302500" cy="242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9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139826"/>
              </p:ext>
            </p:extLst>
          </p:nvPr>
        </p:nvGraphicFramePr>
        <p:xfrm>
          <a:off x="914400" y="685800"/>
          <a:ext cx="73025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8" name="Document" r:id="rId3" imgW="7301323" imgH="617873" progId="Word.Document.12">
                  <p:embed/>
                </p:oleObj>
              </mc:Choice>
              <mc:Fallback>
                <p:oleObj name="Document" r:id="rId3" imgW="7301323" imgH="6178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352041"/>
              </p:ext>
            </p:extLst>
          </p:nvPr>
        </p:nvGraphicFramePr>
        <p:xfrm>
          <a:off x="914400" y="1066800"/>
          <a:ext cx="7560585" cy="3693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9" name="Document" r:id="rId5" imgW="7560585" imgH="3693196" progId="Word.Document.12">
                  <p:embed/>
                </p:oleObj>
              </mc:Choice>
              <mc:Fallback>
                <p:oleObj name="Document" r:id="rId5" imgW="7560585" imgH="36931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560585" cy="3693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98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681126"/>
              </p:ext>
            </p:extLst>
          </p:nvPr>
        </p:nvGraphicFramePr>
        <p:xfrm>
          <a:off x="914400" y="685800"/>
          <a:ext cx="730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2" name="Document" r:id="rId3" imgW="7301323" imgH="836073" progId="Word.Document.12">
                  <p:embed/>
                </p:oleObj>
              </mc:Choice>
              <mc:Fallback>
                <p:oleObj name="Document" r:id="rId3" imgW="7301323" imgH="8360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304451"/>
              </p:ext>
            </p:extLst>
          </p:nvPr>
        </p:nvGraphicFramePr>
        <p:xfrm>
          <a:off x="914400" y="1447800"/>
          <a:ext cx="7300912" cy="270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3" name="Document" r:id="rId5" imgW="7301323" imgH="2707336" progId="Word.Document.12">
                  <p:embed/>
                </p:oleObj>
              </mc:Choice>
              <mc:Fallback>
                <p:oleObj name="Document" r:id="rId5" imgW="7301323" imgH="27073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270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91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87181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3914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363720"/>
              </p:ext>
            </p:extLst>
          </p:nvPr>
        </p:nvGraphicFramePr>
        <p:xfrm>
          <a:off x="914400" y="685800"/>
          <a:ext cx="73025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0" name="Document" r:id="rId3" imgW="7301323" imgH="784584" progId="Word.Document.12">
                  <p:embed/>
                </p:oleObj>
              </mc:Choice>
              <mc:Fallback>
                <p:oleObj name="Document" r:id="rId3" imgW="7301323" imgH="7845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055918"/>
              </p:ext>
            </p:extLst>
          </p:nvPr>
        </p:nvGraphicFramePr>
        <p:xfrm>
          <a:off x="914400" y="1447800"/>
          <a:ext cx="7302500" cy="384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1" name="Document" r:id="rId5" imgW="7301323" imgH="3849105" progId="Word.Document.12">
                  <p:embed/>
                </p:oleObj>
              </mc:Choice>
              <mc:Fallback>
                <p:oleObj name="Document" r:id="rId5" imgW="7301323" imgH="38491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2500" cy="3849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6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07884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315200" cy="27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131294"/>
              </p:ext>
            </p:extLst>
          </p:nvPr>
        </p:nvGraphicFramePr>
        <p:xfrm>
          <a:off x="914400" y="685800"/>
          <a:ext cx="73025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8" name="Document" r:id="rId3" imgW="7301323" imgH="746057" progId="Word.Document.12">
                  <p:embed/>
                </p:oleObj>
              </mc:Choice>
              <mc:Fallback>
                <p:oleObj name="Document" r:id="rId3" imgW="7301323" imgH="746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685059"/>
              </p:ext>
            </p:extLst>
          </p:nvPr>
        </p:nvGraphicFramePr>
        <p:xfrm>
          <a:off x="914400" y="1154113"/>
          <a:ext cx="7302500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9" name="Document" r:id="rId5" imgW="7301323" imgH="3797615" progId="Word.Document.12">
                  <p:embed/>
                </p:oleObj>
              </mc:Choice>
              <mc:Fallback>
                <p:oleObj name="Document" r:id="rId5" imgW="7301323" imgH="37976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54113"/>
                        <a:ext cx="7302500" cy="379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78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334878"/>
              </p:ext>
            </p:extLst>
          </p:nvPr>
        </p:nvGraphicFramePr>
        <p:xfrm>
          <a:off x="914400" y="685800"/>
          <a:ext cx="73025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4" name="Document" r:id="rId3" imgW="7301323" imgH="501572" progId="Word.Document.12">
                  <p:embed/>
                </p:oleObj>
              </mc:Choice>
              <mc:Fallback>
                <p:oleObj name="Document" r:id="rId3" imgW="7301323" imgH="5015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1164590"/>
            <a:ext cx="5551832" cy="340741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369684"/>
              </p:ext>
            </p:extLst>
          </p:nvPr>
        </p:nvGraphicFramePr>
        <p:xfrm>
          <a:off x="914400" y="4648200"/>
          <a:ext cx="73152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5" name="Document" r:id="rId6" imgW="7301323" imgH="1588251" progId="Word.Document.12">
                  <p:embed/>
                </p:oleObj>
              </mc:Choice>
              <mc:Fallback>
                <p:oleObj name="Document" r:id="rId6" imgW="7301323" imgH="15882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4648200"/>
                        <a:ext cx="7315200" cy="158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04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4456"/>
              </p:ext>
            </p:extLst>
          </p:nvPr>
        </p:nvGraphicFramePr>
        <p:xfrm>
          <a:off x="914400" y="685800"/>
          <a:ext cx="73025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6" name="Document" r:id="rId3" imgW="7301323" imgH="681965" progId="Word.Document.12">
                  <p:embed/>
                </p:oleObj>
              </mc:Choice>
              <mc:Fallback>
                <p:oleObj name="Document" r:id="rId3" imgW="7301323" imgH="6819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816592"/>
              </p:ext>
            </p:extLst>
          </p:nvPr>
        </p:nvGraphicFramePr>
        <p:xfrm>
          <a:off x="914400" y="1143000"/>
          <a:ext cx="7300912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7" name="Document" r:id="rId5" imgW="7301323" imgH="3486879" progId="Word.Document.12">
                  <p:embed/>
                </p:oleObj>
              </mc:Choice>
              <mc:Fallback>
                <p:oleObj name="Document" r:id="rId5" imgW="7301323" imgH="34868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48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68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90005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343770"/>
              </p:ext>
            </p:extLst>
          </p:nvPr>
        </p:nvGraphicFramePr>
        <p:xfrm>
          <a:off x="914400" y="1143000"/>
          <a:ext cx="7301323" cy="1673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Document" r:id="rId5" imgW="7301323" imgH="1673586" progId="Word.Document.12">
                  <p:embed/>
                </p:oleObj>
              </mc:Choice>
              <mc:Fallback>
                <p:oleObj name="Document" r:id="rId5" imgW="7301323" imgH="16735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673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0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550677"/>
              </p:ext>
            </p:extLst>
          </p:nvPr>
        </p:nvGraphicFramePr>
        <p:xfrm>
          <a:off x="914400" y="685800"/>
          <a:ext cx="73025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0" name="Document" r:id="rId3" imgW="7301323" imgH="733454" progId="Word.Document.12">
                  <p:embed/>
                </p:oleObj>
              </mc:Choice>
              <mc:Fallback>
                <p:oleObj name="Document" r:id="rId3" imgW="7301323" imgH="7334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682394"/>
              </p:ext>
            </p:extLst>
          </p:nvPr>
        </p:nvGraphicFramePr>
        <p:xfrm>
          <a:off x="914400" y="1177925"/>
          <a:ext cx="7300912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1" name="Document" r:id="rId5" imgW="7301323" imgH="2480134" progId="Word.Document.12">
                  <p:embed/>
                </p:oleObj>
              </mc:Choice>
              <mc:Fallback>
                <p:oleObj name="Document" r:id="rId5" imgW="7301323" imgH="24801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77925"/>
                        <a:ext cx="7300912" cy="247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4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769405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4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417305"/>
              </p:ext>
            </p:extLst>
          </p:nvPr>
        </p:nvGraphicFramePr>
        <p:xfrm>
          <a:off x="914400" y="1487164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5" name="Document" r:id="rId5" imgW="7301323" imgH="1941836" progId="Word.Document.12">
                  <p:embed/>
                </p:oleObj>
              </mc:Choice>
              <mc:Fallback>
                <p:oleObj name="Document" r:id="rId5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87164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0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342166"/>
              </p:ext>
            </p:extLst>
          </p:nvPr>
        </p:nvGraphicFramePr>
        <p:xfrm>
          <a:off x="914400" y="685800"/>
          <a:ext cx="73025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8" name="Document" r:id="rId3" imgW="7301323" imgH="604551" progId="Word.Document.12">
                  <p:embed/>
                </p:oleObj>
              </mc:Choice>
              <mc:Fallback>
                <p:oleObj name="Document" r:id="rId3" imgW="7301323" imgH="6045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142695"/>
              </p:ext>
            </p:extLst>
          </p:nvPr>
        </p:nvGraphicFramePr>
        <p:xfrm>
          <a:off x="914400" y="1142305"/>
          <a:ext cx="7560585" cy="510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9" name="Document" r:id="rId5" imgW="7560585" imgH="5106095" progId="Word.Document.12">
                  <p:embed/>
                </p:oleObj>
              </mc:Choice>
              <mc:Fallback>
                <p:oleObj name="Document" r:id="rId5" imgW="7560585" imgH="51060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2305"/>
                        <a:ext cx="7560585" cy="5106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11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263468"/>
              </p:ext>
            </p:extLst>
          </p:nvPr>
        </p:nvGraphicFramePr>
        <p:xfrm>
          <a:off x="914400" y="685800"/>
          <a:ext cx="73025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2" name="Document" r:id="rId3" imgW="7301323" imgH="553061" progId="Word.Document.12">
                  <p:embed/>
                </p:oleObj>
              </mc:Choice>
              <mc:Fallback>
                <p:oleObj name="Document" r:id="rId3" imgW="7301323" imgH="5530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5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728323"/>
              </p:ext>
            </p:extLst>
          </p:nvPr>
        </p:nvGraphicFramePr>
        <p:xfrm>
          <a:off x="914400" y="1143000"/>
          <a:ext cx="7300912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3" name="Document" r:id="rId5" imgW="7301323" imgH="3096207" progId="Word.Document.12">
                  <p:embed/>
                </p:oleObj>
              </mc:Choice>
              <mc:Fallback>
                <p:oleObj name="Document" r:id="rId5" imgW="7301323" imgH="30962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09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39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77643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597970"/>
              </p:ext>
            </p:extLst>
          </p:nvPr>
        </p:nvGraphicFramePr>
        <p:xfrm>
          <a:off x="914400" y="1109662"/>
          <a:ext cx="7315200" cy="231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7" name="Document" r:id="rId5" imgW="7301323" imgH="2328186" progId="Word.Document.12">
                  <p:embed/>
                </p:oleObj>
              </mc:Choice>
              <mc:Fallback>
                <p:oleObj name="Document" r:id="rId5" imgW="7301323" imgH="2328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9662"/>
                        <a:ext cx="7315200" cy="231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2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22667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833970"/>
              </p:ext>
            </p:extLst>
          </p:nvPr>
        </p:nvGraphicFramePr>
        <p:xfrm>
          <a:off x="914400" y="1104280"/>
          <a:ext cx="7560585" cy="240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3" name="Document" r:id="rId5" imgW="7560585" imgH="2400920" progId="Word.Document.12">
                  <p:embed/>
                </p:oleObj>
              </mc:Choice>
              <mc:Fallback>
                <p:oleObj name="Document" r:id="rId5" imgW="7560585" imgH="2400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4280"/>
                        <a:ext cx="7560585" cy="2400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92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495823"/>
              </p:ext>
            </p:extLst>
          </p:nvPr>
        </p:nvGraphicFramePr>
        <p:xfrm>
          <a:off x="914400" y="685800"/>
          <a:ext cx="73025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4" name="Document" r:id="rId3" imgW="7301323" imgH="553061" progId="Word.Document.12">
                  <p:embed/>
                </p:oleObj>
              </mc:Choice>
              <mc:Fallback>
                <p:oleObj name="Document" r:id="rId3" imgW="7301323" imgH="5530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5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909502"/>
              </p:ext>
            </p:extLst>
          </p:nvPr>
        </p:nvGraphicFramePr>
        <p:xfrm>
          <a:off x="914400" y="1106487"/>
          <a:ext cx="7300912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5" name="Document" r:id="rId5" imgW="7301323" imgH="1484552" progId="Word.Document.12">
                  <p:embed/>
                </p:oleObj>
              </mc:Choice>
              <mc:Fallback>
                <p:oleObj name="Document" r:id="rId5" imgW="7301323" imgH="14845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6487"/>
                        <a:ext cx="7300912" cy="148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5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47503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147728"/>
              </p:ext>
            </p:extLst>
          </p:nvPr>
        </p:nvGraphicFramePr>
        <p:xfrm>
          <a:off x="914400" y="1111250"/>
          <a:ext cx="7300912" cy="490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9" name="Document" r:id="rId5" imgW="7301323" imgH="4909499" progId="Word.Document.12">
                  <p:embed/>
                </p:oleObj>
              </mc:Choice>
              <mc:Fallback>
                <p:oleObj name="Document" r:id="rId5" imgW="7301323" imgH="49094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11250"/>
                        <a:ext cx="7300912" cy="490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4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768638"/>
              </p:ext>
            </p:extLst>
          </p:nvPr>
        </p:nvGraphicFramePr>
        <p:xfrm>
          <a:off x="914400" y="685800"/>
          <a:ext cx="73025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1" name="Document" r:id="rId3" imgW="7301323" imgH="604551" progId="Word.Document.12">
                  <p:embed/>
                </p:oleObj>
              </mc:Choice>
              <mc:Fallback>
                <p:oleObj name="Document" r:id="rId3" imgW="7301323" imgH="6045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401606"/>
              </p:ext>
            </p:extLst>
          </p:nvPr>
        </p:nvGraphicFramePr>
        <p:xfrm>
          <a:off x="914400" y="1108075"/>
          <a:ext cx="7300912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2" name="Document" r:id="rId5" imgW="7301323" imgH="263568" progId="Word.Document.12">
                  <p:embed/>
                </p:oleObj>
              </mc:Choice>
              <mc:Fallback>
                <p:oleObj name="Document" r:id="rId5" imgW="7301323" imgH="2635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8075"/>
                        <a:ext cx="7300912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34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325212"/>
              </p:ext>
            </p:extLst>
          </p:nvPr>
        </p:nvGraphicFramePr>
        <p:xfrm>
          <a:off x="914400" y="685800"/>
          <a:ext cx="73025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4" name="Document" r:id="rId3" imgW="7301323" imgH="707890" progId="Word.Document.12">
                  <p:embed/>
                </p:oleObj>
              </mc:Choice>
              <mc:Fallback>
                <p:oleObj name="Document" r:id="rId3" imgW="7301323" imgH="7078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860889"/>
              </p:ext>
            </p:extLst>
          </p:nvPr>
        </p:nvGraphicFramePr>
        <p:xfrm>
          <a:off x="914400" y="1107889"/>
          <a:ext cx="7301323" cy="3006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5" name="Document" r:id="rId5" imgW="7301323" imgH="3007271" progId="Word.Document.12">
                  <p:embed/>
                </p:oleObj>
              </mc:Choice>
              <mc:Fallback>
                <p:oleObj name="Document" r:id="rId5" imgW="7301323" imgH="30072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7889"/>
                        <a:ext cx="7301323" cy="3006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5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64479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237550"/>
              </p:ext>
            </p:extLst>
          </p:nvPr>
        </p:nvGraphicFramePr>
        <p:xfrm>
          <a:off x="914400" y="1100814"/>
          <a:ext cx="7301323" cy="232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name="Document" r:id="rId5" imgW="7301323" imgH="2329267" progId="Word.Document.12">
                  <p:embed/>
                </p:oleObj>
              </mc:Choice>
              <mc:Fallback>
                <p:oleObj name="Document" r:id="rId5" imgW="7301323" imgH="232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0814"/>
                        <a:ext cx="7301323" cy="2328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340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294916"/>
              </p:ext>
            </p:extLst>
          </p:nvPr>
        </p:nvGraphicFramePr>
        <p:xfrm>
          <a:off x="914400" y="685800"/>
          <a:ext cx="7301323" cy="568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4" name="Document" r:id="rId3" imgW="7301323" imgH="568904" progId="Word.Document.12">
                  <p:embed/>
                </p:oleObj>
              </mc:Choice>
              <mc:Fallback>
                <p:oleObj name="Document" r:id="rId3" imgW="7301323" imgH="5689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68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496772"/>
              </p:ext>
            </p:extLst>
          </p:nvPr>
        </p:nvGraphicFramePr>
        <p:xfrm>
          <a:off x="914400" y="1095940"/>
          <a:ext cx="7301323" cy="4695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5" name="Document" r:id="rId5" imgW="7301323" imgH="4695260" progId="Word.Document.12">
                  <p:embed/>
                </p:oleObj>
              </mc:Choice>
              <mc:Fallback>
                <p:oleObj name="Document" r:id="rId5" imgW="7301323" imgH="46952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95940"/>
                        <a:ext cx="7301323" cy="4695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787025"/>
              </p:ext>
            </p:extLst>
          </p:nvPr>
        </p:nvGraphicFramePr>
        <p:xfrm>
          <a:off x="914400" y="685800"/>
          <a:ext cx="7292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8" name="Document" r:id="rId3" imgW="7301323" imgH="917448" progId="Word.Document.12">
                  <p:embed/>
                </p:oleObj>
              </mc:Choice>
              <mc:Fallback>
                <p:oleObj name="Document" r:id="rId3" imgW="7301323" imgH="9174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107910"/>
              </p:ext>
            </p:extLst>
          </p:nvPr>
        </p:nvGraphicFramePr>
        <p:xfrm>
          <a:off x="990600" y="1117017"/>
          <a:ext cx="7377498" cy="2311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name="Document" r:id="rId5" imgW="7377498" imgH="2311983" progId="Word.Document.12">
                  <p:embed/>
                </p:oleObj>
              </mc:Choice>
              <mc:Fallback>
                <p:oleObj name="Document" r:id="rId5" imgW="7377498" imgH="23119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117017"/>
                        <a:ext cx="7377498" cy="2311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83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3031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352603"/>
              </p:ext>
            </p:extLst>
          </p:nvPr>
        </p:nvGraphicFramePr>
        <p:xfrm>
          <a:off x="914400" y="1091578"/>
          <a:ext cx="7377498" cy="1651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Document" r:id="rId5" imgW="7377498" imgH="1651622" progId="Word.Document.12">
                  <p:embed/>
                </p:oleObj>
              </mc:Choice>
              <mc:Fallback>
                <p:oleObj name="Document" r:id="rId5" imgW="7377498" imgH="16516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91578"/>
                        <a:ext cx="7377498" cy="1651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1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Words>1180</Words>
  <Application>Microsoft Office PowerPoint</Application>
  <PresentationFormat>On-screen Show (4:3)</PresentationFormat>
  <Paragraphs>236</Paragraphs>
  <Slides>59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Slide with title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Maria David</cp:lastModifiedBy>
  <cp:revision>64</cp:revision>
  <dcterms:created xsi:type="dcterms:W3CDTF">2010-11-30T18:46:51Z</dcterms:created>
  <dcterms:modified xsi:type="dcterms:W3CDTF">2014-06-10T16:34:37Z</dcterms:modified>
</cp:coreProperties>
</file>