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41"/>
  </p:notesMasterIdLst>
  <p:handoutMasterIdLst>
    <p:handoutMasterId r:id="rId42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 varScale="1">
        <p:scale>
          <a:sx n="83" d="100"/>
          <a:sy n="83" d="100"/>
        </p:scale>
        <p:origin x="-90" y="-3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image" Target="../media/image58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image" Target="../media/image60.e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image" Target="../media/image62.e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image" Target="../media/image64.e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image" Target="../media/image66.e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/><Relationship Id="rId1" Type="http://schemas.openxmlformats.org/officeDocument/2006/relationships/image" Target="../media/image68.e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emf"/><Relationship Id="rId1" Type="http://schemas.openxmlformats.org/officeDocument/2006/relationships/image" Target="../media/image70.e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emf"/><Relationship Id="rId1" Type="http://schemas.openxmlformats.org/officeDocument/2006/relationships/image" Target="../media/image72.e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emf"/><Relationship Id="rId1" Type="http://schemas.openxmlformats.org/officeDocument/2006/relationships/image" Target="../media/image74.e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emf"/><Relationship Id="rId1" Type="http://schemas.openxmlformats.org/officeDocument/2006/relationships/image" Target="../media/image76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6/10/2014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33CC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Murach's Java Servlets/JSP (3rd Ed.), C8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Java Servlets/JSP (3rd Ed.), C8</a:t>
            </a: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9.emf"/><Relationship Id="rId5" Type="http://schemas.openxmlformats.org/officeDocument/2006/relationships/package" Target="../embeddings/Microsoft_Word_Document19.docx"/><Relationship Id="rId4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1.emf"/><Relationship Id="rId5" Type="http://schemas.openxmlformats.org/officeDocument/2006/relationships/package" Target="../embeddings/Microsoft_Word_Document21.docx"/><Relationship Id="rId4" Type="http://schemas.openxmlformats.org/officeDocument/2006/relationships/image" Target="../media/image2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3.emf"/><Relationship Id="rId5" Type="http://schemas.openxmlformats.org/officeDocument/2006/relationships/package" Target="../embeddings/Microsoft_Word_Document23.docx"/><Relationship Id="rId4" Type="http://schemas.openxmlformats.org/officeDocument/2006/relationships/image" Target="../media/image2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5.emf"/><Relationship Id="rId5" Type="http://schemas.openxmlformats.org/officeDocument/2006/relationships/package" Target="../embeddings/Microsoft_Word_Document25.docx"/><Relationship Id="rId4" Type="http://schemas.openxmlformats.org/officeDocument/2006/relationships/image" Target="../media/image2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7.emf"/><Relationship Id="rId5" Type="http://schemas.openxmlformats.org/officeDocument/2006/relationships/package" Target="../embeddings/Microsoft_Word_Document27.docx"/><Relationship Id="rId4" Type="http://schemas.openxmlformats.org/officeDocument/2006/relationships/image" Target="../media/image2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9.emf"/><Relationship Id="rId5" Type="http://schemas.openxmlformats.org/officeDocument/2006/relationships/package" Target="../embeddings/Microsoft_Word_Document29.docx"/><Relationship Id="rId4" Type="http://schemas.openxmlformats.org/officeDocument/2006/relationships/image" Target="../media/image2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1.emf"/><Relationship Id="rId5" Type="http://schemas.openxmlformats.org/officeDocument/2006/relationships/package" Target="../embeddings/Microsoft_Word_Document31.docx"/><Relationship Id="rId4" Type="http://schemas.openxmlformats.org/officeDocument/2006/relationships/image" Target="../media/image3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3.emf"/><Relationship Id="rId5" Type="http://schemas.openxmlformats.org/officeDocument/2006/relationships/package" Target="../embeddings/Microsoft_Word_Document33.docx"/><Relationship Id="rId4" Type="http://schemas.openxmlformats.org/officeDocument/2006/relationships/image" Target="../media/image3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5.emf"/><Relationship Id="rId5" Type="http://schemas.openxmlformats.org/officeDocument/2006/relationships/package" Target="../embeddings/Microsoft_Word_Document35.docx"/><Relationship Id="rId4" Type="http://schemas.openxmlformats.org/officeDocument/2006/relationships/image" Target="../media/image3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7.emf"/><Relationship Id="rId5" Type="http://schemas.openxmlformats.org/officeDocument/2006/relationships/package" Target="../embeddings/Microsoft_Word_Document37.docx"/><Relationship Id="rId4" Type="http://schemas.openxmlformats.org/officeDocument/2006/relationships/image" Target="../media/image3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Word_Document3.docx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9.emf"/><Relationship Id="rId5" Type="http://schemas.openxmlformats.org/officeDocument/2006/relationships/package" Target="../embeddings/Microsoft_Word_Document39.docx"/><Relationship Id="rId4" Type="http://schemas.openxmlformats.org/officeDocument/2006/relationships/image" Target="../media/image38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1.emf"/><Relationship Id="rId5" Type="http://schemas.openxmlformats.org/officeDocument/2006/relationships/package" Target="../embeddings/Microsoft_Word_Document41.docx"/><Relationship Id="rId4" Type="http://schemas.openxmlformats.org/officeDocument/2006/relationships/image" Target="../media/image40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3.emf"/><Relationship Id="rId5" Type="http://schemas.openxmlformats.org/officeDocument/2006/relationships/package" Target="../embeddings/Microsoft_Word_Document43.docx"/><Relationship Id="rId4" Type="http://schemas.openxmlformats.org/officeDocument/2006/relationships/image" Target="../media/image4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45.emf"/><Relationship Id="rId5" Type="http://schemas.openxmlformats.org/officeDocument/2006/relationships/package" Target="../embeddings/Microsoft_Word_Document45.docx"/><Relationship Id="rId4" Type="http://schemas.openxmlformats.org/officeDocument/2006/relationships/image" Target="../media/image4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47.emf"/><Relationship Id="rId5" Type="http://schemas.openxmlformats.org/officeDocument/2006/relationships/package" Target="../embeddings/Microsoft_Word_Document47.docx"/><Relationship Id="rId4" Type="http://schemas.openxmlformats.org/officeDocument/2006/relationships/image" Target="../media/image46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49.emf"/><Relationship Id="rId5" Type="http://schemas.openxmlformats.org/officeDocument/2006/relationships/package" Target="../embeddings/Microsoft_Word_Document49.docx"/><Relationship Id="rId4" Type="http://schemas.openxmlformats.org/officeDocument/2006/relationships/image" Target="../media/image48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1.emf"/><Relationship Id="rId5" Type="http://schemas.openxmlformats.org/officeDocument/2006/relationships/package" Target="../embeddings/Microsoft_Word_Document51.docx"/><Relationship Id="rId4" Type="http://schemas.openxmlformats.org/officeDocument/2006/relationships/image" Target="../media/image50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3.emf"/><Relationship Id="rId5" Type="http://schemas.openxmlformats.org/officeDocument/2006/relationships/package" Target="../embeddings/Microsoft_Word_Document53.docx"/><Relationship Id="rId4" Type="http://schemas.openxmlformats.org/officeDocument/2006/relationships/image" Target="../media/image52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55.emf"/><Relationship Id="rId5" Type="http://schemas.openxmlformats.org/officeDocument/2006/relationships/package" Target="../embeddings/Microsoft_Word_Document55.docx"/><Relationship Id="rId4" Type="http://schemas.openxmlformats.org/officeDocument/2006/relationships/image" Target="../media/image54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57.emf"/><Relationship Id="rId5" Type="http://schemas.openxmlformats.org/officeDocument/2006/relationships/package" Target="../embeddings/Microsoft_Word_Document57.docx"/><Relationship Id="rId4" Type="http://schemas.openxmlformats.org/officeDocument/2006/relationships/image" Target="../media/image5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emf"/><Relationship Id="rId5" Type="http://schemas.openxmlformats.org/officeDocument/2006/relationships/package" Target="../embeddings/Microsoft_Word_Document5.docx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59.emf"/><Relationship Id="rId5" Type="http://schemas.openxmlformats.org/officeDocument/2006/relationships/package" Target="../embeddings/Microsoft_Word_Document59.docx"/><Relationship Id="rId4" Type="http://schemas.openxmlformats.org/officeDocument/2006/relationships/image" Target="../media/image58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61.emf"/><Relationship Id="rId5" Type="http://schemas.openxmlformats.org/officeDocument/2006/relationships/package" Target="../embeddings/Microsoft_Word_Document61.docx"/><Relationship Id="rId4" Type="http://schemas.openxmlformats.org/officeDocument/2006/relationships/image" Target="../media/image60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63.emf"/><Relationship Id="rId5" Type="http://schemas.openxmlformats.org/officeDocument/2006/relationships/package" Target="../embeddings/Microsoft_Word_Document63.docx"/><Relationship Id="rId4" Type="http://schemas.openxmlformats.org/officeDocument/2006/relationships/image" Target="../media/image62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65.emf"/><Relationship Id="rId5" Type="http://schemas.openxmlformats.org/officeDocument/2006/relationships/package" Target="../embeddings/Microsoft_Word_Document65.docx"/><Relationship Id="rId4" Type="http://schemas.openxmlformats.org/officeDocument/2006/relationships/image" Target="../media/image64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67.emf"/><Relationship Id="rId5" Type="http://schemas.openxmlformats.org/officeDocument/2006/relationships/package" Target="../embeddings/Microsoft_Word_Document67.docx"/><Relationship Id="rId4" Type="http://schemas.openxmlformats.org/officeDocument/2006/relationships/image" Target="../media/image66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69.emf"/><Relationship Id="rId5" Type="http://schemas.openxmlformats.org/officeDocument/2006/relationships/package" Target="../embeddings/Microsoft_Word_Document69.docx"/><Relationship Id="rId4" Type="http://schemas.openxmlformats.org/officeDocument/2006/relationships/image" Target="../media/image68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71.emf"/><Relationship Id="rId5" Type="http://schemas.openxmlformats.org/officeDocument/2006/relationships/package" Target="../embeddings/Microsoft_Word_Document71.docx"/><Relationship Id="rId4" Type="http://schemas.openxmlformats.org/officeDocument/2006/relationships/image" Target="../media/image70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73.emf"/><Relationship Id="rId5" Type="http://schemas.openxmlformats.org/officeDocument/2006/relationships/package" Target="../embeddings/Microsoft_Word_Document73.docx"/><Relationship Id="rId4" Type="http://schemas.openxmlformats.org/officeDocument/2006/relationships/image" Target="../media/image72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75.emf"/><Relationship Id="rId5" Type="http://schemas.openxmlformats.org/officeDocument/2006/relationships/package" Target="../embeddings/Microsoft_Word_Document75.docx"/><Relationship Id="rId4" Type="http://schemas.openxmlformats.org/officeDocument/2006/relationships/image" Target="../media/image74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77.emf"/><Relationship Id="rId5" Type="http://schemas.openxmlformats.org/officeDocument/2006/relationships/package" Target="../embeddings/Microsoft_Word_Document77.docx"/><Relationship Id="rId4" Type="http://schemas.openxmlformats.org/officeDocument/2006/relationships/image" Target="../media/image7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5" Type="http://schemas.openxmlformats.org/officeDocument/2006/relationships/package" Target="../embeddings/Microsoft_Word_Document7.docx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emf"/><Relationship Id="rId5" Type="http://schemas.openxmlformats.org/officeDocument/2006/relationships/package" Target="../embeddings/Microsoft_Word_Document9.docx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emf"/><Relationship Id="rId5" Type="http://schemas.openxmlformats.org/officeDocument/2006/relationships/package" Target="../embeddings/Microsoft_Word_Document11.docx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3.emf"/><Relationship Id="rId5" Type="http://schemas.openxmlformats.org/officeDocument/2006/relationships/package" Target="../embeddings/Microsoft_Word_Document13.docx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.emf"/><Relationship Id="rId5" Type="http://schemas.openxmlformats.org/officeDocument/2006/relationships/package" Target="../embeddings/Microsoft_Word_Document15.docx"/><Relationship Id="rId4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7.emf"/><Relationship Id="rId5" Type="http://schemas.openxmlformats.org/officeDocument/2006/relationships/package" Target="../embeddings/Microsoft_Word_Document17.docx"/><Relationship Id="rId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188013"/>
              </p:ext>
            </p:extLst>
          </p:nvPr>
        </p:nvGraphicFramePr>
        <p:xfrm>
          <a:off x="914400" y="1600200"/>
          <a:ext cx="7289800" cy="264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Document" r:id="rId3" imgW="7284815" imgH="2647565" progId="Word.Document.12">
                  <p:embed/>
                </p:oleObj>
              </mc:Choice>
              <mc:Fallback>
                <p:oleObj name="Document" r:id="rId3" imgW="7284815" imgH="264756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289800" cy="2644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773179"/>
              </p:ext>
            </p:extLst>
          </p:nvPr>
        </p:nvGraphicFramePr>
        <p:xfrm>
          <a:off x="914400" y="685800"/>
          <a:ext cx="7302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Document" r:id="rId3" imgW="7301323" imgH="965337" progId="Word.Document.12">
                  <p:embed/>
                </p:oleObj>
              </mc:Choice>
              <mc:Fallback>
                <p:oleObj name="Document" r:id="rId3" imgW="7301323" imgH="96533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8607655"/>
              </p:ext>
            </p:extLst>
          </p:nvPr>
        </p:nvGraphicFramePr>
        <p:xfrm>
          <a:off x="914400" y="1143000"/>
          <a:ext cx="7302500" cy="267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Document" r:id="rId5" imgW="7301323" imgH="2677450" progId="Word.Document.12">
                  <p:embed/>
                </p:oleObj>
              </mc:Choice>
              <mc:Fallback>
                <p:oleObj name="Document" r:id="rId5" imgW="7301323" imgH="267745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2500" cy="2678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215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2330233"/>
              </p:ext>
            </p:extLst>
          </p:nvPr>
        </p:nvGraphicFramePr>
        <p:xfrm>
          <a:off x="914400" y="685800"/>
          <a:ext cx="730250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Document" r:id="rId3" imgW="7301323" imgH="810508" progId="Word.Document.12">
                  <p:embed/>
                </p:oleObj>
              </mc:Choice>
              <mc:Fallback>
                <p:oleObj name="Document" r:id="rId3" imgW="7301323" imgH="81050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811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2254272"/>
              </p:ext>
            </p:extLst>
          </p:nvPr>
        </p:nvGraphicFramePr>
        <p:xfrm>
          <a:off x="914400" y="1098550"/>
          <a:ext cx="7302500" cy="309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Document" r:id="rId5" imgW="7301323" imgH="3089726" progId="Word.Document.12">
                  <p:embed/>
                </p:oleObj>
              </mc:Choice>
              <mc:Fallback>
                <p:oleObj name="Document" r:id="rId5" imgW="7301323" imgH="30897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098550"/>
                        <a:ext cx="7302500" cy="309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826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2317680"/>
              </p:ext>
            </p:extLst>
          </p:nvPr>
        </p:nvGraphicFramePr>
        <p:xfrm>
          <a:off x="914400" y="685800"/>
          <a:ext cx="73025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Document" r:id="rId3" imgW="7301323" imgH="746057" progId="Word.Document.12">
                  <p:embed/>
                </p:oleObj>
              </mc:Choice>
              <mc:Fallback>
                <p:oleObj name="Document" r:id="rId3" imgW="7301323" imgH="7460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746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4267283"/>
              </p:ext>
            </p:extLst>
          </p:nvPr>
        </p:nvGraphicFramePr>
        <p:xfrm>
          <a:off x="914400" y="1142999"/>
          <a:ext cx="7301323" cy="239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Document" r:id="rId5" imgW="7301323" imgH="2394438" progId="Word.Document.12">
                  <p:embed/>
                </p:oleObj>
              </mc:Choice>
              <mc:Fallback>
                <p:oleObj name="Document" r:id="rId5" imgW="7301323" imgH="23944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2999"/>
                        <a:ext cx="7301323" cy="2394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292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6879705"/>
              </p:ext>
            </p:extLst>
          </p:nvPr>
        </p:nvGraphicFramePr>
        <p:xfrm>
          <a:off x="914400" y="685800"/>
          <a:ext cx="73025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Document" r:id="rId3" imgW="7301323" imgH="656040" progId="Word.Document.12">
                  <p:embed/>
                </p:oleObj>
              </mc:Choice>
              <mc:Fallback>
                <p:oleObj name="Document" r:id="rId3" imgW="7301323" imgH="6560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65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730914"/>
              </p:ext>
            </p:extLst>
          </p:nvPr>
        </p:nvGraphicFramePr>
        <p:xfrm>
          <a:off x="914400" y="1143000"/>
          <a:ext cx="7302500" cy="276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Document" r:id="rId5" imgW="7301323" imgH="2767467" progId="Word.Document.12">
                  <p:embed/>
                </p:oleObj>
              </mc:Choice>
              <mc:Fallback>
                <p:oleObj name="Document" r:id="rId5" imgW="7301323" imgH="276746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2500" cy="276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460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3541383"/>
              </p:ext>
            </p:extLst>
          </p:nvPr>
        </p:nvGraphicFramePr>
        <p:xfrm>
          <a:off x="914400" y="685800"/>
          <a:ext cx="73025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Document" r:id="rId3" imgW="7301323" imgH="900885" progId="Word.Document.12">
                  <p:embed/>
                </p:oleObj>
              </mc:Choice>
              <mc:Fallback>
                <p:oleObj name="Document" r:id="rId3" imgW="7301323" imgH="90088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90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6059118"/>
              </p:ext>
            </p:extLst>
          </p:nvPr>
        </p:nvGraphicFramePr>
        <p:xfrm>
          <a:off x="914400" y="1143000"/>
          <a:ext cx="7302500" cy="381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Document" r:id="rId5" imgW="7301323" imgH="3810218" progId="Word.Document.12">
                  <p:embed/>
                </p:oleObj>
              </mc:Choice>
              <mc:Fallback>
                <p:oleObj name="Document" r:id="rId5" imgW="7301323" imgH="38102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2500" cy="3813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135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2312472"/>
              </p:ext>
            </p:extLst>
          </p:nvPr>
        </p:nvGraphicFramePr>
        <p:xfrm>
          <a:off x="914400" y="685800"/>
          <a:ext cx="73025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Document" r:id="rId3" imgW="7301323" imgH="746057" progId="Word.Document.12">
                  <p:embed/>
                </p:oleObj>
              </mc:Choice>
              <mc:Fallback>
                <p:oleObj name="Document" r:id="rId3" imgW="7301323" imgH="7460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746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521093"/>
              </p:ext>
            </p:extLst>
          </p:nvPr>
        </p:nvGraphicFramePr>
        <p:xfrm>
          <a:off x="914400" y="1155700"/>
          <a:ext cx="7302500" cy="356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Document" r:id="rId5" imgW="7301323" imgH="3565373" progId="Word.Document.12">
                  <p:embed/>
                </p:oleObj>
              </mc:Choice>
              <mc:Fallback>
                <p:oleObj name="Document" r:id="rId5" imgW="7301323" imgH="35653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55700"/>
                        <a:ext cx="7302500" cy="356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27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8520941"/>
              </p:ext>
            </p:extLst>
          </p:nvPr>
        </p:nvGraphicFramePr>
        <p:xfrm>
          <a:off x="914400" y="685800"/>
          <a:ext cx="73025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Document" r:id="rId3" imgW="7301323" imgH="514534" progId="Word.Document.12">
                  <p:embed/>
                </p:oleObj>
              </mc:Choice>
              <mc:Fallback>
                <p:oleObj name="Document" r:id="rId3" imgW="7301323" imgH="51453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2853049"/>
              </p:ext>
            </p:extLst>
          </p:nvPr>
        </p:nvGraphicFramePr>
        <p:xfrm>
          <a:off x="914400" y="1143000"/>
          <a:ext cx="7301323" cy="2328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Document" r:id="rId5" imgW="7301323" imgH="2329267" progId="Word.Document.12">
                  <p:embed/>
                </p:oleObj>
              </mc:Choice>
              <mc:Fallback>
                <p:oleObj name="Document" r:id="rId5" imgW="7301323" imgH="232926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23281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678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7764139"/>
              </p:ext>
            </p:extLst>
          </p:nvPr>
        </p:nvGraphicFramePr>
        <p:xfrm>
          <a:off x="914400" y="685800"/>
          <a:ext cx="7302500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Document" r:id="rId3" imgW="7301323" imgH="771981" progId="Word.Document.12">
                  <p:embed/>
                </p:oleObj>
              </mc:Choice>
              <mc:Fallback>
                <p:oleObj name="Document" r:id="rId3" imgW="7301323" imgH="77198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773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6533529"/>
              </p:ext>
            </p:extLst>
          </p:nvPr>
        </p:nvGraphicFramePr>
        <p:xfrm>
          <a:off x="914400" y="1066800"/>
          <a:ext cx="7302500" cy="343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Document" r:id="rId5" imgW="7301323" imgH="3436829" progId="Word.Document.12">
                  <p:embed/>
                </p:oleObj>
              </mc:Choice>
              <mc:Fallback>
                <p:oleObj name="Document" r:id="rId5" imgW="7301323" imgH="343682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2500" cy="343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991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4833348"/>
              </p:ext>
            </p:extLst>
          </p:nvPr>
        </p:nvGraphicFramePr>
        <p:xfrm>
          <a:off x="914400" y="685800"/>
          <a:ext cx="73025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Document" r:id="rId3" imgW="7301323" imgH="681965" progId="Word.Document.12">
                  <p:embed/>
                </p:oleObj>
              </mc:Choice>
              <mc:Fallback>
                <p:oleObj name="Document" r:id="rId3" imgW="7301323" imgH="68196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682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0982827"/>
              </p:ext>
            </p:extLst>
          </p:nvPr>
        </p:nvGraphicFramePr>
        <p:xfrm>
          <a:off x="914400" y="1100137"/>
          <a:ext cx="7302500" cy="301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Document" r:id="rId5" imgW="7301323" imgH="3012312" progId="Word.Document.12">
                  <p:embed/>
                </p:oleObj>
              </mc:Choice>
              <mc:Fallback>
                <p:oleObj name="Document" r:id="rId5" imgW="7301323" imgH="30123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00137"/>
                        <a:ext cx="7302500" cy="3014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183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770049"/>
              </p:ext>
            </p:extLst>
          </p:nvPr>
        </p:nvGraphicFramePr>
        <p:xfrm>
          <a:off x="914400" y="685800"/>
          <a:ext cx="7302500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Document" r:id="rId3" imgW="7301323" imgH="977939" progId="Word.Document.12">
                  <p:embed/>
                </p:oleObj>
              </mc:Choice>
              <mc:Fallback>
                <p:oleObj name="Document" r:id="rId3" imgW="7301323" imgH="97793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979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1460468"/>
              </p:ext>
            </p:extLst>
          </p:nvPr>
        </p:nvGraphicFramePr>
        <p:xfrm>
          <a:off x="914400" y="1143000"/>
          <a:ext cx="73025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Document" r:id="rId5" imgW="7301323" imgH="1802130" progId="Word.Document.12">
                  <p:embed/>
                </p:oleObj>
              </mc:Choice>
              <mc:Fallback>
                <p:oleObj name="Document" r:id="rId5" imgW="7301323" imgH="18021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2500" cy="180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94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7202410"/>
              </p:ext>
            </p:extLst>
          </p:nvPr>
        </p:nvGraphicFramePr>
        <p:xfrm>
          <a:off x="914400" y="685800"/>
          <a:ext cx="73025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Document" r:id="rId3" imgW="7301323" imgH="787104" progId="Word.Document.12">
                  <p:embed/>
                </p:oleObj>
              </mc:Choice>
              <mc:Fallback>
                <p:oleObj name="Document" r:id="rId3" imgW="7301323" imgH="78710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7131681"/>
              </p:ext>
            </p:extLst>
          </p:nvPr>
        </p:nvGraphicFramePr>
        <p:xfrm>
          <a:off x="914400" y="1146175"/>
          <a:ext cx="7315200" cy="423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Document" r:id="rId5" imgW="7301323" imgH="4239416" progId="Word.Document.12">
                  <p:embed/>
                </p:oleObj>
              </mc:Choice>
              <mc:Fallback>
                <p:oleObj name="Document" r:id="rId5" imgW="7301323" imgH="423941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6175"/>
                        <a:ext cx="7315200" cy="4237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083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1358199"/>
              </p:ext>
            </p:extLst>
          </p:nvPr>
        </p:nvGraphicFramePr>
        <p:xfrm>
          <a:off x="914400" y="685800"/>
          <a:ext cx="73025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Document" r:id="rId3" imgW="7301323" imgH="694567" progId="Word.Document.12">
                  <p:embed/>
                </p:oleObj>
              </mc:Choice>
              <mc:Fallback>
                <p:oleObj name="Document" r:id="rId3" imgW="7301323" imgH="69456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6471342"/>
              </p:ext>
            </p:extLst>
          </p:nvPr>
        </p:nvGraphicFramePr>
        <p:xfrm>
          <a:off x="914400" y="1143000"/>
          <a:ext cx="7532688" cy="433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Document" r:id="rId5" imgW="7517405" imgH="4349596" progId="Word.Document.12">
                  <p:embed/>
                </p:oleObj>
              </mc:Choice>
              <mc:Fallback>
                <p:oleObj name="Document" r:id="rId5" imgW="7517405" imgH="434959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532688" cy="4332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688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0245713"/>
              </p:ext>
            </p:extLst>
          </p:nvPr>
        </p:nvGraphicFramePr>
        <p:xfrm>
          <a:off x="914400" y="685800"/>
          <a:ext cx="7302500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" name="Document" r:id="rId3" imgW="7301323" imgH="1055353" progId="Word.Document.12">
                  <p:embed/>
                </p:oleObj>
              </mc:Choice>
              <mc:Fallback>
                <p:oleObj name="Document" r:id="rId3" imgW="7301323" imgH="10553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1055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9807413"/>
              </p:ext>
            </p:extLst>
          </p:nvPr>
        </p:nvGraphicFramePr>
        <p:xfrm>
          <a:off x="914400" y="1146175"/>
          <a:ext cx="7585075" cy="419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" name="Document" r:id="rId5" imgW="7586350" imgH="4196568" progId="Word.Document.12">
                  <p:embed/>
                </p:oleObj>
              </mc:Choice>
              <mc:Fallback>
                <p:oleObj name="Document" r:id="rId5" imgW="7586350" imgH="419656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6175"/>
                        <a:ext cx="7585075" cy="419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770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3202016"/>
              </p:ext>
            </p:extLst>
          </p:nvPr>
        </p:nvGraphicFramePr>
        <p:xfrm>
          <a:off x="914400" y="685800"/>
          <a:ext cx="7302500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1" name="Document" r:id="rId3" imgW="7301323" imgH="990901" progId="Word.Document.12">
                  <p:embed/>
                </p:oleObj>
              </mc:Choice>
              <mc:Fallback>
                <p:oleObj name="Document" r:id="rId3" imgW="7301323" imgH="9909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992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4422048"/>
              </p:ext>
            </p:extLst>
          </p:nvPr>
        </p:nvGraphicFramePr>
        <p:xfrm>
          <a:off x="914400" y="1201738"/>
          <a:ext cx="7315200" cy="222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2" name="Document" r:id="rId5" imgW="7301323" imgH="2233849" progId="Word.Document.12">
                  <p:embed/>
                </p:oleObj>
              </mc:Choice>
              <mc:Fallback>
                <p:oleObj name="Document" r:id="rId5" imgW="7301323" imgH="22338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201738"/>
                        <a:ext cx="7315200" cy="2227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851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5372559"/>
              </p:ext>
            </p:extLst>
          </p:nvPr>
        </p:nvGraphicFramePr>
        <p:xfrm>
          <a:off x="914400" y="685800"/>
          <a:ext cx="7302500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Document" r:id="rId3" imgW="7301323" imgH="771981" progId="Word.Document.12">
                  <p:embed/>
                </p:oleObj>
              </mc:Choice>
              <mc:Fallback>
                <p:oleObj name="Document" r:id="rId3" imgW="7301323" imgH="77198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773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596763"/>
              </p:ext>
            </p:extLst>
          </p:nvPr>
        </p:nvGraphicFramePr>
        <p:xfrm>
          <a:off x="914400" y="1143000"/>
          <a:ext cx="7560585" cy="4819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Document" r:id="rId5" imgW="7560585" imgH="4819843" progId="Word.Document.12">
                  <p:embed/>
                </p:oleObj>
              </mc:Choice>
              <mc:Fallback>
                <p:oleObj name="Document" r:id="rId5" imgW="7560585" imgH="48198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560585" cy="48198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521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9231603"/>
              </p:ext>
            </p:extLst>
          </p:nvPr>
        </p:nvGraphicFramePr>
        <p:xfrm>
          <a:off x="914400" y="685800"/>
          <a:ext cx="73025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0" name="Document" r:id="rId3" imgW="7301323" imgH="694567" progId="Word.Document.12">
                  <p:embed/>
                </p:oleObj>
              </mc:Choice>
              <mc:Fallback>
                <p:oleObj name="Document" r:id="rId3" imgW="7301323" imgH="69456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0497568"/>
              </p:ext>
            </p:extLst>
          </p:nvPr>
        </p:nvGraphicFramePr>
        <p:xfrm>
          <a:off x="914400" y="1143000"/>
          <a:ext cx="7301323" cy="678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1" name="Document" r:id="rId5" imgW="7301323" imgH="678724" progId="Word.Document.12">
                  <p:embed/>
                </p:oleObj>
              </mc:Choice>
              <mc:Fallback>
                <p:oleObj name="Document" r:id="rId5" imgW="7301323" imgH="6787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6787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284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584114"/>
              </p:ext>
            </p:extLst>
          </p:nvPr>
        </p:nvGraphicFramePr>
        <p:xfrm>
          <a:off x="914400" y="685800"/>
          <a:ext cx="7302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2" name="Document" r:id="rId3" imgW="7301323" imgH="913487" progId="Word.Document.12">
                  <p:embed/>
                </p:oleObj>
              </mc:Choice>
              <mc:Fallback>
                <p:oleObj name="Document" r:id="rId3" imgW="7301323" imgH="9134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4579341"/>
              </p:ext>
            </p:extLst>
          </p:nvPr>
        </p:nvGraphicFramePr>
        <p:xfrm>
          <a:off x="914400" y="1143000"/>
          <a:ext cx="7302500" cy="345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3" name="Document" r:id="rId5" imgW="7301323" imgH="3449792" progId="Word.Document.12">
                  <p:embed/>
                </p:oleObj>
              </mc:Choice>
              <mc:Fallback>
                <p:oleObj name="Document" r:id="rId5" imgW="7301323" imgH="344979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2500" cy="3451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053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7397172"/>
              </p:ext>
            </p:extLst>
          </p:nvPr>
        </p:nvGraphicFramePr>
        <p:xfrm>
          <a:off x="914400" y="685800"/>
          <a:ext cx="7302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6" name="Document" r:id="rId3" imgW="7301323" imgH="926810" progId="Word.Document.12">
                  <p:embed/>
                </p:oleObj>
              </mc:Choice>
              <mc:Fallback>
                <p:oleObj name="Document" r:id="rId3" imgW="7301323" imgH="9268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92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6432659"/>
              </p:ext>
            </p:extLst>
          </p:nvPr>
        </p:nvGraphicFramePr>
        <p:xfrm>
          <a:off x="914400" y="1143000"/>
          <a:ext cx="7302500" cy="257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7" name="Document" r:id="rId5" imgW="7301323" imgH="2574471" progId="Word.Document.12">
                  <p:embed/>
                </p:oleObj>
              </mc:Choice>
              <mc:Fallback>
                <p:oleObj name="Document" r:id="rId5" imgW="7301323" imgH="25744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2500" cy="2576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253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2417574"/>
              </p:ext>
            </p:extLst>
          </p:nvPr>
        </p:nvGraphicFramePr>
        <p:xfrm>
          <a:off x="914400" y="685800"/>
          <a:ext cx="7302500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0" name="Document" r:id="rId3" imgW="7301323" imgH="617873" progId="Word.Document.12">
                  <p:embed/>
                </p:oleObj>
              </mc:Choice>
              <mc:Fallback>
                <p:oleObj name="Document" r:id="rId3" imgW="7301323" imgH="6178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617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9073992"/>
              </p:ext>
            </p:extLst>
          </p:nvPr>
        </p:nvGraphicFramePr>
        <p:xfrm>
          <a:off x="914400" y="1143000"/>
          <a:ext cx="7302500" cy="243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1" name="Document" r:id="rId5" imgW="7301323" imgH="2432605" progId="Word.Document.12">
                  <p:embed/>
                </p:oleObj>
              </mc:Choice>
              <mc:Fallback>
                <p:oleObj name="Document" r:id="rId5" imgW="7301323" imgH="243260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2500" cy="2433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649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3264487"/>
              </p:ext>
            </p:extLst>
          </p:nvPr>
        </p:nvGraphicFramePr>
        <p:xfrm>
          <a:off x="914400" y="685800"/>
          <a:ext cx="7302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4" name="Document" r:id="rId3" imgW="7301323" imgH="913487" progId="Word.Document.12">
                  <p:embed/>
                </p:oleObj>
              </mc:Choice>
              <mc:Fallback>
                <p:oleObj name="Document" r:id="rId3" imgW="7301323" imgH="9134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1399207"/>
              </p:ext>
            </p:extLst>
          </p:nvPr>
        </p:nvGraphicFramePr>
        <p:xfrm>
          <a:off x="914400" y="1143000"/>
          <a:ext cx="7302500" cy="243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5" name="Document" r:id="rId5" imgW="7301323" imgH="2432605" progId="Word.Document.12">
                  <p:embed/>
                </p:oleObj>
              </mc:Choice>
              <mc:Fallback>
                <p:oleObj name="Document" r:id="rId5" imgW="7301323" imgH="243260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2500" cy="2433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721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7470276"/>
              </p:ext>
            </p:extLst>
          </p:nvPr>
        </p:nvGraphicFramePr>
        <p:xfrm>
          <a:off x="914400" y="685800"/>
          <a:ext cx="73025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8" name="Document" r:id="rId3" imgW="7301323" imgH="861998" progId="Word.Document.12">
                  <p:embed/>
                </p:oleObj>
              </mc:Choice>
              <mc:Fallback>
                <p:oleObj name="Document" r:id="rId3" imgW="7301323" imgH="86199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0327298"/>
              </p:ext>
            </p:extLst>
          </p:nvPr>
        </p:nvGraphicFramePr>
        <p:xfrm>
          <a:off x="914400" y="1143000"/>
          <a:ext cx="7302500" cy="332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9" name="Document" r:id="rId5" imgW="7301323" imgH="3321248" progId="Word.Document.12">
                  <p:embed/>
                </p:oleObj>
              </mc:Choice>
              <mc:Fallback>
                <p:oleObj name="Document" r:id="rId5" imgW="7301323" imgH="33212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2500" cy="3322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907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403744"/>
              </p:ext>
            </p:extLst>
          </p:nvPr>
        </p:nvGraphicFramePr>
        <p:xfrm>
          <a:off x="914400" y="685800"/>
          <a:ext cx="73025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Document" r:id="rId3" imgW="7301323" imgH="1079118" progId="Word.Document.12">
                  <p:embed/>
                </p:oleObj>
              </mc:Choice>
              <mc:Fallback>
                <p:oleObj name="Document" r:id="rId3" imgW="7301323" imgH="10791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1079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805059"/>
              </p:ext>
            </p:extLst>
          </p:nvPr>
        </p:nvGraphicFramePr>
        <p:xfrm>
          <a:off x="914400" y="1450975"/>
          <a:ext cx="7543800" cy="391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Document" r:id="rId5" imgW="7537773" imgH="3925079" progId="Word.Document.12">
                  <p:embed/>
                </p:oleObj>
              </mc:Choice>
              <mc:Fallback>
                <p:oleObj name="Document" r:id="rId5" imgW="7537773" imgH="392507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450975"/>
                        <a:ext cx="7543800" cy="3910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127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399298"/>
              </p:ext>
            </p:extLst>
          </p:nvPr>
        </p:nvGraphicFramePr>
        <p:xfrm>
          <a:off x="914400" y="685800"/>
          <a:ext cx="73025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2" name="Document" r:id="rId3" imgW="7301323" imgH="746057" progId="Word.Document.12">
                  <p:embed/>
                </p:oleObj>
              </mc:Choice>
              <mc:Fallback>
                <p:oleObj name="Document" r:id="rId3" imgW="7301323" imgH="7460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746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5574529"/>
              </p:ext>
            </p:extLst>
          </p:nvPr>
        </p:nvGraphicFramePr>
        <p:xfrm>
          <a:off x="914400" y="1143000"/>
          <a:ext cx="7484255" cy="3000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3" name="Document" r:id="rId5" imgW="7484255" imgH="3000789" progId="Word.Document.12">
                  <p:embed/>
                </p:oleObj>
              </mc:Choice>
              <mc:Fallback>
                <p:oleObj name="Document" r:id="rId5" imgW="7484255" imgH="30007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484255" cy="30007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593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2614222"/>
              </p:ext>
            </p:extLst>
          </p:nvPr>
        </p:nvGraphicFramePr>
        <p:xfrm>
          <a:off x="914400" y="685800"/>
          <a:ext cx="7302500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6" name="Document" r:id="rId3" imgW="7301323" imgH="849396" progId="Word.Document.12">
                  <p:embed/>
                </p:oleObj>
              </mc:Choice>
              <mc:Fallback>
                <p:oleObj name="Document" r:id="rId3" imgW="7301323" imgH="84939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849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567212"/>
              </p:ext>
            </p:extLst>
          </p:nvPr>
        </p:nvGraphicFramePr>
        <p:xfrm>
          <a:off x="914400" y="1143000"/>
          <a:ext cx="7886700" cy="384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7" name="Document" r:id="rId5" imgW="7896661" imgH="3856306" progId="Word.Document.12">
                  <p:embed/>
                </p:oleObj>
              </mc:Choice>
              <mc:Fallback>
                <p:oleObj name="Document" r:id="rId5" imgW="7896661" imgH="38563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886700" cy="3840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043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8380510"/>
              </p:ext>
            </p:extLst>
          </p:nvPr>
        </p:nvGraphicFramePr>
        <p:xfrm>
          <a:off x="914400" y="685800"/>
          <a:ext cx="73025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0" name="Document" r:id="rId3" imgW="7301323" imgH="720492" progId="Word.Document.12">
                  <p:embed/>
                </p:oleObj>
              </mc:Choice>
              <mc:Fallback>
                <p:oleObj name="Document" r:id="rId3" imgW="7301323" imgH="72049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720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9811225"/>
              </p:ext>
            </p:extLst>
          </p:nvPr>
        </p:nvGraphicFramePr>
        <p:xfrm>
          <a:off x="914400" y="1143000"/>
          <a:ext cx="7484255" cy="3197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1" name="Document" r:id="rId5" imgW="7484255" imgH="3197746" progId="Word.Document.12">
                  <p:embed/>
                </p:oleObj>
              </mc:Choice>
              <mc:Fallback>
                <p:oleObj name="Document" r:id="rId5" imgW="7484255" imgH="319774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484255" cy="31977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817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4226092"/>
              </p:ext>
            </p:extLst>
          </p:nvPr>
        </p:nvGraphicFramePr>
        <p:xfrm>
          <a:off x="914400" y="685800"/>
          <a:ext cx="7302500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4" name="Document" r:id="rId3" imgW="7301323" imgH="1029429" progId="Word.Document.12">
                  <p:embed/>
                </p:oleObj>
              </mc:Choice>
              <mc:Fallback>
                <p:oleObj name="Document" r:id="rId3" imgW="7301323" imgH="102942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1030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753974"/>
              </p:ext>
            </p:extLst>
          </p:nvPr>
        </p:nvGraphicFramePr>
        <p:xfrm>
          <a:off x="914400" y="1143000"/>
          <a:ext cx="8047038" cy="435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5" name="Document" r:id="rId5" imgW="8041003" imgH="4372641" progId="Word.Document.12">
                  <p:embed/>
                </p:oleObj>
              </mc:Choice>
              <mc:Fallback>
                <p:oleObj name="Document" r:id="rId5" imgW="8041003" imgH="437264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8047038" cy="4354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207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6107408"/>
              </p:ext>
            </p:extLst>
          </p:nvPr>
        </p:nvGraphicFramePr>
        <p:xfrm>
          <a:off x="914400" y="685800"/>
          <a:ext cx="7302500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7" name="Document" r:id="rId3" imgW="7301323" imgH="1029429" progId="Word.Document.12">
                  <p:embed/>
                </p:oleObj>
              </mc:Choice>
              <mc:Fallback>
                <p:oleObj name="Document" r:id="rId3" imgW="7301323" imgH="102942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1030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9412985"/>
              </p:ext>
            </p:extLst>
          </p:nvPr>
        </p:nvGraphicFramePr>
        <p:xfrm>
          <a:off x="914400" y="1143000"/>
          <a:ext cx="7484255" cy="4711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8" name="Document" r:id="rId5" imgW="7484255" imgH="4711103" progId="Word.Document.12">
                  <p:embed/>
                </p:oleObj>
              </mc:Choice>
              <mc:Fallback>
                <p:oleObj name="Document" r:id="rId5" imgW="7484255" imgH="47111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484255" cy="47111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309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4318765"/>
              </p:ext>
            </p:extLst>
          </p:nvPr>
        </p:nvGraphicFramePr>
        <p:xfrm>
          <a:off x="914400" y="685800"/>
          <a:ext cx="730250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0" name="Document" r:id="rId3" imgW="7301323" imgH="540459" progId="Word.Document.12">
                  <p:embed/>
                </p:oleObj>
              </mc:Choice>
              <mc:Fallback>
                <p:oleObj name="Document" r:id="rId3" imgW="7301323" imgH="5404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54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6575653"/>
              </p:ext>
            </p:extLst>
          </p:nvPr>
        </p:nvGraphicFramePr>
        <p:xfrm>
          <a:off x="914400" y="1143000"/>
          <a:ext cx="7560585" cy="3483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1" name="Document" r:id="rId5" imgW="7560585" imgH="3485078" progId="Word.Document.12">
                  <p:embed/>
                </p:oleObj>
              </mc:Choice>
              <mc:Fallback>
                <p:oleObj name="Document" r:id="rId5" imgW="7560585" imgH="34850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560585" cy="34839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352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755550"/>
              </p:ext>
            </p:extLst>
          </p:nvPr>
        </p:nvGraphicFramePr>
        <p:xfrm>
          <a:off x="914400" y="685800"/>
          <a:ext cx="7302500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4" name="Document" r:id="rId3" imgW="7301323" imgH="1080918" progId="Word.Document.12">
                  <p:embed/>
                </p:oleObj>
              </mc:Choice>
              <mc:Fallback>
                <p:oleObj name="Document" r:id="rId3" imgW="7301323" imgH="10809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1081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0013014"/>
              </p:ext>
            </p:extLst>
          </p:nvPr>
        </p:nvGraphicFramePr>
        <p:xfrm>
          <a:off x="914400" y="1143000"/>
          <a:ext cx="7484255" cy="2622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5" name="Document" r:id="rId5" imgW="7484255" imgH="2622720" progId="Word.Document.12">
                  <p:embed/>
                </p:oleObj>
              </mc:Choice>
              <mc:Fallback>
                <p:oleObj name="Document" r:id="rId5" imgW="7484255" imgH="26227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484255" cy="2622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830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7983246"/>
              </p:ext>
            </p:extLst>
          </p:nvPr>
        </p:nvGraphicFramePr>
        <p:xfrm>
          <a:off x="914400" y="685800"/>
          <a:ext cx="73025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8" name="Document" r:id="rId3" imgW="7301323" imgH="643078" progId="Word.Document.12">
                  <p:embed/>
                </p:oleObj>
              </mc:Choice>
              <mc:Fallback>
                <p:oleObj name="Document" r:id="rId3" imgW="7301323" imgH="6430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64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784874"/>
              </p:ext>
            </p:extLst>
          </p:nvPr>
        </p:nvGraphicFramePr>
        <p:xfrm>
          <a:off x="914400" y="1143000"/>
          <a:ext cx="7302500" cy="235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9" name="Document" r:id="rId5" imgW="7301323" imgH="2355191" progId="Word.Document.12">
                  <p:embed/>
                </p:oleObj>
              </mc:Choice>
              <mc:Fallback>
                <p:oleObj name="Document" r:id="rId5" imgW="7301323" imgH="23551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2500" cy="2357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071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9177891"/>
              </p:ext>
            </p:extLst>
          </p:nvPr>
        </p:nvGraphicFramePr>
        <p:xfrm>
          <a:off x="914400" y="685800"/>
          <a:ext cx="7302500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2" name="Document" r:id="rId3" imgW="7301323" imgH="759379" progId="Word.Document.12">
                  <p:embed/>
                </p:oleObj>
              </mc:Choice>
              <mc:Fallback>
                <p:oleObj name="Document" r:id="rId3" imgW="7301323" imgH="75937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760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7089062"/>
              </p:ext>
            </p:extLst>
          </p:nvPr>
        </p:nvGraphicFramePr>
        <p:xfrm>
          <a:off x="914400" y="1122362"/>
          <a:ext cx="7300912" cy="466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3" name="Document" r:id="rId5" imgW="7301323" imgH="4669695" progId="Word.Document.12">
                  <p:embed/>
                </p:oleObj>
              </mc:Choice>
              <mc:Fallback>
                <p:oleObj name="Document" r:id="rId5" imgW="7301323" imgH="46696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22362"/>
                        <a:ext cx="7300912" cy="4668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838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4833166"/>
              </p:ext>
            </p:extLst>
          </p:nvPr>
        </p:nvGraphicFramePr>
        <p:xfrm>
          <a:off x="914400" y="685800"/>
          <a:ext cx="73025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6" name="Document" r:id="rId3" imgW="7301323" imgH="875320" progId="Word.Document.12">
                  <p:embed/>
                </p:oleObj>
              </mc:Choice>
              <mc:Fallback>
                <p:oleObj name="Document" r:id="rId3" imgW="7301323" imgH="8753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87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435389"/>
              </p:ext>
            </p:extLst>
          </p:nvPr>
        </p:nvGraphicFramePr>
        <p:xfrm>
          <a:off x="914400" y="1143000"/>
          <a:ext cx="7301323" cy="252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7" name="Document" r:id="rId5" imgW="7301323" imgH="2525863" progId="Word.Document.12">
                  <p:embed/>
                </p:oleObj>
              </mc:Choice>
              <mc:Fallback>
                <p:oleObj name="Document" r:id="rId5" imgW="7301323" imgH="25258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2525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818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8930223"/>
              </p:ext>
            </p:extLst>
          </p:nvPr>
        </p:nvGraphicFramePr>
        <p:xfrm>
          <a:off x="914400" y="685800"/>
          <a:ext cx="73025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Document" r:id="rId3" imgW="7301323" imgH="660001" progId="Word.Document.12">
                  <p:embed/>
                </p:oleObj>
              </mc:Choice>
              <mc:Fallback>
                <p:oleObj name="Document" r:id="rId3" imgW="7301323" imgH="6600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816803"/>
              </p:ext>
            </p:extLst>
          </p:nvPr>
        </p:nvGraphicFramePr>
        <p:xfrm>
          <a:off x="914400" y="1143000"/>
          <a:ext cx="7315200" cy="345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Document" r:id="rId5" imgW="7301323" imgH="3455193" progId="Word.Document.12">
                  <p:embed/>
                </p:oleObj>
              </mc:Choice>
              <mc:Fallback>
                <p:oleObj name="Document" r:id="rId5" imgW="7301323" imgH="345519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5200" cy="345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759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919028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4147771"/>
              </p:ext>
            </p:extLst>
          </p:nvPr>
        </p:nvGraphicFramePr>
        <p:xfrm>
          <a:off x="914400" y="1117600"/>
          <a:ext cx="7302500" cy="276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Document" r:id="rId5" imgW="7301323" imgH="2767467" progId="Word.Document.12">
                  <p:embed/>
                </p:oleObj>
              </mc:Choice>
              <mc:Fallback>
                <p:oleObj name="Document" r:id="rId5" imgW="7301323" imgH="276746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17600"/>
                        <a:ext cx="7302500" cy="276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420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9681464"/>
              </p:ext>
            </p:extLst>
          </p:nvPr>
        </p:nvGraphicFramePr>
        <p:xfrm>
          <a:off x="914400" y="685800"/>
          <a:ext cx="7302500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Document" r:id="rId3" imgW="7301323" imgH="849396" progId="Word.Document.12">
                  <p:embed/>
                </p:oleObj>
              </mc:Choice>
              <mc:Fallback>
                <p:oleObj name="Document" r:id="rId3" imgW="7301323" imgH="84939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849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3728071"/>
              </p:ext>
            </p:extLst>
          </p:nvPr>
        </p:nvGraphicFramePr>
        <p:xfrm>
          <a:off x="914400" y="1143000"/>
          <a:ext cx="7302500" cy="302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Document" r:id="rId5" imgW="7301323" imgH="3024914" progId="Word.Document.12">
                  <p:embed/>
                </p:oleObj>
              </mc:Choice>
              <mc:Fallback>
                <p:oleObj name="Document" r:id="rId5" imgW="7301323" imgH="30249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2500" cy="302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266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3430023"/>
              </p:ext>
            </p:extLst>
          </p:nvPr>
        </p:nvGraphicFramePr>
        <p:xfrm>
          <a:off x="914400" y="685800"/>
          <a:ext cx="73025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Document" r:id="rId3" imgW="7301323" imgH="746057" progId="Word.Document.12">
                  <p:embed/>
                </p:oleObj>
              </mc:Choice>
              <mc:Fallback>
                <p:oleObj name="Document" r:id="rId3" imgW="7301323" imgH="7460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746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8184257"/>
              </p:ext>
            </p:extLst>
          </p:nvPr>
        </p:nvGraphicFramePr>
        <p:xfrm>
          <a:off x="914400" y="1117159"/>
          <a:ext cx="7560585" cy="2845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Document" r:id="rId5" imgW="7560585" imgH="2845241" progId="Word.Document.12">
                  <p:embed/>
                </p:oleObj>
              </mc:Choice>
              <mc:Fallback>
                <p:oleObj name="Document" r:id="rId5" imgW="7560585" imgH="284524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17159"/>
                        <a:ext cx="7560585" cy="28452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015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7740251"/>
              </p:ext>
            </p:extLst>
          </p:nvPr>
        </p:nvGraphicFramePr>
        <p:xfrm>
          <a:off x="914400" y="685800"/>
          <a:ext cx="7302500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Document" r:id="rId3" imgW="7301323" imgH="990901" progId="Word.Document.12">
                  <p:embed/>
                </p:oleObj>
              </mc:Choice>
              <mc:Fallback>
                <p:oleObj name="Document" r:id="rId3" imgW="7301323" imgH="9909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992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9400891"/>
              </p:ext>
            </p:extLst>
          </p:nvPr>
        </p:nvGraphicFramePr>
        <p:xfrm>
          <a:off x="914400" y="1154113"/>
          <a:ext cx="7301323" cy="3643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Document" r:id="rId5" imgW="7301323" imgH="3643867" progId="Word.Document.12">
                  <p:embed/>
                </p:oleObj>
              </mc:Choice>
              <mc:Fallback>
                <p:oleObj name="Document" r:id="rId5" imgW="7301323" imgH="364386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54113"/>
                        <a:ext cx="7301323" cy="36438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94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546444"/>
              </p:ext>
            </p:extLst>
          </p:nvPr>
        </p:nvGraphicFramePr>
        <p:xfrm>
          <a:off x="914400" y="685800"/>
          <a:ext cx="730250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Document" r:id="rId3" imgW="7301323" imgH="566024" progId="Word.Document.12">
                  <p:embed/>
                </p:oleObj>
              </mc:Choice>
              <mc:Fallback>
                <p:oleObj name="Document" r:id="rId3" imgW="7301323" imgH="5660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566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5884874"/>
              </p:ext>
            </p:extLst>
          </p:nvPr>
        </p:nvGraphicFramePr>
        <p:xfrm>
          <a:off x="914400" y="1143000"/>
          <a:ext cx="7481888" cy="240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Document" r:id="rId5" imgW="7484255" imgH="2413882" progId="Word.Document.12">
                  <p:embed/>
                </p:oleObj>
              </mc:Choice>
              <mc:Fallback>
                <p:oleObj name="Document" r:id="rId5" imgW="7484255" imgH="24138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481888" cy="2408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876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 with title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</TotalTime>
  <Words>780</Words>
  <Application>Microsoft Office PowerPoint</Application>
  <PresentationFormat>On-screen Show (4:3)</PresentationFormat>
  <Paragraphs>156</Paragraphs>
  <Slides>39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Slide with title</vt:lpstr>
      <vt:lpstr>Document</vt:lpstr>
      <vt:lpstr>Microsoft Word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Mike Murach &amp; Associates,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Maria David</cp:lastModifiedBy>
  <cp:revision>55</cp:revision>
  <dcterms:created xsi:type="dcterms:W3CDTF">2010-11-30T18:46:51Z</dcterms:created>
  <dcterms:modified xsi:type="dcterms:W3CDTF">2014-06-10T17:04:56Z</dcterms:modified>
</cp:coreProperties>
</file>