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5"/>
  </p:notesMasterIdLst>
  <p:handoutMasterIdLst>
    <p:handoutMasterId r:id="rId46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1" d="100"/>
          <a:sy n="91" d="100"/>
        </p:scale>
        <p:origin x="-7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7/9/2015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7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9.docx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1.bin"/><Relationship Id="rId7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3.bin"/><Relationship Id="rId7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3.docx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5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7.bin"/><Relationship Id="rId7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7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29.bin"/><Relationship Id="rId7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9.docx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1.bin"/><Relationship Id="rId7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1.docx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3.bin"/><Relationship Id="rId7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3.docx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5.bin"/><Relationship Id="rId7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5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37.bin"/><Relationship Id="rId7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7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0.docx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png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39.docx"/><Relationship Id="rId9" Type="http://schemas.openxmlformats.org/officeDocument/2006/relationships/image" Target="../media/image4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1.bin"/><Relationship Id="rId7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1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3.bin"/><Relationship Id="rId7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3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45.bin"/><Relationship Id="rId7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5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47.bin"/><Relationship Id="rId7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47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9.png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49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1.png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0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1.bin"/><Relationship Id="rId7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1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53.bin"/><Relationship Id="rId7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53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55.bin"/><Relationship Id="rId7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55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57.bin"/><Relationship Id="rId7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57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59.bin"/><Relationship Id="rId7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59.doc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61.bin"/><Relationship Id="rId7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61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63.bin"/><Relationship Id="rId7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63.doc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65.bin"/><Relationship Id="rId7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65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67.bin"/><Relationship Id="rId7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67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69.bin"/><Relationship Id="rId7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69.docx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71.bin"/><Relationship Id="rId7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71.doc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73.bin"/><Relationship Id="rId7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84.emf"/><Relationship Id="rId4" Type="http://schemas.openxmlformats.org/officeDocument/2006/relationships/package" Target="../embeddings/Microsoft_Word_Document73.doc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7.docx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Relationship Id="rId9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75.bin"/><Relationship Id="rId7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75.docx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77.bin"/><Relationship Id="rId7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8.emf"/><Relationship Id="rId4" Type="http://schemas.openxmlformats.org/officeDocument/2006/relationships/package" Target="../embeddings/Microsoft_Word_Document77.docx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79.bin"/><Relationship Id="rId7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90.emf"/><Relationship Id="rId4" Type="http://schemas.openxmlformats.org/officeDocument/2006/relationships/package" Target="../embeddings/Microsoft_Word_Document79.docx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oleObject" Target="../embeddings/oleObject81.bin"/><Relationship Id="rId7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92.emf"/><Relationship Id="rId4" Type="http://schemas.openxmlformats.org/officeDocument/2006/relationships/package" Target="../embeddings/Microsoft_Word_Document81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hyperlink" Target="https://en.wikipedia.org/wiki/JavaServer_Pages_Standard_Tag_Library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7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7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126977"/>
              </p:ext>
            </p:extLst>
          </p:nvPr>
        </p:nvGraphicFramePr>
        <p:xfrm>
          <a:off x="914400" y="1600200"/>
          <a:ext cx="7289800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7284815" imgH="2820396" progId="Word.Document.12">
                  <p:embed/>
                </p:oleObj>
              </mc:Choice>
              <mc:Fallback>
                <p:oleObj name="Document" r:id="rId4" imgW="7284815" imgH="28203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289800" cy="281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665095"/>
              </p:ext>
            </p:extLst>
          </p:nvPr>
        </p:nvGraphicFramePr>
        <p:xfrm>
          <a:off x="914400" y="685800"/>
          <a:ext cx="73025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4" imgW="7301323" imgH="669003" progId="Word.Document.12">
                  <p:embed/>
                </p:oleObj>
              </mc:Choice>
              <mc:Fallback>
                <p:oleObj name="Document" r:id="rId4" imgW="7301323" imgH="6690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839005"/>
              </p:ext>
            </p:extLst>
          </p:nvPr>
        </p:nvGraphicFramePr>
        <p:xfrm>
          <a:off x="914400" y="1128713"/>
          <a:ext cx="7302500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7" imgW="7301323" imgH="2831559" progId="Word.Document.12">
                  <p:embed/>
                </p:oleObj>
              </mc:Choice>
              <mc:Fallback>
                <p:oleObj name="Document" r:id="rId7" imgW="7301323" imgH="28315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8713"/>
                        <a:ext cx="7302500" cy="283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7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414955"/>
              </p:ext>
            </p:extLst>
          </p:nvPr>
        </p:nvGraphicFramePr>
        <p:xfrm>
          <a:off x="914400" y="685800"/>
          <a:ext cx="7302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4" imgW="7301323" imgH="707890" progId="Word.Document.12">
                  <p:embed/>
                </p:oleObj>
              </mc:Choice>
              <mc:Fallback>
                <p:oleObj name="Document" r:id="rId4" imgW="7301323" imgH="707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549574"/>
              </p:ext>
            </p:extLst>
          </p:nvPr>
        </p:nvGraphicFramePr>
        <p:xfrm>
          <a:off x="914400" y="1143000"/>
          <a:ext cx="73025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7" imgW="7301323" imgH="2741542" progId="Word.Document.12">
                  <p:embed/>
                </p:oleObj>
              </mc:Choice>
              <mc:Fallback>
                <p:oleObj name="Document" r:id="rId7" imgW="7301323" imgH="27415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74390"/>
            <a:ext cx="7239000" cy="2422200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7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11962"/>
              </p:ext>
            </p:extLst>
          </p:nvPr>
        </p:nvGraphicFramePr>
        <p:xfrm>
          <a:off x="914400" y="685800"/>
          <a:ext cx="7302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4" imgW="7301323" imgH="875320" progId="Word.Document.12">
                  <p:embed/>
                </p:oleObj>
              </mc:Choice>
              <mc:Fallback>
                <p:oleObj name="Document" r:id="rId4" imgW="7301323" imgH="875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058811"/>
              </p:ext>
            </p:extLst>
          </p:nvPr>
        </p:nvGraphicFramePr>
        <p:xfrm>
          <a:off x="914400" y="1143000"/>
          <a:ext cx="73025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ocument" r:id="rId7" imgW="7301323" imgH="2986387" progId="Word.Document.12">
                  <p:embed/>
                </p:oleObj>
              </mc:Choice>
              <mc:Fallback>
                <p:oleObj name="Document" r:id="rId7" imgW="7301323" imgH="2986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4038600"/>
            <a:ext cx="2752725" cy="1638300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8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903073"/>
              </p:ext>
            </p:extLst>
          </p:nvPr>
        </p:nvGraphicFramePr>
        <p:xfrm>
          <a:off x="914400" y="685800"/>
          <a:ext cx="73025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4" imgW="7301323" imgH="630475" progId="Word.Document.12">
                  <p:embed/>
                </p:oleObj>
              </mc:Choice>
              <mc:Fallback>
                <p:oleObj name="Document" r:id="rId4" imgW="7301323" imgH="6304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504102"/>
              </p:ext>
            </p:extLst>
          </p:nvPr>
        </p:nvGraphicFramePr>
        <p:xfrm>
          <a:off x="914400" y="1136650"/>
          <a:ext cx="7302500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7" imgW="7301323" imgH="3282361" progId="Word.Document.12">
                  <p:embed/>
                </p:oleObj>
              </mc:Choice>
              <mc:Fallback>
                <p:oleObj name="Document" r:id="rId7" imgW="7301323" imgH="32823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6650"/>
                        <a:ext cx="7302500" cy="328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4038600"/>
            <a:ext cx="2905125" cy="1562100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78345"/>
              </p:ext>
            </p:extLst>
          </p:nvPr>
        </p:nvGraphicFramePr>
        <p:xfrm>
          <a:off x="914400" y="685800"/>
          <a:ext cx="7302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4" imgW="7301323" imgH="939412" progId="Word.Document.12">
                  <p:embed/>
                </p:oleObj>
              </mc:Choice>
              <mc:Fallback>
                <p:oleObj name="Document" r:id="rId4" imgW="7301323" imgH="9394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509929"/>
              </p:ext>
            </p:extLst>
          </p:nvPr>
        </p:nvGraphicFramePr>
        <p:xfrm>
          <a:off x="914400" y="1143000"/>
          <a:ext cx="7560585" cy="450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7" imgW="7560585" imgH="4502264" progId="Word.Document.12">
                  <p:embed/>
                </p:oleObj>
              </mc:Choice>
              <mc:Fallback>
                <p:oleObj name="Document" r:id="rId7" imgW="7560585" imgH="4502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560585" cy="450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0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605199"/>
              </p:ext>
            </p:extLst>
          </p:nvPr>
        </p:nvGraphicFramePr>
        <p:xfrm>
          <a:off x="914400" y="685800"/>
          <a:ext cx="73025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4" imgW="7301323" imgH="759379" progId="Word.Document.12">
                  <p:embed/>
                </p:oleObj>
              </mc:Choice>
              <mc:Fallback>
                <p:oleObj name="Document" r:id="rId4" imgW="7301323" imgH="759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61097"/>
              </p:ext>
            </p:extLst>
          </p:nvPr>
        </p:nvGraphicFramePr>
        <p:xfrm>
          <a:off x="914400" y="1143000"/>
          <a:ext cx="7302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Document" r:id="rId7" imgW="7301323" imgH="1479871" progId="Word.Document.12">
                  <p:embed/>
                </p:oleObj>
              </mc:Choice>
              <mc:Fallback>
                <p:oleObj name="Document" r:id="rId7" imgW="7301323" imgH="14798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3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041912"/>
              </p:ext>
            </p:extLst>
          </p:nvPr>
        </p:nvGraphicFramePr>
        <p:xfrm>
          <a:off x="914400" y="685800"/>
          <a:ext cx="7302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4" imgW="7301323" imgH="720492" progId="Word.Document.12">
                  <p:embed/>
                </p:oleObj>
              </mc:Choice>
              <mc:Fallback>
                <p:oleObj name="Document" r:id="rId4" imgW="7301323" imgH="720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01011"/>
              </p:ext>
            </p:extLst>
          </p:nvPr>
        </p:nvGraphicFramePr>
        <p:xfrm>
          <a:off x="914400" y="1143000"/>
          <a:ext cx="7302500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7" imgW="7301323" imgH="2484455" progId="Word.Document.12">
                  <p:embed/>
                </p:oleObj>
              </mc:Choice>
              <mc:Fallback>
                <p:oleObj name="Document" r:id="rId7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48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555" y="3581400"/>
            <a:ext cx="4144645" cy="2333625"/>
          </a:xfrm>
          <a:prstGeom prst="rect">
            <a:avLst/>
          </a:prstGeom>
          <a:noFill/>
          <a:ln>
            <a:noFill/>
          </a:ln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3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60328"/>
              </p:ext>
            </p:extLst>
          </p:nvPr>
        </p:nvGraphicFramePr>
        <p:xfrm>
          <a:off x="914400" y="685800"/>
          <a:ext cx="7301323" cy="78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4" imgW="7301323" imgH="782063" progId="Word.Document.12">
                  <p:embed/>
                </p:oleObj>
              </mc:Choice>
              <mc:Fallback>
                <p:oleObj name="Document" r:id="rId4" imgW="7301323" imgH="7820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8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287979"/>
              </p:ext>
            </p:extLst>
          </p:nvPr>
        </p:nvGraphicFramePr>
        <p:xfrm>
          <a:off x="914400" y="1143000"/>
          <a:ext cx="7301323" cy="1825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7" imgW="7301323" imgH="1825894" progId="Word.Document.12">
                  <p:embed/>
                </p:oleObj>
              </mc:Choice>
              <mc:Fallback>
                <p:oleObj name="Document" r:id="rId7" imgW="7301323" imgH="18258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25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971800"/>
            <a:ext cx="7239000" cy="2413000"/>
          </a:xfrm>
          <a:prstGeom prst="rect">
            <a:avLst/>
          </a:prstGeom>
          <a:noFill/>
          <a:ln>
            <a:noFill/>
          </a:ln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9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459731"/>
              </p:ext>
            </p:extLst>
          </p:nvPr>
        </p:nvGraphicFramePr>
        <p:xfrm>
          <a:off x="914400" y="685800"/>
          <a:ext cx="7292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4" imgW="7301323" imgH="612112" progId="Word.Document.12">
                  <p:embed/>
                </p:oleObj>
              </mc:Choice>
              <mc:Fallback>
                <p:oleObj name="Document" r:id="rId4" imgW="7301323" imgH="6121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860003"/>
              </p:ext>
            </p:extLst>
          </p:nvPr>
        </p:nvGraphicFramePr>
        <p:xfrm>
          <a:off x="914400" y="1143000"/>
          <a:ext cx="729297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7" imgW="7301323" imgH="2937058" progId="Word.Document.12">
                  <p:embed/>
                </p:oleObj>
              </mc:Choice>
              <mc:Fallback>
                <p:oleObj name="Document" r:id="rId7" imgW="7301323" imgH="2937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292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962400"/>
            <a:ext cx="6629400" cy="2209800"/>
          </a:xfrm>
          <a:prstGeom prst="rect">
            <a:avLst/>
          </a:prstGeom>
          <a:noFill/>
          <a:ln>
            <a:noFill/>
          </a:ln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625607"/>
              </p:ext>
            </p:extLst>
          </p:nvPr>
        </p:nvGraphicFramePr>
        <p:xfrm>
          <a:off x="914400" y="685800"/>
          <a:ext cx="7301323" cy="77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4" imgW="7301323" imgH="770901" progId="Word.Document.12">
                  <p:embed/>
                </p:oleObj>
              </mc:Choice>
              <mc:Fallback>
                <p:oleObj name="Document" r:id="rId4" imgW="7301323" imgH="770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0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941351"/>
              </p:ext>
            </p:extLst>
          </p:nvPr>
        </p:nvGraphicFramePr>
        <p:xfrm>
          <a:off x="914400" y="1143000"/>
          <a:ext cx="729297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Document" r:id="rId7" imgW="7301323" imgH="2586354" progId="Word.Document.12">
                  <p:embed/>
                </p:oleObj>
              </mc:Choice>
              <mc:Fallback>
                <p:oleObj name="Document" r:id="rId7" imgW="7301323" imgH="2586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257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9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448290"/>
              </p:ext>
            </p:extLst>
          </p:nvPr>
        </p:nvGraphicFramePr>
        <p:xfrm>
          <a:off x="914400" y="685800"/>
          <a:ext cx="7302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4" imgW="7301323" imgH="660001" progId="Word.Document.12">
                  <p:embed/>
                </p:oleObj>
              </mc:Choice>
              <mc:Fallback>
                <p:oleObj name="Document" r:id="rId4" imgW="7301323" imgH="6600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42599"/>
              </p:ext>
            </p:extLst>
          </p:nvPr>
        </p:nvGraphicFramePr>
        <p:xfrm>
          <a:off x="914400" y="1143000"/>
          <a:ext cx="73152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7" imgW="7301323" imgH="2730740" progId="Word.Document.12">
                  <p:embed/>
                </p:oleObj>
              </mc:Choice>
              <mc:Fallback>
                <p:oleObj name="Document" r:id="rId7" imgW="7301323" imgH="27307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5200" cy="271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9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894693"/>
              </p:ext>
            </p:extLst>
          </p:nvPr>
        </p:nvGraphicFramePr>
        <p:xfrm>
          <a:off x="914400" y="685800"/>
          <a:ext cx="72929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4" imgW="7301323" imgH="566384" progId="Word.Document.12">
                  <p:embed/>
                </p:oleObj>
              </mc:Choice>
              <mc:Fallback>
                <p:oleObj name="Document" r:id="rId4" imgW="7301323" imgH="5663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818194"/>
              </p:ext>
            </p:extLst>
          </p:nvPr>
        </p:nvGraphicFramePr>
        <p:xfrm>
          <a:off x="914400" y="1100137"/>
          <a:ext cx="7292975" cy="484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7" imgW="7301323" imgH="4864851" progId="Word.Document.12">
                  <p:embed/>
                </p:oleObj>
              </mc:Choice>
              <mc:Fallback>
                <p:oleObj name="Document" r:id="rId7" imgW="7301323" imgH="48648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0137"/>
                        <a:ext cx="7292975" cy="4843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0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397789"/>
              </p:ext>
            </p:extLst>
          </p:nvPr>
        </p:nvGraphicFramePr>
        <p:xfrm>
          <a:off x="914400" y="685800"/>
          <a:ext cx="7292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4" imgW="7301323" imgH="612112" progId="Word.Document.12">
                  <p:embed/>
                </p:oleObj>
              </mc:Choice>
              <mc:Fallback>
                <p:oleObj name="Document" r:id="rId4" imgW="7301323" imgH="6121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112616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278286"/>
              </p:ext>
            </p:extLst>
          </p:nvPr>
        </p:nvGraphicFramePr>
        <p:xfrm>
          <a:off x="914400" y="2362200"/>
          <a:ext cx="7292975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Document" r:id="rId8" imgW="7301323" imgH="2279217" progId="Word.Document.12">
                  <p:embed/>
                </p:oleObj>
              </mc:Choice>
              <mc:Fallback>
                <p:oleObj name="Document" r:id="rId8" imgW="7301323" imgH="22792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7292975" cy="226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0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237475"/>
              </p:ext>
            </p:extLst>
          </p:nvPr>
        </p:nvGraphicFramePr>
        <p:xfrm>
          <a:off x="914400" y="685800"/>
          <a:ext cx="72929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cument" r:id="rId4" imgW="7301323" imgH="634796" progId="Word.Document.12">
                  <p:embed/>
                </p:oleObj>
              </mc:Choice>
              <mc:Fallback>
                <p:oleObj name="Document" r:id="rId4" imgW="7301323" imgH="634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383547"/>
              </p:ext>
            </p:extLst>
          </p:nvPr>
        </p:nvGraphicFramePr>
        <p:xfrm>
          <a:off x="914400" y="1087826"/>
          <a:ext cx="7301323" cy="378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Document" r:id="rId7" imgW="7301323" imgH="3788974" progId="Word.Document.12">
                  <p:embed/>
                </p:oleObj>
              </mc:Choice>
              <mc:Fallback>
                <p:oleObj name="Document" r:id="rId7" imgW="7301323" imgH="37889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7826"/>
                        <a:ext cx="7301323" cy="378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8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523143"/>
              </p:ext>
            </p:extLst>
          </p:nvPr>
        </p:nvGraphicFramePr>
        <p:xfrm>
          <a:off x="914400" y="685800"/>
          <a:ext cx="7301323" cy="54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4" imgW="7301323" imgH="544060" progId="Word.Document.12">
                  <p:embed/>
                </p:oleObj>
              </mc:Choice>
              <mc:Fallback>
                <p:oleObj name="Document" r:id="rId4" imgW="7301323" imgH="544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44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442560"/>
              </p:ext>
            </p:extLst>
          </p:nvPr>
        </p:nvGraphicFramePr>
        <p:xfrm>
          <a:off x="914400" y="1137775"/>
          <a:ext cx="7377498" cy="297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Document" r:id="rId7" imgW="7377498" imgH="2977025" progId="Word.Document.12">
                  <p:embed/>
                </p:oleObj>
              </mc:Choice>
              <mc:Fallback>
                <p:oleObj name="Document" r:id="rId7" imgW="7377498" imgH="29770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7775"/>
                        <a:ext cx="7377498" cy="297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606406"/>
              </p:ext>
            </p:extLst>
          </p:nvPr>
        </p:nvGraphicFramePr>
        <p:xfrm>
          <a:off x="914400" y="685800"/>
          <a:ext cx="72929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4" imgW="7301323" imgH="623634" progId="Word.Document.12">
                  <p:embed/>
                </p:oleObj>
              </mc:Choice>
              <mc:Fallback>
                <p:oleObj name="Document" r:id="rId4" imgW="7301323" imgH="6236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782787"/>
              </p:ext>
            </p:extLst>
          </p:nvPr>
        </p:nvGraphicFramePr>
        <p:xfrm>
          <a:off x="914400" y="1143000"/>
          <a:ext cx="72929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Document" r:id="rId7" imgW="7301323" imgH="2177319" progId="Word.Document.12">
                  <p:embed/>
                </p:oleObj>
              </mc:Choice>
              <mc:Fallback>
                <p:oleObj name="Document" r:id="rId7" imgW="7301323" imgH="21773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216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322484"/>
              </p:ext>
            </p:extLst>
          </p:nvPr>
        </p:nvGraphicFramePr>
        <p:xfrm>
          <a:off x="914400" y="685800"/>
          <a:ext cx="72929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4" imgW="7301323" imgH="623634" progId="Word.Document.12">
                  <p:embed/>
                </p:oleObj>
              </mc:Choice>
              <mc:Fallback>
                <p:oleObj name="Document" r:id="rId4" imgW="7301323" imgH="6236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969573"/>
              </p:ext>
            </p:extLst>
          </p:nvPr>
        </p:nvGraphicFramePr>
        <p:xfrm>
          <a:off x="914400" y="1130300"/>
          <a:ext cx="7292975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Document" r:id="rId7" imgW="7301323" imgH="3458433" progId="Word.Document.12">
                  <p:embed/>
                </p:oleObj>
              </mc:Choice>
              <mc:Fallback>
                <p:oleObj name="Document" r:id="rId7" imgW="7301323" imgH="34584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0300"/>
                        <a:ext cx="7292975" cy="344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4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819721"/>
              </p:ext>
            </p:extLst>
          </p:nvPr>
        </p:nvGraphicFramePr>
        <p:xfrm>
          <a:off x="914400" y="685800"/>
          <a:ext cx="7292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7301323" imgH="430639" progId="Word.Document.12">
                  <p:embed/>
                </p:oleObj>
              </mc:Choice>
              <mc:Fallback>
                <p:oleObj name="Document" r:id="rId4" imgW="7301323" imgH="430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23949"/>
            <a:ext cx="6858000" cy="39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333891"/>
              </p:ext>
            </p:extLst>
          </p:nvPr>
        </p:nvGraphicFramePr>
        <p:xfrm>
          <a:off x="914400" y="685800"/>
          <a:ext cx="7301323" cy="46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01323" imgH="464485" progId="Word.Document.12">
                  <p:embed/>
                </p:oleObj>
              </mc:Choice>
              <mc:Fallback>
                <p:oleObj name="Document" r:id="rId4" imgW="7301323" imgH="464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6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1143000"/>
            <a:ext cx="6850380" cy="39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8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77851"/>
              </p:ext>
            </p:extLst>
          </p:nvPr>
        </p:nvGraphicFramePr>
        <p:xfrm>
          <a:off x="914400" y="685800"/>
          <a:ext cx="72929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Document" r:id="rId4" imgW="7301323" imgH="555222" progId="Word.Document.12">
                  <p:embed/>
                </p:oleObj>
              </mc:Choice>
              <mc:Fallback>
                <p:oleObj name="Document" r:id="rId4" imgW="7301323" imgH="5552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26690"/>
              </p:ext>
            </p:extLst>
          </p:nvPr>
        </p:nvGraphicFramePr>
        <p:xfrm>
          <a:off x="914400" y="1095375"/>
          <a:ext cx="7292975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Document" r:id="rId7" imgW="7301323" imgH="5024000" progId="Word.Document.12">
                  <p:embed/>
                </p:oleObj>
              </mc:Choice>
              <mc:Fallback>
                <p:oleObj name="Document" r:id="rId7" imgW="7301323" imgH="5024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5375"/>
                        <a:ext cx="7292975" cy="500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0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145016"/>
              </p:ext>
            </p:extLst>
          </p:nvPr>
        </p:nvGraphicFramePr>
        <p:xfrm>
          <a:off x="914400" y="685800"/>
          <a:ext cx="7301323" cy="48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cument" r:id="rId4" imgW="7301323" imgH="487169" progId="Word.Document.12">
                  <p:embed/>
                </p:oleObj>
              </mc:Choice>
              <mc:Fallback>
                <p:oleObj name="Document" r:id="rId4" imgW="7301323" imgH="4871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87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794437"/>
              </p:ext>
            </p:extLst>
          </p:nvPr>
        </p:nvGraphicFramePr>
        <p:xfrm>
          <a:off x="914400" y="1130775"/>
          <a:ext cx="7301323" cy="45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Document" r:id="rId7" imgW="7301323" imgH="4508025" progId="Word.Document.12">
                  <p:embed/>
                </p:oleObj>
              </mc:Choice>
              <mc:Fallback>
                <p:oleObj name="Document" r:id="rId7" imgW="7301323" imgH="45080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0775"/>
                        <a:ext cx="7301323" cy="45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4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43163"/>
              </p:ext>
            </p:extLst>
          </p:nvPr>
        </p:nvGraphicFramePr>
        <p:xfrm>
          <a:off x="914400" y="685800"/>
          <a:ext cx="7302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4" imgW="7301323" imgH="584027" progId="Word.Document.12">
                  <p:embed/>
                </p:oleObj>
              </mc:Choice>
              <mc:Fallback>
                <p:oleObj name="Document" r:id="rId4" imgW="7301323" imgH="5840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03652"/>
              </p:ext>
            </p:extLst>
          </p:nvPr>
        </p:nvGraphicFramePr>
        <p:xfrm>
          <a:off x="914400" y="1146175"/>
          <a:ext cx="7377498" cy="389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7" imgW="7377498" imgH="3891593" progId="Word.Document.12">
                  <p:embed/>
                </p:oleObj>
              </mc:Choice>
              <mc:Fallback>
                <p:oleObj name="Document" r:id="rId7" imgW="7377498" imgH="38915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77498" cy="3891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5562600"/>
            <a:ext cx="8606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AJK Note</a:t>
            </a:r>
            <a:r>
              <a:rPr lang="en-US" sz="1600" dirty="0"/>
              <a:t>: there is a Reusable Tag Library Validator (TLV</a:t>
            </a:r>
            <a:r>
              <a:rPr lang="en-US" sz="1600" dirty="0" smtClean="0"/>
              <a:t>) library also.  It is used for XML validation.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2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524719"/>
              </p:ext>
            </p:extLst>
          </p:nvPr>
        </p:nvGraphicFramePr>
        <p:xfrm>
          <a:off x="914400" y="685800"/>
          <a:ext cx="7301323" cy="52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4" imgW="7301323" imgH="520295" progId="Word.Document.12">
                  <p:embed/>
                </p:oleObj>
              </mc:Choice>
              <mc:Fallback>
                <p:oleObj name="Document" r:id="rId4" imgW="7301323" imgH="5202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2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042021"/>
              </p:ext>
            </p:extLst>
          </p:nvPr>
        </p:nvGraphicFramePr>
        <p:xfrm>
          <a:off x="914400" y="1115241"/>
          <a:ext cx="7301323" cy="4142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Document" r:id="rId7" imgW="7301323" imgH="4142559" progId="Word.Document.12">
                  <p:embed/>
                </p:oleObj>
              </mc:Choice>
              <mc:Fallback>
                <p:oleObj name="Document" r:id="rId7" imgW="7301323" imgH="41425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5241"/>
                        <a:ext cx="7301323" cy="4142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179583"/>
              </p:ext>
            </p:extLst>
          </p:nvPr>
        </p:nvGraphicFramePr>
        <p:xfrm>
          <a:off x="914400" y="685800"/>
          <a:ext cx="7301323" cy="65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4" imgW="7301323" imgH="653520" progId="Word.Document.12">
                  <p:embed/>
                </p:oleObj>
              </mc:Choice>
              <mc:Fallback>
                <p:oleObj name="Document" r:id="rId4" imgW="7301323" imgH="65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5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69679"/>
              </p:ext>
            </p:extLst>
          </p:nvPr>
        </p:nvGraphicFramePr>
        <p:xfrm>
          <a:off x="914400" y="1143000"/>
          <a:ext cx="7301323" cy="404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Document" r:id="rId7" imgW="7301323" imgH="4043180" progId="Word.Document.12">
                  <p:embed/>
                </p:oleObj>
              </mc:Choice>
              <mc:Fallback>
                <p:oleObj name="Document" r:id="rId7" imgW="7301323" imgH="40431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04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119034"/>
              </p:ext>
            </p:extLst>
          </p:nvPr>
        </p:nvGraphicFramePr>
        <p:xfrm>
          <a:off x="914400" y="685800"/>
          <a:ext cx="72929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7301323" imgH="764060" progId="Word.Document.12">
                  <p:embed/>
                </p:oleObj>
              </mc:Choice>
              <mc:Fallback>
                <p:oleObj name="Document" r:id="rId4" imgW="7301323" imgH="764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12201"/>
              </p:ext>
            </p:extLst>
          </p:nvPr>
        </p:nvGraphicFramePr>
        <p:xfrm>
          <a:off x="914400" y="1143000"/>
          <a:ext cx="7301323" cy="469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Document" r:id="rId7" imgW="7301323" imgH="4696700" progId="Word.Document.12">
                  <p:embed/>
                </p:oleObj>
              </mc:Choice>
              <mc:Fallback>
                <p:oleObj name="Document" r:id="rId7" imgW="7301323" imgH="4696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9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7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30220"/>
              </p:ext>
            </p:extLst>
          </p:nvPr>
        </p:nvGraphicFramePr>
        <p:xfrm>
          <a:off x="914400" y="685800"/>
          <a:ext cx="7301323" cy="53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4" imgW="7301323" imgH="531457" progId="Word.Document.12">
                  <p:embed/>
                </p:oleObj>
              </mc:Choice>
              <mc:Fallback>
                <p:oleObj name="Document" r:id="rId4" imgW="7301323" imgH="531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3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121396"/>
              </p:ext>
            </p:extLst>
          </p:nvPr>
        </p:nvGraphicFramePr>
        <p:xfrm>
          <a:off x="914400" y="1110033"/>
          <a:ext cx="7301323" cy="5062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Document" r:id="rId7" imgW="7301323" imgH="5062167" progId="Word.Document.12">
                  <p:embed/>
                </p:oleObj>
              </mc:Choice>
              <mc:Fallback>
                <p:oleObj name="Document" r:id="rId7" imgW="7301323" imgH="50621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0033"/>
                        <a:ext cx="7301323" cy="5062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2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57813"/>
              </p:ext>
            </p:extLst>
          </p:nvPr>
        </p:nvGraphicFramePr>
        <p:xfrm>
          <a:off x="914400" y="685800"/>
          <a:ext cx="7301323" cy="73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Document" r:id="rId4" imgW="7301323" imgH="730934" progId="Word.Document.12">
                  <p:embed/>
                </p:oleObj>
              </mc:Choice>
              <mc:Fallback>
                <p:oleObj name="Document" r:id="rId4" imgW="7301323" imgH="7309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30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508348"/>
              </p:ext>
            </p:extLst>
          </p:nvPr>
        </p:nvGraphicFramePr>
        <p:xfrm>
          <a:off x="914400" y="1132357"/>
          <a:ext cx="7301323" cy="5039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Document" r:id="rId7" imgW="7301323" imgH="5039843" progId="Word.Document.12">
                  <p:embed/>
                </p:oleObj>
              </mc:Choice>
              <mc:Fallback>
                <p:oleObj name="Document" r:id="rId7" imgW="7301323" imgH="50398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2357"/>
                        <a:ext cx="7301323" cy="5039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0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965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967468"/>
              </p:ext>
            </p:extLst>
          </p:nvPr>
        </p:nvGraphicFramePr>
        <p:xfrm>
          <a:off x="914400" y="1143000"/>
          <a:ext cx="7875588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Document" r:id="rId7" imgW="7876185" imgH="3592378" progId="Word.Document.12">
                  <p:embed/>
                </p:oleObj>
              </mc:Choice>
              <mc:Fallback>
                <p:oleObj name="Document" r:id="rId7" imgW="7876185" imgH="35923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875588" cy="357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47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13058"/>
              </p:ext>
            </p:extLst>
          </p:nvPr>
        </p:nvGraphicFramePr>
        <p:xfrm>
          <a:off x="914400" y="685800"/>
          <a:ext cx="72929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Document" r:id="rId4" imgW="7301323" imgH="608871" progId="Word.Document.12">
                  <p:embed/>
                </p:oleObj>
              </mc:Choice>
              <mc:Fallback>
                <p:oleObj name="Document" r:id="rId4" imgW="7301323" imgH="6088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783249"/>
              </p:ext>
            </p:extLst>
          </p:nvPr>
        </p:nvGraphicFramePr>
        <p:xfrm>
          <a:off x="914400" y="1131888"/>
          <a:ext cx="7737475" cy="290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Document" r:id="rId7" imgW="7744744" imgH="2915094" progId="Word.Document.12">
                  <p:embed/>
                </p:oleObj>
              </mc:Choice>
              <mc:Fallback>
                <p:oleObj name="Document" r:id="rId7" imgW="7744744" imgH="29150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1888"/>
                        <a:ext cx="7737475" cy="290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6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160195"/>
              </p:ext>
            </p:extLst>
          </p:nvPr>
        </p:nvGraphicFramePr>
        <p:xfrm>
          <a:off x="914400" y="685800"/>
          <a:ext cx="7301323" cy="46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Document" r:id="rId4" imgW="7301323" imgH="464845" progId="Word.Document.12">
                  <p:embed/>
                </p:oleObj>
              </mc:Choice>
              <mc:Fallback>
                <p:oleObj name="Document" r:id="rId4" imgW="7301323" imgH="464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6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05679"/>
              </p:ext>
            </p:extLst>
          </p:nvPr>
        </p:nvGraphicFramePr>
        <p:xfrm>
          <a:off x="914400" y="1143000"/>
          <a:ext cx="7301323" cy="562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Document" r:id="rId7" imgW="7301323" imgH="5626750" progId="Word.Document.12">
                  <p:embed/>
                </p:oleObj>
              </mc:Choice>
              <mc:Fallback>
                <p:oleObj name="Document" r:id="rId7" imgW="7301323" imgH="56267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562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66190"/>
              </p:ext>
            </p:extLst>
          </p:nvPr>
        </p:nvGraphicFramePr>
        <p:xfrm>
          <a:off x="914400" y="685800"/>
          <a:ext cx="7292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4" imgW="7301323" imgH="597709" progId="Word.Document.12">
                  <p:embed/>
                </p:oleObj>
              </mc:Choice>
              <mc:Fallback>
                <p:oleObj name="Document" r:id="rId4" imgW="7301323" imgH="597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840497"/>
              </p:ext>
            </p:extLst>
          </p:nvPr>
        </p:nvGraphicFramePr>
        <p:xfrm>
          <a:off x="914400" y="1131888"/>
          <a:ext cx="7589838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Document" r:id="rId7" imgW="7592850" imgH="3224751" progId="Word.Document.12">
                  <p:embed/>
                </p:oleObj>
              </mc:Choice>
              <mc:Fallback>
                <p:oleObj name="Document" r:id="rId7" imgW="7592850" imgH="32247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1888"/>
                        <a:ext cx="7589838" cy="321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4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781537"/>
              </p:ext>
            </p:extLst>
          </p:nvPr>
        </p:nvGraphicFramePr>
        <p:xfrm>
          <a:off x="914400" y="685800"/>
          <a:ext cx="7301323" cy="70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Document" r:id="rId4" imgW="7301323" imgH="708610" progId="Word.Document.12">
                  <p:embed/>
                </p:oleObj>
              </mc:Choice>
              <mc:Fallback>
                <p:oleObj name="Document" r:id="rId4" imgW="7301323" imgH="7086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0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068728"/>
              </p:ext>
            </p:extLst>
          </p:nvPr>
        </p:nvGraphicFramePr>
        <p:xfrm>
          <a:off x="914400" y="1143000"/>
          <a:ext cx="7750175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Document" r:id="rId7" imgW="7740171" imgH="4935424" progId="Word.Document.12">
                  <p:embed/>
                </p:oleObj>
              </mc:Choice>
              <mc:Fallback>
                <p:oleObj name="Document" r:id="rId7" imgW="7740171" imgH="49354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750175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3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170098"/>
              </p:ext>
            </p:extLst>
          </p:nvPr>
        </p:nvGraphicFramePr>
        <p:xfrm>
          <a:off x="914400" y="685800"/>
          <a:ext cx="7302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Document" r:id="rId4" imgW="7301323" imgH="825271" progId="Word.Document.12">
                  <p:embed/>
                </p:oleObj>
              </mc:Choice>
              <mc:Fallback>
                <p:oleObj name="Document" r:id="rId4" imgW="7301323" imgH="825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143000"/>
            <a:ext cx="2714625" cy="2682758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159826"/>
              </p:ext>
            </p:extLst>
          </p:nvPr>
        </p:nvGraphicFramePr>
        <p:xfrm>
          <a:off x="914400" y="3987800"/>
          <a:ext cx="73025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8" imgW="7301323" imgH="2260494" progId="Word.Document.12">
                  <p:embed/>
                </p:oleObj>
              </mc:Choice>
              <mc:Fallback>
                <p:oleObj name="Document" r:id="rId8" imgW="7301323" imgH="2260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987800"/>
                        <a:ext cx="7302500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29371"/>
              </p:ext>
            </p:extLst>
          </p:nvPr>
        </p:nvGraphicFramePr>
        <p:xfrm>
          <a:off x="914400" y="685800"/>
          <a:ext cx="72929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4" imgW="7301323" imgH="564583" progId="Word.Document.12">
                  <p:embed/>
                </p:oleObj>
              </mc:Choice>
              <mc:Fallback>
                <p:oleObj name="Document" r:id="rId4" imgW="7301323" imgH="564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18936"/>
              </p:ext>
            </p:extLst>
          </p:nvPr>
        </p:nvGraphicFramePr>
        <p:xfrm>
          <a:off x="914400" y="1143000"/>
          <a:ext cx="7301323" cy="3722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Document" r:id="rId7" imgW="7301323" imgH="3722002" progId="Word.Document.12">
                  <p:embed/>
                </p:oleObj>
              </mc:Choice>
              <mc:Fallback>
                <p:oleObj name="Document" r:id="rId7" imgW="7301323" imgH="37220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722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2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638662"/>
              </p:ext>
            </p:extLst>
          </p:nvPr>
        </p:nvGraphicFramePr>
        <p:xfrm>
          <a:off x="914400" y="685800"/>
          <a:ext cx="7301323" cy="45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Document" r:id="rId4" imgW="7301323" imgH="453683" progId="Word.Document.12">
                  <p:embed/>
                </p:oleObj>
              </mc:Choice>
              <mc:Fallback>
                <p:oleObj name="Document" r:id="rId4" imgW="7301323" imgH="4536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53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84119"/>
              </p:ext>
            </p:extLst>
          </p:nvPr>
        </p:nvGraphicFramePr>
        <p:xfrm>
          <a:off x="914400" y="1116456"/>
          <a:ext cx="7301323" cy="4065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Document" r:id="rId7" imgW="7301323" imgH="4065144" progId="Word.Document.12">
                  <p:embed/>
                </p:oleObj>
              </mc:Choice>
              <mc:Fallback>
                <p:oleObj name="Document" r:id="rId7" imgW="7301323" imgH="4065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6456"/>
                        <a:ext cx="7301323" cy="4065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6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101283"/>
              </p:ext>
            </p:extLst>
          </p:nvPr>
        </p:nvGraphicFramePr>
        <p:xfrm>
          <a:off x="914400" y="685800"/>
          <a:ext cx="7301323" cy="46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Document" r:id="rId4" imgW="7301323" imgH="464845" progId="Word.Document.12">
                  <p:embed/>
                </p:oleObj>
              </mc:Choice>
              <mc:Fallback>
                <p:oleObj name="Document" r:id="rId4" imgW="7301323" imgH="464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6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281872"/>
              </p:ext>
            </p:extLst>
          </p:nvPr>
        </p:nvGraphicFramePr>
        <p:xfrm>
          <a:off x="914400" y="1143000"/>
          <a:ext cx="76581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Document" r:id="rId7" imgW="7658761" imgH="5049925" progId="Word.Document.12">
                  <p:embed/>
                </p:oleObj>
              </mc:Choice>
              <mc:Fallback>
                <p:oleObj name="Document" r:id="rId7" imgW="7658761" imgH="5049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658100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4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543680"/>
              </p:ext>
            </p:extLst>
          </p:nvPr>
        </p:nvGraphicFramePr>
        <p:xfrm>
          <a:off x="914400" y="685800"/>
          <a:ext cx="72929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Document" r:id="rId4" imgW="7301323" imgH="553421" progId="Word.Document.12">
                  <p:embed/>
                </p:oleObj>
              </mc:Choice>
              <mc:Fallback>
                <p:oleObj name="Document" r:id="rId4" imgW="7301323" imgH="553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503804"/>
              </p:ext>
            </p:extLst>
          </p:nvPr>
        </p:nvGraphicFramePr>
        <p:xfrm>
          <a:off x="914400" y="1116456"/>
          <a:ext cx="7301323" cy="4065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Document" r:id="rId7" imgW="7301323" imgH="4065144" progId="Word.Document.12">
                  <p:embed/>
                </p:oleObj>
              </mc:Choice>
              <mc:Fallback>
                <p:oleObj name="Document" r:id="rId7" imgW="7301323" imgH="4065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6456"/>
                        <a:ext cx="7301323" cy="4065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8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580806"/>
              </p:ext>
            </p:extLst>
          </p:nvPr>
        </p:nvGraphicFramePr>
        <p:xfrm>
          <a:off x="914400" y="685800"/>
          <a:ext cx="730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4" imgW="7301323" imgH="887923" progId="Word.Document.12">
                  <p:embed/>
                </p:oleObj>
              </mc:Choice>
              <mc:Fallback>
                <p:oleObj name="Document" r:id="rId4" imgW="7301323" imgH="8879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699470"/>
              </p:ext>
            </p:extLst>
          </p:nvPr>
        </p:nvGraphicFramePr>
        <p:xfrm>
          <a:off x="914400" y="1189037"/>
          <a:ext cx="7301323" cy="262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7" imgW="7301323" imgH="2621280" progId="Word.Document.12">
                  <p:embed/>
                </p:oleObj>
              </mc:Choice>
              <mc:Fallback>
                <p:oleObj name="Document" r:id="rId7" imgW="7301323" imgH="26212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89037"/>
                        <a:ext cx="7301323" cy="262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2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674793"/>
              </p:ext>
            </p:extLst>
          </p:nvPr>
        </p:nvGraphicFramePr>
        <p:xfrm>
          <a:off x="914400" y="685800"/>
          <a:ext cx="730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4" imgW="7301323" imgH="887923" progId="Word.Document.12">
                  <p:embed/>
                </p:oleObj>
              </mc:Choice>
              <mc:Fallback>
                <p:oleObj name="Document" r:id="rId4" imgW="7301323" imgH="8879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45765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399" y="6002923"/>
            <a:ext cx="7444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Wikipedia link: </a:t>
            </a:r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en.wikipedia.org/wiki/JavaServer_Pages_Standard_Tag_Library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78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058191"/>
              </p:ext>
            </p:extLst>
          </p:nvPr>
        </p:nvGraphicFramePr>
        <p:xfrm>
          <a:off x="914400" y="685800"/>
          <a:ext cx="73025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4" imgW="7301323" imgH="656040" progId="Word.Document.12">
                  <p:embed/>
                </p:oleObj>
              </mc:Choice>
              <mc:Fallback>
                <p:oleObj name="Document" r:id="rId4" imgW="7301323" imgH="656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147295"/>
              </p:ext>
            </p:extLst>
          </p:nvPr>
        </p:nvGraphicFramePr>
        <p:xfrm>
          <a:off x="914400" y="1142999"/>
          <a:ext cx="7301323" cy="351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7" imgW="7301323" imgH="3515324" progId="Word.Document.12">
                  <p:embed/>
                </p:oleObj>
              </mc:Choice>
              <mc:Fallback>
                <p:oleObj name="Document" r:id="rId7" imgW="7301323" imgH="35153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2999"/>
                        <a:ext cx="7301323" cy="3515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6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750423"/>
              </p:ext>
            </p:extLst>
          </p:nvPr>
        </p:nvGraphicFramePr>
        <p:xfrm>
          <a:off x="914400" y="685800"/>
          <a:ext cx="73025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4" imgW="7301323" imgH="591948" progId="Word.Document.12">
                  <p:embed/>
                </p:oleObj>
              </mc:Choice>
              <mc:Fallback>
                <p:oleObj name="Document" r:id="rId4" imgW="7301323" imgH="5919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34241"/>
              </p:ext>
            </p:extLst>
          </p:nvPr>
        </p:nvGraphicFramePr>
        <p:xfrm>
          <a:off x="914400" y="1143000"/>
          <a:ext cx="73025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7" imgW="7301323" imgH="2046255" progId="Word.Document.12">
                  <p:embed/>
                </p:oleObj>
              </mc:Choice>
              <mc:Fallback>
                <p:oleObj name="Document" r:id="rId7" imgW="7301323" imgH="20462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04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7239000" cy="1657024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84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132036"/>
              </p:ext>
            </p:extLst>
          </p:nvPr>
        </p:nvGraphicFramePr>
        <p:xfrm>
          <a:off x="914400" y="685800"/>
          <a:ext cx="7302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4" imgW="7301323" imgH="952014" progId="Word.Document.12">
                  <p:embed/>
                </p:oleObj>
              </mc:Choice>
              <mc:Fallback>
                <p:oleObj name="Document" r:id="rId4" imgW="7301323" imgH="9520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543685"/>
              </p:ext>
            </p:extLst>
          </p:nvPr>
        </p:nvGraphicFramePr>
        <p:xfrm>
          <a:off x="914400" y="1155700"/>
          <a:ext cx="73025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7" imgW="7301323" imgH="2728940" progId="Word.Document.12">
                  <p:embed/>
                </p:oleObj>
              </mc:Choice>
              <mc:Fallback>
                <p:oleObj name="Document" r:id="rId7" imgW="7301323" imgH="2728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5700"/>
                        <a:ext cx="7302500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0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889</Words>
  <Application>Microsoft Office PowerPoint</Application>
  <PresentationFormat>On-screen Show (4:3)</PresentationFormat>
  <Paragraphs>174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test</cp:lastModifiedBy>
  <cp:revision>57</cp:revision>
  <dcterms:created xsi:type="dcterms:W3CDTF">2010-11-30T18:46:51Z</dcterms:created>
  <dcterms:modified xsi:type="dcterms:W3CDTF">2015-07-09T18:39:56Z</dcterms:modified>
</cp:coreProperties>
</file>