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104" d="100"/>
          <a:sy n="104" d="100"/>
        </p:scale>
        <p:origin x="-3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5/28/2015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 Servlets/JSP (3rd Ed.), C1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 Servlets/JSP (3rd Ed.), C1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package" Target="../embeddings/Microsoft_Word_Document1919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package" Target="../embeddings/Microsoft_Word_Document2222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package" Target="../embeddings/Microsoft_Word_Document2424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package" Target="../embeddings/Microsoft_Word_Document2626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package" Target="../embeddings/Microsoft_Word_Document2828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Word_Document33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Microsoft_Word_Document55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png"/><Relationship Id="rId5" Type="http://schemas.openxmlformats.org/officeDocument/2006/relationships/package" Target="../embeddings/Microsoft_Word_Document1010.docx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package" Target="../embeddings/Microsoft_Word_Document1212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package" Target="../embeddings/Microsoft_Word_Document1414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50981686"/>
              </p:ext>
            </p:extLst>
          </p:nvPr>
        </p:nvGraphicFramePr>
        <p:xfrm>
          <a:off x="914400" y="1600200"/>
          <a:ext cx="7301323" cy="2959022"/>
        </p:xfrm>
        <a:graphic>
          <a:graphicData uri="http://schemas.openxmlformats.org/presentationml/2006/ole">
            <p:oleObj spid="_x0000_s6148" name="Document" r:id="rId3" imgW="7301323" imgH="2959022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7872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997160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p:oleObj spid="_x0000_s10244" name="Document" r:id="rId3" imgW="7301323" imgH="426678" progId="">
              <p:embed/>
            </p:oleObj>
          </a:graphicData>
        </a:graphic>
      </p:graphicFrame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5405" y="1137285"/>
            <a:ext cx="5751195" cy="442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8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5769859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p:oleObj spid="_x0000_s11268" name="Document" r:id="rId3" imgW="7301323" imgH="426678" progId="">
              <p:embed/>
            </p:oleObj>
          </a:graphicData>
        </a:graphic>
      </p:graphicFrame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5405" y="1143000"/>
            <a:ext cx="5751195" cy="49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1866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7308032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p:oleObj spid="_x0000_s12292" name="Document" r:id="rId3" imgW="7301323" imgH="426678" progId="">
              <p:embed/>
            </p:oleObj>
          </a:graphicData>
        </a:graphic>
      </p:graphicFrame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3820" y="1146175"/>
            <a:ext cx="6189980" cy="4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6609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749428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p:oleObj spid="_x0000_s13318" name="Document" r:id="rId3" imgW="7301323" imgH="426678" progId="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74269864"/>
              </p:ext>
            </p:extLst>
          </p:nvPr>
        </p:nvGraphicFramePr>
        <p:xfrm>
          <a:off x="914400" y="1143000"/>
          <a:ext cx="7560585" cy="4149400"/>
        </p:xfrm>
        <a:graphic>
          <a:graphicData uri="http://schemas.openxmlformats.org/presentationml/2006/ole">
            <p:oleObj spid="_x0000_s13319" name="Document" r:id="rId4" imgW="7560585" imgH="41494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9358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0480871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p:oleObj spid="_x0000_s14340" name="Document" r:id="rId3" imgW="7301323" imgH="426678" progId="">
              <p:embed/>
            </p:oleObj>
          </a:graphicData>
        </a:graphic>
      </p:graphicFrame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109980"/>
            <a:ext cx="7010400" cy="505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7991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8317766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p:oleObj spid="_x0000_s15366" name="Document" r:id="rId3" imgW="7301323" imgH="426678" progId="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14039810"/>
              </p:ext>
            </p:extLst>
          </p:nvPr>
        </p:nvGraphicFramePr>
        <p:xfrm>
          <a:off x="914400" y="1143000"/>
          <a:ext cx="7300912" cy="1160463"/>
        </p:xfrm>
        <a:graphic>
          <a:graphicData uri="http://schemas.openxmlformats.org/presentationml/2006/ole">
            <p:oleObj spid="_x0000_s15367" name="Document" r:id="rId4" imgW="7301323" imgH="1160853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83059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0969142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p:oleObj spid="_x0000_s16390" name="Document" r:id="rId3" imgW="7301323" imgH="426678" progId="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57353260"/>
              </p:ext>
            </p:extLst>
          </p:nvPr>
        </p:nvGraphicFramePr>
        <p:xfrm>
          <a:off x="914400" y="1143000"/>
          <a:ext cx="7301323" cy="3596339"/>
        </p:xfrm>
        <a:graphic>
          <a:graphicData uri="http://schemas.openxmlformats.org/presentationml/2006/ole">
            <p:oleObj spid="_x0000_s16391" name="Document" r:id="rId4" imgW="7301323" imgH="359633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44078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5843606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p:oleObj spid="_x0000_s17414" name="Document" r:id="rId3" imgW="7301323" imgH="426678" progId="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78923845"/>
              </p:ext>
            </p:extLst>
          </p:nvPr>
        </p:nvGraphicFramePr>
        <p:xfrm>
          <a:off x="914400" y="1143000"/>
          <a:ext cx="7300912" cy="1546225"/>
        </p:xfrm>
        <a:graphic>
          <a:graphicData uri="http://schemas.openxmlformats.org/presentationml/2006/ole">
            <p:oleObj spid="_x0000_s17415" name="Document" r:id="rId4" imgW="7301323" imgH="1546483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1725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4938609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p:oleObj spid="_x0000_s18438" name="Document" r:id="rId3" imgW="7301323" imgH="426678" progId="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5803265"/>
              </p:ext>
            </p:extLst>
          </p:nvPr>
        </p:nvGraphicFramePr>
        <p:xfrm>
          <a:off x="914400" y="1143000"/>
          <a:ext cx="7301323" cy="3250315"/>
        </p:xfrm>
        <a:graphic>
          <a:graphicData uri="http://schemas.openxmlformats.org/presentationml/2006/ole">
            <p:oleObj spid="_x0000_s18439" name="Document" r:id="rId4" imgW="7301323" imgH="3250315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54072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8058794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p:oleObj spid="_x0000_s19460" name="Document" r:id="rId3" imgW="7301323" imgH="426678" progId="">
              <p:embed/>
            </p:oleObj>
          </a:graphicData>
        </a:graphic>
      </p:graphicFrame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143000"/>
            <a:ext cx="7291222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349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9833129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p:oleObj spid="_x0000_s5125" name="Document" r:id="rId3" imgW="7301323" imgH="426678" progId="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7045007"/>
              </p:ext>
            </p:extLst>
          </p:nvPr>
        </p:nvGraphicFramePr>
        <p:xfrm>
          <a:off x="914400" y="1143000"/>
          <a:ext cx="7301323" cy="4966389"/>
        </p:xfrm>
        <a:graphic>
          <a:graphicData uri="http://schemas.openxmlformats.org/presentationml/2006/ole">
            <p:oleObj spid="_x0000_s5126" name="Document" r:id="rId4" imgW="7301323" imgH="496674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7608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7430080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p:oleObj spid="_x0000_s20484" name="Document" r:id="rId3" imgW="7301323" imgH="426678" progId="">
              <p:embed/>
            </p:oleObj>
          </a:graphicData>
        </a:graphic>
      </p:graphicFrame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102995"/>
            <a:ext cx="7162800" cy="506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2050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WinSCP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8314271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WinSCP – Synchronize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72795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5542323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p:oleObj spid="_x0000_s4101" name="Document" r:id="rId3" imgW="7301323" imgH="426678" progId="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36943899"/>
              </p:ext>
            </p:extLst>
          </p:nvPr>
        </p:nvGraphicFramePr>
        <p:xfrm>
          <a:off x="914400" y="1143000"/>
          <a:ext cx="7301323" cy="1981443"/>
        </p:xfrm>
        <a:graphic>
          <a:graphicData uri="http://schemas.openxmlformats.org/presentationml/2006/ole">
            <p:oleObj spid="_x0000_s4102" name="Document" r:id="rId4" imgW="7301323" imgH="1981443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8058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924956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p:oleObj spid="_x0000_s3075" name="Document" r:id="rId3" imgW="7301323" imgH="426678" progId="">
              <p:embed/>
            </p:oleObj>
          </a:graphicData>
        </a:graphic>
      </p:graphicFrame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117600"/>
            <a:ext cx="7315200" cy="487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975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788657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p:oleObj spid="_x0000_s2052" name="Document" r:id="rId3" imgW="7301323" imgH="426678" progId="">
              <p:embed/>
            </p:oleObj>
          </a:graphicData>
        </a:graphic>
      </p:graphicFrame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152525"/>
            <a:ext cx="7325638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699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0597435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p:oleObj spid="_x0000_s1033" name="Document" r:id="rId3" imgW="7301323" imgH="426678" progId="">
              <p:embed/>
            </p:oleObj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41432553"/>
              </p:ext>
            </p:extLst>
          </p:nvPr>
        </p:nvGraphicFramePr>
        <p:xfrm>
          <a:off x="914400" y="1219200"/>
          <a:ext cx="6953250" cy="2676525"/>
        </p:xfrm>
        <a:graphic>
          <a:graphicData uri="http://schemas.openxmlformats.org/presentationml/2006/ole">
            <p:oleObj spid="_x0000_s1034" name="Visio" r:id="rId4" imgW="4235911" imgH="1620557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3483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9597179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p:oleObj spid="_x0000_s7177" name="Document" r:id="rId3" imgW="7301323" imgH="426678" progId="">
              <p:embed/>
            </p:oleObj>
          </a:graphicData>
        </a:graphic>
      </p:graphicFrame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3820" y="1143000"/>
            <a:ext cx="5504180" cy="1590675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29178959"/>
              </p:ext>
            </p:extLst>
          </p:nvPr>
        </p:nvGraphicFramePr>
        <p:xfrm>
          <a:off x="914400" y="2895600"/>
          <a:ext cx="7301323" cy="617153"/>
        </p:xfrm>
        <a:graphic>
          <a:graphicData uri="http://schemas.openxmlformats.org/presentationml/2006/ole">
            <p:oleObj spid="_x0000_s7178" name="Document" r:id="rId5" imgW="7301323" imgH="617153" progId="">
              <p:embed/>
            </p:oleObj>
          </a:graphicData>
        </a:graphic>
      </p:graphicFrame>
      <p:pic>
        <p:nvPicPr>
          <p:cNvPr id="9" name="Picture 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0165" y="3519170"/>
            <a:ext cx="6985635" cy="158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231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7040442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p:oleObj spid="_x0000_s8200" name="Document" r:id="rId3" imgW="7301323" imgH="426678" progId="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50132516"/>
              </p:ext>
            </p:extLst>
          </p:nvPr>
        </p:nvGraphicFramePr>
        <p:xfrm>
          <a:off x="914400" y="1143000"/>
          <a:ext cx="7300912" cy="4491038"/>
        </p:xfrm>
        <a:graphic>
          <a:graphicData uri="http://schemas.openxmlformats.org/presentationml/2006/ole">
            <p:oleObj spid="_x0000_s8201" name="Document" r:id="rId4" imgW="7301323" imgH="4491823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7550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1301063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p:oleObj spid="_x0000_s9222" name="Document" r:id="rId3" imgW="7301323" imgH="426678" progId="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12610773"/>
              </p:ext>
            </p:extLst>
          </p:nvPr>
        </p:nvGraphicFramePr>
        <p:xfrm>
          <a:off x="914400" y="1143000"/>
          <a:ext cx="7301323" cy="3488319"/>
        </p:xfrm>
        <a:graphic>
          <a:graphicData uri="http://schemas.openxmlformats.org/presentationml/2006/ole">
            <p:oleObj spid="_x0000_s9223" name="Document" r:id="rId4" imgW="7301323" imgH="348831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8858664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</Template>
  <TotalTime>63</TotalTime>
  <Words>444</Words>
  <Application>Microsoft Office PowerPoint</Application>
  <PresentationFormat>On-screen Show (4:3)</PresentationFormat>
  <Paragraphs>90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Master slides_with_titles</vt:lpstr>
      <vt:lpstr>Document</vt:lpstr>
      <vt:lpstr>Visio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WinSCP</vt:lpstr>
      <vt:lpstr>WinSCP – Synchronize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ajkombol</cp:lastModifiedBy>
  <cp:revision>8</cp:revision>
  <dcterms:created xsi:type="dcterms:W3CDTF">2014-05-29T15:43:39Z</dcterms:created>
  <dcterms:modified xsi:type="dcterms:W3CDTF">2015-05-28T18:30:36Z</dcterms:modified>
</cp:coreProperties>
</file>