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8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7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8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2.docx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png"/><Relationship Id="rId5" Type="http://schemas.openxmlformats.org/officeDocument/2006/relationships/image" Target="../media/image44.emf"/><Relationship Id="rId10" Type="http://schemas.openxmlformats.org/officeDocument/2006/relationships/image" Target="../media/image47.png"/><Relationship Id="rId4" Type="http://schemas.openxmlformats.org/officeDocument/2006/relationships/package" Target="../embeddings/Microsoft_Word_Document31.docx"/><Relationship Id="rId9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5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6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png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0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41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4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4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5.png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46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47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48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51.docx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50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81796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5293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05468"/>
              </p:ext>
            </p:extLst>
          </p:nvPr>
        </p:nvGraphicFramePr>
        <p:xfrm>
          <a:off x="914400" y="1127752"/>
          <a:ext cx="7301323" cy="397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7" imgW="7301323" imgH="3979089" progId="Word.Document.12">
                  <p:embed/>
                </p:oleObj>
              </mc:Choice>
              <mc:Fallback>
                <p:oleObj name="Document" r:id="rId7" imgW="7301323" imgH="3979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7752"/>
                        <a:ext cx="7301323" cy="397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0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055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50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6562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76199"/>
              </p:ext>
            </p:extLst>
          </p:nvPr>
        </p:nvGraphicFramePr>
        <p:xfrm>
          <a:off x="914400" y="1501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1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891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14852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7" imgW="7301323" imgH="1941836" progId="Word.Document.12">
                  <p:embed/>
                </p:oleObj>
              </mc:Choice>
              <mc:Fallback>
                <p:oleObj name="Document" r:id="rId7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7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79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2999"/>
            <a:ext cx="5562600" cy="40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474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85215"/>
            <a:ext cx="6858000" cy="47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362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89920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7" imgW="7301323" imgH="2036173" progId="Word.Document.12">
                  <p:embed/>
                </p:oleObj>
              </mc:Choice>
              <mc:Fallback>
                <p:oleObj name="Document" r:id="rId7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2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158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34110"/>
            <a:ext cx="6659467" cy="45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087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629400" cy="45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305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2999"/>
            <a:ext cx="6705600" cy="46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4130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83519"/>
              </p:ext>
            </p:extLst>
          </p:nvPr>
        </p:nvGraphicFramePr>
        <p:xfrm>
          <a:off x="914400" y="1078883"/>
          <a:ext cx="7301323" cy="478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7" imgW="7301323" imgH="4788877" progId="Word.Document.12">
                  <p:embed/>
                </p:oleObj>
              </mc:Choice>
              <mc:Fallback>
                <p:oleObj name="Document" r:id="rId7" imgW="7301323" imgH="4788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8883"/>
                        <a:ext cx="7301323" cy="478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730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62800" cy="5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0319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5873"/>
              </p:ext>
            </p:extLst>
          </p:nvPr>
        </p:nvGraphicFramePr>
        <p:xfrm>
          <a:off x="914400" y="1106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7" imgW="7301323" imgH="1941836" progId="Word.Document.12">
                  <p:embed/>
                </p:oleObj>
              </mc:Choice>
              <mc:Fallback>
                <p:oleObj name="Document" r:id="rId7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6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4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110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5" y="1094740"/>
            <a:ext cx="6428105" cy="202946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46011"/>
              </p:ext>
            </p:extLst>
          </p:nvPr>
        </p:nvGraphicFramePr>
        <p:xfrm>
          <a:off x="914400" y="3276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3886200"/>
            <a:ext cx="6505575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1246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92631"/>
              </p:ext>
            </p:extLst>
          </p:nvPr>
        </p:nvGraphicFramePr>
        <p:xfrm>
          <a:off x="914400" y="1143000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7" imgW="7301323" imgH="1941836" progId="Word.Document.12">
                  <p:embed/>
                </p:oleObj>
              </mc:Choice>
              <mc:Fallback>
                <p:oleObj name="Document" r:id="rId7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7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125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80" y="1143000"/>
            <a:ext cx="651002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171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65397"/>
              </p:ext>
            </p:extLst>
          </p:nvPr>
        </p:nvGraphicFramePr>
        <p:xfrm>
          <a:off x="914400" y="1122363"/>
          <a:ext cx="737235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Document" r:id="rId7" imgW="7377498" imgH="2616599" progId="Word.Document.12">
                  <p:embed/>
                </p:oleObj>
              </mc:Choice>
              <mc:Fallback>
                <p:oleObj name="Document" r:id="rId7" imgW="7377498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2363"/>
                        <a:ext cx="7372350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093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904614"/>
              </p:ext>
            </p:extLst>
          </p:nvPr>
        </p:nvGraphicFramePr>
        <p:xfrm>
          <a:off x="914400" y="1143000"/>
          <a:ext cx="7301323" cy="219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Document" r:id="rId7" imgW="7301323" imgH="2190641" progId="Word.Document.12">
                  <p:embed/>
                </p:oleObj>
              </mc:Choice>
              <mc:Fallback>
                <p:oleObj name="Document" r:id="rId7" imgW="7301323" imgH="21906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190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756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315200" cy="35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876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6191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Document" r:id="rId7" imgW="7301323" imgH="1649462" progId="Word.Document.12">
                  <p:embed/>
                </p:oleObj>
              </mc:Choice>
              <mc:Fallback>
                <p:oleObj name="Document" r:id="rId7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9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727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7445"/>
            <a:ext cx="7194853" cy="50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27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04900"/>
            <a:ext cx="6553200" cy="50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922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82032"/>
              </p:ext>
            </p:extLst>
          </p:nvPr>
        </p:nvGraphicFramePr>
        <p:xfrm>
          <a:off x="914400" y="11430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9169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143000"/>
            <a:ext cx="324612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1275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81" y="1149350"/>
            <a:ext cx="6644919" cy="48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745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51418"/>
              </p:ext>
            </p:extLst>
          </p:nvPr>
        </p:nvGraphicFramePr>
        <p:xfrm>
          <a:off x="914400" y="11430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7" imgW="7301323" imgH="1689429" progId="Word.Document.12">
                  <p:embed/>
                </p:oleObj>
              </mc:Choice>
              <mc:Fallback>
                <p:oleObj name="Document" r:id="rId7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1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4015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26347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6" imgW="7301323" imgH="1065435" progId="Word.Document.12">
                  <p:embed/>
                </p:oleObj>
              </mc:Choice>
              <mc:Fallback>
                <p:oleObj name="Document" r:id="rId6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5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467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89876"/>
              </p:ext>
            </p:extLst>
          </p:nvPr>
        </p:nvGraphicFramePr>
        <p:xfrm>
          <a:off x="914400" y="1129870"/>
          <a:ext cx="7301323" cy="9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7" imgW="7301323" imgH="927530" progId="Word.Document.12">
                  <p:embed/>
                </p:oleObj>
              </mc:Choice>
              <mc:Fallback>
                <p:oleObj name="Document" r:id="rId7" imgW="7301323" imgH="927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92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5943600" cy="4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387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85215"/>
            <a:ext cx="6089650" cy="41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95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4023"/>
            <a:ext cx="6019800" cy="41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173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5219"/>
            <a:ext cx="7010400" cy="44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039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90583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3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841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25169"/>
              </p:ext>
            </p:extLst>
          </p:nvPr>
        </p:nvGraphicFramePr>
        <p:xfrm>
          <a:off x="914400" y="1129870"/>
          <a:ext cx="7301323" cy="9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Document" r:id="rId7" imgW="7301323" imgH="927530" progId="Word.Document.12">
                  <p:embed/>
                </p:oleObj>
              </mc:Choice>
              <mc:Fallback>
                <p:oleObj name="Document" r:id="rId7" imgW="7301323" imgH="927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92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4" y="2057400"/>
            <a:ext cx="648640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680</Words>
  <Application>Microsoft Office PowerPoint</Application>
  <PresentationFormat>On-screen Show (4:3)</PresentationFormat>
  <Paragraphs>136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40</cp:revision>
  <dcterms:created xsi:type="dcterms:W3CDTF">2010-11-30T18:46:51Z</dcterms:created>
  <dcterms:modified xsi:type="dcterms:W3CDTF">2014-06-09T22:35:00Z</dcterms:modified>
</cp:coreProperties>
</file>