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84"/>
  </p:notesMasterIdLst>
  <p:handoutMasterIdLst>
    <p:handoutMasterId r:id="rId85"/>
  </p:handoutMasterIdLst>
  <p:sldIdLst>
    <p:sldId id="323" r:id="rId2"/>
    <p:sldId id="324" r:id="rId3"/>
    <p:sldId id="32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5" r:id="rId34"/>
    <p:sldId id="333" r:id="rId35"/>
    <p:sldId id="334" r:id="rId36"/>
    <p:sldId id="260" r:id="rId37"/>
    <p:sldId id="261" r:id="rId38"/>
    <p:sldId id="263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27" autoAdjust="0"/>
    <p:restoredTop sz="86438" autoAdjust="0"/>
  </p:normalViewPr>
  <p:slideViewPr>
    <p:cSldViewPr>
      <p:cViewPr varScale="1">
        <p:scale>
          <a:sx n="86" d="100"/>
          <a:sy n="86" d="100"/>
        </p:scale>
        <p:origin x="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3/22/22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558F08A8-1404-F24D-9655-B5E9666B41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27BD6DCF-A305-284D-96AE-09E24407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1789AFAE-D343-4045-89D6-D98FFDCE2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33A667-233B-6E4B-A372-9B4E08AED556}" type="slidenum">
              <a:rPr lang="en-US" altLang="en-VN" sz="1200"/>
              <a:pPr/>
              <a:t>36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9D668FFE-1EBE-E44F-878A-9F9181F029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ACA42582-CA66-2449-B45C-063098182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BE92D343-684B-F242-B443-A6B3788B4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C8C5-21F2-1347-BA28-3B7A0E567BDD}" type="slidenum">
              <a:rPr lang="en-US" altLang="en-VN" sz="1200"/>
              <a:pPr/>
              <a:t>45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22106333-DB6B-8D42-96CB-E16895782A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D3209090-A9EE-8F49-BB8F-5C680DD1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2006501F-5C37-484C-82E0-5C9FB3522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F57169-35CB-C544-A334-8503EEE1C296}" type="slidenum">
              <a:rPr lang="en-US" altLang="en-VN" sz="1200"/>
              <a:pPr/>
              <a:t>46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36CBEBA8-0EC7-7D44-9AB7-DF8FACDF7A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834FBCCB-B72A-FA49-B89D-F7A7E45A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0AFEEE3E-7364-2142-86CE-5CC36AD8B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CC9A95-C888-C344-B12D-34D85A0F4D28}" type="slidenum">
              <a:rPr lang="en-US" altLang="en-VN" sz="1200"/>
              <a:pPr/>
              <a:t>47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1009B139-91A7-2C41-A18B-ACAE219AE4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C9A170E4-A29D-814B-898F-03C53448E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D3F4E067-99F1-834C-A140-466C0C41F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E69A0C-E1C5-644E-B9E2-2E29EE2A65A0}" type="slidenum">
              <a:rPr lang="en-US" altLang="en-VN" sz="1200"/>
              <a:pPr/>
              <a:t>48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D0C43034-C401-4048-B4A0-2272730F42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E772B0D4-0948-1D4C-BD2B-4AE07699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6296F0B3-445B-0049-992C-2545A4756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4F6251-383D-2445-9BB1-2D8ADF9279E5}" type="slidenum">
              <a:rPr lang="en-US" altLang="en-VN" sz="1200"/>
              <a:pPr/>
              <a:t>49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5A81963-F9A8-304D-AB49-31FCC0C2EA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3E05909-AFC3-9C47-8763-3D052C64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688422FC-530B-304C-B964-046C6CA9A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6FDC71-1CA0-3640-BC46-75E8C416F639}" type="slidenum">
              <a:rPr lang="en-US" altLang="en-VN" sz="1200"/>
              <a:pPr/>
              <a:t>50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EF9EC1D7-9CDA-0B45-9973-7B649BF0D4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4B1A13FE-D900-2441-97D1-EC34C5597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EADCC2C3-5BB1-E049-810C-FADC2E6AA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B99C72-1BB5-AB41-B5A6-6DECE2E87124}" type="slidenum">
              <a:rPr lang="en-US" altLang="en-VN" sz="1200"/>
              <a:pPr/>
              <a:t>51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5F3C211C-42CC-DB4C-AE43-B0439EC44B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37441EF0-6ECC-FE4D-8265-3534E13F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25ACD7CA-BCF2-0A4A-988D-77190506F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1D14FB-7BAF-4443-8B0A-62CADA5B2EE0}" type="slidenum">
              <a:rPr lang="en-US" altLang="en-VN" sz="1200"/>
              <a:pPr/>
              <a:t>52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678DAAFA-5D0A-E548-9CD6-8BD66766C2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D844A4D5-9A4F-EA40-902E-ACB556767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E79347CF-62A2-F042-9E13-ED7F0BF8B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F2244B-66D2-2F4A-B86E-3CE7A7E5ADA3}" type="slidenum">
              <a:rPr lang="en-US" altLang="en-VN" sz="1200"/>
              <a:pPr/>
              <a:t>53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6F153CBB-0F80-5B4E-BB28-BCA8568CEE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C7DD0CAC-6231-D44A-B26D-DD3BE57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6BEB1224-8656-B941-BC7C-F02A46B4C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41C632-B3D6-4747-9862-6DE5C7B0DC31}" type="slidenum">
              <a:rPr lang="en-US" altLang="en-VN" sz="1200"/>
              <a:pPr/>
              <a:t>54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689FE955-289D-A34F-AB88-9D17C66A04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186E8709-01EE-4943-9C7D-1EB993C46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9CA2E0C2-91EF-A140-BC3B-CC43F931F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58C669-C136-7044-BB7B-E33140802916}" type="slidenum">
              <a:rPr lang="en-US" altLang="en-VN" sz="1200"/>
              <a:pPr/>
              <a:t>37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F721654E-CA23-6D46-9F18-A1260F80AB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C6385C60-F9EA-4B48-9E20-D3D57411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B1F3B5D9-936A-6E42-80BA-589959CF5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2F1808-3DFD-0F4B-97EF-8499FC8DACCE}" type="slidenum">
              <a:rPr lang="en-US" altLang="en-VN" sz="1200"/>
              <a:pPr/>
              <a:t>55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90FF6A97-9274-FD43-B6B0-69488E1750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0160B352-CA76-494C-8374-A8961C7D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AC60549D-50C1-C54A-814E-D88835C56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F8742B-D04A-FC4B-B908-00A0D1D8492D}" type="slidenum">
              <a:rPr lang="en-US" altLang="en-VN" sz="1200"/>
              <a:pPr/>
              <a:t>56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2A34CCD0-7D4B-A449-814E-740BCCF693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F6A6F654-3A72-C140-8FFA-3596A402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4CDA6E45-5AF1-4B42-89C8-5D6FF4758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0D0875-7632-7049-8EBB-9859ECDE9DBF}" type="slidenum">
              <a:rPr lang="en-US" altLang="en-VN" sz="1200"/>
              <a:pPr/>
              <a:t>57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E441E893-FE40-954A-AD6C-D99A1682E8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7F16CC7D-0CBC-E64D-A7FE-268CFE24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DFF6AEC1-F260-D844-AE7C-0E8A6FBDC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E759E6-E9FE-C54B-9CBE-4BAF4E665BCB}" type="slidenum">
              <a:rPr lang="en-US" altLang="en-VN" sz="1200"/>
              <a:pPr/>
              <a:t>58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00EA12B0-0917-2B4E-9219-3354A325AE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F7DD1412-F0F3-5543-904E-501D2EB40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011A700F-2CD0-B447-8D5C-1B10E5AAC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51A0FD-3C1E-3C4C-B20F-3B8FBAE35547}" type="slidenum">
              <a:rPr lang="en-US" altLang="en-VN" sz="1200"/>
              <a:pPr/>
              <a:t>59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513DDCC5-F898-E54A-9A35-35690191BF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7E6E73E7-FF50-D441-AF04-10FE2F90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F3891BA2-8996-004F-9B30-7EE545840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0D0EC1-FFE3-5549-A127-6A492A37DCA6}" type="slidenum">
              <a:rPr lang="en-US" altLang="en-VN" sz="1200"/>
              <a:pPr/>
              <a:t>60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4AE0BFB7-265B-5A42-BAB7-1D7D5DCE30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5E407A92-2340-4A4F-9660-EE12E58C7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0FD85B72-A0E5-7643-B8F4-9594D5AE9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7DC15B-C34C-FC4C-9352-7D101ADD5960}" type="slidenum">
              <a:rPr lang="en-US" altLang="en-VN" sz="1200"/>
              <a:pPr/>
              <a:t>61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6C690968-AE45-1543-BC29-B111F59239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433E1BAB-2A47-6B40-BE9D-AE38CE9AA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E79BCCC4-92AC-814A-B3F3-DF2D522DD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BDA312-FC7D-7646-99AB-E762E727B598}" type="slidenum">
              <a:rPr lang="en-US" altLang="en-VN" sz="1200"/>
              <a:pPr/>
              <a:t>62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3985344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574A2B2C-18AE-5644-AA87-44C4C3AB19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81E8BF60-5DF4-2C4B-9947-5179EF9B7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4E545C92-A3A5-804C-A2CE-E366BC135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56C4F3-70EF-FE4A-9B58-D79057F98741}" type="slidenum">
              <a:rPr lang="en-US" altLang="en-VN" sz="1200"/>
              <a:pPr/>
              <a:t>63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1350112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B2F81863-19AE-B549-A8E5-C5B1B0AE77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2B67F1F9-5313-634F-94CF-74F451BA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A09D0ED9-349C-B943-9905-2B17258B1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62E1A2-5CFB-2A4B-8167-542D99B412B6}" type="slidenum">
              <a:rPr lang="en-US" altLang="en-VN" sz="1200"/>
              <a:pPr/>
              <a:t>64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350205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4650B7AE-0DA8-F541-A320-872E1D8755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27C0E62F-9CCB-7544-B8BD-218A67B17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3A9FA8FE-309D-A54D-BB92-4CAC35EC2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D154E8-D217-5548-B38A-40A027A2780F}" type="slidenum">
              <a:rPr lang="en-US" altLang="en-VN" sz="1200"/>
              <a:pPr/>
              <a:t>38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605BB8DE-CA32-9E45-8B2B-6F66D68258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DDB6ECD4-AD0E-1745-A268-627B672C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8016A9CC-B142-CE4A-A1EA-99107D076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D7E1C7-2652-364F-BAE2-589757F22048}" type="slidenum">
              <a:rPr lang="en-US" altLang="en-VN" sz="1200"/>
              <a:pPr/>
              <a:t>65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1662599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D8316935-AF36-824B-B0B5-9AE449D6DC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3495CE34-48C9-3E45-8436-205B84811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E51E9818-D14A-2E46-A3DA-73F6E559C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680512-F8FD-B244-B8D5-F3AFD6345019}" type="slidenum">
              <a:rPr lang="en-US" altLang="en-VN" sz="1200"/>
              <a:pPr/>
              <a:t>66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348614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EF853AF8-25AA-174D-A403-F98419CBB7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EFBB3C40-B041-C744-8229-C02A20DA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507A823E-932E-7F4E-B842-83537BCD2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4C0861-56ED-F940-B36F-4B7F9CBBF068}" type="slidenum">
              <a:rPr lang="en-US" altLang="en-VN" sz="1200"/>
              <a:pPr/>
              <a:t>67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2994154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0BA827C8-43C7-1E4A-96FA-6C325367CE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444B662D-9954-494E-AF43-F06A827F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7E4E63AD-BCDE-C240-8E74-B6985F45F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12CC53-06D7-6F43-94D7-F1FEEF736C81}" type="slidenum">
              <a:rPr lang="en-US" altLang="en-VN" sz="1200"/>
              <a:pPr/>
              <a:t>68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19105058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25ABEFFE-1B44-F441-8F3E-A5483751F4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38DBCD53-0447-1341-B7A1-71EF09DA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9866FDDD-34E6-F442-B202-6A4B4447B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2B75A2-6989-2E44-A919-EA8FD2CAE702}" type="slidenum">
              <a:rPr lang="en-US" altLang="en-VN" sz="1200"/>
              <a:pPr/>
              <a:t>69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32951227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5D875127-568F-3349-9716-16619EF36A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3874FAB0-CD79-BB4D-9E2C-0031FB5E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C27AFFA1-DD91-074A-9041-C34BBB78A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32049D-AC95-7C49-91BA-E902F8E24A33}" type="slidenum">
              <a:rPr lang="en-US" altLang="en-VN" sz="1200"/>
              <a:pPr/>
              <a:t>70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1700477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8377FEAA-75D0-094D-AB0B-B77BD7B3FF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3A10ABC3-AE1F-9246-AB94-77C86843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AF5B5155-BC36-8948-A1C8-33C350084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11F1AC-AE28-044F-94A0-61651DD28CAA}" type="slidenum">
              <a:rPr lang="en-US" altLang="en-VN" sz="1200"/>
              <a:pPr/>
              <a:t>71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821312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4BCC1DC0-3374-B649-839B-F43566A0BE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93C400B3-D8A5-8546-9584-1B1C6A29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032A09E7-967E-304D-A292-0339EC2FE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FBA61E-DEAE-F241-A6D5-CC5928CA6BAA}" type="slidenum">
              <a:rPr lang="en-US" altLang="en-VN" sz="1200"/>
              <a:pPr/>
              <a:t>72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4161085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132C1544-6CC2-DB44-83F7-C2B5523DD3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EE14C29A-A097-6848-BC39-24AA0DDB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97221914-C232-724B-9C84-C00A410EC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A8009A-4EC6-814C-80BF-DEBB5176598B}" type="slidenum">
              <a:rPr lang="en-US" altLang="en-VN" sz="1200"/>
              <a:pPr/>
              <a:t>73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12998750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E6B862D4-DFD3-EE4E-AB36-CB569ACA8D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38C3FBBA-ACBE-714F-B933-029C0D003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D55D51A4-6199-F148-ADA2-7503315F3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6BDA2B-9A67-DE4C-937F-56746D0283BC}" type="slidenum">
              <a:rPr lang="en-US" altLang="en-VN" sz="1200"/>
              <a:pPr/>
              <a:t>74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69457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C5100059-C81D-3D40-9F83-DAA64532E8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83639BDB-F84A-1A4B-A718-FDCA6B93C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58E28A58-E93F-A841-AFB3-9653BD3C9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A2189D-8F2F-8F4D-B756-5676A0BFB2E4}" type="slidenum">
              <a:rPr lang="en-US" altLang="en-VN" sz="1200"/>
              <a:pPr/>
              <a:t>39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E79065E7-F95A-B242-B1D2-0373D4B28D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8FCB60F-9363-334E-B052-9D772411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F9DFC899-D88C-4D45-A63E-76F015AC8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366426-ED18-E240-BE5F-EA4DFE487E0C}" type="slidenum">
              <a:rPr lang="en-US" altLang="en-VN" sz="1200"/>
              <a:pPr/>
              <a:t>75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24718695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20A05848-18C2-4F41-96BF-A2AEFF3A3B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B679B3C8-CC50-8B4E-82CC-344E0AC8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2179E9FC-DFAE-D741-9DA2-5274F2349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321E2B-4F08-0842-8ED9-241199B8D641}" type="slidenum">
              <a:rPr lang="en-US" altLang="en-VN" sz="1200"/>
              <a:pPr/>
              <a:t>76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481439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A2D43EB4-51D6-3748-9217-744BD3F7CC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3C095869-55D9-A343-BE77-A9A7955F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246C0265-DCB1-3147-968E-429661FF1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5F430E-BE9B-4748-A9EF-6EDC9B4A1313}" type="slidenum">
              <a:rPr lang="en-US" altLang="en-VN" sz="1200"/>
              <a:pPr/>
              <a:t>77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2262697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0DD18498-4FA4-2E48-843F-04F1C29C82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CE44A8ED-CC32-864F-B0EC-3A276883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D951D50F-8856-9543-BB98-C9CD6FAC5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39F9F8-0BFA-9D41-98A7-6F80B53C2C6A}" type="slidenum">
              <a:rPr lang="en-US" altLang="en-VN" sz="1200"/>
              <a:pPr/>
              <a:t>78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14044112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30146270-06F2-D545-8545-3570E82646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87B6BA4A-A91E-444C-BC61-CBD266CC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C523CEDB-AE20-804B-99C7-B736F56E2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26AEA6-67F9-E944-AC5D-9E0EFE2F4727}" type="slidenum">
              <a:rPr lang="en-US" altLang="en-VN" sz="1200"/>
              <a:pPr/>
              <a:t>79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3555184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B231C533-3FC9-3649-A391-1CE6BC121A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693C8778-E3EB-E544-BC8D-CE7F3CC5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67C5E797-2DAB-1D47-971A-BE9AC9B45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078EA9-76F6-5B4E-83C2-05B1B5145D53}" type="slidenum">
              <a:rPr lang="en-US" altLang="en-VN" sz="1200"/>
              <a:pPr/>
              <a:t>80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4229895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79D332AB-6E02-9644-8B1C-808CCD4917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E2E7019B-7F8F-1E49-BBE5-7A04B6F07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BB259256-0594-0F47-ABFD-9524408A0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743298-3BE6-B04C-B88A-D9E21D143D88}" type="slidenum">
              <a:rPr lang="en-US" altLang="en-VN" sz="1200"/>
              <a:pPr/>
              <a:t>81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3404267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8A82B150-8AE1-FD4C-A497-B0502990A8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71AA3747-49AC-6747-AB02-ADDD6CCB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3D6DE035-1B1C-B540-AA8F-752DB1DF6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A6AE3E-193D-B54B-B2A3-0D448D9CC9B6}" type="slidenum">
              <a:rPr lang="en-US" altLang="en-VN" sz="1200"/>
              <a:pPr/>
              <a:t>82</a:t>
            </a:fld>
            <a:endParaRPr lang="en-US" altLang="en-VN" sz="1200"/>
          </a:p>
        </p:txBody>
      </p:sp>
    </p:spTree>
    <p:extLst>
      <p:ext uri="{BB962C8B-B14F-4D97-AF65-F5344CB8AC3E}">
        <p14:creationId xmlns:p14="http://schemas.microsoft.com/office/powerpoint/2010/main" val="300323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A55354A2-0636-C54A-8128-9C0A79B1E9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3D7AAEDB-DE7D-FC40-9ADA-6C90B2B6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63C71780-BCA1-014D-BC25-BBBCF9932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6CBE95-633C-4F42-A9C7-6684E72209DB}" type="slidenum">
              <a:rPr lang="en-US" altLang="en-VN" sz="1200"/>
              <a:pPr/>
              <a:t>40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36E1B8F8-6183-FC4C-A015-F744DA037C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9EADF451-C40D-D249-85A9-2DE681D5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B2CB9D8C-5A91-EB41-BD66-57F9B63D5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A8A11D-C580-A347-AD87-ACEFEA685BFD}" type="slidenum">
              <a:rPr lang="en-US" altLang="en-VN" sz="1200"/>
              <a:pPr/>
              <a:t>41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F2850C86-F19E-A145-9400-DD000D2037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87A9FB9B-5FBD-8841-B70A-E24AF636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070D246C-0416-A444-A7B5-A1F94E4D2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CA7C44-3E22-9046-9D60-152747593F18}" type="slidenum">
              <a:rPr lang="en-US" altLang="en-VN" sz="1200"/>
              <a:pPr/>
              <a:t>42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E95D5235-4C9E-7847-89AC-B2A639D99C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DFE367C3-1A2C-6748-82CE-8F13D95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AABCDCBC-5355-6447-93E6-6124F6239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3E8DD5-B737-784D-8F08-95AE7498F54E}" type="slidenum">
              <a:rPr lang="en-US" altLang="en-VN" sz="1200"/>
              <a:pPr/>
              <a:t>43</a:t>
            </a:fld>
            <a:endParaRPr lang="en-US" altLang="en-V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F5FCF617-43D0-3644-89D7-F638AB3ED6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93B42082-292C-424D-B156-366258EE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VN" altLang="en-VN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7DD1A1D6-D04E-1344-B7E8-F32B6A240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F5F238-ECC7-B341-829E-057D84D1E14A}" type="slidenum">
              <a:rPr lang="en-US" altLang="en-VN" sz="1200"/>
              <a:pPr/>
              <a:t>44</a:t>
            </a:fld>
            <a:endParaRPr lang="en-US" altLang="en-V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952EA-C32F-F647-9605-4F22C24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69B20-F6C8-D544-88FD-7A864491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63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85588-EDB6-4047-A0EB-60446928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en-VN"/>
          </a:p>
          <a:p>
            <a:r>
              <a:rPr lang="en-US" altLang="en-VN"/>
              <a:t>Slide </a:t>
            </a:r>
            <a:fld id="{079CF384-C262-6C44-BAD7-5B8695637FAB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90468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20.docx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22.docx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24.docx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26.docx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Word_Document28.docx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32.docx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Word_Document34.docx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emf"/><Relationship Id="rId5" Type="http://schemas.openxmlformats.org/officeDocument/2006/relationships/package" Target="../embeddings/Microsoft_Word_Document38.docx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Document40.docx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Word_Document42.docx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7.png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Word_Document45.docx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Document47.docx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Document49.docx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5.emf"/><Relationship Id="rId5" Type="http://schemas.openxmlformats.org/officeDocument/2006/relationships/package" Target="../embeddings/Microsoft_Word_Document51.docx"/><Relationship Id="rId4" Type="http://schemas.openxmlformats.org/officeDocument/2006/relationships/image" Target="../media/image5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53.docx"/><Relationship Id="rId4" Type="http://schemas.openxmlformats.org/officeDocument/2006/relationships/image" Target="../media/image5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Document55.docx"/><Relationship Id="rId4" Type="http://schemas.openxmlformats.org/officeDocument/2006/relationships/image" Target="../media/image5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1.emf"/><Relationship Id="rId5" Type="http://schemas.openxmlformats.org/officeDocument/2006/relationships/package" Target="../embeddings/Microsoft_Word_Document57.docx"/><Relationship Id="rId4" Type="http://schemas.openxmlformats.org/officeDocument/2006/relationships/image" Target="../media/image6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3.emf"/><Relationship Id="rId5" Type="http://schemas.openxmlformats.org/officeDocument/2006/relationships/package" Target="../embeddings/Microsoft_Word_Document59.docx"/><Relationship Id="rId4" Type="http://schemas.openxmlformats.org/officeDocument/2006/relationships/image" Target="../media/image6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5.emf"/><Relationship Id="rId5" Type="http://schemas.openxmlformats.org/officeDocument/2006/relationships/package" Target="../embeddings/Microsoft_Word_Document61.docx"/><Relationship Id="rId4" Type="http://schemas.openxmlformats.org/officeDocument/2006/relationships/image" Target="../media/image6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package" Target="../embeddings/Microsoft_Word_Document63.docx"/><Relationship Id="rId5" Type="http://schemas.openxmlformats.org/officeDocument/2006/relationships/image" Target="../media/image68.png"/><Relationship Id="rId4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0.emf"/><Relationship Id="rId5" Type="http://schemas.openxmlformats.org/officeDocument/2006/relationships/package" Target="../embeddings/Microsoft_Word_Document65.docx"/><Relationship Id="rId4" Type="http://schemas.openxmlformats.org/officeDocument/2006/relationships/image" Target="../media/image6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71.e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72.e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73.emf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74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76.emf"/><Relationship Id="rId4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79.emf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80.emf"/><Relationship Id="rId4" Type="http://schemas.openxmlformats.org/officeDocument/2006/relationships/oleObject" Target="../embeddings/oleObject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2.png"/><Relationship Id="rId5" Type="http://schemas.openxmlformats.org/officeDocument/2006/relationships/image" Target="../media/image81.emf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4.png"/><Relationship Id="rId5" Type="http://schemas.openxmlformats.org/officeDocument/2006/relationships/image" Target="../media/image83.emf"/><Relationship Id="rId4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85.emf"/><Relationship Id="rId4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86.emf"/><Relationship Id="rId4" Type="http://schemas.openxmlformats.org/officeDocument/2006/relationships/oleObject" Target="../embeddings/oleObject1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87.e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89.png"/><Relationship Id="rId5" Type="http://schemas.openxmlformats.org/officeDocument/2006/relationships/image" Target="../media/image88.emf"/><Relationship Id="rId4" Type="http://schemas.openxmlformats.org/officeDocument/2006/relationships/oleObject" Target="../embeddings/oleObject1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91.png"/><Relationship Id="rId5" Type="http://schemas.openxmlformats.org/officeDocument/2006/relationships/image" Target="../media/image90.emf"/><Relationship Id="rId4" Type="http://schemas.openxmlformats.org/officeDocument/2006/relationships/oleObject" Target="../embeddings/oleObject1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92.emf"/><Relationship Id="rId4" Type="http://schemas.openxmlformats.org/officeDocument/2006/relationships/oleObject" Target="../embeddings/oleObject1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93.emf"/><Relationship Id="rId4" Type="http://schemas.openxmlformats.org/officeDocument/2006/relationships/oleObject" Target="../embeddings/oleObject1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91.png"/><Relationship Id="rId5" Type="http://schemas.openxmlformats.org/officeDocument/2006/relationships/image" Target="../media/image94.emf"/><Relationship Id="rId4" Type="http://schemas.openxmlformats.org/officeDocument/2006/relationships/oleObject" Target="../embeddings/oleObject1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95.emf"/><Relationship Id="rId4" Type="http://schemas.openxmlformats.org/officeDocument/2006/relationships/oleObject" Target="../embeddings/oleObject2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96.emf"/><Relationship Id="rId4" Type="http://schemas.openxmlformats.org/officeDocument/2006/relationships/oleObject" Target="../embeddings/oleObject2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97.emf"/><Relationship Id="rId4" Type="http://schemas.openxmlformats.org/officeDocument/2006/relationships/oleObject" Target="../embeddings/oleObject2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98.emf"/><Relationship Id="rId4" Type="http://schemas.openxmlformats.org/officeDocument/2006/relationships/oleObject" Target="../embeddings/oleObject2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99.emf"/><Relationship Id="rId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0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100.emf"/><Relationship Id="rId4" Type="http://schemas.openxmlformats.org/officeDocument/2006/relationships/oleObject" Target="../embeddings/oleObject2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2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03.png"/><Relationship Id="rId5" Type="http://schemas.openxmlformats.org/officeDocument/2006/relationships/image" Target="../media/image102.emf"/><Relationship Id="rId4" Type="http://schemas.openxmlformats.org/officeDocument/2006/relationships/oleObject" Target="../embeddings/oleObject2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05.png"/><Relationship Id="rId5" Type="http://schemas.openxmlformats.org/officeDocument/2006/relationships/image" Target="../media/image104.emf"/><Relationship Id="rId4" Type="http://schemas.openxmlformats.org/officeDocument/2006/relationships/oleObject" Target="../embeddings/oleObject2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29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30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3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109.emf"/><Relationship Id="rId4" Type="http://schemas.openxmlformats.org/officeDocument/2006/relationships/oleObject" Target="../embeddings/oleObject32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110.emf"/><Relationship Id="rId4" Type="http://schemas.openxmlformats.org/officeDocument/2006/relationships/oleObject" Target="../embeddings/oleObject3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111.emf"/><Relationship Id="rId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12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35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113.emf"/><Relationship Id="rId4" Type="http://schemas.openxmlformats.org/officeDocument/2006/relationships/oleObject" Target="../embeddings/oleObject36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114.emf"/><Relationship Id="rId4" Type="http://schemas.openxmlformats.org/officeDocument/2006/relationships/oleObject" Target="../embeddings/oleObject37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115.emf"/><Relationship Id="rId4" Type="http://schemas.openxmlformats.org/officeDocument/2006/relationships/oleObject" Target="../embeddings/oleObject38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116.emf"/><Relationship Id="rId4" Type="http://schemas.openxmlformats.org/officeDocument/2006/relationships/oleObject" Target="../embeddings/oleObject39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117.emf"/><Relationship Id="rId4" Type="http://schemas.openxmlformats.org/officeDocument/2006/relationships/oleObject" Target="../embeddings/oleObject40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118.emf"/><Relationship Id="rId4" Type="http://schemas.openxmlformats.org/officeDocument/2006/relationships/oleObject" Target="../embeddings/oleObject41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7.vml"/><Relationship Id="rId5" Type="http://schemas.openxmlformats.org/officeDocument/2006/relationships/image" Target="../media/image119.emf"/><Relationship Id="rId4" Type="http://schemas.openxmlformats.org/officeDocument/2006/relationships/oleObject" Target="../embeddings/oleObject42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120.emf"/><Relationship Id="rId4" Type="http://schemas.openxmlformats.org/officeDocument/2006/relationships/oleObject" Target="../embeddings/oleObject43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121.emf"/><Relationship Id="rId4" Type="http://schemas.openxmlformats.org/officeDocument/2006/relationships/oleObject" Target="../embeddings/oleObject4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4.docx"/><Relationship Id="rId4" Type="http://schemas.openxmlformats.org/officeDocument/2006/relationships/image" Target="../media/image14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122.emf"/><Relationship Id="rId4" Type="http://schemas.openxmlformats.org/officeDocument/2006/relationships/oleObject" Target="../embeddings/oleObject45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123.emf"/><Relationship Id="rId4" Type="http://schemas.openxmlformats.org/officeDocument/2006/relationships/oleObject" Target="../embeddings/oleObject46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124.emf"/><Relationship Id="rId4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6.docx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913641"/>
              </p:ext>
            </p:extLst>
          </p:nvPr>
        </p:nvGraphicFramePr>
        <p:xfrm>
          <a:off x="914400" y="1600200"/>
          <a:ext cx="7289800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7284815" imgH="2597876" progId="Word.Document.12">
                  <p:embed/>
                </p:oleObj>
              </mc:Choice>
              <mc:Fallback>
                <p:oleObj name="Document" r:id="rId3" imgW="7284815" imgH="2597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289800" cy="259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5" name="Document" r:id="rId3" imgW="7301323" imgH="1106843" progId="Word.Document.12">
                  <p:embed/>
                </p:oleObj>
              </mc:Choice>
              <mc:Fallback>
                <p:oleObj name="Document" r:id="rId3" imgW="7301323" imgH="110684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43000"/>
          <a:ext cx="74866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6" name="Document" r:id="rId5" imgW="7493518" imgH="2122949" progId="Word.Document.12">
                  <p:embed/>
                </p:oleObj>
              </mc:Choice>
              <mc:Fallback>
                <p:oleObj name="Document" r:id="rId5" imgW="7493518" imgH="2122949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86650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87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685800"/>
          <a:ext cx="7302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29" name="Document" r:id="rId3" imgW="7301323" imgH="694567" progId="Word.Document.12">
                  <p:embed/>
                </p:oleObj>
              </mc:Choice>
              <mc:Fallback>
                <p:oleObj name="Document" r:id="rId3" imgW="7301323" imgH="69456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1143000"/>
          <a:ext cx="7302500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0" name="Document" r:id="rId5" imgW="7301323" imgH="2098104" progId="Word.Document.12">
                  <p:embed/>
                </p:oleObj>
              </mc:Choice>
              <mc:Fallback>
                <p:oleObj name="Document" r:id="rId5" imgW="7301323" imgH="2098104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10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8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3" name="Document" r:id="rId3" imgW="7301323" imgH="836073" progId="Word.Document.12">
                  <p:embed/>
                </p:oleObj>
              </mc:Choice>
              <mc:Fallback>
                <p:oleObj name="Document" r:id="rId3" imgW="7301323" imgH="83607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43000"/>
          <a:ext cx="7315200" cy="513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4" name="Document" r:id="rId5" imgW="7301323" imgH="5145702" progId="Word.Document.12">
                  <p:embed/>
                </p:oleObj>
              </mc:Choice>
              <mc:Fallback>
                <p:oleObj name="Document" r:id="rId5" imgW="7301323" imgH="5145702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5200" cy="5138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974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77" name="Document" r:id="rId3" imgW="7301323" imgH="617873" progId="Word.Document.12">
                  <p:embed/>
                </p:oleObj>
              </mc:Choice>
              <mc:Fallback>
                <p:oleObj name="Document" r:id="rId3" imgW="7301323" imgH="61787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066800"/>
          <a:ext cx="7560585" cy="450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78" name="Document" r:id="rId5" imgW="7560585" imgH="4502985" progId="Word.Document.12">
                  <p:embed/>
                </p:oleObj>
              </mc:Choice>
              <mc:Fallback>
                <p:oleObj name="Document" r:id="rId5" imgW="7560585" imgH="4502985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560585" cy="450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68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1" name="Document" r:id="rId3" imgW="7301323" imgH="630475" progId="Word.Document.12">
                  <p:embed/>
                </p:oleObj>
              </mc:Choice>
              <mc:Fallback>
                <p:oleObj name="Document" r:id="rId3" imgW="7301323" imgH="63047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066800"/>
          <a:ext cx="7445375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2" name="Document" r:id="rId5" imgW="7454871" imgH="4286585" progId="Word.Document.12">
                  <p:embed/>
                </p:oleObj>
              </mc:Choice>
              <mc:Fallback>
                <p:oleObj name="Document" r:id="rId5" imgW="7454871" imgH="4286585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445375" cy="428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86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5" name="Document" r:id="rId3" imgW="7301323" imgH="488970" progId="Word.Document.12">
                  <p:embed/>
                </p:oleObj>
              </mc:Choice>
              <mc:Fallback>
                <p:oleObj name="Document" r:id="rId3" imgW="7301323" imgH="48897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20774"/>
          <a:ext cx="7301323" cy="329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6" name="Document" r:id="rId5" imgW="7301323" imgH="3299284" progId="Word.Document.12">
                  <p:embed/>
                </p:oleObj>
              </mc:Choice>
              <mc:Fallback>
                <p:oleObj name="Document" r:id="rId5" imgW="7301323" imgH="3299284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0774"/>
                        <a:ext cx="7301323" cy="3299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40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9" name="Document" r:id="rId3" imgW="7301323" imgH="578986" progId="Word.Document.12">
                  <p:embed/>
                </p:oleObj>
              </mc:Choice>
              <mc:Fallback>
                <p:oleObj name="Document" r:id="rId3" imgW="7301323" imgH="57898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085850"/>
          <a:ext cx="7484255" cy="4634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0" name="Document" r:id="rId5" imgW="7484255" imgH="4634769" progId="Word.Document.12">
                  <p:embed/>
                </p:oleObj>
              </mc:Choice>
              <mc:Fallback>
                <p:oleObj name="Document" r:id="rId5" imgW="7484255" imgH="4634769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5850"/>
                        <a:ext cx="7484255" cy="4634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12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3" name="Document" r:id="rId3" imgW="7301323" imgH="694567" progId="Word.Document.12">
                  <p:embed/>
                </p:oleObj>
              </mc:Choice>
              <mc:Fallback>
                <p:oleObj name="Document" r:id="rId3" imgW="7301323" imgH="69456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43000"/>
          <a:ext cx="7886700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4" name="Document" r:id="rId5" imgW="7896661" imgH="4338434" progId="Word.Document.12">
                  <p:embed/>
                </p:oleObj>
              </mc:Choice>
              <mc:Fallback>
                <p:oleObj name="Document" r:id="rId5" imgW="7896661" imgH="4338434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886700" cy="432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48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97" name="Document" r:id="rId3" imgW="7301323" imgH="514534" progId="Word.Document.12">
                  <p:embed/>
                </p:oleObj>
              </mc:Choice>
              <mc:Fallback>
                <p:oleObj name="Document" r:id="rId3" imgW="7301323" imgH="51453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43000"/>
          <a:ext cx="7875588" cy="469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98" name="Document" r:id="rId5" imgW="7876185" imgH="4717224" progId="Word.Document.12">
                  <p:embed/>
                </p:oleObj>
              </mc:Choice>
              <mc:Fallback>
                <p:oleObj name="Document" r:id="rId5" imgW="7876185" imgH="4717224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875588" cy="469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2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1" name="Document" r:id="rId3" imgW="7301323" imgH="553061" progId="Word.Document.12">
                  <p:embed/>
                </p:oleObj>
              </mc:Choice>
              <mc:Fallback>
                <p:oleObj name="Document" r:id="rId3" imgW="7301323" imgH="55306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9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60253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77209"/>
              </p:ext>
            </p:extLst>
          </p:nvPr>
        </p:nvGraphicFramePr>
        <p:xfrm>
          <a:off x="914400" y="1107521"/>
          <a:ext cx="7301323" cy="2397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5" imgW="7301323" imgH="2397679" progId="Word.Document.12">
                  <p:embed/>
                </p:oleObj>
              </mc:Choice>
              <mc:Fallback>
                <p:oleObj name="Document" r:id="rId5" imgW="7301323" imgH="23976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7521"/>
                        <a:ext cx="7301323" cy="2397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24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45" name="Document" r:id="rId3" imgW="7301323" imgH="540459" progId="Word.Document.12">
                  <p:embed/>
                </p:oleObj>
              </mc:Choice>
              <mc:Fallback>
                <p:oleObj name="Document" r:id="rId3" imgW="7301323" imgH="540459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9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6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69" name="Document" r:id="rId3" imgW="7301323" imgH="681965" progId="Word.Document.12">
                  <p:embed/>
                </p:oleObj>
              </mc:Choice>
              <mc:Fallback>
                <p:oleObj name="Document" r:id="rId3" imgW="7301323" imgH="68196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066800"/>
          <a:ext cx="7445375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0" name="Document" r:id="rId5" imgW="7454871" imgH="2252572" progId="Word.Document.12">
                  <p:embed/>
                </p:oleObj>
              </mc:Choice>
              <mc:Fallback>
                <p:oleObj name="Document" r:id="rId5" imgW="7454871" imgH="2252572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445375" cy="225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98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3" name="Document" r:id="rId3" imgW="7301323" imgH="746057" progId="Word.Document.12">
                  <p:embed/>
                </p:oleObj>
              </mc:Choice>
              <mc:Fallback>
                <p:oleObj name="Document" r:id="rId3" imgW="7301323" imgH="74605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063625"/>
          <a:ext cx="7750175" cy="498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4" name="Document" r:id="rId5" imgW="7753366" imgH="5003836" progId="Word.Document.12">
                  <p:embed/>
                </p:oleObj>
              </mc:Choice>
              <mc:Fallback>
                <p:oleObj name="Document" r:id="rId5" imgW="7753366" imgH="5003836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3625"/>
                        <a:ext cx="7750175" cy="498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552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17" name="Document" r:id="rId3" imgW="7301323" imgH="566024" progId="Word.Document.12">
                  <p:embed/>
                </p:oleObj>
              </mc:Choice>
              <mc:Fallback>
                <p:oleObj name="Document" r:id="rId3" imgW="7301323" imgH="56602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43000"/>
          <a:ext cx="7301323" cy="397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18" name="Document" r:id="rId5" imgW="7301323" imgH="3979089" progId="Word.Document.12">
                  <p:embed/>
                </p:oleObj>
              </mc:Choice>
              <mc:Fallback>
                <p:oleObj name="Document" r:id="rId5" imgW="7301323" imgH="3979089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97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4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1" name="Document" r:id="rId3" imgW="7301323" imgH="514534" progId="Word.Document.12">
                  <p:embed/>
                </p:oleObj>
              </mc:Choice>
              <mc:Fallback>
                <p:oleObj name="Document" r:id="rId3" imgW="7301323" imgH="51453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18" y="1147762"/>
            <a:ext cx="5682382" cy="49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4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5" name="Document" r:id="rId3" imgW="7301323" imgH="759379" progId="Word.Document.12">
                  <p:embed/>
                </p:oleObj>
              </mc:Choice>
              <mc:Fallback>
                <p:oleObj name="Document" r:id="rId3" imgW="7301323" imgH="759379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45386"/>
          <a:ext cx="7301323" cy="335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6" name="Document" r:id="rId5" imgW="7301323" imgH="3350414" progId="Word.Document.12">
                  <p:embed/>
                </p:oleObj>
              </mc:Choice>
              <mc:Fallback>
                <p:oleObj name="Document" r:id="rId5" imgW="7301323" imgH="3350414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5386"/>
                        <a:ext cx="7301323" cy="3350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66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25675"/>
              </p:ext>
            </p:extLst>
          </p:nvPr>
        </p:nvGraphicFramePr>
        <p:xfrm>
          <a:off x="914400" y="685800"/>
          <a:ext cx="7302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3" imgW="7301323" imgH="571065" progId="Word.Document.12">
                  <p:embed/>
                </p:oleObj>
              </mc:Choice>
              <mc:Fallback>
                <p:oleObj name="Document" r:id="rId3" imgW="7301323" imgH="571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691607"/>
              </p:ext>
            </p:extLst>
          </p:nvPr>
        </p:nvGraphicFramePr>
        <p:xfrm>
          <a:off x="922338" y="1143000"/>
          <a:ext cx="73009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5" imgW="7301323" imgH="4293426" progId="Word.Document.12">
                  <p:embed/>
                </p:oleObj>
              </mc:Choice>
              <mc:Fallback>
                <p:oleObj name="Document" r:id="rId5" imgW="7301323" imgH="4293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429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918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00670"/>
              </p:ext>
            </p:extLst>
          </p:nvPr>
        </p:nvGraphicFramePr>
        <p:xfrm>
          <a:off x="914400" y="685800"/>
          <a:ext cx="73025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3" imgW="7301323" imgH="578986" progId="Word.Document.12">
                  <p:embed/>
                </p:oleObj>
              </mc:Choice>
              <mc:Fallback>
                <p:oleObj name="Document" r:id="rId3" imgW="7301323" imgH="578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47857"/>
              </p:ext>
            </p:extLst>
          </p:nvPr>
        </p:nvGraphicFramePr>
        <p:xfrm>
          <a:off x="914400" y="11430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135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57236"/>
              </p:ext>
            </p:extLst>
          </p:nvPr>
        </p:nvGraphicFramePr>
        <p:xfrm>
          <a:off x="914400" y="685800"/>
          <a:ext cx="73025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Document" r:id="rId3" imgW="7301323" imgH="591948" progId="Word.Document.12">
                  <p:embed/>
                </p:oleObj>
              </mc:Choice>
              <mc:Fallback>
                <p:oleObj name="Document" r:id="rId3" imgW="7301323" imgH="5919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813541"/>
              </p:ext>
            </p:extLst>
          </p:nvPr>
        </p:nvGraphicFramePr>
        <p:xfrm>
          <a:off x="914400" y="1143000"/>
          <a:ext cx="7301323" cy="2518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5" imgW="7301323" imgH="2518301" progId="Word.Document.12">
                  <p:embed/>
                </p:oleObj>
              </mc:Choice>
              <mc:Fallback>
                <p:oleObj name="Document" r:id="rId5" imgW="7301323" imgH="251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18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086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77804"/>
              </p:ext>
            </p:extLst>
          </p:nvPr>
        </p:nvGraphicFramePr>
        <p:xfrm>
          <a:off x="914400" y="685800"/>
          <a:ext cx="7302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Document" r:id="rId3" imgW="7301323" imgH="707890" progId="Word.Document.12">
                  <p:embed/>
                </p:oleObj>
              </mc:Choice>
              <mc:Fallback>
                <p:oleObj name="Document" r:id="rId3" imgW="7301323" imgH="707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377093"/>
              </p:ext>
            </p:extLst>
          </p:nvPr>
        </p:nvGraphicFramePr>
        <p:xfrm>
          <a:off x="914400" y="1141413"/>
          <a:ext cx="7300912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5" imgW="7301323" imgH="2516501" progId="Word.Document.12">
                  <p:embed/>
                </p:oleObj>
              </mc:Choice>
              <mc:Fallback>
                <p:oleObj name="Document" r:id="rId5" imgW="7301323" imgH="25165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1413"/>
                        <a:ext cx="7300912" cy="251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69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60153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64241"/>
              </p:ext>
            </p:extLst>
          </p:nvPr>
        </p:nvGraphicFramePr>
        <p:xfrm>
          <a:off x="914400" y="1109663"/>
          <a:ext cx="7300912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5" imgW="7301323" imgH="3463114" progId="Word.Document.12">
                  <p:embed/>
                </p:oleObj>
              </mc:Choice>
              <mc:Fallback>
                <p:oleObj name="Document" r:id="rId5" imgW="7301323" imgH="3463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9663"/>
                        <a:ext cx="7300912" cy="346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887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823729"/>
              </p:ext>
            </p:extLst>
          </p:nvPr>
        </p:nvGraphicFramePr>
        <p:xfrm>
          <a:off x="914400" y="685800"/>
          <a:ext cx="73025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3" imgW="7301323" imgH="604551" progId="Word.Document.12">
                  <p:embed/>
                </p:oleObj>
              </mc:Choice>
              <mc:Fallback>
                <p:oleObj name="Document" r:id="rId3" imgW="7301323" imgH="604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87239"/>
              </p:ext>
            </p:extLst>
          </p:nvPr>
        </p:nvGraphicFramePr>
        <p:xfrm>
          <a:off x="914400" y="1114425"/>
          <a:ext cx="7300912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Document" r:id="rId5" imgW="7301323" imgH="2314864" progId="Word.Document.12">
                  <p:embed/>
                </p:oleObj>
              </mc:Choice>
              <mc:Fallback>
                <p:oleObj name="Document" r:id="rId5" imgW="7301323" imgH="23148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4425"/>
                        <a:ext cx="7300912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65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226759"/>
              </p:ext>
            </p:extLst>
          </p:nvPr>
        </p:nvGraphicFramePr>
        <p:xfrm>
          <a:off x="914400" y="685800"/>
          <a:ext cx="730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ocument" r:id="rId3" imgW="7301323" imgH="887923" progId="Word.Document.12">
                  <p:embed/>
                </p:oleObj>
              </mc:Choice>
              <mc:Fallback>
                <p:oleObj name="Document" r:id="rId3" imgW="7301323" imgH="8879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14204"/>
              </p:ext>
            </p:extLst>
          </p:nvPr>
        </p:nvGraphicFramePr>
        <p:xfrm>
          <a:off x="914400" y="1443038"/>
          <a:ext cx="7481888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Document" r:id="rId5" imgW="7484255" imgH="2180199" progId="Word.Document.12">
                  <p:embed/>
                </p:oleObj>
              </mc:Choice>
              <mc:Fallback>
                <p:oleObj name="Document" r:id="rId5" imgW="7484255" imgH="2180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3038"/>
                        <a:ext cx="7481888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565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398639"/>
              </p:ext>
            </p:extLst>
          </p:nvPr>
        </p:nvGraphicFramePr>
        <p:xfrm>
          <a:off x="914400" y="685800"/>
          <a:ext cx="7302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Document" r:id="rId3" imgW="7301323" imgH="501572" progId="Word.Document.12">
                  <p:embed/>
                </p:oleObj>
              </mc:Choice>
              <mc:Fallback>
                <p:oleObj name="Document" r:id="rId3" imgW="7301323" imgH="5015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46073"/>
              </p:ext>
            </p:extLst>
          </p:nvPr>
        </p:nvGraphicFramePr>
        <p:xfrm>
          <a:off x="914400" y="1143000"/>
          <a:ext cx="7301323" cy="300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ocument" r:id="rId5" imgW="7301323" imgH="3007271" progId="Word.Document.12">
                  <p:embed/>
                </p:oleObj>
              </mc:Choice>
              <mc:Fallback>
                <p:oleObj name="Document" r:id="rId5" imgW="7301323" imgH="3007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00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263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12354"/>
              </p:ext>
            </p:extLst>
          </p:nvPr>
        </p:nvGraphicFramePr>
        <p:xfrm>
          <a:off x="914400" y="685800"/>
          <a:ext cx="73025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Document" r:id="rId3" imgW="7301323" imgH="578986" progId="Word.Document.12">
                  <p:embed/>
                </p:oleObj>
              </mc:Choice>
              <mc:Fallback>
                <p:oleObj name="Document" r:id="rId3" imgW="7301323" imgH="5789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99788"/>
              </p:ext>
            </p:extLst>
          </p:nvPr>
        </p:nvGraphicFramePr>
        <p:xfrm>
          <a:off x="914400" y="1143000"/>
          <a:ext cx="7302500" cy="381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Document" r:id="rId5" imgW="7301323" imgH="3810578" progId="Word.Document.12">
                  <p:embed/>
                </p:oleObj>
              </mc:Choice>
              <mc:Fallback>
                <p:oleObj name="Document" r:id="rId5" imgW="7301323" imgH="38105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381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76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5" name="Document" r:id="rId3" imgW="7301323" imgH="630475" progId="Word.Document.12">
                  <p:embed/>
                </p:oleObj>
              </mc:Choice>
              <mc:Fallback>
                <p:oleObj name="Document" r:id="rId3" imgW="7301323" imgH="63047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20" y="1143000"/>
            <a:ext cx="3472180" cy="2767003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4038600"/>
          <a:ext cx="73009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6" name="Document" r:id="rId6" imgW="7301323" imgH="1143209" progId="Word.Document.12">
                  <p:embed/>
                </p:oleObj>
              </mc:Choice>
              <mc:Fallback>
                <p:oleObj name="Document" r:id="rId6" imgW="7301323" imgH="1143209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038600"/>
                        <a:ext cx="7300912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825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59" name="Document" r:id="rId3" imgW="7301323" imgH="617873" progId="Word.Document.12">
                  <p:embed/>
                </p:oleObj>
              </mc:Choice>
              <mc:Fallback>
                <p:oleObj name="Document" r:id="rId3" imgW="7301323" imgH="61787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43000"/>
          <a:ext cx="730250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0" name="Document" r:id="rId5" imgW="7301323" imgH="2329627" progId="Word.Document.12">
                  <p:embed/>
                </p:oleObj>
              </mc:Choice>
              <mc:Fallback>
                <p:oleObj name="Document" r:id="rId5" imgW="7301323" imgH="232962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233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625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39199E4-646A-B94C-8EF9-E85B895E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BCE23FA-F530-A24D-BBFB-60F91347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7DA5E9B-F84B-D847-8D98-CB6C541F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9DAFD1EF-4B14-0642-A469-56AFF1BCBC43}" type="slidenum">
              <a:rPr lang="en-US" altLang="en-VN"/>
              <a:pPr/>
              <a:t>36</a:t>
            </a:fld>
            <a:endParaRPr lang="en-US" altLang="en-VN"/>
          </a:p>
        </p:txBody>
      </p:sp>
      <p:sp>
        <p:nvSpPr>
          <p:cNvPr id="3077" name="Slide Number Placeholder 3">
            <a:extLst>
              <a:ext uri="{FF2B5EF4-FFF2-40B4-BE49-F238E27FC236}">
                <a16:creationId xmlns:a16="http://schemas.microsoft.com/office/drawing/2014/main" id="{81A887B1-733E-8047-A9E1-78A3D1A2273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BA26B72A-8515-C24C-8CE0-640EDEE8A72A}" type="slidenum">
              <a:rPr lang="en-US" altLang="en-VN" sz="1000"/>
              <a:pPr algn="r"/>
              <a:t>36</a:t>
            </a:fld>
            <a:endParaRPr lang="en-US" altLang="en-VN" sz="1000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92D9756C-3023-0244-8C9C-8B21F6644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705725" cy="516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4" imgW="7747000" imgH="5156200" progId="Word.Document.12">
                  <p:embed/>
                </p:oleObj>
              </mc:Choice>
              <mc:Fallback>
                <p:oleObj name="Document" r:id="rId4" imgW="7747000" imgH="5156200" progId="Word.Document.12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92D9756C-3023-0244-8C9C-8B21F6644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705725" cy="516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B6A09A0-DBBD-AA43-BB85-C7DE44DE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8E42163-1C3C-5643-ADC9-4768F4A6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AB26FA-875C-094B-AA57-79667170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E6B38043-DEAA-5B4B-92D3-CFE5130AE38B}" type="slidenum">
              <a:rPr lang="en-US" altLang="en-VN"/>
              <a:pPr/>
              <a:t>37</a:t>
            </a:fld>
            <a:endParaRPr lang="en-US" altLang="en-VN"/>
          </a:p>
        </p:txBody>
      </p:sp>
      <p:sp>
        <p:nvSpPr>
          <p:cNvPr id="4101" name="Slide Number Placeholder 3">
            <a:extLst>
              <a:ext uri="{FF2B5EF4-FFF2-40B4-BE49-F238E27FC236}">
                <a16:creationId xmlns:a16="http://schemas.microsoft.com/office/drawing/2014/main" id="{810F8F00-CCE1-3840-89E7-34477E90020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A550E994-2357-E84B-A32A-380EDC65C3C3}" type="slidenum">
              <a:rPr lang="en-US" altLang="en-VN" sz="1000"/>
              <a:pPr algn="r"/>
              <a:t>37</a:t>
            </a:fld>
            <a:endParaRPr lang="en-US" altLang="en-VN" sz="1000"/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97346F49-EE26-3140-93E8-13F1CD39A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550150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4" imgW="7581900" imgH="2984500" progId="Word.Document.12">
                  <p:embed/>
                </p:oleObj>
              </mc:Choice>
              <mc:Fallback>
                <p:oleObj name="Document" r:id="rId4" imgW="7581900" imgH="2984500" progId="Word.Document.12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97346F49-EE26-3140-93E8-13F1CD39AC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550150" cy="298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A3B68C9-EC09-0242-9363-288A544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0F5EBAF-7513-C44C-A75D-C3F6E47C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E9BABA2-3B1C-7948-978C-0DCD82E4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AB8D054E-F414-FC4F-B3E1-2D20E557BBBA}" type="slidenum">
              <a:rPr lang="en-US" altLang="en-VN"/>
              <a:pPr/>
              <a:t>38</a:t>
            </a:fld>
            <a:endParaRPr lang="en-US" altLang="en-VN"/>
          </a:p>
        </p:txBody>
      </p:sp>
      <p:sp>
        <p:nvSpPr>
          <p:cNvPr id="6149" name="Slide Number Placeholder 3">
            <a:extLst>
              <a:ext uri="{FF2B5EF4-FFF2-40B4-BE49-F238E27FC236}">
                <a16:creationId xmlns:a16="http://schemas.microsoft.com/office/drawing/2014/main" id="{ED7E2E58-FE8F-9444-9538-8A76411B34A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B9C98F6F-7927-DC40-B624-A5DDE8FAA2E4}" type="slidenum">
              <a:rPr lang="en-US" altLang="en-VN" sz="1000"/>
              <a:pPr algn="r"/>
              <a:t>38</a:t>
            </a:fld>
            <a:endParaRPr lang="en-US" altLang="en-VN" sz="1000"/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8A7AE2D4-FCF9-0D40-808C-0DE478C12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4" imgW="7429500" imgH="4546600" progId="Word.Document.12">
                  <p:embed/>
                </p:oleObj>
              </mc:Choice>
              <mc:Fallback>
                <p:oleObj name="Document" r:id="rId4" imgW="7429500" imgH="4546600" progId="Word.Document.12">
                  <p:embed/>
                  <p:pic>
                    <p:nvPicPr>
                      <p:cNvPr id="6146" name="Object 2">
                        <a:extLst>
                          <a:ext uri="{FF2B5EF4-FFF2-40B4-BE49-F238E27FC236}">
                            <a16:creationId xmlns:a16="http://schemas.microsoft.com/office/drawing/2014/main" id="{8A7AE2D4-FCF9-0D40-808C-0DE478C12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451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F5E5308-DB85-1041-81DE-E940C99C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4E500CB-671B-0640-8491-79E8D278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6FE139-59EB-BE46-98EE-CFBA89F2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33CF1E68-75DD-7F43-BD1F-ACA4C87988CE}" type="slidenum">
              <a:rPr lang="en-US" altLang="en-VN"/>
              <a:pPr/>
              <a:t>39</a:t>
            </a:fld>
            <a:endParaRPr lang="en-US" altLang="en-VN"/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01B7F39C-CFDD-364B-AB42-F623C1D5EE4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3635CE42-41CF-BC43-9C32-75F967087463}" type="slidenum">
              <a:rPr lang="en-US" altLang="en-VN" sz="1000"/>
              <a:pPr algn="r"/>
              <a:t>39</a:t>
            </a:fld>
            <a:endParaRPr lang="en-US" altLang="en-VN" sz="1000"/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D4D276F3-339B-2941-A891-FBC70BE38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56475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Document" r:id="rId4" imgW="7429500" imgH="5334000" progId="Word.Document.12">
                  <p:embed/>
                </p:oleObj>
              </mc:Choice>
              <mc:Fallback>
                <p:oleObj name="Document" r:id="rId4" imgW="7429500" imgH="5334000" progId="Word.Document.12">
                  <p:embed/>
                  <p:pic>
                    <p:nvPicPr>
                      <p:cNvPr id="10242" name="Object 3">
                        <a:extLst>
                          <a:ext uri="{FF2B5EF4-FFF2-40B4-BE49-F238E27FC236}">
                            <a16:creationId xmlns:a16="http://schemas.microsoft.com/office/drawing/2014/main" id="{D4D276F3-339B-2941-A891-FBC70BE38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6475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08050" y="758825"/>
          <a:ext cx="7316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1" name="Document" r:id="rId3" imgW="7315200" imgH="431800" progId="Word.Document.12">
                  <p:embed/>
                </p:oleObj>
              </mc:Choice>
              <mc:Fallback>
                <p:oleObj name="Document" r:id="rId3" imgW="7315200" imgH="4318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050" y="758825"/>
                        <a:ext cx="7316788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44993"/>
          <a:ext cx="7560585" cy="418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2" name="Document" r:id="rId5" imgW="7560585" imgH="4189007" progId="Word.Document.12">
                  <p:embed/>
                </p:oleObj>
              </mc:Choice>
              <mc:Fallback>
                <p:oleObj name="Document" r:id="rId5" imgW="7560585" imgH="418900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4993"/>
                        <a:ext cx="7560585" cy="4189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726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757AB62F-EB97-9545-853B-EC281ED9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E45B999-676E-944C-9B79-FF095CE1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5845136-22DA-1D4F-BBBB-3AD69C1B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0211F23C-F4D2-BA49-9455-DE107E54B39C}" type="slidenum">
              <a:rPr lang="en-US" altLang="en-VN"/>
              <a:pPr/>
              <a:t>40</a:t>
            </a:fld>
            <a:endParaRPr lang="en-US" altLang="en-VN"/>
          </a:p>
        </p:txBody>
      </p:sp>
      <p:sp>
        <p:nvSpPr>
          <p:cNvPr id="11269" name="Slide Number Placeholder 3">
            <a:extLst>
              <a:ext uri="{FF2B5EF4-FFF2-40B4-BE49-F238E27FC236}">
                <a16:creationId xmlns:a16="http://schemas.microsoft.com/office/drawing/2014/main" id="{9A40645A-24D7-CE40-AA3A-F47B37C73C9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7EF8598D-A0FD-9B49-8E06-6534B8206585}" type="slidenum">
              <a:rPr lang="en-US" altLang="en-VN" sz="1000"/>
              <a:pPr algn="r"/>
              <a:t>40</a:t>
            </a:fld>
            <a:endParaRPr lang="en-US" altLang="en-VN" sz="1000"/>
          </a:p>
        </p:txBody>
      </p:sp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2F99CC27-27BD-5B42-95F6-70ADA08F6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522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Document" r:id="rId4" imgW="7340600" imgH="5219700" progId="Word.Document.12">
                  <p:embed/>
                </p:oleObj>
              </mc:Choice>
              <mc:Fallback>
                <p:oleObj name="Document" r:id="rId4" imgW="7340600" imgH="5219700" progId="Word.Document.12">
                  <p:embed/>
                  <p:pic>
                    <p:nvPicPr>
                      <p:cNvPr id="11266" name="Object 2">
                        <a:extLst>
                          <a:ext uri="{FF2B5EF4-FFF2-40B4-BE49-F238E27FC236}">
                            <a16:creationId xmlns:a16="http://schemas.microsoft.com/office/drawing/2014/main" id="{2F99CC27-27BD-5B42-95F6-70ADA08F6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522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7441E3D-E0DF-E648-A39C-963560F6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78B4FAA-6717-9E42-971E-50D5A477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266EEA5-0B96-6648-BEEE-506E94B1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63272D94-F4EF-434E-B8DD-40072D810F6E}" type="slidenum">
              <a:rPr lang="en-US" altLang="en-VN"/>
              <a:pPr/>
              <a:t>41</a:t>
            </a:fld>
            <a:endParaRPr lang="en-US" altLang="en-VN"/>
          </a:p>
        </p:txBody>
      </p:sp>
      <p:sp>
        <p:nvSpPr>
          <p:cNvPr id="12293" name="Slide Number Placeholder 3">
            <a:extLst>
              <a:ext uri="{FF2B5EF4-FFF2-40B4-BE49-F238E27FC236}">
                <a16:creationId xmlns:a16="http://schemas.microsoft.com/office/drawing/2014/main" id="{21A1876E-11D5-1944-AFEE-4AB2392BB56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F82B5921-A89E-C54A-BE9F-C91B8037E441}" type="slidenum">
              <a:rPr lang="en-US" altLang="en-VN" sz="1000"/>
              <a:pPr algn="r"/>
              <a:t>41</a:t>
            </a:fld>
            <a:endParaRPr lang="en-US" altLang="en-VN" sz="1000"/>
          </a:p>
        </p:txBody>
      </p:sp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D4F9DECF-7E07-6644-AA83-E2EE63E97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Document" r:id="rId4" imgW="7429500" imgH="3149600" progId="Word.Document.12">
                  <p:embed/>
                </p:oleObj>
              </mc:Choice>
              <mc:Fallback>
                <p:oleObj name="Document" r:id="rId4" imgW="7429500" imgH="3149600" progId="Word.Document.12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D4F9DECF-7E07-6644-AA83-E2EE63E972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312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AB654C2B-A0B1-F844-89B2-5121C28A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370968F-16CF-7F40-887C-AD72E671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7FC08C2-E7D3-044E-A9DC-59A507E4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987B5FEF-A4E0-5042-9B41-A0B3DA3D620D}" type="slidenum">
              <a:rPr lang="en-US" altLang="en-VN"/>
              <a:pPr/>
              <a:t>42</a:t>
            </a:fld>
            <a:endParaRPr lang="en-US" altLang="en-VN"/>
          </a:p>
        </p:txBody>
      </p:sp>
      <p:sp>
        <p:nvSpPr>
          <p:cNvPr id="13317" name="Slide Number Placeholder 3">
            <a:extLst>
              <a:ext uri="{FF2B5EF4-FFF2-40B4-BE49-F238E27FC236}">
                <a16:creationId xmlns:a16="http://schemas.microsoft.com/office/drawing/2014/main" id="{05CFAFBD-A91D-6F4D-B42F-C458C822675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FF156FF5-D2AE-9045-87DD-3F2F43E4DAB1}" type="slidenum">
              <a:rPr lang="en-US" altLang="en-VN" sz="1000"/>
              <a:pPr algn="r"/>
              <a:t>42</a:t>
            </a:fld>
            <a:endParaRPr lang="en-US" altLang="en-VN" sz="1000"/>
          </a:p>
        </p:txBody>
      </p:sp>
      <p:pic>
        <p:nvPicPr>
          <p:cNvPr id="13318" name="Picture 3" descr="fig11-01">
            <a:extLst>
              <a:ext uri="{FF2B5EF4-FFF2-40B4-BE49-F238E27FC236}">
                <a16:creationId xmlns:a16="http://schemas.microsoft.com/office/drawing/2014/main" id="{D26F743C-249A-0B41-AAFD-0E9405BFF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6435725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E6E1911F-8BBA-7B4F-84B1-6605134C3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732155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Document" r:id="rId5" imgW="7327900" imgH="3467100" progId="Word.Document.8">
                  <p:embed/>
                </p:oleObj>
              </mc:Choice>
              <mc:Fallback>
                <p:oleObj name="Document" r:id="rId5" imgW="7327900" imgH="3467100" progId="Word.Document.8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id="{E6E1911F-8BBA-7B4F-84B1-6605134C3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321550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9C21CF1-4E67-D946-89F8-ADD922ED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A09BDC7-7B93-9C4A-A773-646D4290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8564BC6-B52F-AC45-A43C-FEC2FFC1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679290C5-B25F-F14E-AC6E-4D1B9A370468}" type="slidenum">
              <a:rPr lang="en-US" altLang="en-VN"/>
              <a:pPr/>
              <a:t>43</a:t>
            </a:fld>
            <a:endParaRPr lang="en-US" altLang="en-VN"/>
          </a:p>
        </p:txBody>
      </p:sp>
      <p:sp>
        <p:nvSpPr>
          <p:cNvPr id="14341" name="Slide Number Placeholder 3">
            <a:extLst>
              <a:ext uri="{FF2B5EF4-FFF2-40B4-BE49-F238E27FC236}">
                <a16:creationId xmlns:a16="http://schemas.microsoft.com/office/drawing/2014/main" id="{E9ED01DF-3FBA-6348-A547-5E06905FB5D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D07963BC-6947-304C-BEBF-B9DD5C1338E2}" type="slidenum">
              <a:rPr lang="en-US" altLang="en-VN" sz="1000"/>
              <a:pPr algn="r"/>
              <a:t>43</a:t>
            </a:fld>
            <a:endParaRPr lang="en-US" altLang="en-VN" sz="1000"/>
          </a:p>
        </p:txBody>
      </p:sp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242467FB-1A6D-0940-AFA4-BC4CB60C76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Document" r:id="rId4" imgW="7340600" imgH="4597400" progId="Word.Document.12">
                  <p:embed/>
                </p:oleObj>
              </mc:Choice>
              <mc:Fallback>
                <p:oleObj name="Document" r:id="rId4" imgW="7340600" imgH="4597400" progId="Word.Document.12">
                  <p:embed/>
                  <p:pic>
                    <p:nvPicPr>
                      <p:cNvPr id="14338" name="Object 2">
                        <a:extLst>
                          <a:ext uri="{FF2B5EF4-FFF2-40B4-BE49-F238E27FC236}">
                            <a16:creationId xmlns:a16="http://schemas.microsoft.com/office/drawing/2014/main" id="{242467FB-1A6D-0940-AFA4-BC4CB60C7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460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0459DC0-7A0C-B241-8E9D-466B6F2E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95988BF-B5E4-EB48-83DD-70211FFA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93BFEA7-ACAA-7345-8CF8-E1B7937A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7F50E3FC-23A8-8B43-8ED8-92810AEA2709}" type="slidenum">
              <a:rPr lang="en-US" altLang="en-VN"/>
              <a:pPr/>
              <a:t>44</a:t>
            </a:fld>
            <a:endParaRPr lang="en-US" altLang="en-VN"/>
          </a:p>
        </p:txBody>
      </p:sp>
      <p:sp>
        <p:nvSpPr>
          <p:cNvPr id="15365" name="Slide Number Placeholder 3">
            <a:extLst>
              <a:ext uri="{FF2B5EF4-FFF2-40B4-BE49-F238E27FC236}">
                <a16:creationId xmlns:a16="http://schemas.microsoft.com/office/drawing/2014/main" id="{AB9D489F-39B6-3A40-9D36-8643556F957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C7DAB918-0305-974E-8F77-F1CFFD5B3906}" type="slidenum">
              <a:rPr lang="en-US" altLang="en-VN" sz="1000"/>
              <a:pPr algn="r"/>
              <a:t>44</a:t>
            </a:fld>
            <a:endParaRPr lang="en-US" altLang="en-VN" sz="1000"/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E128E436-32BF-1D4D-9D01-1FCDFBCA7F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Document" r:id="rId4" imgW="7429500" imgH="3175000" progId="Word.Document.12">
                  <p:embed/>
                </p:oleObj>
              </mc:Choice>
              <mc:Fallback>
                <p:oleObj name="Document" r:id="rId4" imgW="7429500" imgH="3175000" progId="Word.Document.12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E128E436-32BF-1D4D-9D01-1FCDFBCA7F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987E6E40-AF90-3B4C-B06E-C09191EF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1B83E97-7B5F-4B47-87BC-355878B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69C0A86-6B1E-8943-8B57-158C0B4A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98A12B11-E5FD-5141-BC5B-1D86B7D6F888}" type="slidenum">
              <a:rPr lang="en-US" altLang="en-VN"/>
              <a:pPr/>
              <a:t>45</a:t>
            </a:fld>
            <a:endParaRPr lang="en-US" altLang="en-VN"/>
          </a:p>
        </p:txBody>
      </p:sp>
      <p:sp>
        <p:nvSpPr>
          <p:cNvPr id="16389" name="Slide Number Placeholder 3">
            <a:extLst>
              <a:ext uri="{FF2B5EF4-FFF2-40B4-BE49-F238E27FC236}">
                <a16:creationId xmlns:a16="http://schemas.microsoft.com/office/drawing/2014/main" id="{2BB476D7-C9B9-C04F-BB53-865B914B428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578AEC3C-36A3-304E-9C22-1A74474F72C2}" type="slidenum">
              <a:rPr lang="en-US" altLang="en-VN" sz="1000"/>
              <a:pPr algn="r"/>
              <a:t>45</a:t>
            </a:fld>
            <a:endParaRPr lang="en-US" altLang="en-VN" sz="1000"/>
          </a:p>
        </p:txBody>
      </p:sp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575295A6-25A1-CE4F-95C5-A18DBCB41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413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Document" r:id="rId4" imgW="7429500" imgH="4165600" progId="Word.Document.12">
                  <p:embed/>
                </p:oleObj>
              </mc:Choice>
              <mc:Fallback>
                <p:oleObj name="Document" r:id="rId4" imgW="7429500" imgH="4165600" progId="Word.Document.12">
                  <p:embed/>
                  <p:pic>
                    <p:nvPicPr>
                      <p:cNvPr id="16386" name="Object 2">
                        <a:extLst>
                          <a:ext uri="{FF2B5EF4-FFF2-40B4-BE49-F238E27FC236}">
                            <a16:creationId xmlns:a16="http://schemas.microsoft.com/office/drawing/2014/main" id="{575295A6-25A1-CE4F-95C5-A18DBCB41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413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3" descr="fig11-05new">
            <a:extLst>
              <a:ext uri="{FF2B5EF4-FFF2-40B4-BE49-F238E27FC236}">
                <a16:creationId xmlns:a16="http://schemas.microsoft.com/office/drawing/2014/main" id="{0991F158-43BC-8447-ABF7-9A1BBE1B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0"/>
            <a:ext cx="639921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77DD424C-4F1F-0F4F-99C2-7164707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E252AAD-2233-4E47-93F7-4EC7FDF0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537AF35-F9D4-A24A-AE8D-E90E71D2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B1DB78F7-B15E-9047-B84C-737BA58F2839}" type="slidenum">
              <a:rPr lang="en-US" altLang="en-VN"/>
              <a:pPr/>
              <a:t>46</a:t>
            </a:fld>
            <a:endParaRPr lang="en-US" altLang="en-VN"/>
          </a:p>
        </p:txBody>
      </p:sp>
      <p:sp>
        <p:nvSpPr>
          <p:cNvPr id="17413" name="Slide Number Placeholder 3">
            <a:extLst>
              <a:ext uri="{FF2B5EF4-FFF2-40B4-BE49-F238E27FC236}">
                <a16:creationId xmlns:a16="http://schemas.microsoft.com/office/drawing/2014/main" id="{75CB9783-5FD1-C944-8ED8-2EF8442432D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89DDEE90-C96C-5448-9EE4-74ED14EB020D}" type="slidenum">
              <a:rPr lang="en-US" altLang="en-VN" sz="1000"/>
              <a:pPr algn="r"/>
              <a:t>46</a:t>
            </a:fld>
            <a:endParaRPr lang="en-US" altLang="en-VN" sz="1000"/>
          </a:p>
        </p:txBody>
      </p:sp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A7A4B738-71DA-CB41-8775-A4F68B8AE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Document" r:id="rId4" imgW="7429500" imgH="3695700" progId="Word.Document.12">
                  <p:embed/>
                </p:oleObj>
              </mc:Choice>
              <mc:Fallback>
                <p:oleObj name="Document" r:id="rId4" imgW="7429500" imgH="3695700" progId="Word.Document.12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A7A4B738-71DA-CB41-8775-A4F68B8AE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3" descr="fig11-05newb">
            <a:extLst>
              <a:ext uri="{FF2B5EF4-FFF2-40B4-BE49-F238E27FC236}">
                <a16:creationId xmlns:a16="http://schemas.microsoft.com/office/drawing/2014/main" id="{9ACD3B25-0508-5D49-BECA-00203550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65087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A2D2FA9-63F9-E147-BE2F-BD8E596F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078F3D5-D4DE-EC47-80CD-4202FA07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42CF84E-A6F5-434A-A33E-BF4531B0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B1C002AA-4D4B-F341-82D1-9A38CE8C2081}" type="slidenum">
              <a:rPr lang="en-US" altLang="en-VN"/>
              <a:pPr/>
              <a:t>47</a:t>
            </a:fld>
            <a:endParaRPr lang="en-US" altLang="en-VN"/>
          </a:p>
        </p:txBody>
      </p:sp>
      <p:sp>
        <p:nvSpPr>
          <p:cNvPr id="18437" name="Slide Number Placeholder 3">
            <a:extLst>
              <a:ext uri="{FF2B5EF4-FFF2-40B4-BE49-F238E27FC236}">
                <a16:creationId xmlns:a16="http://schemas.microsoft.com/office/drawing/2014/main" id="{E335E772-0222-FA49-AB4D-8ADE2022403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2253E2B7-3939-3748-9DB8-BA758ED55D04}" type="slidenum">
              <a:rPr lang="en-US" altLang="en-VN" sz="1000"/>
              <a:pPr algn="r"/>
              <a:t>47</a:t>
            </a:fld>
            <a:endParaRPr lang="en-US" altLang="en-VN" sz="1000"/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154EB871-4151-B44A-8616-65CB5415B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Document" r:id="rId4" imgW="7429500" imgH="3886200" progId="Word.Document.12">
                  <p:embed/>
                </p:oleObj>
              </mc:Choice>
              <mc:Fallback>
                <p:oleObj name="Document" r:id="rId4" imgW="7429500" imgH="3886200" progId="Word.Document.12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154EB871-4151-B44A-8616-65CB5415B7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2D89B03-5D93-094F-936B-7F57FE80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84248A4-8C85-7748-B8E6-606962D3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AB6A5AB-D417-6743-B067-A351A052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5BF7CE3E-2130-1B4D-B9C9-C2A74BA29AE2}" type="slidenum">
              <a:rPr lang="en-US" altLang="en-VN"/>
              <a:pPr/>
              <a:t>48</a:t>
            </a:fld>
            <a:endParaRPr lang="en-US" altLang="en-VN"/>
          </a:p>
        </p:txBody>
      </p:sp>
      <p:sp>
        <p:nvSpPr>
          <p:cNvPr id="19461" name="Slide Number Placeholder 3">
            <a:extLst>
              <a:ext uri="{FF2B5EF4-FFF2-40B4-BE49-F238E27FC236}">
                <a16:creationId xmlns:a16="http://schemas.microsoft.com/office/drawing/2014/main" id="{5C73D254-3AEC-0A44-9982-82A0D41F517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81AA32FD-3F78-D74B-9691-5C80980C8F40}" type="slidenum">
              <a:rPr lang="en-US" altLang="en-VN" sz="1000"/>
              <a:pPr algn="r"/>
              <a:t>48</a:t>
            </a:fld>
            <a:endParaRPr lang="en-US" altLang="en-VN" sz="1000"/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CFE6EF2D-0862-6E49-BF08-98AA2CF1C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97750" cy="337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Document" r:id="rId4" imgW="7569200" imgH="3403600" progId="Word.Document.12">
                  <p:embed/>
                </p:oleObj>
              </mc:Choice>
              <mc:Fallback>
                <p:oleObj name="Document" r:id="rId4" imgW="7569200" imgH="3403600" progId="Word.Document.12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CFE6EF2D-0862-6E49-BF08-98AA2CF1C8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97750" cy="337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6B106DAD-D56B-1D4F-AC1F-1D089E79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9EEC396-F67E-5742-B30B-64FA81D8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DFC5270-8ECD-AD4B-AED3-4F98EDB0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4725692D-741B-B94B-AAB2-15636B2CA3A5}" type="slidenum">
              <a:rPr lang="en-US" altLang="en-VN"/>
              <a:pPr/>
              <a:t>49</a:t>
            </a:fld>
            <a:endParaRPr lang="en-US" altLang="en-VN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26E7C080-F201-3741-99FD-838176B43D5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BB6D689C-C096-094A-8038-34A20BE4AFEA}" type="slidenum">
              <a:rPr lang="en-US" altLang="en-VN" sz="1000"/>
              <a:pPr algn="r"/>
              <a:t>49</a:t>
            </a:fld>
            <a:endParaRPr lang="en-US" altLang="en-VN" sz="1000"/>
          </a:p>
        </p:txBody>
      </p:sp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8FB9F184-A5D0-C948-82CD-02E6CA2FE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Document" r:id="rId4" imgW="7429500" imgH="5080000" progId="Word.Document.12">
                  <p:embed/>
                </p:oleObj>
              </mc:Choice>
              <mc:Fallback>
                <p:oleObj name="Document" r:id="rId4" imgW="7429500" imgH="5080000" progId="Word.Document.12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8FB9F184-A5D0-C948-82CD-02E6CA2FE4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5" name="Document" r:id="rId3" imgW="7301323" imgH="720492" progId="Word.Document.12">
                  <p:embed/>
                </p:oleObj>
              </mc:Choice>
              <mc:Fallback>
                <p:oleObj name="Document" r:id="rId3" imgW="7301323" imgH="72049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19187"/>
          <a:ext cx="7302500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6" name="Document" r:id="rId5" imgW="7301323" imgH="3604260" progId="Word.Document.12">
                  <p:embed/>
                </p:oleObj>
              </mc:Choice>
              <mc:Fallback>
                <p:oleObj name="Document" r:id="rId5" imgW="7301323" imgH="360426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9187"/>
                        <a:ext cx="7302500" cy="360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99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61BEB3C2-F2C7-3C4D-95D2-B9564A55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590311D-396B-564C-9C80-FAEF74FE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0ED337F-D1EC-A243-A5B6-3B9CC772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D858AE21-7DA1-E247-8789-B6B5792C4D5F}" type="slidenum">
              <a:rPr lang="en-US" altLang="en-VN"/>
              <a:pPr/>
              <a:t>50</a:t>
            </a:fld>
            <a:endParaRPr lang="en-US" altLang="en-VN"/>
          </a:p>
        </p:txBody>
      </p:sp>
      <p:sp>
        <p:nvSpPr>
          <p:cNvPr id="21509" name="Slide Number Placeholder 3">
            <a:extLst>
              <a:ext uri="{FF2B5EF4-FFF2-40B4-BE49-F238E27FC236}">
                <a16:creationId xmlns:a16="http://schemas.microsoft.com/office/drawing/2014/main" id="{4D08EA03-4717-5640-B226-EDE7CD8245B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A1EFA142-4AB7-084C-803B-50C22502A0BA}" type="slidenum">
              <a:rPr lang="en-US" altLang="en-VN" sz="1000"/>
              <a:pPr algn="r"/>
              <a:t>50</a:t>
            </a:fld>
            <a:endParaRPr lang="en-US" altLang="en-VN" sz="1000"/>
          </a:p>
        </p:txBody>
      </p:sp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6FAB36E4-98A0-624B-A5E7-4DC006C1F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Document" r:id="rId4" imgW="7429500" imgH="863600" progId="Word.Document.12">
                  <p:embed/>
                </p:oleObj>
              </mc:Choice>
              <mc:Fallback>
                <p:oleObj name="Document" r:id="rId4" imgW="7429500" imgH="863600" progId="Word.Document.12">
                  <p:embed/>
                  <p:pic>
                    <p:nvPicPr>
                      <p:cNvPr id="21506" name="Object 2">
                        <a:extLst>
                          <a:ext uri="{FF2B5EF4-FFF2-40B4-BE49-F238E27FC236}">
                            <a16:creationId xmlns:a16="http://schemas.microsoft.com/office/drawing/2014/main" id="{6FAB36E4-98A0-624B-A5E7-4DC006C1F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Picture 3" descr="fig11-06new">
            <a:extLst>
              <a:ext uri="{FF2B5EF4-FFF2-40B4-BE49-F238E27FC236}">
                <a16:creationId xmlns:a16="http://schemas.microsoft.com/office/drawing/2014/main" id="{6C96D823-279C-8A43-96F9-DD5AA513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389688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34EB8EFE-6150-0848-A26E-441E8A57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8C0B577-DB4A-5648-9E7B-1531246C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E7F434-6947-4A41-BF00-F4A97F4B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E1A81FF0-EFFF-8B40-A8C2-D286CD0274E1}" type="slidenum">
              <a:rPr lang="en-US" altLang="en-VN"/>
              <a:pPr/>
              <a:t>51</a:t>
            </a:fld>
            <a:endParaRPr lang="en-US" altLang="en-VN"/>
          </a:p>
        </p:txBody>
      </p:sp>
      <p:sp>
        <p:nvSpPr>
          <p:cNvPr id="22533" name="Slide Number Placeholder 3">
            <a:extLst>
              <a:ext uri="{FF2B5EF4-FFF2-40B4-BE49-F238E27FC236}">
                <a16:creationId xmlns:a16="http://schemas.microsoft.com/office/drawing/2014/main" id="{3828DE3D-B6E6-7A42-81A4-CCACB106F7D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89E24057-C34D-0745-9E1A-40285E035104}" type="slidenum">
              <a:rPr lang="en-US" altLang="en-VN" sz="1000"/>
              <a:pPr algn="r"/>
              <a:t>51</a:t>
            </a:fld>
            <a:endParaRPr lang="en-US" altLang="en-VN" sz="1000"/>
          </a:p>
        </p:txBody>
      </p:sp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6E64A1A4-1ADC-A042-A353-B2EB537F8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94575" cy="29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" name="Document" r:id="rId4" imgW="7429500" imgH="2921000" progId="Word.Document.12">
                  <p:embed/>
                </p:oleObj>
              </mc:Choice>
              <mc:Fallback>
                <p:oleObj name="Document" r:id="rId4" imgW="7429500" imgH="2921000" progId="Word.Document.12">
                  <p:embed/>
                  <p:pic>
                    <p:nvPicPr>
                      <p:cNvPr id="22530" name="Object 2">
                        <a:extLst>
                          <a:ext uri="{FF2B5EF4-FFF2-40B4-BE49-F238E27FC236}">
                            <a16:creationId xmlns:a16="http://schemas.microsoft.com/office/drawing/2014/main" id="{6E64A1A4-1ADC-A042-A353-B2EB537F8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94575" cy="291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3" descr="fig11-06">
            <a:extLst>
              <a:ext uri="{FF2B5EF4-FFF2-40B4-BE49-F238E27FC236}">
                <a16:creationId xmlns:a16="http://schemas.microsoft.com/office/drawing/2014/main" id="{BB1F266E-7A27-7943-BB27-1D1C552C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6399213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ACF077E-4B7B-3441-9D42-B1742378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46CE6FF-9221-D349-A3E6-B84F07AC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B577DEC-FE90-F943-86F8-4F381989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BF2531D4-ADEF-DE4A-9FEE-FB5B4EF57B92}" type="slidenum">
              <a:rPr lang="en-US" altLang="en-VN"/>
              <a:pPr/>
              <a:t>52</a:t>
            </a:fld>
            <a:endParaRPr lang="en-US" altLang="en-VN"/>
          </a:p>
        </p:txBody>
      </p:sp>
      <p:sp>
        <p:nvSpPr>
          <p:cNvPr id="23557" name="Slide Number Placeholder 3">
            <a:extLst>
              <a:ext uri="{FF2B5EF4-FFF2-40B4-BE49-F238E27FC236}">
                <a16:creationId xmlns:a16="http://schemas.microsoft.com/office/drawing/2014/main" id="{C189EB69-CBFB-5C40-A6BD-563C10F7877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BF4EA8C4-C827-8D4B-8F55-CB21F2E60368}" type="slidenum">
              <a:rPr lang="en-US" altLang="en-VN" sz="1000"/>
              <a:pPr algn="r"/>
              <a:t>52</a:t>
            </a:fld>
            <a:endParaRPr lang="en-US" altLang="en-VN" sz="1000"/>
          </a:p>
        </p:txBody>
      </p:sp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3A32C68B-2017-6A45-936F-5102FF613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94575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0" name="Document" r:id="rId4" imgW="7429500" imgH="5219700" progId="Word.Document.12">
                  <p:embed/>
                </p:oleObj>
              </mc:Choice>
              <mc:Fallback>
                <p:oleObj name="Document" r:id="rId4" imgW="7429500" imgH="5219700" progId="Word.Document.12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3A32C68B-2017-6A45-936F-5102FF613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94575" cy="519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7934D4F-020B-9B46-B8CB-4FF9C229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DEA8CE8-5C4B-AF48-9777-A9BEA84D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750FE5-3C75-444C-A903-53C0EF18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0A04DF09-622B-E54B-803C-7A55D5EF22D3}" type="slidenum">
              <a:rPr lang="en-US" altLang="en-VN"/>
              <a:pPr/>
              <a:t>53</a:t>
            </a:fld>
            <a:endParaRPr lang="en-US" altLang="en-VN"/>
          </a:p>
        </p:txBody>
      </p:sp>
      <p:sp>
        <p:nvSpPr>
          <p:cNvPr id="24581" name="Slide Number Placeholder 3">
            <a:extLst>
              <a:ext uri="{FF2B5EF4-FFF2-40B4-BE49-F238E27FC236}">
                <a16:creationId xmlns:a16="http://schemas.microsoft.com/office/drawing/2014/main" id="{C3A6B453-22EC-AF4A-AD74-B3E03E355CE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845D98FC-EFB5-5A48-82F8-D39F00F4BCE5}" type="slidenum">
              <a:rPr lang="en-US" altLang="en-VN" sz="1000"/>
              <a:pPr algn="r"/>
              <a:t>53</a:t>
            </a:fld>
            <a:endParaRPr lang="en-US" altLang="en-VN" sz="1000"/>
          </a:p>
        </p:txBody>
      </p:sp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D879A29B-5AC6-A14D-B051-263BF812F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Document" r:id="rId4" imgW="7429500" imgH="3543300" progId="Word.Document.12">
                  <p:embed/>
                </p:oleObj>
              </mc:Choice>
              <mc:Fallback>
                <p:oleObj name="Document" r:id="rId4" imgW="7429500" imgH="3543300" progId="Word.Document.12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D879A29B-5AC6-A14D-B051-263BF812F6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1D11C341-5F72-D34B-8956-30AFCA56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9193C4E-E15B-304C-85A7-BEBF2E4B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700BB3F-F9B2-5242-A9D3-EFEB5583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8D4761A3-F36A-8C4E-A9BE-E0889E0CC2EA}" type="slidenum">
              <a:rPr lang="en-US" altLang="en-VN"/>
              <a:pPr/>
              <a:t>54</a:t>
            </a:fld>
            <a:endParaRPr lang="en-US" altLang="en-VN"/>
          </a:p>
        </p:txBody>
      </p:sp>
      <p:sp>
        <p:nvSpPr>
          <p:cNvPr id="25605" name="Slide Number Placeholder 3">
            <a:extLst>
              <a:ext uri="{FF2B5EF4-FFF2-40B4-BE49-F238E27FC236}">
                <a16:creationId xmlns:a16="http://schemas.microsoft.com/office/drawing/2014/main" id="{78FBF2EC-8DEB-BA4D-9EFC-D22FF899137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A224F539-7429-6045-957E-1ACDF309E165}" type="slidenum">
              <a:rPr lang="en-US" altLang="en-VN" sz="1000"/>
              <a:pPr algn="r"/>
              <a:t>54</a:t>
            </a:fld>
            <a:endParaRPr lang="en-US" altLang="en-VN" sz="1000"/>
          </a:p>
        </p:txBody>
      </p:sp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EAFEA931-E2E0-3D4A-97B3-7EE815068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Document" r:id="rId4" imgW="7429500" imgH="1257300" progId="Word.Document.12">
                  <p:embed/>
                </p:oleObj>
              </mc:Choice>
              <mc:Fallback>
                <p:oleObj name="Document" r:id="rId4" imgW="7429500" imgH="1257300" progId="Word.Document.12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EAFEA931-E2E0-3D4A-97B3-7EE815068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3" descr="fig11-07">
            <a:extLst>
              <a:ext uri="{FF2B5EF4-FFF2-40B4-BE49-F238E27FC236}">
                <a16:creationId xmlns:a16="http://schemas.microsoft.com/office/drawing/2014/main" id="{C69D78DB-BBA0-E44B-B683-85A4E7F0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399213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52E5B0E-E1D6-664D-9FB8-E1C46179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3793490-6370-EE4F-8793-72BB1150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E52182-389C-BD4E-B8DF-F995F55B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DB0D523E-D05A-4A4A-90F3-D0F4C118E7A7}" type="slidenum">
              <a:rPr lang="en-US" altLang="en-VN"/>
              <a:pPr/>
              <a:t>55</a:t>
            </a:fld>
            <a:endParaRPr lang="en-US" altLang="en-VN"/>
          </a:p>
        </p:txBody>
      </p:sp>
      <p:sp>
        <p:nvSpPr>
          <p:cNvPr id="26629" name="Slide Number Placeholder 3">
            <a:extLst>
              <a:ext uri="{FF2B5EF4-FFF2-40B4-BE49-F238E27FC236}">
                <a16:creationId xmlns:a16="http://schemas.microsoft.com/office/drawing/2014/main" id="{382C79ED-1102-464F-B20C-D996DBEF015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3195636F-B860-3043-8C11-EE075F7CC76B}" type="slidenum">
              <a:rPr lang="en-US" altLang="en-VN" sz="1000"/>
              <a:pPr algn="r"/>
              <a:t>55</a:t>
            </a:fld>
            <a:endParaRPr lang="en-US" altLang="en-VN" sz="1000"/>
          </a:p>
        </p:txBody>
      </p:sp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72F3AA8C-9573-4941-A7CD-0CB73A1C8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Document" r:id="rId4" imgW="7429500" imgH="3517900" progId="Word.Document.12">
                  <p:embed/>
                </p:oleObj>
              </mc:Choice>
              <mc:Fallback>
                <p:oleObj name="Document" r:id="rId4" imgW="7429500" imgH="3517900" progId="Word.Document.12">
                  <p:embed/>
                  <p:pic>
                    <p:nvPicPr>
                      <p:cNvPr id="26626" name="Object 2">
                        <a:extLst>
                          <a:ext uri="{FF2B5EF4-FFF2-40B4-BE49-F238E27FC236}">
                            <a16:creationId xmlns:a16="http://schemas.microsoft.com/office/drawing/2014/main" id="{72F3AA8C-9573-4941-A7CD-0CB73A1C8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348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83BBB10-1DD6-8C4E-8FB6-BEA99F46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2B80D81-A4AC-C34F-9A68-FA4394C7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5430983-9F78-E443-BB73-0C951FF3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4193C1A1-0425-9641-83EE-0A58E5F2850A}" type="slidenum">
              <a:rPr lang="en-US" altLang="en-VN"/>
              <a:pPr/>
              <a:t>56</a:t>
            </a:fld>
            <a:endParaRPr lang="en-US" altLang="en-VN"/>
          </a:p>
        </p:txBody>
      </p:sp>
      <p:sp>
        <p:nvSpPr>
          <p:cNvPr id="27653" name="Slide Number Placeholder 3">
            <a:extLst>
              <a:ext uri="{FF2B5EF4-FFF2-40B4-BE49-F238E27FC236}">
                <a16:creationId xmlns:a16="http://schemas.microsoft.com/office/drawing/2014/main" id="{061B4E1A-D7DE-524B-83E8-25D57CAC479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399C7D62-3801-124E-BF79-E95BC79A98A9}" type="slidenum">
              <a:rPr lang="en-US" altLang="en-VN" sz="1000"/>
              <a:pPr algn="r"/>
              <a:t>56</a:t>
            </a:fld>
            <a:endParaRPr lang="en-US" altLang="en-VN" sz="1000"/>
          </a:p>
        </p:txBody>
      </p:sp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530E0839-EF7E-2C4E-95A4-C8F2D8524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Document" r:id="rId4" imgW="7429500" imgH="3048000" progId="Word.Document.12">
                  <p:embed/>
                </p:oleObj>
              </mc:Choice>
              <mc:Fallback>
                <p:oleObj name="Document" r:id="rId4" imgW="7429500" imgH="3048000" progId="Word.Document.12">
                  <p:embed/>
                  <p:pic>
                    <p:nvPicPr>
                      <p:cNvPr id="27650" name="Object 2">
                        <a:extLst>
                          <a:ext uri="{FF2B5EF4-FFF2-40B4-BE49-F238E27FC236}">
                            <a16:creationId xmlns:a16="http://schemas.microsoft.com/office/drawing/2014/main" id="{530E0839-EF7E-2C4E-95A4-C8F2D8524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301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AF2FAE3-2925-464E-9603-AE3B8DE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FCD9B6F-D7D8-8047-A752-A1F8FB59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499A08F-EF61-9641-BCC0-2355AAC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E77DD48F-546E-9C47-A292-78EAC054834E}" type="slidenum">
              <a:rPr lang="en-US" altLang="en-VN"/>
              <a:pPr/>
              <a:t>57</a:t>
            </a:fld>
            <a:endParaRPr lang="en-US" altLang="en-VN"/>
          </a:p>
        </p:txBody>
      </p:sp>
      <p:sp>
        <p:nvSpPr>
          <p:cNvPr id="28677" name="Slide Number Placeholder 3">
            <a:extLst>
              <a:ext uri="{FF2B5EF4-FFF2-40B4-BE49-F238E27FC236}">
                <a16:creationId xmlns:a16="http://schemas.microsoft.com/office/drawing/2014/main" id="{967A3414-522B-2249-A6C9-FE616EE82E5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ECB31085-E4E4-1249-A5EF-EFB04A08C027}" type="slidenum">
              <a:rPr lang="en-US" altLang="en-VN" sz="1000"/>
              <a:pPr algn="r"/>
              <a:t>57</a:t>
            </a:fld>
            <a:endParaRPr lang="en-US" altLang="en-VN" sz="1000"/>
          </a:p>
        </p:txBody>
      </p:sp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47099ADB-0CE3-F04E-88AD-D10A6BE7D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374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Document" r:id="rId4" imgW="7429500" imgH="3784600" progId="Word.Document.12">
                  <p:embed/>
                </p:oleObj>
              </mc:Choice>
              <mc:Fallback>
                <p:oleObj name="Document" r:id="rId4" imgW="7429500" imgH="3784600" progId="Word.Document.12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47099ADB-0CE3-F04E-88AD-D10A6BE7D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374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0533A89-8090-8A46-AE2D-132DE507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A10B24-1907-5549-80E1-22C53F4C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C05042A-5DE3-4D41-8FDF-7D1F14D5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6DD2FA09-C5D3-1944-BD62-41650876AFBF}" type="slidenum">
              <a:rPr lang="en-US" altLang="en-VN"/>
              <a:pPr/>
              <a:t>58</a:t>
            </a:fld>
            <a:endParaRPr lang="en-US" altLang="en-VN"/>
          </a:p>
        </p:txBody>
      </p:sp>
      <p:sp>
        <p:nvSpPr>
          <p:cNvPr id="29701" name="Slide Number Placeholder 3">
            <a:extLst>
              <a:ext uri="{FF2B5EF4-FFF2-40B4-BE49-F238E27FC236}">
                <a16:creationId xmlns:a16="http://schemas.microsoft.com/office/drawing/2014/main" id="{3845BCD8-B714-3749-9DB2-9F48553F1BC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3564A685-99A4-DD4D-A324-316514152272}" type="slidenum">
              <a:rPr lang="en-US" altLang="en-VN" sz="1000"/>
              <a:pPr algn="r"/>
              <a:t>58</a:t>
            </a:fld>
            <a:endParaRPr lang="en-US" altLang="en-VN" sz="1000"/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9E7130CA-3430-434D-A047-729FE4E07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94575" cy="458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Document" r:id="rId4" imgW="7429500" imgH="4610100" progId="Word.Document.12">
                  <p:embed/>
                </p:oleObj>
              </mc:Choice>
              <mc:Fallback>
                <p:oleObj name="Document" r:id="rId4" imgW="7429500" imgH="4610100" progId="Word.Document.12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9E7130CA-3430-434D-A047-729FE4E07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94575" cy="458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8F3B448-9317-0E47-A47F-B9A4BC16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9C88128-B353-C84F-95D1-E7A7B851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38BEFB4-C503-E441-BAD1-90F41F5E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10D38ED0-C0D8-4049-8EED-67D4E6362828}" type="slidenum">
              <a:rPr lang="en-US" altLang="en-VN"/>
              <a:pPr/>
              <a:t>59</a:t>
            </a:fld>
            <a:endParaRPr lang="en-US" altLang="en-VN"/>
          </a:p>
        </p:txBody>
      </p:sp>
      <p:sp>
        <p:nvSpPr>
          <p:cNvPr id="30725" name="Slide Number Placeholder 3">
            <a:extLst>
              <a:ext uri="{FF2B5EF4-FFF2-40B4-BE49-F238E27FC236}">
                <a16:creationId xmlns:a16="http://schemas.microsoft.com/office/drawing/2014/main" id="{A3EFA892-357A-814D-BE0A-38E74064E62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C6D36671-A5C1-CD4F-B6D3-9DC8392CFB7F}" type="slidenum">
              <a:rPr lang="en-US" altLang="en-VN" sz="1000"/>
              <a:pPr algn="r"/>
              <a:t>59</a:t>
            </a:fld>
            <a:endParaRPr lang="en-US" altLang="en-VN" sz="1000"/>
          </a:p>
        </p:txBody>
      </p:sp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CDB465E5-2E91-6A4D-8B60-3B603B00E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9775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6" name="Document" r:id="rId4" imgW="7569200" imgH="4356100" progId="Word.Document.12">
                  <p:embed/>
                </p:oleObj>
              </mc:Choice>
              <mc:Fallback>
                <p:oleObj name="Document" r:id="rId4" imgW="7569200" imgH="4356100" progId="Word.Document.12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CDB465E5-2E91-6A4D-8B60-3B603B00E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97750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09" name="Document" r:id="rId3" imgW="7301323" imgH="913487" progId="Word.Document.12">
                  <p:embed/>
                </p:oleObj>
              </mc:Choice>
              <mc:Fallback>
                <p:oleObj name="Document" r:id="rId3" imgW="7301323" imgH="91348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42999"/>
          <a:ext cx="7301323" cy="260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0" name="Document" r:id="rId5" imgW="7301323" imgH="2600756" progId="Word.Document.12">
                  <p:embed/>
                </p:oleObj>
              </mc:Choice>
              <mc:Fallback>
                <p:oleObj name="Document" r:id="rId5" imgW="7301323" imgH="2600756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2999"/>
                        <a:ext cx="7301323" cy="2600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7456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4860338-96CF-1848-A497-EF93EFCD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37F4D9-904C-AF42-859B-EC5D3ACD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201C96B-2207-554D-AAA2-F93C5373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AACD5BC1-1D41-1D4C-A60B-6DA9C966054A}" type="slidenum">
              <a:rPr lang="en-US" altLang="en-VN"/>
              <a:pPr/>
              <a:t>60</a:t>
            </a:fld>
            <a:endParaRPr lang="en-US" altLang="en-VN"/>
          </a:p>
        </p:txBody>
      </p:sp>
      <p:sp>
        <p:nvSpPr>
          <p:cNvPr id="31749" name="Slide Number Placeholder 3">
            <a:extLst>
              <a:ext uri="{FF2B5EF4-FFF2-40B4-BE49-F238E27FC236}">
                <a16:creationId xmlns:a16="http://schemas.microsoft.com/office/drawing/2014/main" id="{B0C4CAB3-A983-5747-9E55-4039FA0D29E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C2E16226-416E-5B46-917E-D63555EF59F5}" type="slidenum">
              <a:rPr lang="en-US" altLang="en-VN" sz="1000"/>
              <a:pPr algn="r"/>
              <a:t>60</a:t>
            </a:fld>
            <a:endParaRPr lang="en-US" altLang="en-VN" sz="1000"/>
          </a:p>
        </p:txBody>
      </p:sp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B24AA708-7560-144F-9851-511806BD6292}"/>
              </a:ext>
            </a:extLst>
          </p:cNvPr>
          <p:cNvGraphicFramePr>
            <a:graphicFrameLocks/>
          </p:cNvGraphicFramePr>
          <p:nvPr/>
        </p:nvGraphicFramePr>
        <p:xfrm>
          <a:off x="914400" y="685800"/>
          <a:ext cx="746760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" name="Document" r:id="rId4" imgW="7429500" imgH="5448300" progId="Word.Document.8">
                  <p:embed/>
                </p:oleObj>
              </mc:Choice>
              <mc:Fallback>
                <p:oleObj name="Document" r:id="rId4" imgW="7429500" imgH="5448300" progId="Word.Document.8">
                  <p:embed/>
                  <p:pic>
                    <p:nvPicPr>
                      <p:cNvPr id="31751" name="Object 7">
                        <a:extLst>
                          <a:ext uri="{FF2B5EF4-FFF2-40B4-BE49-F238E27FC236}">
                            <a16:creationId xmlns:a16="http://schemas.microsoft.com/office/drawing/2014/main" id="{B24AA708-7560-144F-9851-511806BD62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CB8CF0B-4164-4C42-9E23-266FF8D8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CCE6109-3BEE-CF40-964D-06572F7C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F9EB1A0-5046-424E-910B-8740A81C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A1D71B4A-4452-1442-B92A-D0C58023D2E8}" type="slidenum">
              <a:rPr lang="en-US" altLang="en-VN"/>
              <a:pPr/>
              <a:t>61</a:t>
            </a:fld>
            <a:endParaRPr lang="en-US" altLang="en-VN"/>
          </a:p>
        </p:txBody>
      </p:sp>
      <p:sp>
        <p:nvSpPr>
          <p:cNvPr id="32773" name="Slide Number Placeholder 3">
            <a:extLst>
              <a:ext uri="{FF2B5EF4-FFF2-40B4-BE49-F238E27FC236}">
                <a16:creationId xmlns:a16="http://schemas.microsoft.com/office/drawing/2014/main" id="{0A485488-89DE-664F-9C0F-94665AB2B3F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49B54BBB-4334-8949-BD82-0B5F589DBEE6}" type="slidenum">
              <a:rPr lang="en-US" altLang="en-VN" sz="1000"/>
              <a:pPr algn="r"/>
              <a:t>61</a:t>
            </a:fld>
            <a:endParaRPr lang="en-US" altLang="en-VN" sz="1000"/>
          </a:p>
        </p:txBody>
      </p:sp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1688B3F1-8030-514E-9BB4-85D12BDB7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479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2" name="Document" r:id="rId4" imgW="7429500" imgH="4838700" progId="Word.Document.12">
                  <p:embed/>
                </p:oleObj>
              </mc:Choice>
              <mc:Fallback>
                <p:oleObj name="Document" r:id="rId4" imgW="7429500" imgH="4838700" progId="Word.Document.12">
                  <p:embed/>
                  <p:pic>
                    <p:nvPicPr>
                      <p:cNvPr id="32770" name="Object 2">
                        <a:extLst>
                          <a:ext uri="{FF2B5EF4-FFF2-40B4-BE49-F238E27FC236}">
                            <a16:creationId xmlns:a16="http://schemas.microsoft.com/office/drawing/2014/main" id="{1688B3F1-8030-514E-9BB4-85D12BDB7D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479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9238D87B-1FC7-F04A-9286-2B9A8151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AB67394-3989-9047-9186-EBEDFE8F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932140-D788-DA44-808C-319B9D6F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F9DE70AA-ABDF-D549-B635-CFCBEB27CACB}" type="slidenum">
              <a:rPr lang="en-US" altLang="en-VN"/>
              <a:pPr/>
              <a:t>62</a:t>
            </a:fld>
            <a:endParaRPr lang="en-US" altLang="en-VN"/>
          </a:p>
        </p:txBody>
      </p:sp>
      <p:sp>
        <p:nvSpPr>
          <p:cNvPr id="33797" name="Slide Number Placeholder 3">
            <a:extLst>
              <a:ext uri="{FF2B5EF4-FFF2-40B4-BE49-F238E27FC236}">
                <a16:creationId xmlns:a16="http://schemas.microsoft.com/office/drawing/2014/main" id="{DE394418-78FC-2D4A-8110-59D20F57F91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7BFEE2CB-1F92-7440-90E6-43F9589FDAFC}" type="slidenum">
              <a:rPr lang="en-US" altLang="en-VN" sz="1000"/>
              <a:pPr algn="r"/>
              <a:t>62</a:t>
            </a:fld>
            <a:endParaRPr lang="en-US" altLang="en-VN" sz="1000"/>
          </a:p>
        </p:txBody>
      </p: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2EE3C18E-4B71-4540-A18B-2182854E3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6" name="Document" r:id="rId4" imgW="7429500" imgH="444500" progId="Word.Document.12">
                  <p:embed/>
                </p:oleObj>
              </mc:Choice>
              <mc:Fallback>
                <p:oleObj name="Document" r:id="rId4" imgW="7429500" imgH="444500" progId="Word.Document.12">
                  <p:embed/>
                  <p:pic>
                    <p:nvPicPr>
                      <p:cNvPr id="33794" name="Object 2">
                        <a:extLst>
                          <a:ext uri="{FF2B5EF4-FFF2-40B4-BE49-F238E27FC236}">
                            <a16:creationId xmlns:a16="http://schemas.microsoft.com/office/drawing/2014/main" id="{2EE3C18E-4B71-4540-A18B-2182854E3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8" name="Picture 3" descr="fig11-11a">
            <a:extLst>
              <a:ext uri="{FF2B5EF4-FFF2-40B4-BE49-F238E27FC236}">
                <a16:creationId xmlns:a16="http://schemas.microsoft.com/office/drawing/2014/main" id="{A24BA1DD-AFA9-8D4E-A235-D4E027FF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092200"/>
            <a:ext cx="7239000" cy="424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0602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66AF0BD-95BB-814B-8459-2981CC09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B484474-CF20-8848-B469-20670E45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432436E-9E2F-E842-843A-9045D2CA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4F72DA10-29EE-7C41-BF34-510099B41DCE}" type="slidenum">
              <a:rPr lang="en-US" altLang="en-VN"/>
              <a:pPr/>
              <a:t>63</a:t>
            </a:fld>
            <a:endParaRPr lang="en-US" altLang="en-VN"/>
          </a:p>
        </p:txBody>
      </p:sp>
      <p:sp>
        <p:nvSpPr>
          <p:cNvPr id="34821" name="Slide Number Placeholder 3">
            <a:extLst>
              <a:ext uri="{FF2B5EF4-FFF2-40B4-BE49-F238E27FC236}">
                <a16:creationId xmlns:a16="http://schemas.microsoft.com/office/drawing/2014/main" id="{E3A2FC9D-2C39-D449-B118-DA600EE1621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41BF3603-CC50-8F4C-8D06-7EBE4CFFA777}" type="slidenum">
              <a:rPr lang="en-US" altLang="en-VN" sz="1000"/>
              <a:pPr algn="r"/>
              <a:t>63</a:t>
            </a:fld>
            <a:endParaRPr lang="en-US" altLang="en-VN" sz="1000"/>
          </a:p>
        </p:txBody>
      </p:sp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65F7CF38-2C2B-524F-BBFA-1A1A69B46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47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4" name="Document" r:id="rId4" imgW="7429500" imgH="469900" progId="Word.Document.12">
                  <p:embed/>
                </p:oleObj>
              </mc:Choice>
              <mc:Fallback>
                <p:oleObj name="Document" r:id="rId4" imgW="7429500" imgH="469900" progId="Word.Document.12">
                  <p:embed/>
                  <p:pic>
                    <p:nvPicPr>
                      <p:cNvPr id="34818" name="Object 2">
                        <a:extLst>
                          <a:ext uri="{FF2B5EF4-FFF2-40B4-BE49-F238E27FC236}">
                            <a16:creationId xmlns:a16="http://schemas.microsoft.com/office/drawing/2014/main" id="{65F7CF38-2C2B-524F-BBFA-1A1A69B46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47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2" name="Picture 3" descr="fig11-11b">
            <a:extLst>
              <a:ext uri="{FF2B5EF4-FFF2-40B4-BE49-F238E27FC236}">
                <a16:creationId xmlns:a16="http://schemas.microsoft.com/office/drawing/2014/main" id="{2673D076-CB6D-4A42-B49A-5AEFA607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239000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795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6F26BA78-2EB5-AD40-B114-293DD567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876C97A-FBD6-9046-ABE9-DBFE2328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4512F6B-3BEC-3949-8BE3-ADC4AD05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5F0AEDB5-38B9-1748-86CE-586AA48D75F8}" type="slidenum">
              <a:rPr lang="en-US" altLang="en-VN"/>
              <a:pPr/>
              <a:t>64</a:t>
            </a:fld>
            <a:endParaRPr lang="en-US" altLang="en-VN"/>
          </a:p>
        </p:txBody>
      </p:sp>
      <p:sp>
        <p:nvSpPr>
          <p:cNvPr id="35845" name="Slide Number Placeholder 3">
            <a:extLst>
              <a:ext uri="{FF2B5EF4-FFF2-40B4-BE49-F238E27FC236}">
                <a16:creationId xmlns:a16="http://schemas.microsoft.com/office/drawing/2014/main" id="{2E2A822A-37D0-E14B-9B3F-3DA9750D56E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05552E31-E4B0-EC4A-9AF1-D14AD6B3053D}" type="slidenum">
              <a:rPr lang="en-US" altLang="en-VN" sz="1000"/>
              <a:pPr algn="r"/>
              <a:t>64</a:t>
            </a:fld>
            <a:endParaRPr lang="en-US" altLang="en-VN" sz="1000"/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D6BC8C5E-03BE-214B-A6FA-CB2AD003E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94575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2" name="Document" r:id="rId4" imgW="7429500" imgH="4838700" progId="Word.Document.12">
                  <p:embed/>
                </p:oleObj>
              </mc:Choice>
              <mc:Fallback>
                <p:oleObj name="Document" r:id="rId4" imgW="7429500" imgH="4838700" progId="Word.Document.12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D6BC8C5E-03BE-214B-A6FA-CB2AD003E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94575" cy="485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4981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64D220D-B80D-3E4D-8C5F-1AF3F8B5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4742033-A9D2-614B-AE43-A24FB16D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538831-04FB-6B47-9421-B3B6CF6D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4AEE45AA-E553-104C-93C7-3697B65682C6}" type="slidenum">
              <a:rPr lang="en-US" altLang="en-VN"/>
              <a:pPr/>
              <a:t>65</a:t>
            </a:fld>
            <a:endParaRPr lang="en-US" altLang="en-VN"/>
          </a:p>
        </p:txBody>
      </p:sp>
      <p:sp>
        <p:nvSpPr>
          <p:cNvPr id="36869" name="Slide Number Placeholder 3">
            <a:extLst>
              <a:ext uri="{FF2B5EF4-FFF2-40B4-BE49-F238E27FC236}">
                <a16:creationId xmlns:a16="http://schemas.microsoft.com/office/drawing/2014/main" id="{32611288-AA88-114C-8BB1-DE07AAC0B03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7622FF8A-680B-4E40-B6FB-2C0B0A081DD0}" type="slidenum">
              <a:rPr lang="en-US" altLang="en-VN" sz="1000"/>
              <a:pPr algn="r"/>
              <a:t>65</a:t>
            </a:fld>
            <a:endParaRPr lang="en-US" altLang="en-VN" sz="1000"/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9778437A-CB83-5241-807D-F6BE68CC0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0" name="Document" r:id="rId4" imgW="7340600" imgH="5143500" progId="Word.Document.12">
                  <p:embed/>
                </p:oleObj>
              </mc:Choice>
              <mc:Fallback>
                <p:oleObj name="Document" r:id="rId4" imgW="7340600" imgH="5143500" progId="Word.Document.12">
                  <p:embed/>
                  <p:pic>
                    <p:nvPicPr>
                      <p:cNvPr id="36866" name="Object 2">
                        <a:extLst>
                          <a:ext uri="{FF2B5EF4-FFF2-40B4-BE49-F238E27FC236}">
                            <a16:creationId xmlns:a16="http://schemas.microsoft.com/office/drawing/2014/main" id="{9778437A-CB83-5241-807D-F6BE68CC06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4991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F97356-1B44-5548-8395-A1414A4A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4166D8C-C68A-3746-B9E7-BBB3B98C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CADF87-C1E3-E948-B495-5450F2C1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08A15A05-D529-F943-8C61-3ED91F175AAC}" type="slidenum">
              <a:rPr lang="en-US" altLang="en-VN"/>
              <a:pPr/>
              <a:t>66</a:t>
            </a:fld>
            <a:endParaRPr lang="en-US" altLang="en-VN"/>
          </a:p>
        </p:txBody>
      </p:sp>
      <p:sp>
        <p:nvSpPr>
          <p:cNvPr id="37893" name="Slide Number Placeholder 3">
            <a:extLst>
              <a:ext uri="{FF2B5EF4-FFF2-40B4-BE49-F238E27FC236}">
                <a16:creationId xmlns:a16="http://schemas.microsoft.com/office/drawing/2014/main" id="{9E86F162-9B59-8E46-8822-DB3F94E3032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C7ADBF9F-AF32-EA43-B09A-6A3AABEA71C9}" type="slidenum">
              <a:rPr lang="en-US" altLang="en-VN" sz="1000"/>
              <a:pPr algn="r"/>
              <a:t>66</a:t>
            </a:fld>
            <a:endParaRPr lang="en-US" altLang="en-VN" sz="1000"/>
          </a:p>
        </p:txBody>
      </p:sp>
      <p:graphicFrame>
        <p:nvGraphicFramePr>
          <p:cNvPr id="37890" name="Object 2">
            <a:extLst>
              <a:ext uri="{FF2B5EF4-FFF2-40B4-BE49-F238E27FC236}">
                <a16:creationId xmlns:a16="http://schemas.microsoft.com/office/drawing/2014/main" id="{36DF826E-CC7B-A645-9EC5-DE0271C9C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4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8" name="Document" r:id="rId4" imgW="7340600" imgH="4457700" progId="Word.Document.12">
                  <p:embed/>
                </p:oleObj>
              </mc:Choice>
              <mc:Fallback>
                <p:oleObj name="Document" r:id="rId4" imgW="7340600" imgH="4457700" progId="Word.Document.12">
                  <p:embed/>
                  <p:pic>
                    <p:nvPicPr>
                      <p:cNvPr id="37890" name="Object 2">
                        <a:extLst>
                          <a:ext uri="{FF2B5EF4-FFF2-40B4-BE49-F238E27FC236}">
                            <a16:creationId xmlns:a16="http://schemas.microsoft.com/office/drawing/2014/main" id="{36DF826E-CC7B-A645-9EC5-DE0271C9C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445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3288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0A6487C-F21D-0545-B071-D04CE8DE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2F263E2-520A-1B45-BB7B-5163E78B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D2F666E-EC77-D849-AB54-1857E613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D43AA9D9-25D5-E04C-A8B1-497C7D4B66E5}" type="slidenum">
              <a:rPr lang="en-US" altLang="en-VN"/>
              <a:pPr/>
              <a:t>67</a:t>
            </a:fld>
            <a:endParaRPr lang="en-US" altLang="en-VN"/>
          </a:p>
        </p:txBody>
      </p:sp>
      <p:sp>
        <p:nvSpPr>
          <p:cNvPr id="38917" name="Slide Number Placeholder 3">
            <a:extLst>
              <a:ext uri="{FF2B5EF4-FFF2-40B4-BE49-F238E27FC236}">
                <a16:creationId xmlns:a16="http://schemas.microsoft.com/office/drawing/2014/main" id="{E24C8E55-8D87-3246-84A2-BD0F54C698F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2A60F7DA-E46F-184F-8A7A-EC192ECBC7C0}" type="slidenum">
              <a:rPr lang="en-US" altLang="en-VN" sz="1000"/>
              <a:pPr algn="r"/>
              <a:t>67</a:t>
            </a:fld>
            <a:endParaRPr lang="en-US" altLang="en-VN" sz="1000"/>
          </a:p>
        </p:txBody>
      </p:sp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38339653-687F-0443-98E6-17150A503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6" name="Document" r:id="rId4" imgW="7340600" imgH="5372100" progId="Word.Document.12">
                  <p:embed/>
                </p:oleObj>
              </mc:Choice>
              <mc:Fallback>
                <p:oleObj name="Document" r:id="rId4" imgW="7340600" imgH="5372100" progId="Word.Document.12">
                  <p:embed/>
                  <p:pic>
                    <p:nvPicPr>
                      <p:cNvPr id="38914" name="Object 2">
                        <a:extLst>
                          <a:ext uri="{FF2B5EF4-FFF2-40B4-BE49-F238E27FC236}">
                            <a16:creationId xmlns:a16="http://schemas.microsoft.com/office/drawing/2014/main" id="{38339653-687F-0443-98E6-17150A503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2941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ECECE8D-BCED-C541-A6FF-F58C801F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2ACD252-8391-D244-BAF2-13E79C78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092EC25-C6A3-AA44-8733-FEB8262F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F62C587B-E966-BB4F-BE1D-9E620E617DF9}" type="slidenum">
              <a:rPr lang="en-US" altLang="en-VN"/>
              <a:pPr/>
              <a:t>68</a:t>
            </a:fld>
            <a:endParaRPr lang="en-US" altLang="en-VN"/>
          </a:p>
        </p:txBody>
      </p:sp>
      <p:sp>
        <p:nvSpPr>
          <p:cNvPr id="39941" name="Slide Number Placeholder 3">
            <a:extLst>
              <a:ext uri="{FF2B5EF4-FFF2-40B4-BE49-F238E27FC236}">
                <a16:creationId xmlns:a16="http://schemas.microsoft.com/office/drawing/2014/main" id="{CAF295B6-F782-1A4C-8016-74D875A296D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5AA100B9-009A-FD4B-BD1C-EF0E3A5D74D3}" type="slidenum">
              <a:rPr lang="en-US" altLang="en-VN" sz="1000"/>
              <a:pPr algn="r"/>
              <a:t>68</a:t>
            </a:fld>
            <a:endParaRPr lang="en-US" altLang="en-VN" sz="1000"/>
          </a:p>
        </p:txBody>
      </p:sp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ECF78F15-23BE-8341-83B8-0B66C864C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4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4" name="Document" r:id="rId4" imgW="7340600" imgH="4457700" progId="Word.Document.12">
                  <p:embed/>
                </p:oleObj>
              </mc:Choice>
              <mc:Fallback>
                <p:oleObj name="Document" r:id="rId4" imgW="7340600" imgH="4457700" progId="Word.Document.12">
                  <p:embed/>
                  <p:pic>
                    <p:nvPicPr>
                      <p:cNvPr id="39938" name="Object 2">
                        <a:extLst>
                          <a:ext uri="{FF2B5EF4-FFF2-40B4-BE49-F238E27FC236}">
                            <a16:creationId xmlns:a16="http://schemas.microsoft.com/office/drawing/2014/main" id="{ECF78F15-23BE-8341-83B8-0B66C864C8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445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165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450DA93-E4FF-AE43-920B-7A6B5A6E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6C5C40D-4FA2-944A-8D6A-BC52E298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10D2A2E-287C-D64A-B68B-FD4F2088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2B7D55EB-CED3-1941-92B8-05E4D6E1C2BF}" type="slidenum">
              <a:rPr lang="en-US" altLang="en-VN"/>
              <a:pPr/>
              <a:t>69</a:t>
            </a:fld>
            <a:endParaRPr lang="en-US" altLang="en-VN"/>
          </a:p>
        </p:txBody>
      </p:sp>
      <p:sp>
        <p:nvSpPr>
          <p:cNvPr id="40965" name="Slide Number Placeholder 3">
            <a:extLst>
              <a:ext uri="{FF2B5EF4-FFF2-40B4-BE49-F238E27FC236}">
                <a16:creationId xmlns:a16="http://schemas.microsoft.com/office/drawing/2014/main" id="{F0089328-B14C-FF41-BC69-0C8CD0469FB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87F1A5AA-4104-BB46-8C5F-F69DF2FC2E3E}" type="slidenum">
              <a:rPr lang="en-US" altLang="en-VN" sz="1000"/>
              <a:pPr algn="r"/>
              <a:t>69</a:t>
            </a:fld>
            <a:endParaRPr lang="en-US" altLang="en-VN" sz="1000"/>
          </a:p>
        </p:txBody>
      </p:sp>
      <p:graphicFrame>
        <p:nvGraphicFramePr>
          <p:cNvPr id="40962" name="Object 2">
            <a:extLst>
              <a:ext uri="{FF2B5EF4-FFF2-40B4-BE49-F238E27FC236}">
                <a16:creationId xmlns:a16="http://schemas.microsoft.com/office/drawing/2014/main" id="{3D7396C0-2294-7A4F-BEC3-2A1F1288C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413625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2" name="Document" r:id="rId4" imgW="7429500" imgH="2387600" progId="Word.Document.12">
                  <p:embed/>
                </p:oleObj>
              </mc:Choice>
              <mc:Fallback>
                <p:oleObj name="Document" r:id="rId4" imgW="7429500" imgH="2387600" progId="Word.Document.12">
                  <p:embed/>
                  <p:pic>
                    <p:nvPicPr>
                      <p:cNvPr id="40962" name="Object 2">
                        <a:extLst>
                          <a:ext uri="{FF2B5EF4-FFF2-40B4-BE49-F238E27FC236}">
                            <a16:creationId xmlns:a16="http://schemas.microsoft.com/office/drawing/2014/main" id="{3D7396C0-2294-7A4F-BEC3-2A1F1288C3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13625" cy="239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22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3" name="Document" r:id="rId3" imgW="7301323" imgH="630475" progId="Word.Document.12">
                  <p:embed/>
                </p:oleObj>
              </mc:Choice>
              <mc:Fallback>
                <p:oleObj name="Document" r:id="rId3" imgW="7301323" imgH="63047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43000"/>
          <a:ext cx="7300912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4" name="Document" r:id="rId5" imgW="7301323" imgH="4722265" progId="Word.Document.12">
                  <p:embed/>
                </p:oleObj>
              </mc:Choice>
              <mc:Fallback>
                <p:oleObj name="Document" r:id="rId5" imgW="7301323" imgH="4722265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72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98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8287A68-CC3C-4142-841B-ACFD9CDC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566FD49-C4A8-C64A-811C-99E2CD7B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8822FB2-CF92-8F47-9368-768AB8B8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29E68E90-6158-1F42-97AF-CEC40F2D2738}" type="slidenum">
              <a:rPr lang="en-US" altLang="en-VN"/>
              <a:pPr/>
              <a:t>70</a:t>
            </a:fld>
            <a:endParaRPr lang="en-US" altLang="en-VN"/>
          </a:p>
        </p:txBody>
      </p:sp>
      <p:sp>
        <p:nvSpPr>
          <p:cNvPr id="41989" name="Slide Number Placeholder 3">
            <a:extLst>
              <a:ext uri="{FF2B5EF4-FFF2-40B4-BE49-F238E27FC236}">
                <a16:creationId xmlns:a16="http://schemas.microsoft.com/office/drawing/2014/main" id="{DAFF4D5C-3349-B64E-B16E-B420FB43D2D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7459610C-2D8A-1B4D-B6EC-522A45400DBA}" type="slidenum">
              <a:rPr lang="en-US" altLang="en-VN" sz="1000"/>
              <a:pPr algn="r"/>
              <a:t>70</a:t>
            </a:fld>
            <a:endParaRPr lang="en-US" altLang="en-VN" sz="1000"/>
          </a:p>
        </p:txBody>
      </p:sp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F83D9339-1DCE-914C-87F0-1BA5BFD80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0" name="Document" r:id="rId4" imgW="7340600" imgH="4914900" progId="Word.Document.12">
                  <p:embed/>
                </p:oleObj>
              </mc:Choice>
              <mc:Fallback>
                <p:oleObj name="Document" r:id="rId4" imgW="7340600" imgH="4914900" progId="Word.Document.12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F83D9339-1DCE-914C-87F0-1BA5BFD80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491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7490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A791504-F4FE-934D-A685-4B780827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CD48DD9-3EF7-8A4C-99B9-C42E6891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687991A-6033-5F44-87F5-51566DC0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A5D9CB85-D8E8-5F4C-8AF1-9AFEAFFA0F57}" type="slidenum">
              <a:rPr lang="en-US" altLang="en-VN"/>
              <a:pPr/>
              <a:t>71</a:t>
            </a:fld>
            <a:endParaRPr lang="en-US" altLang="en-VN"/>
          </a:p>
        </p:txBody>
      </p:sp>
      <p:sp>
        <p:nvSpPr>
          <p:cNvPr id="43013" name="Slide Number Placeholder 3">
            <a:extLst>
              <a:ext uri="{FF2B5EF4-FFF2-40B4-BE49-F238E27FC236}">
                <a16:creationId xmlns:a16="http://schemas.microsoft.com/office/drawing/2014/main" id="{A1AAC4F1-2361-EF4D-B4AF-24BA943E9B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188E3A7F-ADC1-EE41-97FA-0E030518E0E5}" type="slidenum">
              <a:rPr lang="en-US" altLang="en-VN" sz="1000"/>
              <a:pPr algn="r"/>
              <a:t>71</a:t>
            </a:fld>
            <a:endParaRPr lang="en-US" altLang="en-VN" sz="1000"/>
          </a:p>
        </p:txBody>
      </p:sp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A0881254-FD05-6C4F-BE61-84DCEF43F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8" name="Document" r:id="rId4" imgW="7340600" imgH="5372100" progId="Word.Document.12">
                  <p:embed/>
                </p:oleObj>
              </mc:Choice>
              <mc:Fallback>
                <p:oleObj name="Document" r:id="rId4" imgW="7340600" imgH="5372100" progId="Word.Document.12">
                  <p:embed/>
                  <p:pic>
                    <p:nvPicPr>
                      <p:cNvPr id="43010" name="Object 2">
                        <a:extLst>
                          <a:ext uri="{FF2B5EF4-FFF2-40B4-BE49-F238E27FC236}">
                            <a16:creationId xmlns:a16="http://schemas.microsoft.com/office/drawing/2014/main" id="{A0881254-FD05-6C4F-BE61-84DCEF43F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828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2C0D8F4-5223-044C-9035-C299E326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C499517-B8AD-4342-BAE0-93FAD810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B909789-4631-C14D-B303-6458614E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428CC999-BC6F-8840-804A-BF8683AE03E5}" type="slidenum">
              <a:rPr lang="en-US" altLang="en-VN"/>
              <a:pPr/>
              <a:t>72</a:t>
            </a:fld>
            <a:endParaRPr lang="en-US" altLang="en-VN"/>
          </a:p>
        </p:txBody>
      </p:sp>
      <p:sp>
        <p:nvSpPr>
          <p:cNvPr id="44037" name="Slide Number Placeholder 3">
            <a:extLst>
              <a:ext uri="{FF2B5EF4-FFF2-40B4-BE49-F238E27FC236}">
                <a16:creationId xmlns:a16="http://schemas.microsoft.com/office/drawing/2014/main" id="{F7F1FF83-8A1E-9C42-ADA0-BEE2D0E39BA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9804C959-A4AC-6941-9921-E30C0952F6B3}" type="slidenum">
              <a:rPr lang="en-US" altLang="en-VN" sz="1000"/>
              <a:pPr algn="r"/>
              <a:t>72</a:t>
            </a:fld>
            <a:endParaRPr lang="en-US" altLang="en-VN" sz="1000"/>
          </a:p>
        </p:txBody>
      </p:sp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CAF379F2-F717-6A4F-8211-CE0278C89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6" name="Document" r:id="rId4" imgW="7340600" imgH="3759200" progId="Word.Document.12">
                  <p:embed/>
                </p:oleObj>
              </mc:Choice>
              <mc:Fallback>
                <p:oleObj name="Document" r:id="rId4" imgW="7340600" imgH="3759200" progId="Word.Document.12">
                  <p:embed/>
                  <p:pic>
                    <p:nvPicPr>
                      <p:cNvPr id="44034" name="Object 2">
                        <a:extLst>
                          <a:ext uri="{FF2B5EF4-FFF2-40B4-BE49-F238E27FC236}">
                            <a16:creationId xmlns:a16="http://schemas.microsoft.com/office/drawing/2014/main" id="{CAF379F2-F717-6A4F-8211-CE0278C89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0795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F8E9992-E7E4-6047-B411-BBD00C50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C310D91-D7A0-B344-875D-10845E33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8E5BC9-E6A7-DD4F-9ADC-6EAAD53C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77366012-76DD-6E45-9200-3BB45C727B92}" type="slidenum">
              <a:rPr lang="en-US" altLang="en-VN"/>
              <a:pPr/>
              <a:t>73</a:t>
            </a:fld>
            <a:endParaRPr lang="en-US" altLang="en-VN"/>
          </a:p>
        </p:txBody>
      </p:sp>
      <p:sp>
        <p:nvSpPr>
          <p:cNvPr id="45061" name="Slide Number Placeholder 3">
            <a:extLst>
              <a:ext uri="{FF2B5EF4-FFF2-40B4-BE49-F238E27FC236}">
                <a16:creationId xmlns:a16="http://schemas.microsoft.com/office/drawing/2014/main" id="{349CD413-E45F-AE4E-BC71-12BC156F4B3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6C0BDAD2-B5B1-D34D-9E54-3750C558FD4A}" type="slidenum">
              <a:rPr lang="en-US" altLang="en-VN" sz="1000"/>
              <a:pPr algn="r"/>
              <a:t>73</a:t>
            </a:fld>
            <a:endParaRPr lang="en-US" altLang="en-VN" sz="1000"/>
          </a:p>
        </p:txBody>
      </p:sp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8A98AADF-F238-DF47-A9AC-BB555B655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4" name="Document" r:id="rId4" imgW="7340600" imgH="5372100" progId="Word.Document.12">
                  <p:embed/>
                </p:oleObj>
              </mc:Choice>
              <mc:Fallback>
                <p:oleObj name="Document" r:id="rId4" imgW="7340600" imgH="5372100" progId="Word.Document.12">
                  <p:embed/>
                  <p:pic>
                    <p:nvPicPr>
                      <p:cNvPr id="45058" name="Object 2">
                        <a:extLst>
                          <a:ext uri="{FF2B5EF4-FFF2-40B4-BE49-F238E27FC236}">
                            <a16:creationId xmlns:a16="http://schemas.microsoft.com/office/drawing/2014/main" id="{8A98AADF-F238-DF47-A9AC-BB555B655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6988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32A9CEA-63EC-C248-9936-8836B46C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6086195-BCFD-E945-A356-9B8B56E0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A603E4A-7DBC-7B49-AD86-65C02ED7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74E85AE5-25C2-1E4E-BB90-40DDD12A04E2}" type="slidenum">
              <a:rPr lang="en-US" altLang="en-VN"/>
              <a:pPr/>
              <a:t>74</a:t>
            </a:fld>
            <a:endParaRPr lang="en-US" altLang="en-VN"/>
          </a:p>
        </p:txBody>
      </p:sp>
      <p:sp>
        <p:nvSpPr>
          <p:cNvPr id="46085" name="Slide Number Placeholder 3">
            <a:extLst>
              <a:ext uri="{FF2B5EF4-FFF2-40B4-BE49-F238E27FC236}">
                <a16:creationId xmlns:a16="http://schemas.microsoft.com/office/drawing/2014/main" id="{0A3AEF7E-83CE-6C47-95CC-13F20EA5747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37DBCC08-7CA7-1C48-A0B4-587492C32FF4}" type="slidenum">
              <a:rPr lang="en-US" altLang="en-VN" sz="1000"/>
              <a:pPr algn="r"/>
              <a:t>74</a:t>
            </a:fld>
            <a:endParaRPr lang="en-US" altLang="en-VN" sz="1000"/>
          </a:p>
        </p:txBody>
      </p:sp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1C11E5FB-2885-B541-AF44-13FC365D2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2" name="Document" r:id="rId4" imgW="7340600" imgH="5372100" progId="Word.Document.12">
                  <p:embed/>
                </p:oleObj>
              </mc:Choice>
              <mc:Fallback>
                <p:oleObj name="Document" r:id="rId4" imgW="7340600" imgH="5372100" progId="Word.Document.12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1C11E5FB-2885-B541-AF44-13FC365D2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666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1A5CB069-A411-1144-A006-7ED1212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674DEDF-33CF-F843-8B0E-D714C9C2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96B4B74-084E-934E-B98E-A96B67FB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99B266BC-9004-9E43-82E5-23474FBB419C}" type="slidenum">
              <a:rPr lang="en-US" altLang="en-VN"/>
              <a:pPr/>
              <a:t>75</a:t>
            </a:fld>
            <a:endParaRPr lang="en-US" altLang="en-VN"/>
          </a:p>
        </p:txBody>
      </p:sp>
      <p:sp>
        <p:nvSpPr>
          <p:cNvPr id="47109" name="Slide Number Placeholder 3">
            <a:extLst>
              <a:ext uri="{FF2B5EF4-FFF2-40B4-BE49-F238E27FC236}">
                <a16:creationId xmlns:a16="http://schemas.microsoft.com/office/drawing/2014/main" id="{E3B1D06E-D6D4-884B-BE8A-4D3471BBEEB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B3FC48A6-705E-A548-AD7B-965591E65CA0}" type="slidenum">
              <a:rPr lang="en-US" altLang="en-VN" sz="1000"/>
              <a:pPr algn="r"/>
              <a:t>75</a:t>
            </a:fld>
            <a:endParaRPr lang="en-US" altLang="en-VN" sz="1000"/>
          </a:p>
        </p:txBody>
      </p:sp>
      <p:graphicFrame>
        <p:nvGraphicFramePr>
          <p:cNvPr id="47106" name="Object 2">
            <a:extLst>
              <a:ext uri="{FF2B5EF4-FFF2-40B4-BE49-F238E27FC236}">
                <a16:creationId xmlns:a16="http://schemas.microsoft.com/office/drawing/2014/main" id="{FF83EB6B-F103-424C-B90C-F47185C35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0" name="Document" r:id="rId4" imgW="7340600" imgH="3302000" progId="Word.Document.12">
                  <p:embed/>
                </p:oleObj>
              </mc:Choice>
              <mc:Fallback>
                <p:oleObj name="Document" r:id="rId4" imgW="7340600" imgH="3302000" progId="Word.Document.12">
                  <p:embed/>
                  <p:pic>
                    <p:nvPicPr>
                      <p:cNvPr id="47106" name="Object 2">
                        <a:extLst>
                          <a:ext uri="{FF2B5EF4-FFF2-40B4-BE49-F238E27FC236}">
                            <a16:creationId xmlns:a16="http://schemas.microsoft.com/office/drawing/2014/main" id="{FF83EB6B-F103-424C-B90C-F47185C35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449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2A5E15C-5764-5146-9A52-EABA839B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E04797C-CD0A-5B41-8679-DBD98386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243DC17-DC8C-CF4B-A9F1-EE727982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E5E0BB61-E95E-1948-85E5-4DD61427D823}" type="slidenum">
              <a:rPr lang="en-US" altLang="en-VN"/>
              <a:pPr/>
              <a:t>76</a:t>
            </a:fld>
            <a:endParaRPr lang="en-US" altLang="en-VN"/>
          </a:p>
        </p:txBody>
      </p:sp>
      <p:sp>
        <p:nvSpPr>
          <p:cNvPr id="48133" name="Slide Number Placeholder 3">
            <a:extLst>
              <a:ext uri="{FF2B5EF4-FFF2-40B4-BE49-F238E27FC236}">
                <a16:creationId xmlns:a16="http://schemas.microsoft.com/office/drawing/2014/main" id="{EC92B9A7-E79E-0947-BE9F-351C35856CA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0FF45FAA-A82C-CA4F-BFDA-B2AE761F7A2C}" type="slidenum">
              <a:rPr lang="en-US" altLang="en-VN" sz="1000"/>
              <a:pPr algn="r"/>
              <a:t>76</a:t>
            </a:fld>
            <a:endParaRPr lang="en-US" altLang="en-VN" sz="1000"/>
          </a:p>
        </p:txBody>
      </p:sp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EAD09EFB-62A7-7F4E-8DF7-D0F04B7B1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78" name="Document" r:id="rId4" imgW="7340600" imgH="5372100" progId="Word.Document.12">
                  <p:embed/>
                </p:oleObj>
              </mc:Choice>
              <mc:Fallback>
                <p:oleObj name="Document" r:id="rId4" imgW="7340600" imgH="5372100" progId="Word.Document.12">
                  <p:embed/>
                  <p:pic>
                    <p:nvPicPr>
                      <p:cNvPr id="48130" name="Object 2">
                        <a:extLst>
                          <a:ext uri="{FF2B5EF4-FFF2-40B4-BE49-F238E27FC236}">
                            <a16:creationId xmlns:a16="http://schemas.microsoft.com/office/drawing/2014/main" id="{EAD09EFB-62A7-7F4E-8DF7-D0F04B7B1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3705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A8E4756-2208-D247-858E-C6A9FAE3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CBA4134-1663-9C4A-8769-1A7C1A9C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4D1B3EA-0CB0-6941-B9A6-4841A333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C621B03F-6E7C-5B46-B365-27ABA9017F09}" type="slidenum">
              <a:rPr lang="en-US" altLang="en-VN"/>
              <a:pPr/>
              <a:t>77</a:t>
            </a:fld>
            <a:endParaRPr lang="en-US" altLang="en-VN"/>
          </a:p>
        </p:txBody>
      </p:sp>
      <p:sp>
        <p:nvSpPr>
          <p:cNvPr id="49157" name="Slide Number Placeholder 3">
            <a:extLst>
              <a:ext uri="{FF2B5EF4-FFF2-40B4-BE49-F238E27FC236}">
                <a16:creationId xmlns:a16="http://schemas.microsoft.com/office/drawing/2014/main" id="{7D469B12-4803-3D46-B0E5-EBFBFE56F3D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EF46B113-8FE1-EF47-BC94-4BF2C5EED8D9}" type="slidenum">
              <a:rPr lang="en-US" altLang="en-VN" sz="1000"/>
              <a:pPr algn="r"/>
              <a:t>77</a:t>
            </a:fld>
            <a:endParaRPr lang="en-US" altLang="en-VN" sz="1000"/>
          </a:p>
        </p:txBody>
      </p:sp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24132BCC-A753-6144-92CA-F44AF87F4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26" name="Document" r:id="rId4" imgW="7340600" imgH="4229100" progId="Word.Document.12">
                  <p:embed/>
                </p:oleObj>
              </mc:Choice>
              <mc:Fallback>
                <p:oleObj name="Document" r:id="rId4" imgW="7340600" imgH="4229100" progId="Word.Document.12">
                  <p:embed/>
                  <p:pic>
                    <p:nvPicPr>
                      <p:cNvPr id="49154" name="Object 2">
                        <a:extLst>
                          <a:ext uri="{FF2B5EF4-FFF2-40B4-BE49-F238E27FC236}">
                            <a16:creationId xmlns:a16="http://schemas.microsoft.com/office/drawing/2014/main" id="{24132BCC-A753-6144-92CA-F44AF87F4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42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0592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152E9880-3296-394C-BC2A-FF93877E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9767F32-8135-B24C-8AC1-3BDA2151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0CB38A-2FCD-5C43-BA5E-8BDA6FF8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7EBD5962-8B56-0946-9867-AC13AF7D2FB0}" type="slidenum">
              <a:rPr lang="en-US" altLang="en-VN"/>
              <a:pPr/>
              <a:t>78</a:t>
            </a:fld>
            <a:endParaRPr lang="en-US" altLang="en-VN"/>
          </a:p>
        </p:txBody>
      </p:sp>
      <p:sp>
        <p:nvSpPr>
          <p:cNvPr id="50181" name="Slide Number Placeholder 3">
            <a:extLst>
              <a:ext uri="{FF2B5EF4-FFF2-40B4-BE49-F238E27FC236}">
                <a16:creationId xmlns:a16="http://schemas.microsoft.com/office/drawing/2014/main" id="{93B6FED6-F336-334E-B554-DDCEC366678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8BD00D59-E891-264D-8FDA-4EB91A0A2558}" type="slidenum">
              <a:rPr lang="en-US" altLang="en-VN" sz="1000"/>
              <a:pPr algn="r"/>
              <a:t>78</a:t>
            </a:fld>
            <a:endParaRPr lang="en-US" altLang="en-VN" sz="1000"/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246C3318-915D-F445-9F7D-0A9B8BEA8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4" name="Document" r:id="rId4" imgW="7340600" imgH="5372100" progId="Word.Document.12">
                  <p:embed/>
                </p:oleObj>
              </mc:Choice>
              <mc:Fallback>
                <p:oleObj name="Document" r:id="rId4" imgW="7340600" imgH="5372100" progId="Word.Document.12">
                  <p:embed/>
                  <p:pic>
                    <p:nvPicPr>
                      <p:cNvPr id="50178" name="Object 2">
                        <a:extLst>
                          <a:ext uri="{FF2B5EF4-FFF2-40B4-BE49-F238E27FC236}">
                            <a16:creationId xmlns:a16="http://schemas.microsoft.com/office/drawing/2014/main" id="{246C3318-915D-F445-9F7D-0A9B8BEA8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7170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82CB3F40-2F3F-6546-B773-06B2EDF6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BE4473D-B50C-244F-B301-B227E57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0B1AC7-7389-CD43-AFAB-48A5309F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04A52723-77BD-1F40-B382-CAE7DF11EF46}" type="slidenum">
              <a:rPr lang="en-US" altLang="en-VN"/>
              <a:pPr/>
              <a:t>79</a:t>
            </a:fld>
            <a:endParaRPr lang="en-US" altLang="en-VN"/>
          </a:p>
        </p:txBody>
      </p:sp>
      <p:sp>
        <p:nvSpPr>
          <p:cNvPr id="51205" name="Slide Number Placeholder 3">
            <a:extLst>
              <a:ext uri="{FF2B5EF4-FFF2-40B4-BE49-F238E27FC236}">
                <a16:creationId xmlns:a16="http://schemas.microsoft.com/office/drawing/2014/main" id="{685DCAC9-9B73-0346-99FB-D31E34C1E1C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07946900-1198-6E4C-BD18-683D69869424}" type="slidenum">
              <a:rPr lang="en-US" altLang="en-VN" sz="1000"/>
              <a:pPr algn="r"/>
              <a:t>79</a:t>
            </a:fld>
            <a:endParaRPr lang="en-US" altLang="en-VN" sz="1000"/>
          </a:p>
        </p:txBody>
      </p:sp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78C31002-78E0-734F-BBB1-855ECF03E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2" name="Document" r:id="rId4" imgW="7340600" imgH="4686300" progId="Word.Document.12">
                  <p:embed/>
                </p:oleObj>
              </mc:Choice>
              <mc:Fallback>
                <p:oleObj name="Document" r:id="rId4" imgW="7340600" imgH="4686300" progId="Word.Document.12">
                  <p:embed/>
                  <p:pic>
                    <p:nvPicPr>
                      <p:cNvPr id="51202" name="Object 2">
                        <a:extLst>
                          <a:ext uri="{FF2B5EF4-FFF2-40B4-BE49-F238E27FC236}">
                            <a16:creationId xmlns:a16="http://schemas.microsoft.com/office/drawing/2014/main" id="{78C31002-78E0-734F-BBB1-855ECF03EE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46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00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7" name="Document" r:id="rId3" imgW="7301323" imgH="681965" progId="Word.Document.12">
                  <p:embed/>
                </p:oleObj>
              </mc:Choice>
              <mc:Fallback>
                <p:oleObj name="Document" r:id="rId3" imgW="7301323" imgH="68196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43000"/>
          <a:ext cx="728027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8" name="Document" r:id="rId5" imgW="7301323" imgH="2037253" progId="Word.Document.12">
                  <p:embed/>
                </p:oleObj>
              </mc:Choice>
              <mc:Fallback>
                <p:oleObj name="Document" r:id="rId5" imgW="7301323" imgH="2037253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80275" cy="202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3279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E6037A0D-D977-D249-BD6A-B224830A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E5CF782-1943-114B-8BFF-808FF94E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F837C26-8535-7A43-9127-15BA52FF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11C3355F-4FE4-224C-8CEE-9A1110BF8B72}" type="slidenum">
              <a:rPr lang="en-US" altLang="en-VN"/>
              <a:pPr/>
              <a:t>80</a:t>
            </a:fld>
            <a:endParaRPr lang="en-US" altLang="en-VN"/>
          </a:p>
        </p:txBody>
      </p:sp>
      <p:sp>
        <p:nvSpPr>
          <p:cNvPr id="52229" name="Slide Number Placeholder 3">
            <a:extLst>
              <a:ext uri="{FF2B5EF4-FFF2-40B4-BE49-F238E27FC236}">
                <a16:creationId xmlns:a16="http://schemas.microsoft.com/office/drawing/2014/main" id="{56969B86-AF70-4F4B-82E1-E48B477124F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36D4EB29-29D6-A748-B7C8-38DF3C7984C1}" type="slidenum">
              <a:rPr lang="en-US" altLang="en-VN" sz="1000"/>
              <a:pPr algn="r"/>
              <a:t>80</a:t>
            </a:fld>
            <a:endParaRPr lang="en-US" altLang="en-VN" sz="1000"/>
          </a:p>
        </p:txBody>
      </p:sp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8F2290DC-B2B3-184B-800A-ED678779B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4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0" name="Document" r:id="rId4" imgW="7340600" imgH="4457700" progId="Word.Document.12">
                  <p:embed/>
                </p:oleObj>
              </mc:Choice>
              <mc:Fallback>
                <p:oleObj name="Document" r:id="rId4" imgW="7340600" imgH="4457700" progId="Word.Document.12">
                  <p:embed/>
                  <p:pic>
                    <p:nvPicPr>
                      <p:cNvPr id="52226" name="Object 2">
                        <a:extLst>
                          <a:ext uri="{FF2B5EF4-FFF2-40B4-BE49-F238E27FC236}">
                            <a16:creationId xmlns:a16="http://schemas.microsoft.com/office/drawing/2014/main" id="{8F2290DC-B2B3-184B-800A-ED678779B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445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0325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61418B8-75F5-EB49-85F0-E9BA27C4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17399E7-96CB-394B-9D41-BCB8D423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2DFB7C2-CCEA-1846-9AD3-8BBDEA24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D92FCF71-3A04-3348-85D5-4721C0B22DF0}" type="slidenum">
              <a:rPr lang="en-US" altLang="en-VN"/>
              <a:pPr/>
              <a:t>81</a:t>
            </a:fld>
            <a:endParaRPr lang="en-US" altLang="en-VN"/>
          </a:p>
        </p:txBody>
      </p:sp>
      <p:sp>
        <p:nvSpPr>
          <p:cNvPr id="53253" name="Slide Number Placeholder 3">
            <a:extLst>
              <a:ext uri="{FF2B5EF4-FFF2-40B4-BE49-F238E27FC236}">
                <a16:creationId xmlns:a16="http://schemas.microsoft.com/office/drawing/2014/main" id="{B9D8FE58-B4E4-4841-87A0-9AE5E8E5107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29B7A5B7-F091-EF49-87A4-5A526B591759}" type="slidenum">
              <a:rPr lang="en-US" altLang="en-VN" sz="1000"/>
              <a:pPr algn="r"/>
              <a:t>81</a:t>
            </a:fld>
            <a:endParaRPr lang="en-US" altLang="en-VN" sz="1000"/>
          </a:p>
        </p:txBody>
      </p:sp>
      <p:graphicFrame>
        <p:nvGraphicFramePr>
          <p:cNvPr id="53250" name="Object 2">
            <a:extLst>
              <a:ext uri="{FF2B5EF4-FFF2-40B4-BE49-F238E27FC236}">
                <a16:creationId xmlns:a16="http://schemas.microsoft.com/office/drawing/2014/main" id="{D1C1BD06-57EE-1346-BC98-9179E01E8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326313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18" name="Document" r:id="rId4" imgW="7340600" imgH="5372100" progId="Word.Document.12">
                  <p:embed/>
                </p:oleObj>
              </mc:Choice>
              <mc:Fallback>
                <p:oleObj name="Document" r:id="rId4" imgW="7340600" imgH="5372100" progId="Word.Document.12">
                  <p:embed/>
                  <p:pic>
                    <p:nvPicPr>
                      <p:cNvPr id="53250" name="Object 2">
                        <a:extLst>
                          <a:ext uri="{FF2B5EF4-FFF2-40B4-BE49-F238E27FC236}">
                            <a16:creationId xmlns:a16="http://schemas.microsoft.com/office/drawing/2014/main" id="{D1C1BD06-57EE-1346-BC98-9179E01E8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6313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8869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C36E660-A826-5F41-A8EE-3668F177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VN"/>
              <a:t>Murach’s Java Servlets/JSP (2</a:t>
            </a:r>
            <a:r>
              <a:rPr lang="en-US" altLang="en-VN" baseline="30000"/>
              <a:t>nd</a:t>
            </a:r>
            <a:r>
              <a:rPr lang="en-US" altLang="en-VN"/>
              <a:t> Ed.), C11</a:t>
            </a:r>
            <a:endParaRPr lang="en-US" altLang="en-VN" sz="140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6A9EEB5-E54F-B546-99B6-9389E2B0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VN"/>
              <a:t>© 2008, Mike Murach &amp; Associates, Inc.</a:t>
            </a:r>
            <a:endParaRPr lang="en-US" altLang="en-VN" sz="140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8264A43-5DC1-F540-AB55-589DFC47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VN"/>
          </a:p>
          <a:p>
            <a:r>
              <a:rPr lang="en-US" altLang="en-VN"/>
              <a:t>Slide </a:t>
            </a:r>
            <a:fld id="{86B94028-79F7-8649-8D9B-232511DA1B02}" type="slidenum">
              <a:rPr lang="en-US" altLang="en-VN"/>
              <a:pPr/>
              <a:t>82</a:t>
            </a:fld>
            <a:endParaRPr lang="en-US" altLang="en-VN"/>
          </a:p>
        </p:txBody>
      </p:sp>
      <p:sp>
        <p:nvSpPr>
          <p:cNvPr id="54277" name="Slide Number Placeholder 3">
            <a:extLst>
              <a:ext uri="{FF2B5EF4-FFF2-40B4-BE49-F238E27FC236}">
                <a16:creationId xmlns:a16="http://schemas.microsoft.com/office/drawing/2014/main" id="{66E21DF1-6349-504B-99E8-BCB092221AD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lang="en-US" altLang="en-VN" sz="1000"/>
          </a:p>
          <a:p>
            <a:pPr algn="r"/>
            <a:r>
              <a:rPr lang="en-US" altLang="en-VN" sz="1000"/>
              <a:t>Slide </a:t>
            </a:r>
            <a:fld id="{89D7A1D4-2FEA-A449-A1A4-1C9577B9FA10}" type="slidenum">
              <a:rPr lang="en-US" altLang="en-VN" sz="1000"/>
              <a:pPr algn="r"/>
              <a:t>82</a:t>
            </a:fld>
            <a:endParaRPr lang="en-US" altLang="en-VN" sz="1000"/>
          </a:p>
        </p:txBody>
      </p:sp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38B7FCD7-1A65-F14A-B137-B15FC6222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7285038" cy="34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6" name="Document" r:id="rId4" imgW="7327900" imgH="3441700" progId="Word.Document.8">
                  <p:embed/>
                </p:oleObj>
              </mc:Choice>
              <mc:Fallback>
                <p:oleObj name="Document" r:id="rId4" imgW="7327900" imgH="3441700" progId="Word.Document.8">
                  <p:embed/>
                  <p:pic>
                    <p:nvPicPr>
                      <p:cNvPr id="54279" name="Object 7">
                        <a:extLst>
                          <a:ext uri="{FF2B5EF4-FFF2-40B4-BE49-F238E27FC236}">
                            <a16:creationId xmlns:a16="http://schemas.microsoft.com/office/drawing/2014/main" id="{38B7FCD7-1A65-F14A-B137-B15FC6222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85038" cy="341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31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685800"/>
          <a:ext cx="73025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1" name="Document" r:id="rId3" imgW="7301323" imgH="1055353" progId="Word.Document.12">
                  <p:embed/>
                </p:oleObj>
              </mc:Choice>
              <mc:Fallback>
                <p:oleObj name="Document" r:id="rId3" imgW="7301323" imgH="105535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1143000"/>
          <a:ext cx="730250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2" name="Document" r:id="rId5" imgW="7301323" imgH="3179742" progId="Word.Document.12">
                  <p:embed/>
                </p:oleObj>
              </mc:Choice>
              <mc:Fallback>
                <p:oleObj name="Document" r:id="rId5" imgW="7301323" imgH="3179742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2500" cy="318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5113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1945</Words>
  <Application>Microsoft Macintosh PowerPoint</Application>
  <PresentationFormat>On-screen Show (4:3)</PresentationFormat>
  <Paragraphs>469</Paragraphs>
  <Slides>82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Arial Narrow</vt:lpstr>
      <vt:lpstr>Times New Roman</vt:lpstr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Tran Quang Huy</cp:lastModifiedBy>
  <cp:revision>58</cp:revision>
  <dcterms:created xsi:type="dcterms:W3CDTF">2010-11-30T18:46:51Z</dcterms:created>
  <dcterms:modified xsi:type="dcterms:W3CDTF">2022-03-22T03:00:02Z</dcterms:modified>
</cp:coreProperties>
</file>