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6"/>
  </p:notesMasterIdLst>
  <p:handoutMasterIdLst>
    <p:handoutMasterId r:id="rId5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76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4" d="100"/>
          <a:sy n="74" d="100"/>
        </p:scale>
        <p:origin x="-6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89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4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30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2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4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6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4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1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2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6.bin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8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50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0.bin"/><Relationship Id="rId7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52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2.bin"/><Relationship Id="rId7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4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4.bin"/><Relationship Id="rId7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6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png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60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9.bin"/><Relationship Id="rId7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61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1.bin"/><Relationship Id="rId7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3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3.bin"/><Relationship Id="rId7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5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5.bin"/><Relationship Id="rId7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7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7.bin"/><Relationship Id="rId7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9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9.bin"/><Relationship Id="rId7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71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6.png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3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2.bin"/><Relationship Id="rId7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4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4.bin"/><Relationship Id="rId7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6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6.bin"/><Relationship Id="rId7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8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78.bin"/><Relationship Id="rId7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80.docx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0.bin"/><Relationship Id="rId7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2.docx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2.bin"/><Relationship Id="rId7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4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4.bin"/><Relationship Id="rId7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6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6.bin"/><Relationship Id="rId7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8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8.bin"/><Relationship Id="rId7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90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90.bin"/><Relationship Id="rId7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92.docx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2.bin"/><Relationship Id="rId7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94.docx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94.bin"/><Relationship Id="rId7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96.docx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6.bin"/><Relationship Id="rId7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98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98.bin"/><Relationship Id="rId7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2.emf"/><Relationship Id="rId4" Type="http://schemas.openxmlformats.org/officeDocument/2006/relationships/package" Target="../embeddings/Microsoft_Word_Document100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848886"/>
              </p:ext>
            </p:extLst>
          </p:nvPr>
        </p:nvGraphicFramePr>
        <p:xfrm>
          <a:off x="914400" y="1600200"/>
          <a:ext cx="73900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390023" imgH="2309103" progId="Word.Document.12">
                  <p:embed/>
                </p:oleObj>
              </mc:Choice>
              <mc:Fallback>
                <p:oleObj name="Document" r:id="rId4" imgW="73900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900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47688"/>
              </p:ext>
            </p:extLst>
          </p:nvPr>
        </p:nvGraphicFramePr>
        <p:xfrm>
          <a:off x="914400" y="685800"/>
          <a:ext cx="72929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4" imgW="7301323" imgH="863438" progId="Word.Document.12">
                  <p:embed/>
                </p:oleObj>
              </mc:Choice>
              <mc:Fallback>
                <p:oleObj name="Document" r:id="rId4" imgW="7301323" imgH="863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0815"/>
              </p:ext>
            </p:extLst>
          </p:nvPr>
        </p:nvGraphicFramePr>
        <p:xfrm>
          <a:off x="914400" y="1447800"/>
          <a:ext cx="7377498" cy="230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7" imgW="7377498" imgH="2304062" progId="Word.Document.12">
                  <p:embed/>
                </p:oleObj>
              </mc:Choice>
              <mc:Fallback>
                <p:oleObj name="Document" r:id="rId7" imgW="7377498" imgH="2304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77498" cy="230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2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149190"/>
              </p:ext>
            </p:extLst>
          </p:nvPr>
        </p:nvGraphicFramePr>
        <p:xfrm>
          <a:off x="914400" y="685800"/>
          <a:ext cx="72929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4" imgW="7301323" imgH="1018987" progId="Word.Document.12">
                  <p:embed/>
                </p:oleObj>
              </mc:Choice>
              <mc:Fallback>
                <p:oleObj name="Document" r:id="rId4" imgW="7301323" imgH="1018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47924"/>
              </p:ext>
            </p:extLst>
          </p:nvPr>
        </p:nvGraphicFramePr>
        <p:xfrm>
          <a:off x="914400" y="14478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7" imgW="7301323" imgH="4562035" progId="Word.Document.12">
                  <p:embed/>
                </p:oleObj>
              </mc:Choice>
              <mc:Fallback>
                <p:oleObj name="Document" r:id="rId7" imgW="7301323" imgH="456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5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4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116428"/>
            <a:ext cx="8348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Stop here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Continue Lecture here tomorrow – 7/15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8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881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2273"/>
              </p:ext>
            </p:extLst>
          </p:nvPr>
        </p:nvGraphicFramePr>
        <p:xfrm>
          <a:off x="914400" y="1079067"/>
          <a:ext cx="6654912" cy="181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7" imgW="6635868" imgH="1816533" progId="Word.Document.12">
                  <p:embed/>
                </p:oleObj>
              </mc:Choice>
              <mc:Fallback>
                <p:oleObj name="Document" r:id="rId7" imgW="6635868" imgH="18165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79067"/>
                        <a:ext cx="6654912" cy="1816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5793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4" imgW="7301323" imgH="597709" progId="Word.Document.12">
                  <p:embed/>
                </p:oleObj>
              </mc:Choice>
              <mc:Fallback>
                <p:oleObj name="Document" r:id="rId4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15460"/>
              </p:ext>
            </p:extLst>
          </p:nvPr>
        </p:nvGraphicFramePr>
        <p:xfrm>
          <a:off x="914400" y="1087332"/>
          <a:ext cx="7301323" cy="386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7" imgW="7301323" imgH="3865668" progId="Word.Document.12">
                  <p:embed/>
                </p:oleObj>
              </mc:Choice>
              <mc:Fallback>
                <p:oleObj name="Document" r:id="rId7" imgW="7301323" imgH="386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7332"/>
                        <a:ext cx="7301323" cy="386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9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12456"/>
              </p:ext>
            </p:extLst>
          </p:nvPr>
        </p:nvGraphicFramePr>
        <p:xfrm>
          <a:off x="914400" y="685800"/>
          <a:ext cx="7301323" cy="64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4" imgW="7301323" imgH="641998" progId="Word.Document.12">
                  <p:embed/>
                </p:oleObj>
              </mc:Choice>
              <mc:Fallback>
                <p:oleObj name="Document" r:id="rId4" imgW="7301323" imgH="6419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4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204438"/>
              </p:ext>
            </p:extLst>
          </p:nvPr>
        </p:nvGraphicFramePr>
        <p:xfrm>
          <a:off x="914400" y="1143000"/>
          <a:ext cx="7301323" cy="25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7" imgW="7301323" imgH="2525863" progId="Word.Document.12">
                  <p:embed/>
                </p:oleObj>
              </mc:Choice>
              <mc:Fallback>
                <p:oleObj name="Document" r:id="rId7" imgW="7301323" imgH="252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5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94522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4" imgW="7301323" imgH="542259" progId="Word.Document.12">
                  <p:embed/>
                </p:oleObj>
              </mc:Choice>
              <mc:Fallback>
                <p:oleObj name="Document" r:id="rId4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348475"/>
              </p:ext>
            </p:extLst>
          </p:nvPr>
        </p:nvGraphicFramePr>
        <p:xfrm>
          <a:off x="914400" y="1068388"/>
          <a:ext cx="8159750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6" imgW="8246651" imgH="4347264" progId="Word.Document.12">
                  <p:embed/>
                </p:oleObj>
              </mc:Choice>
              <mc:Fallback>
                <p:oleObj name="Document" r:id="rId6" imgW="8246651" imgH="4347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8159750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2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482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42224"/>
              </p:ext>
            </p:extLst>
          </p:nvPr>
        </p:nvGraphicFramePr>
        <p:xfrm>
          <a:off x="914400" y="1068388"/>
          <a:ext cx="72310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6" imgW="7313400" imgH="1627661" progId="Word.Document.12">
                  <p:embed/>
                </p:oleObj>
              </mc:Choice>
              <mc:Fallback>
                <p:oleObj name="Document" r:id="rId6" imgW="7313400" imgH="16276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2310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3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9978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13951"/>
              </p:ext>
            </p:extLst>
          </p:nvPr>
        </p:nvGraphicFramePr>
        <p:xfrm>
          <a:off x="914400" y="1066800"/>
          <a:ext cx="7301323" cy="481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7" imgW="7301323" imgH="4810841" progId="Word.Document.12">
                  <p:embed/>
                </p:oleObj>
              </mc:Choice>
              <mc:Fallback>
                <p:oleObj name="Document" r:id="rId7" imgW="7301323" imgH="4810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810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6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43504"/>
              </p:ext>
            </p:extLst>
          </p:nvPr>
        </p:nvGraphicFramePr>
        <p:xfrm>
          <a:off x="914400" y="685800"/>
          <a:ext cx="7292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4" imgW="7301323" imgH="564583" progId="Word.Document.12">
                  <p:embed/>
                </p:oleObj>
              </mc:Choice>
              <mc:Fallback>
                <p:oleObj name="Document" r:id="rId4" imgW="7301323" imgH="564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68232"/>
              </p:ext>
            </p:extLst>
          </p:nvPr>
        </p:nvGraphicFramePr>
        <p:xfrm>
          <a:off x="914400" y="1066800"/>
          <a:ext cx="7301323" cy="470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7" imgW="7301323" imgH="4707502" progId="Word.Document.12">
                  <p:embed/>
                </p:oleObj>
              </mc:Choice>
              <mc:Fallback>
                <p:oleObj name="Document" r:id="rId7" imgW="7301323" imgH="4707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707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1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043827"/>
              </p:ext>
            </p:extLst>
          </p:nvPr>
        </p:nvGraphicFramePr>
        <p:xfrm>
          <a:off x="914400" y="685800"/>
          <a:ext cx="7301323" cy="73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4" imgW="7301323" imgH="733094" progId="Word.Document.12">
                  <p:embed/>
                </p:oleObj>
              </mc:Choice>
              <mc:Fallback>
                <p:oleObj name="Document" r:id="rId4" imgW="7301323" imgH="733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33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498722"/>
              </p:ext>
            </p:extLst>
          </p:nvPr>
        </p:nvGraphicFramePr>
        <p:xfrm>
          <a:off x="914400" y="1095237"/>
          <a:ext cx="7301323" cy="26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7" imgW="7301323" imgH="2638923" progId="Word.Document.12">
                  <p:embed/>
                </p:oleObj>
              </mc:Choice>
              <mc:Fallback>
                <p:oleObj name="Document" r:id="rId7" imgW="7301323" imgH="2638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5237"/>
                        <a:ext cx="7301323" cy="263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2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31775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4" imgW="7301323" imgH="597709" progId="Word.Document.12">
                  <p:embed/>
                </p:oleObj>
              </mc:Choice>
              <mc:Fallback>
                <p:oleObj name="Document" r:id="rId4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88492"/>
              </p:ext>
            </p:extLst>
          </p:nvPr>
        </p:nvGraphicFramePr>
        <p:xfrm>
          <a:off x="914400" y="1066800"/>
          <a:ext cx="7301323" cy="436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7" imgW="7301323" imgH="4363999" progId="Word.Document.12">
                  <p:embed/>
                </p:oleObj>
              </mc:Choice>
              <mc:Fallback>
                <p:oleObj name="Document" r:id="rId7" imgW="7301323" imgH="436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36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0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40014"/>
              </p:ext>
            </p:extLst>
          </p:nvPr>
        </p:nvGraphicFramePr>
        <p:xfrm>
          <a:off x="914400" y="685800"/>
          <a:ext cx="7301323" cy="50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4" imgW="7301323" imgH="509493" progId="Word.Document.12">
                  <p:embed/>
                </p:oleObj>
              </mc:Choice>
              <mc:Fallback>
                <p:oleObj name="Document" r:id="rId4" imgW="7301323" imgH="509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0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28532"/>
              </p:ext>
            </p:extLst>
          </p:nvPr>
        </p:nvGraphicFramePr>
        <p:xfrm>
          <a:off x="914400" y="1066800"/>
          <a:ext cx="7301323" cy="388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7" imgW="7301323" imgH="3883311" progId="Word.Document.12">
                  <p:embed/>
                </p:oleObj>
              </mc:Choice>
              <mc:Fallback>
                <p:oleObj name="Document" r:id="rId7" imgW="7301323" imgH="388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88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28699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3" y="1495425"/>
            <a:ext cx="679080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0576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3365"/>
            <a:ext cx="6096000" cy="46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96086"/>
              </p:ext>
            </p:extLst>
          </p:nvPr>
        </p:nvGraphicFramePr>
        <p:xfrm>
          <a:off x="914400" y="685800"/>
          <a:ext cx="72929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4" imgW="7301323" imgH="653520" progId="Word.Document.12">
                  <p:embed/>
                </p:oleObj>
              </mc:Choice>
              <mc:Fallback>
                <p:oleObj name="Document" r:id="rId4" imgW="7301323" imgH="65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13601"/>
              </p:ext>
            </p:extLst>
          </p:nvPr>
        </p:nvGraphicFramePr>
        <p:xfrm>
          <a:off x="914400" y="1103711"/>
          <a:ext cx="7301323" cy="354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7" imgW="7301323" imgH="3544489" progId="Word.Document.12">
                  <p:embed/>
                </p:oleObj>
              </mc:Choice>
              <mc:Fallback>
                <p:oleObj name="Document" r:id="rId7" imgW="7301323" imgH="3544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3711"/>
                        <a:ext cx="7301323" cy="3544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6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82681"/>
              </p:ext>
            </p:extLst>
          </p:nvPr>
        </p:nvGraphicFramePr>
        <p:xfrm>
          <a:off x="914400" y="685800"/>
          <a:ext cx="7292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4" imgW="7301323" imgH="442881" progId="Word.Document.12">
                  <p:embed/>
                </p:oleObj>
              </mc:Choice>
              <mc:Fallback>
                <p:oleObj name="Document" r:id="rId4" imgW="7301323" imgH="442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74493"/>
              </p:ext>
            </p:extLst>
          </p:nvPr>
        </p:nvGraphicFramePr>
        <p:xfrm>
          <a:off x="914400" y="1101725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7" imgW="7301323" imgH="2480134" progId="Word.Document.12">
                  <p:embed/>
                </p:oleObj>
              </mc:Choice>
              <mc:Fallback>
                <p:oleObj name="Document" r:id="rId7" imgW="7301323" imgH="2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9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25662"/>
              </p:ext>
            </p:extLst>
          </p:nvPr>
        </p:nvGraphicFramePr>
        <p:xfrm>
          <a:off x="914400" y="685800"/>
          <a:ext cx="730132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4" imgW="7301323" imgH="819150" progId="Word.Document.12">
                  <p:embed/>
                </p:oleObj>
              </mc:Choice>
              <mc:Fallback>
                <p:oleObj name="Document" r:id="rId4" imgW="7301323" imgH="819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48091"/>
              </p:ext>
            </p:extLst>
          </p:nvPr>
        </p:nvGraphicFramePr>
        <p:xfrm>
          <a:off x="914400" y="1144365"/>
          <a:ext cx="7301323" cy="43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7" imgW="7301323" imgH="4342035" progId="Word.Document.12">
                  <p:embed/>
                </p:oleObj>
              </mc:Choice>
              <mc:Fallback>
                <p:oleObj name="Document" r:id="rId7" imgW="7301323" imgH="434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4365"/>
                        <a:ext cx="7301323" cy="434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0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9766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96306"/>
              </p:ext>
            </p:extLst>
          </p:nvPr>
        </p:nvGraphicFramePr>
        <p:xfrm>
          <a:off x="914400" y="11176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7" imgW="7301323" imgH="4293426" progId="Word.Document.12">
                  <p:embed/>
                </p:oleObj>
              </mc:Choice>
              <mc:Fallback>
                <p:oleObj name="Document" r:id="rId7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8494"/>
              </p:ext>
            </p:extLst>
          </p:nvPr>
        </p:nvGraphicFramePr>
        <p:xfrm>
          <a:off x="914400" y="685800"/>
          <a:ext cx="7292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4" imgW="7301323" imgH="597709" progId="Word.Document.12">
                  <p:embed/>
                </p:oleObj>
              </mc:Choice>
              <mc:Fallback>
                <p:oleObj name="Document" r:id="rId4" imgW="7301323" imgH="597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001313"/>
              </p:ext>
            </p:extLst>
          </p:nvPr>
        </p:nvGraphicFramePr>
        <p:xfrm>
          <a:off x="914400" y="1085850"/>
          <a:ext cx="787558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7" imgW="7876185" imgH="4499024" progId="Word.Document.12">
                  <p:embed/>
                </p:oleObj>
              </mc:Choice>
              <mc:Fallback>
                <p:oleObj name="Document" r:id="rId7" imgW="7876185" imgH="4499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875588" cy="447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0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776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2897"/>
              </p:ext>
            </p:extLst>
          </p:nvPr>
        </p:nvGraphicFramePr>
        <p:xfrm>
          <a:off x="914400" y="1083815"/>
          <a:ext cx="7301323" cy="341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Document" r:id="rId7" imgW="7301323" imgH="3411985" progId="Word.Document.12">
                  <p:embed/>
                </p:oleObj>
              </mc:Choice>
              <mc:Fallback>
                <p:oleObj name="Document" r:id="rId7" imgW="7301323" imgH="3411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3815"/>
                        <a:ext cx="7301323" cy="341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4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77435"/>
              </p:ext>
            </p:extLst>
          </p:nvPr>
        </p:nvGraphicFramePr>
        <p:xfrm>
          <a:off x="914400" y="685800"/>
          <a:ext cx="72929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7301323" imgH="448282" progId="Word.Document.12">
                  <p:embed/>
                </p:oleObj>
              </mc:Choice>
              <mc:Fallback>
                <p:oleObj name="Document" r:id="rId4" imgW="7301323" imgH="4482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12478"/>
              </p:ext>
            </p:extLst>
          </p:nvPr>
        </p:nvGraphicFramePr>
        <p:xfrm>
          <a:off x="914400" y="1079226"/>
          <a:ext cx="7301323" cy="3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7" imgW="7301323" imgH="3568974" progId="Word.Document.12">
                  <p:embed/>
                </p:oleObj>
              </mc:Choice>
              <mc:Fallback>
                <p:oleObj name="Document" r:id="rId7" imgW="7301323" imgH="356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79226"/>
                        <a:ext cx="7301323" cy="3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7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1869"/>
              </p:ext>
            </p:extLst>
          </p:nvPr>
        </p:nvGraphicFramePr>
        <p:xfrm>
          <a:off x="914400" y="685800"/>
          <a:ext cx="7301323" cy="52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4" imgW="7301323" imgH="520295" progId="Word.Document.12">
                  <p:embed/>
                </p:oleObj>
              </mc:Choice>
              <mc:Fallback>
                <p:oleObj name="Document" r:id="rId4" imgW="7301323" imgH="520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61486"/>
              </p:ext>
            </p:extLst>
          </p:nvPr>
        </p:nvGraphicFramePr>
        <p:xfrm>
          <a:off x="914400" y="1142414"/>
          <a:ext cx="7301323" cy="320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7" imgW="7301323" imgH="3200986" progId="Word.Document.12">
                  <p:embed/>
                </p:oleObj>
              </mc:Choice>
              <mc:Fallback>
                <p:oleObj name="Document" r:id="rId7" imgW="7301323" imgH="3200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2414"/>
                        <a:ext cx="7301323" cy="3200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021947"/>
              </p:ext>
            </p:extLst>
          </p:nvPr>
        </p:nvGraphicFramePr>
        <p:xfrm>
          <a:off x="914400" y="685800"/>
          <a:ext cx="7301323" cy="53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4" imgW="7301323" imgH="531457" progId="Word.Document.12">
                  <p:embed/>
                </p:oleObj>
              </mc:Choice>
              <mc:Fallback>
                <p:oleObj name="Document" r:id="rId4" imgW="7301323" imgH="531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3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87496"/>
              </p:ext>
            </p:extLst>
          </p:nvPr>
        </p:nvGraphicFramePr>
        <p:xfrm>
          <a:off x="914400" y="1120835"/>
          <a:ext cx="7301323" cy="505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7" imgW="7301323" imgH="5051365" progId="Word.Document.12">
                  <p:embed/>
                </p:oleObj>
              </mc:Choice>
              <mc:Fallback>
                <p:oleObj name="Document" r:id="rId7" imgW="7301323" imgH="5051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0835"/>
                        <a:ext cx="7301323" cy="505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6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51162"/>
              </p:ext>
            </p:extLst>
          </p:nvPr>
        </p:nvGraphicFramePr>
        <p:xfrm>
          <a:off x="914400" y="685800"/>
          <a:ext cx="7301323" cy="50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Document" r:id="rId4" imgW="7301323" imgH="509493" progId="Word.Document.12">
                  <p:embed/>
                </p:oleObj>
              </mc:Choice>
              <mc:Fallback>
                <p:oleObj name="Document" r:id="rId4" imgW="7301323" imgH="509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0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85792"/>
              </p:ext>
            </p:extLst>
          </p:nvPr>
        </p:nvGraphicFramePr>
        <p:xfrm>
          <a:off x="914400" y="1107889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7" imgW="7301323" imgH="3006911" progId="Word.Document.12">
                  <p:embed/>
                </p:oleObj>
              </mc:Choice>
              <mc:Fallback>
                <p:oleObj name="Document" r:id="rId7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7889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4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99748"/>
              </p:ext>
            </p:extLst>
          </p:nvPr>
        </p:nvGraphicFramePr>
        <p:xfrm>
          <a:off x="914400" y="685800"/>
          <a:ext cx="7292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4" imgW="7301323" imgH="575385" progId="Word.Document.12">
                  <p:embed/>
                </p:oleObj>
              </mc:Choice>
              <mc:Fallback>
                <p:oleObj name="Document" r:id="rId4" imgW="7301323" imgH="575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137920"/>
            <a:ext cx="4972050" cy="48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2834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30846"/>
              </p:ext>
            </p:extLst>
          </p:nvPr>
        </p:nvGraphicFramePr>
        <p:xfrm>
          <a:off x="914400" y="1082475"/>
          <a:ext cx="7301323" cy="41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7" imgW="7301323" imgH="4175325" progId="Word.Document.12">
                  <p:embed/>
                </p:oleObj>
              </mc:Choice>
              <mc:Fallback>
                <p:oleObj name="Document" r:id="rId7" imgW="7301323" imgH="4175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2475"/>
                        <a:ext cx="7301323" cy="41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2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5754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21316"/>
              </p:ext>
            </p:extLst>
          </p:nvPr>
        </p:nvGraphicFramePr>
        <p:xfrm>
          <a:off x="914400" y="1447800"/>
          <a:ext cx="7301323" cy="285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Document" r:id="rId7" imgW="7301323" imgH="2857843" progId="Word.Document.12">
                  <p:embed/>
                </p:oleObj>
              </mc:Choice>
              <mc:Fallback>
                <p:oleObj name="Document" r:id="rId7" imgW="7301323" imgH="2857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857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2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26730"/>
              </p:ext>
            </p:extLst>
          </p:nvPr>
        </p:nvGraphicFramePr>
        <p:xfrm>
          <a:off x="914400" y="685800"/>
          <a:ext cx="7301323" cy="4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Document" r:id="rId4" imgW="7301323" imgH="464845" progId="Word.Document.12">
                  <p:embed/>
                </p:oleObj>
              </mc:Choice>
              <mc:Fallback>
                <p:oleObj name="Document" r:id="rId4" imgW="7301323" imgH="464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43316"/>
              </p:ext>
            </p:extLst>
          </p:nvPr>
        </p:nvGraphicFramePr>
        <p:xfrm>
          <a:off x="914400" y="1066800"/>
          <a:ext cx="7301323" cy="451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Document" r:id="rId7" imgW="7301323" imgH="4519548" progId="Word.Document.12">
                  <p:embed/>
                </p:oleObj>
              </mc:Choice>
              <mc:Fallback>
                <p:oleObj name="Document" r:id="rId7" imgW="7301323" imgH="4519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1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9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762571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cument" r:id="rId4" imgW="7301323" imgH="542259" progId="Word.Document.12">
                  <p:embed/>
                </p:oleObj>
              </mc:Choice>
              <mc:Fallback>
                <p:oleObj name="Document" r:id="rId4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472831"/>
              </p:ext>
            </p:extLst>
          </p:nvPr>
        </p:nvGraphicFramePr>
        <p:xfrm>
          <a:off x="914400" y="10668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7" imgW="7301323" imgH="4896897" progId="Word.Document.12">
                  <p:embed/>
                </p:oleObj>
              </mc:Choice>
              <mc:Fallback>
                <p:oleObj name="Document" r:id="rId7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3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54553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Document" r:id="rId4" imgW="7301323" imgH="542259" progId="Word.Document.12">
                  <p:embed/>
                </p:oleObj>
              </mc:Choice>
              <mc:Fallback>
                <p:oleObj name="Document" r:id="rId4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74498"/>
              </p:ext>
            </p:extLst>
          </p:nvPr>
        </p:nvGraphicFramePr>
        <p:xfrm>
          <a:off x="914400" y="1066800"/>
          <a:ext cx="7301323" cy="169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7" imgW="7301323" imgH="1694470" progId="Word.Document.12">
                  <p:embed/>
                </p:oleObj>
              </mc:Choice>
              <mc:Fallback>
                <p:oleObj name="Document" r:id="rId7" imgW="7301323" imgH="1694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9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0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26676"/>
              </p:ext>
            </p:extLst>
          </p:nvPr>
        </p:nvGraphicFramePr>
        <p:xfrm>
          <a:off x="914400" y="685800"/>
          <a:ext cx="7301323" cy="4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Document" r:id="rId4" imgW="7301323" imgH="497971" progId="Word.Document.12">
                  <p:embed/>
                </p:oleObj>
              </mc:Choice>
              <mc:Fallback>
                <p:oleObj name="Document" r:id="rId4" imgW="7301323" imgH="497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9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39713"/>
              </p:ext>
            </p:extLst>
          </p:nvPr>
        </p:nvGraphicFramePr>
        <p:xfrm>
          <a:off x="914400" y="10668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Document" r:id="rId7" imgW="7301323" imgH="1649462" progId="Word.Document.12">
                  <p:embed/>
                </p:oleObj>
              </mc:Choice>
              <mc:Fallback>
                <p:oleObj name="Document" r:id="rId7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3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80171"/>
              </p:ext>
            </p:extLst>
          </p:nvPr>
        </p:nvGraphicFramePr>
        <p:xfrm>
          <a:off x="914400" y="685800"/>
          <a:ext cx="7301323" cy="48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7301323" imgH="481408" progId="Word.Document.12">
                  <p:embed/>
                </p:oleObj>
              </mc:Choice>
              <mc:Fallback>
                <p:oleObj name="Document" r:id="rId4" imgW="7301323" imgH="481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81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04786"/>
              </p:ext>
            </p:extLst>
          </p:nvPr>
        </p:nvGraphicFramePr>
        <p:xfrm>
          <a:off x="914400" y="1143000"/>
          <a:ext cx="7301323" cy="30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7" imgW="7301323" imgH="3032835" progId="Word.Document.12">
                  <p:embed/>
                </p:oleObj>
              </mc:Choice>
              <mc:Fallback>
                <p:oleObj name="Document" r:id="rId7" imgW="7301323" imgH="3032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3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3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06410"/>
              </p:ext>
            </p:extLst>
          </p:nvPr>
        </p:nvGraphicFramePr>
        <p:xfrm>
          <a:off x="914400" y="685800"/>
          <a:ext cx="72929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4" imgW="7301323" imgH="830312" progId="Word.Document.12">
                  <p:embed/>
                </p:oleObj>
              </mc:Choice>
              <mc:Fallback>
                <p:oleObj name="Document" r:id="rId4" imgW="7301323" imgH="830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3199"/>
            <a:ext cx="7239000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50181"/>
              </p:ext>
            </p:extLst>
          </p:nvPr>
        </p:nvGraphicFramePr>
        <p:xfrm>
          <a:off x="914400" y="685800"/>
          <a:ext cx="7301323" cy="8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Document" r:id="rId4" imgW="7301323" imgH="830312" progId="Word.Document.12">
                  <p:embed/>
                </p:oleObj>
              </mc:Choice>
              <mc:Fallback>
                <p:oleObj name="Document" r:id="rId4" imgW="7301323" imgH="830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30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05504"/>
              </p:ext>
            </p:extLst>
          </p:nvPr>
        </p:nvGraphicFramePr>
        <p:xfrm>
          <a:off x="914400" y="1108082"/>
          <a:ext cx="7301323" cy="392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Document" r:id="rId7" imgW="7301323" imgH="3921118" progId="Word.Document.12">
                  <p:embed/>
                </p:oleObj>
              </mc:Choice>
              <mc:Fallback>
                <p:oleObj name="Document" r:id="rId7" imgW="7301323" imgH="3921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8082"/>
                        <a:ext cx="7301323" cy="3921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81508"/>
              </p:ext>
            </p:extLst>
          </p:nvPr>
        </p:nvGraphicFramePr>
        <p:xfrm>
          <a:off x="914400" y="685800"/>
          <a:ext cx="7301323" cy="66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ocument" r:id="rId4" imgW="7301323" imgH="664322" progId="Word.Document.12">
                  <p:embed/>
                </p:oleObj>
              </mc:Choice>
              <mc:Fallback>
                <p:oleObj name="Document" r:id="rId4" imgW="7301323" imgH="664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36007"/>
              </p:ext>
            </p:extLst>
          </p:nvPr>
        </p:nvGraphicFramePr>
        <p:xfrm>
          <a:off x="914400" y="1143000"/>
          <a:ext cx="7600950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Document" r:id="rId7" imgW="7613278" imgH="2708416" progId="Word.Document.12">
                  <p:embed/>
                </p:oleObj>
              </mc:Choice>
              <mc:Fallback>
                <p:oleObj name="Document" r:id="rId7" imgW="7613278" imgH="2708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00950" cy="269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9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06123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Document" r:id="rId4" imgW="7301323" imgH="542259" progId="Word.Document.12">
                  <p:embed/>
                </p:oleObj>
              </mc:Choice>
              <mc:Fallback>
                <p:oleObj name="Document" r:id="rId4" imgW="7301323" imgH="542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412390"/>
              </p:ext>
            </p:extLst>
          </p:nvPr>
        </p:nvGraphicFramePr>
        <p:xfrm>
          <a:off x="914400" y="1096962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Document" r:id="rId7" imgW="7301323" imgH="4695260" progId="Word.Document.12">
                  <p:embed/>
                </p:oleObj>
              </mc:Choice>
              <mc:Fallback>
                <p:oleObj name="Document" r:id="rId7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6962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61396"/>
              </p:ext>
            </p:extLst>
          </p:nvPr>
        </p:nvGraphicFramePr>
        <p:xfrm>
          <a:off x="914400" y="685800"/>
          <a:ext cx="72929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Document" r:id="rId4" imgW="7301323" imgH="608871" progId="Word.Document.12">
                  <p:embed/>
                </p:oleObj>
              </mc:Choice>
              <mc:Fallback>
                <p:oleObj name="Document" r:id="rId4" imgW="7301323" imgH="608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94131"/>
              </p:ext>
            </p:extLst>
          </p:nvPr>
        </p:nvGraphicFramePr>
        <p:xfrm>
          <a:off x="914400" y="1082593"/>
          <a:ext cx="7301323" cy="287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7" imgW="7301323" imgH="2879807" progId="Word.Document.12">
                  <p:embed/>
                </p:oleObj>
              </mc:Choice>
              <mc:Fallback>
                <p:oleObj name="Document" r:id="rId7" imgW="7301323" imgH="2879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2593"/>
                        <a:ext cx="7301323" cy="2879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9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53099"/>
              </p:ext>
            </p:extLst>
          </p:nvPr>
        </p:nvGraphicFramePr>
        <p:xfrm>
          <a:off x="914400" y="685800"/>
          <a:ext cx="7301323" cy="52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Document" r:id="rId4" imgW="7301323" imgH="520295" progId="Word.Document.12">
                  <p:embed/>
                </p:oleObj>
              </mc:Choice>
              <mc:Fallback>
                <p:oleObj name="Document" r:id="rId4" imgW="7301323" imgH="520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55701"/>
              </p:ext>
            </p:extLst>
          </p:nvPr>
        </p:nvGraphicFramePr>
        <p:xfrm>
          <a:off x="914400" y="1116456"/>
          <a:ext cx="7301323" cy="406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Document" r:id="rId7" imgW="7301323" imgH="4065144" progId="Word.Document.12">
                  <p:embed/>
                </p:oleObj>
              </mc:Choice>
              <mc:Fallback>
                <p:oleObj name="Document" r:id="rId7" imgW="7301323" imgH="4065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6456"/>
                        <a:ext cx="7301323" cy="4065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671493"/>
              </p:ext>
            </p:extLst>
          </p:nvPr>
        </p:nvGraphicFramePr>
        <p:xfrm>
          <a:off x="914400" y="685800"/>
          <a:ext cx="7301323" cy="50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Document" r:id="rId4" imgW="7301323" imgH="509493" progId="Word.Document.12">
                  <p:embed/>
                </p:oleObj>
              </mc:Choice>
              <mc:Fallback>
                <p:oleObj name="Document" r:id="rId4" imgW="7301323" imgH="509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0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95361"/>
              </p:ext>
            </p:extLst>
          </p:nvPr>
        </p:nvGraphicFramePr>
        <p:xfrm>
          <a:off x="914400" y="1146425"/>
          <a:ext cx="7301323" cy="3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Document" r:id="rId7" imgW="7301323" imgH="3577975" progId="Word.Document.12">
                  <p:embed/>
                </p:oleObj>
              </mc:Choice>
              <mc:Fallback>
                <p:oleObj name="Document" r:id="rId7" imgW="7301323" imgH="35779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425"/>
                        <a:ext cx="7301323" cy="3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95034"/>
              </p:ext>
            </p:extLst>
          </p:nvPr>
        </p:nvGraphicFramePr>
        <p:xfrm>
          <a:off x="914400" y="685800"/>
          <a:ext cx="72929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Document" r:id="rId4" imgW="7301323" imgH="553421" progId="Word.Document.12">
                  <p:embed/>
                </p:oleObj>
              </mc:Choice>
              <mc:Fallback>
                <p:oleObj name="Document" r:id="rId4" imgW="7301323" imgH="553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4934"/>
              </p:ext>
            </p:extLst>
          </p:nvPr>
        </p:nvGraphicFramePr>
        <p:xfrm>
          <a:off x="914400" y="1081087"/>
          <a:ext cx="7300912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Document" r:id="rId7" imgW="7301323" imgH="2881968" progId="Word.Document.12">
                  <p:embed/>
                </p:oleObj>
              </mc:Choice>
              <mc:Fallback>
                <p:oleObj name="Document" r:id="rId7" imgW="7301323" imgH="2881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1087"/>
                        <a:ext cx="7300912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4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53497"/>
              </p:ext>
            </p:extLst>
          </p:nvPr>
        </p:nvGraphicFramePr>
        <p:xfrm>
          <a:off x="914400" y="685800"/>
          <a:ext cx="7301323" cy="4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Document" r:id="rId4" imgW="7301323" imgH="497971" progId="Word.Document.12">
                  <p:embed/>
                </p:oleObj>
              </mc:Choice>
              <mc:Fallback>
                <p:oleObj name="Document" r:id="rId4" imgW="7301323" imgH="497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9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20461"/>
              </p:ext>
            </p:extLst>
          </p:nvPr>
        </p:nvGraphicFramePr>
        <p:xfrm>
          <a:off x="914400" y="112395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Document" r:id="rId7" imgW="7301323" imgH="4896897" progId="Word.Document.12">
                  <p:embed/>
                </p:oleObj>
              </mc:Choice>
              <mc:Fallback>
                <p:oleObj name="Document" r:id="rId7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1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404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436077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Document" r:id="rId7" imgW="7301323" imgH="4091789" progId="Word.Document.12">
                  <p:embed/>
                </p:oleObj>
              </mc:Choice>
              <mc:Fallback>
                <p:oleObj name="Document" r:id="rId7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7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9233"/>
              </p:ext>
            </p:extLst>
          </p:nvPr>
        </p:nvGraphicFramePr>
        <p:xfrm>
          <a:off x="914400" y="685800"/>
          <a:ext cx="72929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7301323" imgH="808348" progId="Word.Document.12">
                  <p:embed/>
                </p:oleObj>
              </mc:Choice>
              <mc:Fallback>
                <p:oleObj name="Document" r:id="rId4" imgW="7301323" imgH="8083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0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55203"/>
              </p:ext>
            </p:extLst>
          </p:nvPr>
        </p:nvGraphicFramePr>
        <p:xfrm>
          <a:off x="914400" y="14478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7" imgW="7301323" imgH="2913654" progId="Word.Document.12">
                  <p:embed/>
                </p:oleObj>
              </mc:Choice>
              <mc:Fallback>
                <p:oleObj name="Document" r:id="rId7" imgW="7301323" imgH="29136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11144"/>
              </p:ext>
            </p:extLst>
          </p:nvPr>
        </p:nvGraphicFramePr>
        <p:xfrm>
          <a:off x="914400" y="685800"/>
          <a:ext cx="7292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Document" r:id="rId4" imgW="7301323" imgH="586907" progId="Word.Document.12">
                  <p:embed/>
                </p:oleObj>
              </mc:Choice>
              <mc:Fallback>
                <p:oleObj name="Document" r:id="rId4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75943"/>
              </p:ext>
            </p:extLst>
          </p:nvPr>
        </p:nvGraphicFramePr>
        <p:xfrm>
          <a:off x="914400" y="1146175"/>
          <a:ext cx="7300912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Document" r:id="rId7" imgW="7301323" imgH="4493623" progId="Word.Document.12">
                  <p:embed/>
                </p:oleObj>
              </mc:Choice>
              <mc:Fallback>
                <p:oleObj name="Document" r:id="rId7" imgW="7301323" imgH="4493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6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598"/>
              </p:ext>
            </p:extLst>
          </p:nvPr>
        </p:nvGraphicFramePr>
        <p:xfrm>
          <a:off x="914400" y="685800"/>
          <a:ext cx="72929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4" imgW="7301323" imgH="553421" progId="Word.Document.12">
                  <p:embed/>
                </p:oleObj>
              </mc:Choice>
              <mc:Fallback>
                <p:oleObj name="Document" r:id="rId4" imgW="7301323" imgH="553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505916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Document" r:id="rId7" imgW="7301323" imgH="4091789" progId="Word.Document.12">
                  <p:embed/>
                </p:oleObj>
              </mc:Choice>
              <mc:Fallback>
                <p:oleObj name="Document" r:id="rId7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2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543752"/>
              </p:ext>
            </p:extLst>
          </p:nvPr>
        </p:nvGraphicFramePr>
        <p:xfrm>
          <a:off x="914400" y="685800"/>
          <a:ext cx="7301323" cy="63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4" imgW="7301323" imgH="631196" progId="Word.Document.12">
                  <p:embed/>
                </p:oleObj>
              </mc:Choice>
              <mc:Fallback>
                <p:oleObj name="Document" r:id="rId4" imgW="7301323" imgH="63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31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295631"/>
              </p:ext>
            </p:extLst>
          </p:nvPr>
        </p:nvGraphicFramePr>
        <p:xfrm>
          <a:off x="914400" y="1146048"/>
          <a:ext cx="7301323" cy="235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Document" r:id="rId7" imgW="7301323" imgH="2359152" progId="Word.Document.12">
                  <p:embed/>
                </p:oleObj>
              </mc:Choice>
              <mc:Fallback>
                <p:oleObj name="Document" r:id="rId7" imgW="7301323" imgH="2359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048"/>
                        <a:ext cx="7301323" cy="235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6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613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175726"/>
              </p:ext>
            </p:extLst>
          </p:nvPr>
        </p:nvGraphicFramePr>
        <p:xfrm>
          <a:off x="914400" y="1108075"/>
          <a:ext cx="73009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Document" r:id="rId7" imgW="7301323" imgH="3083605" progId="Word.Document.12">
                  <p:embed/>
                </p:oleObj>
              </mc:Choice>
              <mc:Fallback>
                <p:oleObj name="Document" r:id="rId7" imgW="7301323" imgH="3083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8075"/>
                        <a:ext cx="73009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5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24985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50666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7" imgW="7301323" imgH="4091789" progId="Word.Document.12">
                  <p:embed/>
                </p:oleObj>
              </mc:Choice>
              <mc:Fallback>
                <p:oleObj name="Document" r:id="rId7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6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32570"/>
              </p:ext>
            </p:extLst>
          </p:nvPr>
        </p:nvGraphicFramePr>
        <p:xfrm>
          <a:off x="914400" y="685800"/>
          <a:ext cx="7301323" cy="84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4" imgW="7301323" imgH="841474" progId="Word.Document.12">
                  <p:embed/>
                </p:oleObj>
              </mc:Choice>
              <mc:Fallback>
                <p:oleObj name="Document" r:id="rId4" imgW="7301323" imgH="841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4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62843"/>
              </p:ext>
            </p:extLst>
          </p:nvPr>
        </p:nvGraphicFramePr>
        <p:xfrm>
          <a:off x="914400" y="1096963"/>
          <a:ext cx="728027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7" imgW="7313400" imgH="4848443" progId="Word.Document.12">
                  <p:embed/>
                </p:oleObj>
              </mc:Choice>
              <mc:Fallback>
                <p:oleObj name="Document" r:id="rId7" imgW="7313400" imgH="4848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280275" cy="482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3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11502"/>
              </p:ext>
            </p:extLst>
          </p:nvPr>
        </p:nvGraphicFramePr>
        <p:xfrm>
          <a:off x="914400" y="685800"/>
          <a:ext cx="7301323" cy="84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4" imgW="7301323" imgH="841474" progId="Word.Document.12">
                  <p:embed/>
                </p:oleObj>
              </mc:Choice>
              <mc:Fallback>
                <p:oleObj name="Document" r:id="rId4" imgW="7301323" imgH="841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4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98161"/>
              </p:ext>
            </p:extLst>
          </p:nvPr>
        </p:nvGraphicFramePr>
        <p:xfrm>
          <a:off x="914400" y="1149350"/>
          <a:ext cx="72929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7" imgW="7301323" imgH="1295517" progId="Word.Document.12">
                  <p:embed/>
                </p:oleObj>
              </mc:Choice>
              <mc:Fallback>
                <p:oleObj name="Document" r:id="rId7" imgW="7301323" imgH="1295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292975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6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95496"/>
              </p:ext>
            </p:extLst>
          </p:nvPr>
        </p:nvGraphicFramePr>
        <p:xfrm>
          <a:off x="914400" y="685800"/>
          <a:ext cx="72929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4" imgW="7301323" imgH="764060" progId="Word.Document.12">
                  <p:embed/>
                </p:oleObj>
              </mc:Choice>
              <mc:Fallback>
                <p:oleObj name="Document" r:id="rId4" imgW="7301323" imgH="764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58386"/>
              </p:ext>
            </p:extLst>
          </p:nvPr>
        </p:nvGraphicFramePr>
        <p:xfrm>
          <a:off x="914400" y="11430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7" imgW="7301323" imgH="4563476" progId="Word.Document.12">
                  <p:embed/>
                </p:oleObj>
              </mc:Choice>
              <mc:Fallback>
                <p:oleObj name="Document" r:id="rId7" imgW="7301323" imgH="4563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5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9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3062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04754"/>
              </p:ext>
            </p:extLst>
          </p:nvPr>
        </p:nvGraphicFramePr>
        <p:xfrm>
          <a:off x="914400" y="1447800"/>
          <a:ext cx="7301323" cy="471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7" imgW="7313400" imgH="4715323" progId="Word.Document.12">
                  <p:embed/>
                </p:oleObj>
              </mc:Choice>
              <mc:Fallback>
                <p:oleObj name="Document" r:id="rId7" imgW="7313400" imgH="4715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718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2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1088</Words>
  <Application>Microsoft Office PowerPoint</Application>
  <PresentationFormat>On-screen Show (4:3)</PresentationFormat>
  <Paragraphs>218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test</cp:lastModifiedBy>
  <cp:revision>60</cp:revision>
  <dcterms:created xsi:type="dcterms:W3CDTF">2010-11-30T18:46:51Z</dcterms:created>
  <dcterms:modified xsi:type="dcterms:W3CDTF">2015-07-14T18:11:26Z</dcterms:modified>
</cp:coreProperties>
</file>