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413" r:id="rId2"/>
    <p:sldId id="335" r:id="rId3"/>
    <p:sldId id="336" r:id="rId4"/>
    <p:sldId id="340" r:id="rId5"/>
    <p:sldId id="339" r:id="rId6"/>
    <p:sldId id="342" r:id="rId7"/>
    <p:sldId id="343" r:id="rId8"/>
    <p:sldId id="344" r:id="rId9"/>
    <p:sldId id="345" r:id="rId10"/>
    <p:sldId id="347" r:id="rId11"/>
    <p:sldId id="346" r:id="rId12"/>
    <p:sldId id="349" r:id="rId13"/>
    <p:sldId id="350" r:id="rId14"/>
    <p:sldId id="351" r:id="rId15"/>
    <p:sldId id="421" r:id="rId16"/>
    <p:sldId id="290" r:id="rId17"/>
    <p:sldId id="322" r:id="rId18"/>
    <p:sldId id="291" r:id="rId19"/>
    <p:sldId id="292" r:id="rId20"/>
    <p:sldId id="293" r:id="rId21"/>
    <p:sldId id="295" r:id="rId22"/>
    <p:sldId id="296" r:id="rId23"/>
    <p:sldId id="294" r:id="rId24"/>
    <p:sldId id="297" r:id="rId25"/>
    <p:sldId id="298" r:id="rId26"/>
    <p:sldId id="299" r:id="rId27"/>
    <p:sldId id="300" r:id="rId28"/>
    <p:sldId id="301" r:id="rId29"/>
    <p:sldId id="302" r:id="rId30"/>
    <p:sldId id="303" r:id="rId31"/>
    <p:sldId id="304" r:id="rId32"/>
    <p:sldId id="414" r:id="rId33"/>
    <p:sldId id="306" r:id="rId34"/>
    <p:sldId id="305" r:id="rId35"/>
    <p:sldId id="307" r:id="rId36"/>
    <p:sldId id="423" r:id="rId37"/>
    <p:sldId id="424" r:id="rId38"/>
    <p:sldId id="425" r:id="rId39"/>
    <p:sldId id="388" r:id="rId40"/>
    <p:sldId id="422" r:id="rId41"/>
    <p:sldId id="369" r:id="rId42"/>
    <p:sldId id="370" r:id="rId43"/>
    <p:sldId id="312" r:id="rId44"/>
    <p:sldId id="308" r:id="rId45"/>
    <p:sldId id="314" r:id="rId46"/>
    <p:sldId id="317" r:id="rId47"/>
    <p:sldId id="318" r:id="rId48"/>
    <p:sldId id="377" r:id="rId49"/>
    <p:sldId id="378" r:id="rId50"/>
    <p:sldId id="379" r:id="rId51"/>
    <p:sldId id="367" r:id="rId52"/>
    <p:sldId id="395" r:id="rId53"/>
    <p:sldId id="396" r:id="rId54"/>
    <p:sldId id="397" r:id="rId55"/>
    <p:sldId id="398" r:id="rId56"/>
    <p:sldId id="399" r:id="rId57"/>
    <p:sldId id="401" r:id="rId58"/>
    <p:sldId id="402" r:id="rId59"/>
    <p:sldId id="403" r:id="rId60"/>
    <p:sldId id="404" r:id="rId61"/>
    <p:sldId id="426" r:id="rId62"/>
    <p:sldId id="427" r:id="rId63"/>
    <p:sldId id="428" r:id="rId64"/>
    <p:sldId id="429" r:id="rId65"/>
    <p:sldId id="430" r:id="rId66"/>
    <p:sldId id="431" r:id="rId67"/>
    <p:sldId id="432" r:id="rId68"/>
    <p:sldId id="433" r:id="rId69"/>
    <p:sldId id="434" r:id="rId70"/>
    <p:sldId id="435" r:id="rId71"/>
    <p:sldId id="436" r:id="rId7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1" autoAdjust="0"/>
    <p:restoredTop sz="94730" autoAdjust="0"/>
  </p:normalViewPr>
  <p:slideViewPr>
    <p:cSldViewPr>
      <p:cViewPr varScale="1">
        <p:scale>
          <a:sx n="48" d="100"/>
          <a:sy n="48" d="100"/>
        </p:scale>
        <p:origin x="-72" y="-2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ED519-C75D-45D7-AAF6-172B489A4293}" type="doc">
      <dgm:prSet loTypeId="urn:microsoft.com/office/officeart/2005/8/layout/equation2" loCatId="process" qsTypeId="urn:microsoft.com/office/officeart/2005/8/quickstyle/simple1" qsCatId="simple" csTypeId="urn:microsoft.com/office/officeart/2005/8/colors/colorful5" csCatId="colorful" phldr="1"/>
      <dgm:spPr/>
      <dgm:t>
        <a:bodyPr/>
        <a:lstStyle/>
        <a:p>
          <a:endParaRPr lang="en-US"/>
        </a:p>
      </dgm:t>
    </dgm:pt>
    <dgm:pt modelId="{1BE32727-CA38-4542-847B-FD00FB1DAB9A}">
      <dgm:prSet phldrT="[Text]"/>
      <dgm:spPr/>
      <dgm:t>
        <a:bodyPr/>
        <a:lstStyle/>
        <a:p>
          <a:r>
            <a:rPr lang="en-US" b="1" dirty="0" err="1" smtClean="0">
              <a:solidFill>
                <a:srgbClr val="000000"/>
              </a:solidFill>
            </a:rPr>
            <a:t>Quan</a:t>
          </a:r>
          <a:r>
            <a:rPr lang="en-US" b="1" dirty="0" smtClean="0">
              <a:solidFill>
                <a:srgbClr val="000000"/>
              </a:solidFill>
            </a:rPr>
            <a:t> </a:t>
          </a:r>
          <a:r>
            <a:rPr lang="en-US" b="1" dirty="0" err="1" smtClean="0">
              <a:solidFill>
                <a:srgbClr val="000000"/>
              </a:solidFill>
            </a:rPr>
            <a:t>sát</a:t>
          </a:r>
          <a:r>
            <a:rPr lang="en-US" b="1" dirty="0" smtClean="0">
              <a:solidFill>
                <a:srgbClr val="000000"/>
              </a:solidFill>
            </a:rPr>
            <a:t> </a:t>
          </a:r>
          <a:r>
            <a:rPr lang="en-US" b="1" dirty="0" err="1" smtClean="0">
              <a:solidFill>
                <a:srgbClr val="000000"/>
              </a:solidFill>
            </a:rPr>
            <a:t>Hiện</a:t>
          </a:r>
          <a:r>
            <a:rPr lang="en-US" b="1" dirty="0" smtClean="0">
              <a:solidFill>
                <a:srgbClr val="000000"/>
              </a:solidFill>
            </a:rPr>
            <a:t> </a:t>
          </a:r>
          <a:r>
            <a:rPr lang="en-US" b="1" dirty="0" err="1" smtClean="0">
              <a:solidFill>
                <a:srgbClr val="000000"/>
              </a:solidFill>
            </a:rPr>
            <a:t>tượng</a:t>
          </a:r>
          <a:r>
            <a:rPr lang="en-US" b="1" dirty="0" smtClean="0">
              <a:solidFill>
                <a:srgbClr val="000000"/>
              </a:solidFill>
            </a:rPr>
            <a:t> </a:t>
          </a:r>
          <a:r>
            <a:rPr lang="en-US" b="1" dirty="0" err="1" smtClean="0">
              <a:solidFill>
                <a:srgbClr val="000000"/>
              </a:solidFill>
            </a:rPr>
            <a:t>chưa</a:t>
          </a:r>
          <a:r>
            <a:rPr lang="en-US" b="1" dirty="0" smtClean="0">
              <a:solidFill>
                <a:srgbClr val="000000"/>
              </a:solidFill>
            </a:rPr>
            <a:t> </a:t>
          </a:r>
          <a:r>
            <a:rPr lang="en-US" b="1" dirty="0" err="1" smtClean="0">
              <a:solidFill>
                <a:srgbClr val="000000"/>
              </a:solidFill>
            </a:rPr>
            <a:t>giải</a:t>
          </a:r>
          <a:r>
            <a:rPr lang="en-US" b="1" dirty="0" smtClean="0">
              <a:solidFill>
                <a:srgbClr val="000000"/>
              </a:solidFill>
            </a:rPr>
            <a:t> </a:t>
          </a:r>
          <a:r>
            <a:rPr lang="en-US" b="1" dirty="0" err="1" smtClean="0">
              <a:solidFill>
                <a:srgbClr val="000000"/>
              </a:solidFill>
            </a:rPr>
            <a:t>thích</a:t>
          </a:r>
          <a:r>
            <a:rPr lang="en-US" b="1" dirty="0" smtClean="0">
              <a:solidFill>
                <a:srgbClr val="000000"/>
              </a:solidFill>
            </a:rPr>
            <a:t> </a:t>
          </a:r>
          <a:r>
            <a:rPr lang="en-US" b="1" dirty="0" err="1" smtClean="0">
              <a:solidFill>
                <a:srgbClr val="000000"/>
              </a:solidFill>
            </a:rPr>
            <a:t>được</a:t>
          </a:r>
          <a:endParaRPr lang="en-US" b="1" dirty="0">
            <a:solidFill>
              <a:srgbClr val="000000"/>
            </a:solidFill>
          </a:endParaRPr>
        </a:p>
      </dgm:t>
    </dgm:pt>
    <dgm:pt modelId="{67D682F7-469C-4744-B3F0-CAD8ACBF02A6}" type="parTrans" cxnId="{3812EC49-60CA-4F2D-8224-3034D95C3100}">
      <dgm:prSet/>
      <dgm:spPr/>
      <dgm:t>
        <a:bodyPr/>
        <a:lstStyle/>
        <a:p>
          <a:endParaRPr lang="en-US" b="1">
            <a:solidFill>
              <a:srgbClr val="000000"/>
            </a:solidFill>
          </a:endParaRPr>
        </a:p>
      </dgm:t>
    </dgm:pt>
    <dgm:pt modelId="{725758D2-6E9C-4F11-9FA2-DFFDD600D01C}" type="sibTrans" cxnId="{3812EC49-60CA-4F2D-8224-3034D95C3100}">
      <dgm:prSet/>
      <dgm:spPr/>
      <dgm:t>
        <a:bodyPr/>
        <a:lstStyle/>
        <a:p>
          <a:endParaRPr lang="en-US" b="1">
            <a:solidFill>
              <a:srgbClr val="000000"/>
            </a:solidFill>
          </a:endParaRPr>
        </a:p>
      </dgm:t>
    </dgm:pt>
    <dgm:pt modelId="{D9B0F10B-89EB-49FA-9869-E78A789AF445}">
      <dgm:prSet phldrT="[Text]"/>
      <dgm:spPr/>
      <dgm:t>
        <a:bodyPr/>
        <a:lstStyle/>
        <a:p>
          <a:r>
            <a:rPr lang="en-US" b="1" dirty="0" err="1" smtClean="0">
              <a:solidFill>
                <a:srgbClr val="000000"/>
              </a:solidFill>
            </a:rPr>
            <a:t>Hiểu</a:t>
          </a:r>
          <a:r>
            <a:rPr lang="en-US" b="1" dirty="0" smtClean="0">
              <a:solidFill>
                <a:srgbClr val="000000"/>
              </a:solidFill>
            </a:rPr>
            <a:t> </a:t>
          </a:r>
          <a:r>
            <a:rPr lang="en-US" b="1" dirty="0" err="1" smtClean="0">
              <a:solidFill>
                <a:srgbClr val="000000"/>
              </a:solidFill>
            </a:rPr>
            <a:t>biết</a:t>
          </a:r>
          <a:r>
            <a:rPr lang="en-US" b="1" dirty="0" smtClean="0">
              <a:solidFill>
                <a:srgbClr val="000000"/>
              </a:solidFill>
            </a:rPr>
            <a:t> </a:t>
          </a:r>
          <a:r>
            <a:rPr lang="en-US" b="1" dirty="0" err="1" smtClean="0">
              <a:solidFill>
                <a:srgbClr val="000000"/>
              </a:solidFill>
            </a:rPr>
            <a:t>của</a:t>
          </a:r>
          <a:r>
            <a:rPr lang="en-US" b="1" dirty="0" smtClean="0">
              <a:solidFill>
                <a:srgbClr val="000000"/>
              </a:solidFill>
            </a:rPr>
            <a:t> Newton </a:t>
          </a:r>
          <a:r>
            <a:rPr lang="en-US" b="1" dirty="0" err="1" smtClean="0">
              <a:solidFill>
                <a:srgbClr val="000000"/>
              </a:solidFill>
            </a:rPr>
            <a:t>về</a:t>
          </a:r>
          <a:r>
            <a:rPr lang="en-US" b="1" dirty="0" smtClean="0">
              <a:solidFill>
                <a:srgbClr val="000000"/>
              </a:solidFill>
            </a:rPr>
            <a:t> </a:t>
          </a:r>
          <a:r>
            <a:rPr lang="en-US" b="1" dirty="0" err="1" smtClean="0">
              <a:solidFill>
                <a:srgbClr val="000000"/>
              </a:solidFill>
            </a:rPr>
            <a:t>vật</a:t>
          </a:r>
          <a:r>
            <a:rPr lang="en-US" b="1" dirty="0" smtClean="0">
              <a:solidFill>
                <a:srgbClr val="000000"/>
              </a:solidFill>
            </a:rPr>
            <a:t> </a:t>
          </a:r>
          <a:r>
            <a:rPr lang="en-US" b="1" dirty="0" err="1" smtClean="0">
              <a:solidFill>
                <a:srgbClr val="000000"/>
              </a:solidFill>
            </a:rPr>
            <a:t>lý</a:t>
          </a:r>
          <a:r>
            <a:rPr lang="en-US" b="1" dirty="0" smtClean="0">
              <a:solidFill>
                <a:srgbClr val="000000"/>
              </a:solidFill>
            </a:rPr>
            <a:t> </a:t>
          </a:r>
          <a:r>
            <a:rPr lang="en-US" b="1" dirty="0" err="1" smtClean="0">
              <a:solidFill>
                <a:srgbClr val="000000"/>
              </a:solidFill>
            </a:rPr>
            <a:t>học</a:t>
          </a:r>
          <a:r>
            <a:rPr lang="en-US" b="1" dirty="0" smtClean="0">
              <a:solidFill>
                <a:srgbClr val="000000"/>
              </a:solidFill>
            </a:rPr>
            <a:t>…</a:t>
          </a:r>
          <a:endParaRPr lang="en-US" b="1" dirty="0">
            <a:solidFill>
              <a:srgbClr val="000000"/>
            </a:solidFill>
          </a:endParaRPr>
        </a:p>
      </dgm:t>
    </dgm:pt>
    <dgm:pt modelId="{5200CC5C-644D-42AE-9DC4-B492E2FDF760}" type="parTrans" cxnId="{AFB10403-A5C0-4E33-9A16-87CED1454EC3}">
      <dgm:prSet/>
      <dgm:spPr/>
      <dgm:t>
        <a:bodyPr/>
        <a:lstStyle/>
        <a:p>
          <a:endParaRPr lang="en-US" b="1">
            <a:solidFill>
              <a:srgbClr val="000000"/>
            </a:solidFill>
          </a:endParaRPr>
        </a:p>
      </dgm:t>
    </dgm:pt>
    <dgm:pt modelId="{4D825FB7-42A3-407B-A1AD-BF10123DC6D6}" type="sibTrans" cxnId="{AFB10403-A5C0-4E33-9A16-87CED1454EC3}">
      <dgm:prSet/>
      <dgm:spPr/>
      <dgm:t>
        <a:bodyPr/>
        <a:lstStyle/>
        <a:p>
          <a:endParaRPr lang="en-US" b="1">
            <a:solidFill>
              <a:srgbClr val="000000"/>
            </a:solidFill>
          </a:endParaRPr>
        </a:p>
      </dgm:t>
    </dgm:pt>
    <dgm:pt modelId="{07F2FFC1-2094-4DF6-92A5-9F4C94D59634}">
      <dgm:prSet phldrT="[Text]"/>
      <dgm:spPr/>
      <dgm:t>
        <a:bodyPr/>
        <a:lstStyle/>
        <a:p>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n/c </a:t>
          </a:r>
          <a:r>
            <a:rPr lang="en-US" b="1" dirty="0" err="1" smtClean="0">
              <a:solidFill>
                <a:srgbClr val="000000"/>
              </a:solidFill>
            </a:rPr>
            <a:t>về</a:t>
          </a:r>
          <a:r>
            <a:rPr lang="en-US" b="1" dirty="0" smtClean="0">
              <a:solidFill>
                <a:srgbClr val="000000"/>
              </a:solidFill>
            </a:rPr>
            <a:t> </a:t>
          </a:r>
          <a:r>
            <a:rPr lang="en-US" b="1" dirty="0" err="1" smtClean="0">
              <a:solidFill>
                <a:srgbClr val="000000"/>
              </a:solidFill>
            </a:rPr>
            <a:t>lực</a:t>
          </a:r>
          <a:r>
            <a:rPr lang="en-US" b="1" dirty="0" smtClean="0">
              <a:solidFill>
                <a:srgbClr val="000000"/>
              </a:solidFill>
            </a:rPr>
            <a:t> </a:t>
          </a:r>
          <a:r>
            <a:rPr lang="en-US" b="1" dirty="0" err="1" smtClean="0">
              <a:solidFill>
                <a:srgbClr val="000000"/>
              </a:solidFill>
            </a:rPr>
            <a:t>hút</a:t>
          </a:r>
          <a:r>
            <a:rPr lang="en-US" b="1" dirty="0" smtClean="0">
              <a:solidFill>
                <a:srgbClr val="000000"/>
              </a:solidFill>
            </a:rPr>
            <a:t> </a:t>
          </a:r>
          <a:r>
            <a:rPr lang="en-US" b="1" dirty="0" err="1" smtClean="0">
              <a:solidFill>
                <a:srgbClr val="000000"/>
              </a:solidFill>
            </a:rPr>
            <a:t>của</a:t>
          </a:r>
          <a:r>
            <a:rPr lang="en-US" b="1" dirty="0" smtClean="0">
              <a:solidFill>
                <a:srgbClr val="000000"/>
              </a:solidFill>
            </a:rPr>
            <a:t> </a:t>
          </a:r>
          <a:r>
            <a:rPr lang="en-US" b="1" dirty="0" err="1" smtClean="0">
              <a:solidFill>
                <a:srgbClr val="000000"/>
              </a:solidFill>
            </a:rPr>
            <a:t>trái</a:t>
          </a:r>
          <a:r>
            <a:rPr lang="en-US" b="1" dirty="0" smtClean="0">
              <a:solidFill>
                <a:srgbClr val="000000"/>
              </a:solidFill>
            </a:rPr>
            <a:t> </a:t>
          </a:r>
          <a:r>
            <a:rPr lang="en-US" b="1" dirty="0" err="1" smtClean="0">
              <a:solidFill>
                <a:srgbClr val="000000"/>
              </a:solidFill>
            </a:rPr>
            <a:t>đất</a:t>
          </a:r>
          <a:endParaRPr lang="en-US" b="1" dirty="0">
            <a:solidFill>
              <a:srgbClr val="000000"/>
            </a:solidFill>
          </a:endParaRPr>
        </a:p>
      </dgm:t>
    </dgm:pt>
    <dgm:pt modelId="{A923CC4A-4C75-4472-9729-E9876C2C3FEB}" type="parTrans" cxnId="{590E116A-D1A4-4E8E-B9FC-B2E8171F649B}">
      <dgm:prSet/>
      <dgm:spPr/>
      <dgm:t>
        <a:bodyPr/>
        <a:lstStyle/>
        <a:p>
          <a:endParaRPr lang="en-US" b="1">
            <a:solidFill>
              <a:srgbClr val="000000"/>
            </a:solidFill>
          </a:endParaRPr>
        </a:p>
      </dgm:t>
    </dgm:pt>
    <dgm:pt modelId="{84B8DFFE-7B6A-445A-919B-BC29E522A383}" type="sibTrans" cxnId="{590E116A-D1A4-4E8E-B9FC-B2E8171F649B}">
      <dgm:prSet/>
      <dgm:spPr/>
      <dgm:t>
        <a:bodyPr/>
        <a:lstStyle/>
        <a:p>
          <a:endParaRPr lang="en-US" b="1">
            <a:solidFill>
              <a:srgbClr val="000000"/>
            </a:solidFill>
          </a:endParaRPr>
        </a:p>
      </dgm:t>
    </dgm:pt>
    <dgm:pt modelId="{CC72D3D4-D517-454D-8FD5-B8E330B12322}" type="pres">
      <dgm:prSet presAssocID="{F1CED519-C75D-45D7-AAF6-172B489A4293}" presName="Name0" presStyleCnt="0">
        <dgm:presLayoutVars>
          <dgm:dir/>
          <dgm:resizeHandles val="exact"/>
        </dgm:presLayoutVars>
      </dgm:prSet>
      <dgm:spPr/>
      <dgm:t>
        <a:bodyPr/>
        <a:lstStyle/>
        <a:p>
          <a:endParaRPr lang="en-US"/>
        </a:p>
      </dgm:t>
    </dgm:pt>
    <dgm:pt modelId="{E42BCAD1-1797-4887-9614-F024628BC7D9}" type="pres">
      <dgm:prSet presAssocID="{F1CED519-C75D-45D7-AAF6-172B489A4293}" presName="vNodes" presStyleCnt="0"/>
      <dgm:spPr/>
    </dgm:pt>
    <dgm:pt modelId="{1A1544B3-4EFB-4E38-BA55-919EB0512C0D}" type="pres">
      <dgm:prSet presAssocID="{1BE32727-CA38-4542-847B-FD00FB1DAB9A}" presName="node" presStyleLbl="node1" presStyleIdx="0" presStyleCnt="3">
        <dgm:presLayoutVars>
          <dgm:bulletEnabled val="1"/>
        </dgm:presLayoutVars>
      </dgm:prSet>
      <dgm:spPr/>
      <dgm:t>
        <a:bodyPr/>
        <a:lstStyle/>
        <a:p>
          <a:endParaRPr lang="en-US"/>
        </a:p>
      </dgm:t>
    </dgm:pt>
    <dgm:pt modelId="{C6B96B84-F4C9-434D-9019-72E221D32C41}" type="pres">
      <dgm:prSet presAssocID="{725758D2-6E9C-4F11-9FA2-DFFDD600D01C}" presName="spacerT" presStyleCnt="0"/>
      <dgm:spPr/>
    </dgm:pt>
    <dgm:pt modelId="{C562D2D1-9812-4EB8-A0E7-939D8B14BB72}" type="pres">
      <dgm:prSet presAssocID="{725758D2-6E9C-4F11-9FA2-DFFDD600D01C}" presName="sibTrans" presStyleLbl="sibTrans2D1" presStyleIdx="0" presStyleCnt="2"/>
      <dgm:spPr/>
      <dgm:t>
        <a:bodyPr/>
        <a:lstStyle/>
        <a:p>
          <a:endParaRPr lang="en-US"/>
        </a:p>
      </dgm:t>
    </dgm:pt>
    <dgm:pt modelId="{69D1462F-1382-43C2-B0B5-8726035D0C31}" type="pres">
      <dgm:prSet presAssocID="{725758D2-6E9C-4F11-9FA2-DFFDD600D01C}" presName="spacerB" presStyleCnt="0"/>
      <dgm:spPr/>
    </dgm:pt>
    <dgm:pt modelId="{C1EBE288-EEF9-45A3-BFF4-E9A6CEC09D96}" type="pres">
      <dgm:prSet presAssocID="{D9B0F10B-89EB-49FA-9869-E78A789AF445}" presName="node" presStyleLbl="node1" presStyleIdx="1" presStyleCnt="3">
        <dgm:presLayoutVars>
          <dgm:bulletEnabled val="1"/>
        </dgm:presLayoutVars>
      </dgm:prSet>
      <dgm:spPr/>
      <dgm:t>
        <a:bodyPr/>
        <a:lstStyle/>
        <a:p>
          <a:endParaRPr lang="en-US"/>
        </a:p>
      </dgm:t>
    </dgm:pt>
    <dgm:pt modelId="{634048BE-F1B7-4DB1-A420-24AD5EC96D8C}" type="pres">
      <dgm:prSet presAssocID="{F1CED519-C75D-45D7-AAF6-172B489A4293}" presName="sibTransLast" presStyleLbl="sibTrans2D1" presStyleIdx="1" presStyleCnt="2"/>
      <dgm:spPr/>
      <dgm:t>
        <a:bodyPr/>
        <a:lstStyle/>
        <a:p>
          <a:endParaRPr lang="en-US"/>
        </a:p>
      </dgm:t>
    </dgm:pt>
    <dgm:pt modelId="{A7870805-2542-4346-8D93-25941706A353}" type="pres">
      <dgm:prSet presAssocID="{F1CED519-C75D-45D7-AAF6-172B489A4293}" presName="connectorText" presStyleLbl="sibTrans2D1" presStyleIdx="1" presStyleCnt="2"/>
      <dgm:spPr/>
      <dgm:t>
        <a:bodyPr/>
        <a:lstStyle/>
        <a:p>
          <a:endParaRPr lang="en-US"/>
        </a:p>
      </dgm:t>
    </dgm:pt>
    <dgm:pt modelId="{6A5AC395-53DD-4880-AB09-9D19E5CD669F}" type="pres">
      <dgm:prSet presAssocID="{F1CED519-C75D-45D7-AAF6-172B489A4293}" presName="lastNode" presStyleLbl="node1" presStyleIdx="2" presStyleCnt="3" custScaleX="84287" custScaleY="81449">
        <dgm:presLayoutVars>
          <dgm:bulletEnabled val="1"/>
        </dgm:presLayoutVars>
      </dgm:prSet>
      <dgm:spPr/>
      <dgm:t>
        <a:bodyPr/>
        <a:lstStyle/>
        <a:p>
          <a:endParaRPr lang="en-US"/>
        </a:p>
      </dgm:t>
    </dgm:pt>
  </dgm:ptLst>
  <dgm:cxnLst>
    <dgm:cxn modelId="{D9A13126-8A00-403B-B50C-9A0037AA4D86}" type="presOf" srcId="{725758D2-6E9C-4F11-9FA2-DFFDD600D01C}" destId="{C562D2D1-9812-4EB8-A0E7-939D8B14BB72}" srcOrd="0" destOrd="0" presId="urn:microsoft.com/office/officeart/2005/8/layout/equation2"/>
    <dgm:cxn modelId="{449E26D4-90B4-4906-B712-2DAA1B72C3F4}" type="presOf" srcId="{4D825FB7-42A3-407B-A1AD-BF10123DC6D6}" destId="{A7870805-2542-4346-8D93-25941706A353}" srcOrd="1" destOrd="0" presId="urn:microsoft.com/office/officeart/2005/8/layout/equation2"/>
    <dgm:cxn modelId="{681CA13F-11CB-4061-B3E1-D7A741FE042A}" type="presOf" srcId="{D9B0F10B-89EB-49FA-9869-E78A789AF445}" destId="{C1EBE288-EEF9-45A3-BFF4-E9A6CEC09D96}" srcOrd="0" destOrd="0" presId="urn:microsoft.com/office/officeart/2005/8/layout/equation2"/>
    <dgm:cxn modelId="{F8F7ACED-D2FB-49FF-B29F-FA70114E01AE}" type="presOf" srcId="{F1CED519-C75D-45D7-AAF6-172B489A4293}" destId="{CC72D3D4-D517-454D-8FD5-B8E330B12322}" srcOrd="0" destOrd="0" presId="urn:microsoft.com/office/officeart/2005/8/layout/equation2"/>
    <dgm:cxn modelId="{590E116A-D1A4-4E8E-B9FC-B2E8171F649B}" srcId="{F1CED519-C75D-45D7-AAF6-172B489A4293}" destId="{07F2FFC1-2094-4DF6-92A5-9F4C94D59634}" srcOrd="2" destOrd="0" parTransId="{A923CC4A-4C75-4472-9729-E9876C2C3FEB}" sibTransId="{84B8DFFE-7B6A-445A-919B-BC29E522A383}"/>
    <dgm:cxn modelId="{3E7F29AF-84E2-414B-AAAA-9037C789F822}" type="presOf" srcId="{1BE32727-CA38-4542-847B-FD00FB1DAB9A}" destId="{1A1544B3-4EFB-4E38-BA55-919EB0512C0D}" srcOrd="0" destOrd="0" presId="urn:microsoft.com/office/officeart/2005/8/layout/equation2"/>
    <dgm:cxn modelId="{D46153AA-841B-414E-B2AD-10A3A2DD50AF}" type="presOf" srcId="{4D825FB7-42A3-407B-A1AD-BF10123DC6D6}" destId="{634048BE-F1B7-4DB1-A420-24AD5EC96D8C}" srcOrd="0" destOrd="0" presId="urn:microsoft.com/office/officeart/2005/8/layout/equation2"/>
    <dgm:cxn modelId="{AFB10403-A5C0-4E33-9A16-87CED1454EC3}" srcId="{F1CED519-C75D-45D7-AAF6-172B489A4293}" destId="{D9B0F10B-89EB-49FA-9869-E78A789AF445}" srcOrd="1" destOrd="0" parTransId="{5200CC5C-644D-42AE-9DC4-B492E2FDF760}" sibTransId="{4D825FB7-42A3-407B-A1AD-BF10123DC6D6}"/>
    <dgm:cxn modelId="{7615F868-6CE2-4D18-B85E-D317655A1FD0}" type="presOf" srcId="{07F2FFC1-2094-4DF6-92A5-9F4C94D59634}" destId="{6A5AC395-53DD-4880-AB09-9D19E5CD669F}" srcOrd="0" destOrd="0" presId="urn:microsoft.com/office/officeart/2005/8/layout/equation2"/>
    <dgm:cxn modelId="{3812EC49-60CA-4F2D-8224-3034D95C3100}" srcId="{F1CED519-C75D-45D7-AAF6-172B489A4293}" destId="{1BE32727-CA38-4542-847B-FD00FB1DAB9A}" srcOrd="0" destOrd="0" parTransId="{67D682F7-469C-4744-B3F0-CAD8ACBF02A6}" sibTransId="{725758D2-6E9C-4F11-9FA2-DFFDD600D01C}"/>
    <dgm:cxn modelId="{AA6D100E-34DC-4FDA-96B0-5858F93F02EF}" type="presParOf" srcId="{CC72D3D4-D517-454D-8FD5-B8E330B12322}" destId="{E42BCAD1-1797-4887-9614-F024628BC7D9}" srcOrd="0" destOrd="0" presId="urn:microsoft.com/office/officeart/2005/8/layout/equation2"/>
    <dgm:cxn modelId="{787B1A58-DB7B-4F1F-AA7A-07C7D31569CA}" type="presParOf" srcId="{E42BCAD1-1797-4887-9614-F024628BC7D9}" destId="{1A1544B3-4EFB-4E38-BA55-919EB0512C0D}" srcOrd="0" destOrd="0" presId="urn:microsoft.com/office/officeart/2005/8/layout/equation2"/>
    <dgm:cxn modelId="{602F0578-77FF-4AFA-B21A-F4E70896E47E}" type="presParOf" srcId="{E42BCAD1-1797-4887-9614-F024628BC7D9}" destId="{C6B96B84-F4C9-434D-9019-72E221D32C41}" srcOrd="1" destOrd="0" presId="urn:microsoft.com/office/officeart/2005/8/layout/equation2"/>
    <dgm:cxn modelId="{B3874C62-EAB9-47D4-82E1-B0D1DFD3DF63}" type="presParOf" srcId="{E42BCAD1-1797-4887-9614-F024628BC7D9}" destId="{C562D2D1-9812-4EB8-A0E7-939D8B14BB72}" srcOrd="2" destOrd="0" presId="urn:microsoft.com/office/officeart/2005/8/layout/equation2"/>
    <dgm:cxn modelId="{6AA998ED-8552-487E-BAF0-51301F2692E8}" type="presParOf" srcId="{E42BCAD1-1797-4887-9614-F024628BC7D9}" destId="{69D1462F-1382-43C2-B0B5-8726035D0C31}" srcOrd="3" destOrd="0" presId="urn:microsoft.com/office/officeart/2005/8/layout/equation2"/>
    <dgm:cxn modelId="{E938B9E2-DD25-4EA5-ABD4-D0EE8B2F8C2D}" type="presParOf" srcId="{E42BCAD1-1797-4887-9614-F024628BC7D9}" destId="{C1EBE288-EEF9-45A3-BFF4-E9A6CEC09D96}" srcOrd="4" destOrd="0" presId="urn:microsoft.com/office/officeart/2005/8/layout/equation2"/>
    <dgm:cxn modelId="{5C27D19B-894E-43AD-8A58-680A4854AFCF}" type="presParOf" srcId="{CC72D3D4-D517-454D-8FD5-B8E330B12322}" destId="{634048BE-F1B7-4DB1-A420-24AD5EC96D8C}" srcOrd="1" destOrd="0" presId="urn:microsoft.com/office/officeart/2005/8/layout/equation2"/>
    <dgm:cxn modelId="{2A9A158D-A5A3-4CBF-99A7-4F568033826C}" type="presParOf" srcId="{634048BE-F1B7-4DB1-A420-24AD5EC96D8C}" destId="{A7870805-2542-4346-8D93-25941706A353}" srcOrd="0" destOrd="0" presId="urn:microsoft.com/office/officeart/2005/8/layout/equation2"/>
    <dgm:cxn modelId="{29273A8E-B64C-42AE-BB47-D3549F6F4EAF}" type="presParOf" srcId="{CC72D3D4-D517-454D-8FD5-B8E330B12322}" destId="{6A5AC395-53DD-4880-AB09-9D19E5CD669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ED519-C75D-45D7-AAF6-172B489A4293}" type="doc">
      <dgm:prSet loTypeId="urn:microsoft.com/office/officeart/2005/8/layout/equation2" loCatId="process" qsTypeId="urn:microsoft.com/office/officeart/2005/8/quickstyle/simple1" qsCatId="simple" csTypeId="urn:microsoft.com/office/officeart/2005/8/colors/colorful5" csCatId="colorful" phldr="1"/>
      <dgm:spPr/>
      <dgm:t>
        <a:bodyPr/>
        <a:lstStyle/>
        <a:p>
          <a:endParaRPr lang="en-US"/>
        </a:p>
      </dgm:t>
    </dgm:pt>
    <dgm:pt modelId="{1BE32727-CA38-4542-847B-FD00FB1DAB9A}">
      <dgm:prSet phldrT="[Text]"/>
      <dgm:spPr/>
      <dgm:t>
        <a:bodyPr/>
        <a:lstStyle/>
        <a:p>
          <a:r>
            <a:rPr lang="en-US" b="1" dirty="0" err="1" smtClean="0">
              <a:solidFill>
                <a:srgbClr val="000000"/>
              </a:solidFill>
            </a:rPr>
            <a:t>Lắng</a:t>
          </a:r>
          <a:r>
            <a:rPr lang="en-US" b="1" dirty="0" smtClean="0">
              <a:solidFill>
                <a:srgbClr val="000000"/>
              </a:solidFill>
            </a:rPr>
            <a:t> </a:t>
          </a:r>
          <a:r>
            <a:rPr lang="en-US" b="1" dirty="0" err="1" smtClean="0">
              <a:solidFill>
                <a:srgbClr val="000000"/>
              </a:solidFill>
            </a:rPr>
            <a:t>nghe</a:t>
          </a:r>
          <a:r>
            <a:rPr lang="en-US" b="1" dirty="0" smtClean="0">
              <a:solidFill>
                <a:srgbClr val="000000"/>
              </a:solidFill>
            </a:rPr>
            <a:t> </a:t>
          </a:r>
          <a:r>
            <a:rPr lang="en-US" b="1" dirty="0" err="1" smtClean="0">
              <a:solidFill>
                <a:srgbClr val="000000"/>
              </a:solidFill>
            </a:rPr>
            <a:t>lời</a:t>
          </a:r>
          <a:r>
            <a:rPr lang="en-US" b="1" dirty="0" smtClean="0">
              <a:solidFill>
                <a:srgbClr val="000000"/>
              </a:solidFill>
            </a:rPr>
            <a:t> </a:t>
          </a:r>
          <a:r>
            <a:rPr lang="en-US" b="1" dirty="0" err="1" smtClean="0">
              <a:solidFill>
                <a:srgbClr val="000000"/>
              </a:solidFill>
            </a:rPr>
            <a:t>người</a:t>
          </a:r>
          <a:r>
            <a:rPr lang="en-US" b="1" dirty="0" smtClean="0">
              <a:solidFill>
                <a:srgbClr val="000000"/>
              </a:solidFill>
            </a:rPr>
            <a:t> </a:t>
          </a:r>
          <a:r>
            <a:rPr lang="en-US" b="1" dirty="0" err="1" smtClean="0">
              <a:solidFill>
                <a:srgbClr val="000000"/>
              </a:solidFill>
            </a:rPr>
            <a:t>không</a:t>
          </a:r>
          <a:r>
            <a:rPr lang="en-US" b="1" dirty="0" smtClean="0">
              <a:solidFill>
                <a:srgbClr val="000000"/>
              </a:solidFill>
            </a:rPr>
            <a:t> am </a:t>
          </a:r>
          <a:r>
            <a:rPr lang="en-US" b="1" dirty="0" err="1" smtClean="0">
              <a:solidFill>
                <a:srgbClr val="000000"/>
              </a:solidFill>
            </a:rPr>
            <a:t>hiểu</a:t>
          </a:r>
          <a:endParaRPr lang="en-US" b="1" dirty="0">
            <a:solidFill>
              <a:srgbClr val="000000"/>
            </a:solidFill>
          </a:endParaRPr>
        </a:p>
      </dgm:t>
    </dgm:pt>
    <dgm:pt modelId="{67D682F7-469C-4744-B3F0-CAD8ACBF02A6}" type="parTrans" cxnId="{3812EC49-60CA-4F2D-8224-3034D95C3100}">
      <dgm:prSet/>
      <dgm:spPr/>
      <dgm:t>
        <a:bodyPr/>
        <a:lstStyle/>
        <a:p>
          <a:endParaRPr lang="en-US" b="1">
            <a:solidFill>
              <a:srgbClr val="000000"/>
            </a:solidFill>
          </a:endParaRPr>
        </a:p>
      </dgm:t>
    </dgm:pt>
    <dgm:pt modelId="{725758D2-6E9C-4F11-9FA2-DFFDD600D01C}" type="sibTrans" cxnId="{3812EC49-60CA-4F2D-8224-3034D95C3100}">
      <dgm:prSet/>
      <dgm:spPr/>
      <dgm:t>
        <a:bodyPr/>
        <a:lstStyle/>
        <a:p>
          <a:endParaRPr lang="en-US" b="1">
            <a:solidFill>
              <a:srgbClr val="000000"/>
            </a:solidFill>
          </a:endParaRPr>
        </a:p>
      </dgm:t>
    </dgm:pt>
    <dgm:pt modelId="{D9B0F10B-89EB-49FA-9869-E78A789AF445}">
      <dgm:prSet phldrT="[Text]"/>
      <dgm:spPr/>
      <dgm:t>
        <a:bodyPr/>
        <a:lstStyle/>
        <a:p>
          <a:r>
            <a:rPr lang="en-US" b="1" dirty="0" err="1" smtClean="0">
              <a:solidFill>
                <a:srgbClr val="000000"/>
              </a:solidFill>
            </a:rPr>
            <a:t>Hiểu</a:t>
          </a:r>
          <a:r>
            <a:rPr lang="en-US" b="1" dirty="0" smtClean="0">
              <a:solidFill>
                <a:srgbClr val="000000"/>
              </a:solidFill>
            </a:rPr>
            <a:t> </a:t>
          </a:r>
          <a:r>
            <a:rPr lang="en-US" b="1" dirty="0" err="1" smtClean="0">
              <a:solidFill>
                <a:srgbClr val="000000"/>
              </a:solidFill>
            </a:rPr>
            <a:t>biết</a:t>
          </a:r>
          <a:r>
            <a:rPr lang="en-US" b="1" dirty="0" smtClean="0">
              <a:solidFill>
                <a:srgbClr val="000000"/>
              </a:solidFill>
            </a:rPr>
            <a:t> </a:t>
          </a:r>
          <a:r>
            <a:rPr lang="en-US" b="1" dirty="0" err="1" smtClean="0">
              <a:solidFill>
                <a:srgbClr val="000000"/>
              </a:solidFill>
            </a:rPr>
            <a:t>của</a:t>
          </a:r>
          <a:r>
            <a:rPr lang="en-US" b="1" dirty="0" smtClean="0">
              <a:solidFill>
                <a:srgbClr val="000000"/>
              </a:solidFill>
            </a:rPr>
            <a:t> </a:t>
          </a:r>
          <a:r>
            <a:rPr lang="en-US" b="1" dirty="0" err="1" smtClean="0">
              <a:solidFill>
                <a:srgbClr val="000000"/>
              </a:solidFill>
            </a:rPr>
            <a:t>Edixon</a:t>
          </a:r>
          <a:r>
            <a:rPr lang="en-US" b="1" dirty="0" smtClean="0">
              <a:solidFill>
                <a:srgbClr val="000000"/>
              </a:solidFill>
            </a:rPr>
            <a:t> </a:t>
          </a:r>
          <a:r>
            <a:rPr lang="en-US" b="1" dirty="0" err="1" smtClean="0">
              <a:solidFill>
                <a:srgbClr val="000000"/>
              </a:solidFill>
            </a:rPr>
            <a:t>về</a:t>
          </a:r>
          <a:r>
            <a:rPr lang="en-US" b="1" dirty="0" smtClean="0">
              <a:solidFill>
                <a:srgbClr val="000000"/>
              </a:solidFill>
            </a:rPr>
            <a:t> </a:t>
          </a:r>
          <a:r>
            <a:rPr lang="en-US" b="1" dirty="0" err="1" smtClean="0">
              <a:solidFill>
                <a:srgbClr val="000000"/>
              </a:solidFill>
            </a:rPr>
            <a:t>vật</a:t>
          </a:r>
          <a:r>
            <a:rPr lang="en-US" b="1" dirty="0" smtClean="0">
              <a:solidFill>
                <a:srgbClr val="000000"/>
              </a:solidFill>
            </a:rPr>
            <a:t> </a:t>
          </a:r>
          <a:r>
            <a:rPr lang="en-US" b="1" dirty="0" err="1" smtClean="0">
              <a:solidFill>
                <a:srgbClr val="000000"/>
              </a:solidFill>
            </a:rPr>
            <a:t>lý</a:t>
          </a:r>
          <a:r>
            <a:rPr lang="en-US" b="1" dirty="0" smtClean="0">
              <a:solidFill>
                <a:srgbClr val="000000"/>
              </a:solidFill>
            </a:rPr>
            <a:t> </a:t>
          </a:r>
          <a:r>
            <a:rPr lang="en-US" b="1" dirty="0" err="1" smtClean="0">
              <a:solidFill>
                <a:srgbClr val="000000"/>
              </a:solidFill>
            </a:rPr>
            <a:t>điện</a:t>
          </a:r>
          <a:r>
            <a:rPr lang="en-US" b="1" dirty="0" smtClean="0">
              <a:solidFill>
                <a:srgbClr val="000000"/>
              </a:solidFill>
            </a:rPr>
            <a:t>, </a:t>
          </a:r>
          <a:r>
            <a:rPr lang="en-US" b="1" dirty="0" err="1" smtClean="0">
              <a:solidFill>
                <a:srgbClr val="000000"/>
              </a:solidFill>
            </a:rPr>
            <a:t>cơ</a:t>
          </a:r>
          <a:r>
            <a:rPr lang="en-US" b="1" dirty="0" smtClean="0">
              <a:solidFill>
                <a:srgbClr val="000000"/>
              </a:solidFill>
            </a:rPr>
            <a:t> </a:t>
          </a:r>
          <a:r>
            <a:rPr lang="en-US" b="1" dirty="0" err="1" smtClean="0">
              <a:solidFill>
                <a:srgbClr val="000000"/>
              </a:solidFill>
            </a:rPr>
            <a:t>học</a:t>
          </a:r>
          <a:r>
            <a:rPr lang="en-US" b="1" dirty="0" smtClean="0">
              <a:solidFill>
                <a:srgbClr val="000000"/>
              </a:solidFill>
            </a:rPr>
            <a:t>, </a:t>
          </a:r>
          <a:r>
            <a:rPr lang="en-US" b="1" dirty="0" err="1" smtClean="0">
              <a:solidFill>
                <a:srgbClr val="000000"/>
              </a:solidFill>
            </a:rPr>
            <a:t>điện</a:t>
          </a:r>
          <a:r>
            <a:rPr lang="en-US" b="1" dirty="0" smtClean="0">
              <a:solidFill>
                <a:srgbClr val="000000"/>
              </a:solidFill>
            </a:rPr>
            <a:t> </a:t>
          </a:r>
          <a:r>
            <a:rPr lang="en-US" b="1" dirty="0" err="1" smtClean="0">
              <a:solidFill>
                <a:srgbClr val="000000"/>
              </a:solidFill>
            </a:rPr>
            <a:t>tử</a:t>
          </a:r>
          <a:r>
            <a:rPr lang="en-US" b="1" dirty="0" smtClean="0">
              <a:solidFill>
                <a:srgbClr val="000000"/>
              </a:solidFill>
            </a:rPr>
            <a:t>..</a:t>
          </a:r>
          <a:endParaRPr lang="en-US" b="1" dirty="0">
            <a:solidFill>
              <a:srgbClr val="000000"/>
            </a:solidFill>
          </a:endParaRPr>
        </a:p>
      </dgm:t>
    </dgm:pt>
    <dgm:pt modelId="{5200CC5C-644D-42AE-9DC4-B492E2FDF760}" type="parTrans" cxnId="{AFB10403-A5C0-4E33-9A16-87CED1454EC3}">
      <dgm:prSet/>
      <dgm:spPr/>
      <dgm:t>
        <a:bodyPr/>
        <a:lstStyle/>
        <a:p>
          <a:endParaRPr lang="en-US" b="1">
            <a:solidFill>
              <a:srgbClr val="000000"/>
            </a:solidFill>
          </a:endParaRPr>
        </a:p>
      </dgm:t>
    </dgm:pt>
    <dgm:pt modelId="{4D825FB7-42A3-407B-A1AD-BF10123DC6D6}" type="sibTrans" cxnId="{AFB10403-A5C0-4E33-9A16-87CED1454EC3}">
      <dgm:prSet/>
      <dgm:spPr/>
      <dgm:t>
        <a:bodyPr/>
        <a:lstStyle/>
        <a:p>
          <a:endParaRPr lang="en-US" b="1">
            <a:solidFill>
              <a:srgbClr val="000000"/>
            </a:solidFill>
          </a:endParaRPr>
        </a:p>
      </dgm:t>
    </dgm:pt>
    <dgm:pt modelId="{07F2FFC1-2094-4DF6-92A5-9F4C94D59634}">
      <dgm:prSet phldrT="[Text]"/>
      <dgm:spPr/>
      <dgm:t>
        <a:bodyPr/>
        <a:lstStyle/>
        <a:p>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n/c </a:t>
          </a:r>
          <a:r>
            <a:rPr lang="en-US" b="1" dirty="0" err="1" smtClean="0">
              <a:solidFill>
                <a:srgbClr val="000000"/>
              </a:solidFill>
            </a:rPr>
            <a:t>về</a:t>
          </a:r>
          <a:r>
            <a:rPr lang="en-US" b="1" dirty="0" smtClean="0">
              <a:solidFill>
                <a:srgbClr val="000000"/>
              </a:solidFill>
            </a:rPr>
            <a:t> </a:t>
          </a:r>
          <a:r>
            <a:rPr lang="en-US" b="1" dirty="0" err="1" smtClean="0">
              <a:solidFill>
                <a:srgbClr val="000000"/>
              </a:solidFill>
            </a:rPr>
            <a:t>sáng</a:t>
          </a:r>
          <a:r>
            <a:rPr lang="en-US" b="1" dirty="0" smtClean="0">
              <a:solidFill>
                <a:srgbClr val="000000"/>
              </a:solidFill>
            </a:rPr>
            <a:t> </a:t>
          </a:r>
          <a:r>
            <a:rPr lang="en-US" b="1" dirty="0" err="1" smtClean="0">
              <a:solidFill>
                <a:srgbClr val="000000"/>
              </a:solidFill>
            </a:rPr>
            <a:t>chế</a:t>
          </a:r>
          <a:r>
            <a:rPr lang="en-US" b="1" dirty="0" smtClean="0">
              <a:solidFill>
                <a:srgbClr val="000000"/>
              </a:solidFill>
            </a:rPr>
            <a:t> </a:t>
          </a:r>
          <a:r>
            <a:rPr lang="en-US" b="1" dirty="0" err="1" smtClean="0">
              <a:solidFill>
                <a:srgbClr val="000000"/>
              </a:solidFill>
            </a:rPr>
            <a:t>xe</a:t>
          </a:r>
          <a:r>
            <a:rPr lang="en-US" b="1" dirty="0" smtClean="0">
              <a:solidFill>
                <a:srgbClr val="000000"/>
              </a:solidFill>
            </a:rPr>
            <a:t> </a:t>
          </a:r>
          <a:r>
            <a:rPr lang="en-US" b="1" dirty="0" err="1" smtClean="0">
              <a:solidFill>
                <a:srgbClr val="000000"/>
              </a:solidFill>
            </a:rPr>
            <a:t>chạy</a:t>
          </a:r>
          <a:r>
            <a:rPr lang="en-US" b="1" dirty="0" smtClean="0">
              <a:solidFill>
                <a:srgbClr val="000000"/>
              </a:solidFill>
            </a:rPr>
            <a:t> </a:t>
          </a:r>
          <a:r>
            <a:rPr lang="en-US" b="1" dirty="0" err="1" smtClean="0">
              <a:solidFill>
                <a:srgbClr val="000000"/>
              </a:solidFill>
            </a:rPr>
            <a:t>bằng</a:t>
          </a:r>
          <a:r>
            <a:rPr lang="en-US" b="1" dirty="0" smtClean="0">
              <a:solidFill>
                <a:srgbClr val="000000"/>
              </a:solidFill>
            </a:rPr>
            <a:t> </a:t>
          </a:r>
          <a:r>
            <a:rPr lang="en-US" b="1" dirty="0" err="1" smtClean="0">
              <a:solidFill>
                <a:srgbClr val="000000"/>
              </a:solidFill>
            </a:rPr>
            <a:t>điện</a:t>
          </a:r>
          <a:endParaRPr lang="en-US" b="1" dirty="0">
            <a:solidFill>
              <a:srgbClr val="000000"/>
            </a:solidFill>
          </a:endParaRPr>
        </a:p>
      </dgm:t>
    </dgm:pt>
    <dgm:pt modelId="{A923CC4A-4C75-4472-9729-E9876C2C3FEB}" type="parTrans" cxnId="{590E116A-D1A4-4E8E-B9FC-B2E8171F649B}">
      <dgm:prSet/>
      <dgm:spPr/>
      <dgm:t>
        <a:bodyPr/>
        <a:lstStyle/>
        <a:p>
          <a:endParaRPr lang="en-US" b="1">
            <a:solidFill>
              <a:srgbClr val="000000"/>
            </a:solidFill>
          </a:endParaRPr>
        </a:p>
      </dgm:t>
    </dgm:pt>
    <dgm:pt modelId="{84B8DFFE-7B6A-445A-919B-BC29E522A383}" type="sibTrans" cxnId="{590E116A-D1A4-4E8E-B9FC-B2E8171F649B}">
      <dgm:prSet/>
      <dgm:spPr/>
      <dgm:t>
        <a:bodyPr/>
        <a:lstStyle/>
        <a:p>
          <a:endParaRPr lang="en-US" b="1">
            <a:solidFill>
              <a:srgbClr val="000000"/>
            </a:solidFill>
          </a:endParaRPr>
        </a:p>
      </dgm:t>
    </dgm:pt>
    <dgm:pt modelId="{CC72D3D4-D517-454D-8FD5-B8E330B12322}" type="pres">
      <dgm:prSet presAssocID="{F1CED519-C75D-45D7-AAF6-172B489A4293}" presName="Name0" presStyleCnt="0">
        <dgm:presLayoutVars>
          <dgm:dir/>
          <dgm:resizeHandles val="exact"/>
        </dgm:presLayoutVars>
      </dgm:prSet>
      <dgm:spPr/>
      <dgm:t>
        <a:bodyPr/>
        <a:lstStyle/>
        <a:p>
          <a:endParaRPr lang="en-US"/>
        </a:p>
      </dgm:t>
    </dgm:pt>
    <dgm:pt modelId="{E42BCAD1-1797-4887-9614-F024628BC7D9}" type="pres">
      <dgm:prSet presAssocID="{F1CED519-C75D-45D7-AAF6-172B489A4293}" presName="vNodes" presStyleCnt="0"/>
      <dgm:spPr/>
    </dgm:pt>
    <dgm:pt modelId="{1A1544B3-4EFB-4E38-BA55-919EB0512C0D}" type="pres">
      <dgm:prSet presAssocID="{1BE32727-CA38-4542-847B-FD00FB1DAB9A}" presName="node" presStyleLbl="node1" presStyleIdx="0" presStyleCnt="3">
        <dgm:presLayoutVars>
          <dgm:bulletEnabled val="1"/>
        </dgm:presLayoutVars>
      </dgm:prSet>
      <dgm:spPr/>
      <dgm:t>
        <a:bodyPr/>
        <a:lstStyle/>
        <a:p>
          <a:endParaRPr lang="en-US"/>
        </a:p>
      </dgm:t>
    </dgm:pt>
    <dgm:pt modelId="{C6B96B84-F4C9-434D-9019-72E221D32C41}" type="pres">
      <dgm:prSet presAssocID="{725758D2-6E9C-4F11-9FA2-DFFDD600D01C}" presName="spacerT" presStyleCnt="0"/>
      <dgm:spPr/>
    </dgm:pt>
    <dgm:pt modelId="{C562D2D1-9812-4EB8-A0E7-939D8B14BB72}" type="pres">
      <dgm:prSet presAssocID="{725758D2-6E9C-4F11-9FA2-DFFDD600D01C}" presName="sibTrans" presStyleLbl="sibTrans2D1" presStyleIdx="0" presStyleCnt="2"/>
      <dgm:spPr/>
      <dgm:t>
        <a:bodyPr/>
        <a:lstStyle/>
        <a:p>
          <a:endParaRPr lang="en-US"/>
        </a:p>
      </dgm:t>
    </dgm:pt>
    <dgm:pt modelId="{69D1462F-1382-43C2-B0B5-8726035D0C31}" type="pres">
      <dgm:prSet presAssocID="{725758D2-6E9C-4F11-9FA2-DFFDD600D01C}" presName="spacerB" presStyleCnt="0"/>
      <dgm:spPr/>
    </dgm:pt>
    <dgm:pt modelId="{C1EBE288-EEF9-45A3-BFF4-E9A6CEC09D96}" type="pres">
      <dgm:prSet presAssocID="{D9B0F10B-89EB-49FA-9869-E78A789AF445}" presName="node" presStyleLbl="node1" presStyleIdx="1" presStyleCnt="3">
        <dgm:presLayoutVars>
          <dgm:bulletEnabled val="1"/>
        </dgm:presLayoutVars>
      </dgm:prSet>
      <dgm:spPr/>
      <dgm:t>
        <a:bodyPr/>
        <a:lstStyle/>
        <a:p>
          <a:endParaRPr lang="en-US"/>
        </a:p>
      </dgm:t>
    </dgm:pt>
    <dgm:pt modelId="{634048BE-F1B7-4DB1-A420-24AD5EC96D8C}" type="pres">
      <dgm:prSet presAssocID="{F1CED519-C75D-45D7-AAF6-172B489A4293}" presName="sibTransLast" presStyleLbl="sibTrans2D1" presStyleIdx="1" presStyleCnt="2"/>
      <dgm:spPr/>
      <dgm:t>
        <a:bodyPr/>
        <a:lstStyle/>
        <a:p>
          <a:endParaRPr lang="en-US"/>
        </a:p>
      </dgm:t>
    </dgm:pt>
    <dgm:pt modelId="{A7870805-2542-4346-8D93-25941706A353}" type="pres">
      <dgm:prSet presAssocID="{F1CED519-C75D-45D7-AAF6-172B489A4293}" presName="connectorText" presStyleLbl="sibTrans2D1" presStyleIdx="1" presStyleCnt="2"/>
      <dgm:spPr/>
      <dgm:t>
        <a:bodyPr/>
        <a:lstStyle/>
        <a:p>
          <a:endParaRPr lang="en-US"/>
        </a:p>
      </dgm:t>
    </dgm:pt>
    <dgm:pt modelId="{6A5AC395-53DD-4880-AB09-9D19E5CD669F}" type="pres">
      <dgm:prSet presAssocID="{F1CED519-C75D-45D7-AAF6-172B489A4293}" presName="lastNode" presStyleLbl="node1" presStyleIdx="2" presStyleCnt="3" custScaleX="84287" custScaleY="81449">
        <dgm:presLayoutVars>
          <dgm:bulletEnabled val="1"/>
        </dgm:presLayoutVars>
      </dgm:prSet>
      <dgm:spPr/>
      <dgm:t>
        <a:bodyPr/>
        <a:lstStyle/>
        <a:p>
          <a:endParaRPr lang="en-US"/>
        </a:p>
      </dgm:t>
    </dgm:pt>
  </dgm:ptLst>
  <dgm:cxnLst>
    <dgm:cxn modelId="{78C98D61-1625-482C-A12F-E982AECE781F}" type="presOf" srcId="{D9B0F10B-89EB-49FA-9869-E78A789AF445}" destId="{C1EBE288-EEF9-45A3-BFF4-E9A6CEC09D96}" srcOrd="0" destOrd="0" presId="urn:microsoft.com/office/officeart/2005/8/layout/equation2"/>
    <dgm:cxn modelId="{590E116A-D1A4-4E8E-B9FC-B2E8171F649B}" srcId="{F1CED519-C75D-45D7-AAF6-172B489A4293}" destId="{07F2FFC1-2094-4DF6-92A5-9F4C94D59634}" srcOrd="2" destOrd="0" parTransId="{A923CC4A-4C75-4472-9729-E9876C2C3FEB}" sibTransId="{84B8DFFE-7B6A-445A-919B-BC29E522A383}"/>
    <dgm:cxn modelId="{C7E81D21-350F-4B1F-870D-D1C95F71AB61}" type="presOf" srcId="{1BE32727-CA38-4542-847B-FD00FB1DAB9A}" destId="{1A1544B3-4EFB-4E38-BA55-919EB0512C0D}" srcOrd="0" destOrd="0" presId="urn:microsoft.com/office/officeart/2005/8/layout/equation2"/>
    <dgm:cxn modelId="{A56936D7-A517-4D03-8251-1FCC8100FAD3}" type="presOf" srcId="{725758D2-6E9C-4F11-9FA2-DFFDD600D01C}" destId="{C562D2D1-9812-4EB8-A0E7-939D8B14BB72}" srcOrd="0" destOrd="0" presId="urn:microsoft.com/office/officeart/2005/8/layout/equation2"/>
    <dgm:cxn modelId="{5F41A1FE-B8AE-4396-A6B3-CA6B11B7DFCB}" type="presOf" srcId="{F1CED519-C75D-45D7-AAF6-172B489A4293}" destId="{CC72D3D4-D517-454D-8FD5-B8E330B12322}" srcOrd="0" destOrd="0" presId="urn:microsoft.com/office/officeart/2005/8/layout/equation2"/>
    <dgm:cxn modelId="{BE9CEBA2-958C-4254-8061-744347FF0230}" type="presOf" srcId="{07F2FFC1-2094-4DF6-92A5-9F4C94D59634}" destId="{6A5AC395-53DD-4880-AB09-9D19E5CD669F}" srcOrd="0" destOrd="0" presId="urn:microsoft.com/office/officeart/2005/8/layout/equation2"/>
    <dgm:cxn modelId="{AFB10403-A5C0-4E33-9A16-87CED1454EC3}" srcId="{F1CED519-C75D-45D7-AAF6-172B489A4293}" destId="{D9B0F10B-89EB-49FA-9869-E78A789AF445}" srcOrd="1" destOrd="0" parTransId="{5200CC5C-644D-42AE-9DC4-B492E2FDF760}" sibTransId="{4D825FB7-42A3-407B-A1AD-BF10123DC6D6}"/>
    <dgm:cxn modelId="{DCE91843-7EAD-4F96-8B17-6B1F29E4BC5B}" type="presOf" srcId="{4D825FB7-42A3-407B-A1AD-BF10123DC6D6}" destId="{A7870805-2542-4346-8D93-25941706A353}" srcOrd="1" destOrd="0" presId="urn:microsoft.com/office/officeart/2005/8/layout/equation2"/>
    <dgm:cxn modelId="{A45548E6-0A34-40E7-AC4B-8E0DDC49A1BD}" type="presOf" srcId="{4D825FB7-42A3-407B-A1AD-BF10123DC6D6}" destId="{634048BE-F1B7-4DB1-A420-24AD5EC96D8C}" srcOrd="0" destOrd="0" presId="urn:microsoft.com/office/officeart/2005/8/layout/equation2"/>
    <dgm:cxn modelId="{3812EC49-60CA-4F2D-8224-3034D95C3100}" srcId="{F1CED519-C75D-45D7-AAF6-172B489A4293}" destId="{1BE32727-CA38-4542-847B-FD00FB1DAB9A}" srcOrd="0" destOrd="0" parTransId="{67D682F7-469C-4744-B3F0-CAD8ACBF02A6}" sibTransId="{725758D2-6E9C-4F11-9FA2-DFFDD600D01C}"/>
    <dgm:cxn modelId="{D4920BAA-76E6-4804-9D5A-1AC0CBAED507}" type="presParOf" srcId="{CC72D3D4-D517-454D-8FD5-B8E330B12322}" destId="{E42BCAD1-1797-4887-9614-F024628BC7D9}" srcOrd="0" destOrd="0" presId="urn:microsoft.com/office/officeart/2005/8/layout/equation2"/>
    <dgm:cxn modelId="{85BFBD13-2458-4590-A58B-FE73637021F9}" type="presParOf" srcId="{E42BCAD1-1797-4887-9614-F024628BC7D9}" destId="{1A1544B3-4EFB-4E38-BA55-919EB0512C0D}" srcOrd="0" destOrd="0" presId="urn:microsoft.com/office/officeart/2005/8/layout/equation2"/>
    <dgm:cxn modelId="{269031D8-000E-40BD-A81F-0E56CE7031BE}" type="presParOf" srcId="{E42BCAD1-1797-4887-9614-F024628BC7D9}" destId="{C6B96B84-F4C9-434D-9019-72E221D32C41}" srcOrd="1" destOrd="0" presId="urn:microsoft.com/office/officeart/2005/8/layout/equation2"/>
    <dgm:cxn modelId="{396DF77B-4E7E-4F02-A36C-A325C8043B16}" type="presParOf" srcId="{E42BCAD1-1797-4887-9614-F024628BC7D9}" destId="{C562D2D1-9812-4EB8-A0E7-939D8B14BB72}" srcOrd="2" destOrd="0" presId="urn:microsoft.com/office/officeart/2005/8/layout/equation2"/>
    <dgm:cxn modelId="{F40201A2-B534-47C6-ABEE-28D71A111668}" type="presParOf" srcId="{E42BCAD1-1797-4887-9614-F024628BC7D9}" destId="{69D1462F-1382-43C2-B0B5-8726035D0C31}" srcOrd="3" destOrd="0" presId="urn:microsoft.com/office/officeart/2005/8/layout/equation2"/>
    <dgm:cxn modelId="{68019E16-29AD-4742-BC17-DB1CFE88E398}" type="presParOf" srcId="{E42BCAD1-1797-4887-9614-F024628BC7D9}" destId="{C1EBE288-EEF9-45A3-BFF4-E9A6CEC09D96}" srcOrd="4" destOrd="0" presId="urn:microsoft.com/office/officeart/2005/8/layout/equation2"/>
    <dgm:cxn modelId="{95524AB7-FE1A-4221-8A82-BA6DF1F21B29}" type="presParOf" srcId="{CC72D3D4-D517-454D-8FD5-B8E330B12322}" destId="{634048BE-F1B7-4DB1-A420-24AD5EC96D8C}" srcOrd="1" destOrd="0" presId="urn:microsoft.com/office/officeart/2005/8/layout/equation2"/>
    <dgm:cxn modelId="{51E79B4F-2544-4C57-8545-397616CFBD5D}" type="presParOf" srcId="{634048BE-F1B7-4DB1-A420-24AD5EC96D8C}" destId="{A7870805-2542-4346-8D93-25941706A353}" srcOrd="0" destOrd="0" presId="urn:microsoft.com/office/officeart/2005/8/layout/equation2"/>
    <dgm:cxn modelId="{0C2697AA-AED3-4F92-A258-4502ECE7E950}" type="presParOf" srcId="{CC72D3D4-D517-454D-8FD5-B8E330B12322}" destId="{6A5AC395-53DD-4880-AB09-9D19E5CD669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CED519-C75D-45D7-AAF6-172B489A4293}" type="doc">
      <dgm:prSet loTypeId="urn:microsoft.com/office/officeart/2005/8/layout/equation2" loCatId="process" qsTypeId="urn:microsoft.com/office/officeart/2005/8/quickstyle/simple1" qsCatId="simple" csTypeId="urn:microsoft.com/office/officeart/2005/8/colors/colorful5" csCatId="colorful" phldr="1"/>
      <dgm:spPr/>
      <dgm:t>
        <a:bodyPr/>
        <a:lstStyle/>
        <a:p>
          <a:endParaRPr lang="en-US"/>
        </a:p>
      </dgm:t>
    </dgm:pt>
    <dgm:pt modelId="{1BE32727-CA38-4542-847B-FD00FB1DAB9A}">
      <dgm:prSet phldrT="[Text]"/>
      <dgm:spPr/>
      <dgm:t>
        <a:bodyPr/>
        <a:lstStyle/>
        <a:p>
          <a:r>
            <a:rPr lang="en-US" b="1" dirty="0" err="1" smtClean="0">
              <a:solidFill>
                <a:srgbClr val="000000"/>
              </a:solidFill>
            </a:rPr>
            <a:t>Nhận</a:t>
          </a:r>
          <a:r>
            <a:rPr lang="en-US" b="1" dirty="0" smtClean="0">
              <a:solidFill>
                <a:srgbClr val="000000"/>
              </a:solidFill>
            </a:rPr>
            <a:t> </a:t>
          </a:r>
          <a:r>
            <a:rPr lang="en-US" b="1" dirty="0" err="1" smtClean="0">
              <a:solidFill>
                <a:srgbClr val="000000"/>
              </a:solidFill>
            </a:rPr>
            <a:t>dạng</a:t>
          </a:r>
          <a:r>
            <a:rPr lang="en-US" b="1" dirty="0" smtClean="0">
              <a:solidFill>
                <a:srgbClr val="000000"/>
              </a:solidFill>
            </a:rPr>
            <a:t> </a:t>
          </a:r>
          <a:r>
            <a:rPr lang="en-US" b="1" dirty="0" err="1" smtClean="0">
              <a:solidFill>
                <a:srgbClr val="000000"/>
              </a:solidFill>
            </a:rPr>
            <a:t>vướng</a:t>
          </a:r>
          <a:r>
            <a:rPr lang="en-US" b="1" dirty="0" smtClean="0">
              <a:solidFill>
                <a:srgbClr val="000000"/>
              </a:solidFill>
            </a:rPr>
            <a:t> </a:t>
          </a:r>
          <a:r>
            <a:rPr lang="en-US" b="1" dirty="0" err="1" smtClean="0">
              <a:solidFill>
                <a:srgbClr val="000000"/>
              </a:solidFill>
            </a:rPr>
            <a:t>mắc</a:t>
          </a:r>
          <a:r>
            <a:rPr lang="en-US" b="1" dirty="0" smtClean="0">
              <a:solidFill>
                <a:srgbClr val="000000"/>
              </a:solidFill>
            </a:rPr>
            <a:t> </a:t>
          </a:r>
          <a:r>
            <a:rPr lang="en-US" b="1" dirty="0" err="1" smtClean="0">
              <a:solidFill>
                <a:srgbClr val="000000"/>
              </a:solidFill>
            </a:rPr>
            <a:t>trong</a:t>
          </a:r>
          <a:r>
            <a:rPr lang="en-US" b="1" dirty="0" smtClean="0">
              <a:solidFill>
                <a:srgbClr val="000000"/>
              </a:solidFill>
            </a:rPr>
            <a:t> </a:t>
          </a:r>
          <a:r>
            <a:rPr lang="en-US" b="1" dirty="0" err="1" smtClean="0">
              <a:solidFill>
                <a:srgbClr val="000000"/>
              </a:solidFill>
            </a:rPr>
            <a:t>các</a:t>
          </a:r>
          <a:r>
            <a:rPr lang="en-US" b="1" dirty="0" smtClean="0">
              <a:solidFill>
                <a:srgbClr val="000000"/>
              </a:solidFill>
            </a:rPr>
            <a:t> </a:t>
          </a:r>
          <a:r>
            <a:rPr lang="en-US" b="1" dirty="0" err="1" smtClean="0">
              <a:solidFill>
                <a:srgbClr val="000000"/>
              </a:solidFill>
            </a:rPr>
            <a:t>hoạt</a:t>
          </a:r>
          <a:r>
            <a:rPr lang="en-US" b="1" dirty="0" smtClean="0">
              <a:solidFill>
                <a:srgbClr val="000000"/>
              </a:solidFill>
            </a:rPr>
            <a:t> </a:t>
          </a:r>
          <a:r>
            <a:rPr lang="en-US" b="1" dirty="0" err="1" smtClean="0">
              <a:solidFill>
                <a:srgbClr val="000000"/>
              </a:solidFill>
            </a:rPr>
            <a:t>động</a:t>
          </a:r>
          <a:r>
            <a:rPr lang="en-US" b="1" dirty="0" smtClean="0">
              <a:solidFill>
                <a:srgbClr val="000000"/>
              </a:solidFill>
            </a:rPr>
            <a:t> </a:t>
          </a:r>
          <a:r>
            <a:rPr lang="en-US" b="1" dirty="0" err="1" smtClean="0">
              <a:solidFill>
                <a:srgbClr val="000000"/>
              </a:solidFill>
            </a:rPr>
            <a:t>thực</a:t>
          </a:r>
          <a:r>
            <a:rPr lang="en-US" b="1" dirty="0" smtClean="0">
              <a:solidFill>
                <a:srgbClr val="000000"/>
              </a:solidFill>
            </a:rPr>
            <a:t> </a:t>
          </a:r>
          <a:r>
            <a:rPr lang="en-US" b="1" dirty="0" err="1" smtClean="0">
              <a:solidFill>
                <a:srgbClr val="000000"/>
              </a:solidFill>
            </a:rPr>
            <a:t>tiễn</a:t>
          </a:r>
          <a:endParaRPr lang="en-US" b="1" dirty="0">
            <a:solidFill>
              <a:srgbClr val="000000"/>
            </a:solidFill>
          </a:endParaRPr>
        </a:p>
      </dgm:t>
    </dgm:pt>
    <dgm:pt modelId="{67D682F7-469C-4744-B3F0-CAD8ACBF02A6}" type="parTrans" cxnId="{3812EC49-60CA-4F2D-8224-3034D95C3100}">
      <dgm:prSet/>
      <dgm:spPr/>
      <dgm:t>
        <a:bodyPr/>
        <a:lstStyle/>
        <a:p>
          <a:endParaRPr lang="en-US" b="1">
            <a:solidFill>
              <a:srgbClr val="000000"/>
            </a:solidFill>
          </a:endParaRPr>
        </a:p>
      </dgm:t>
    </dgm:pt>
    <dgm:pt modelId="{725758D2-6E9C-4F11-9FA2-DFFDD600D01C}" type="sibTrans" cxnId="{3812EC49-60CA-4F2D-8224-3034D95C3100}">
      <dgm:prSet/>
      <dgm:spPr/>
      <dgm:t>
        <a:bodyPr/>
        <a:lstStyle/>
        <a:p>
          <a:endParaRPr lang="en-US" b="1">
            <a:solidFill>
              <a:srgbClr val="000000"/>
            </a:solidFill>
          </a:endParaRPr>
        </a:p>
      </dgm:t>
    </dgm:pt>
    <dgm:pt modelId="{D9B0F10B-89EB-49FA-9869-E78A789AF445}">
      <dgm:prSet phldrT="[Text]"/>
      <dgm:spPr/>
      <dgm:t>
        <a:bodyPr/>
        <a:lstStyle/>
        <a:p>
          <a:r>
            <a:rPr lang="en-US" b="1" dirty="0" err="1" smtClean="0">
              <a:solidFill>
                <a:srgbClr val="000000"/>
              </a:solidFill>
            </a:rPr>
            <a:t>Hiểu</a:t>
          </a:r>
          <a:r>
            <a:rPr lang="en-US" b="1" dirty="0" smtClean="0">
              <a:solidFill>
                <a:srgbClr val="000000"/>
              </a:solidFill>
            </a:rPr>
            <a:t> </a:t>
          </a:r>
          <a:r>
            <a:rPr lang="en-US" b="1" dirty="0" err="1" smtClean="0">
              <a:solidFill>
                <a:srgbClr val="000000"/>
              </a:solidFill>
            </a:rPr>
            <a:t>biết</a:t>
          </a:r>
          <a:r>
            <a:rPr lang="en-US" b="1" dirty="0" smtClean="0">
              <a:solidFill>
                <a:srgbClr val="000000"/>
              </a:solidFill>
            </a:rPr>
            <a:t> </a:t>
          </a:r>
          <a:r>
            <a:rPr lang="en-US" b="1" dirty="0" err="1" smtClean="0">
              <a:solidFill>
                <a:srgbClr val="000000"/>
              </a:solidFill>
            </a:rPr>
            <a:t>nền</a:t>
          </a:r>
          <a:r>
            <a:rPr lang="en-US" b="1" dirty="0" smtClean="0">
              <a:solidFill>
                <a:srgbClr val="000000"/>
              </a:solidFill>
            </a:rPr>
            <a:t> </a:t>
          </a:r>
          <a:r>
            <a:rPr lang="en-US" b="1" dirty="0" err="1" smtClean="0">
              <a:solidFill>
                <a:srgbClr val="000000"/>
              </a:solidFill>
            </a:rPr>
            <a:t>tảng</a:t>
          </a:r>
          <a:r>
            <a:rPr lang="en-US" b="1" dirty="0" smtClean="0">
              <a:solidFill>
                <a:srgbClr val="000000"/>
              </a:solidFill>
            </a:rPr>
            <a:t> </a:t>
          </a:r>
          <a:r>
            <a:rPr lang="en-US" b="1" dirty="0" err="1" smtClean="0">
              <a:solidFill>
                <a:srgbClr val="000000"/>
              </a:solidFill>
            </a:rPr>
            <a:t>về</a:t>
          </a:r>
          <a:r>
            <a:rPr lang="en-US" b="1" dirty="0" smtClean="0">
              <a:solidFill>
                <a:srgbClr val="000000"/>
              </a:solidFill>
            </a:rPr>
            <a:t> </a:t>
          </a:r>
          <a:r>
            <a:rPr lang="en-US" b="1" dirty="0" err="1" smtClean="0">
              <a:solidFill>
                <a:srgbClr val="000000"/>
              </a:solidFill>
            </a:rPr>
            <a:t>phát</a:t>
          </a:r>
          <a:r>
            <a:rPr lang="en-US" b="1" dirty="0" smtClean="0">
              <a:solidFill>
                <a:srgbClr val="000000"/>
              </a:solidFill>
            </a:rPr>
            <a:t> </a:t>
          </a:r>
          <a:r>
            <a:rPr lang="en-US" b="1" dirty="0" err="1" smtClean="0">
              <a:solidFill>
                <a:srgbClr val="000000"/>
              </a:solidFill>
            </a:rPr>
            <a:t>triển</a:t>
          </a:r>
          <a:r>
            <a:rPr lang="en-US" b="1" dirty="0" smtClean="0">
              <a:solidFill>
                <a:srgbClr val="000000"/>
              </a:solidFill>
            </a:rPr>
            <a:t> con </a:t>
          </a:r>
          <a:r>
            <a:rPr lang="en-US" b="1" dirty="0" err="1" smtClean="0">
              <a:solidFill>
                <a:srgbClr val="000000"/>
              </a:solidFill>
            </a:rPr>
            <a:t>người</a:t>
          </a:r>
          <a:endParaRPr lang="en-US" b="1" dirty="0">
            <a:solidFill>
              <a:srgbClr val="000000"/>
            </a:solidFill>
          </a:endParaRPr>
        </a:p>
      </dgm:t>
    </dgm:pt>
    <dgm:pt modelId="{5200CC5C-644D-42AE-9DC4-B492E2FDF760}" type="parTrans" cxnId="{AFB10403-A5C0-4E33-9A16-87CED1454EC3}">
      <dgm:prSet/>
      <dgm:spPr/>
      <dgm:t>
        <a:bodyPr/>
        <a:lstStyle/>
        <a:p>
          <a:endParaRPr lang="en-US" b="1">
            <a:solidFill>
              <a:srgbClr val="000000"/>
            </a:solidFill>
          </a:endParaRPr>
        </a:p>
      </dgm:t>
    </dgm:pt>
    <dgm:pt modelId="{4D825FB7-42A3-407B-A1AD-BF10123DC6D6}" type="sibTrans" cxnId="{AFB10403-A5C0-4E33-9A16-87CED1454EC3}">
      <dgm:prSet/>
      <dgm:spPr/>
      <dgm:t>
        <a:bodyPr/>
        <a:lstStyle/>
        <a:p>
          <a:endParaRPr lang="en-US" b="1">
            <a:solidFill>
              <a:srgbClr val="000000"/>
            </a:solidFill>
          </a:endParaRPr>
        </a:p>
      </dgm:t>
    </dgm:pt>
    <dgm:pt modelId="{07F2FFC1-2094-4DF6-92A5-9F4C94D59634}">
      <dgm:prSet phldrT="[Text]"/>
      <dgm:spPr/>
      <dgm:t>
        <a:bodyPr/>
        <a:lstStyle/>
        <a:p>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n/c </a:t>
          </a:r>
          <a:r>
            <a:rPr lang="en-US" b="1" dirty="0" err="1" smtClean="0">
              <a:solidFill>
                <a:srgbClr val="000000"/>
              </a:solidFill>
            </a:rPr>
            <a:t>việc</a:t>
          </a:r>
          <a:r>
            <a:rPr lang="en-US" b="1" dirty="0" smtClean="0">
              <a:solidFill>
                <a:srgbClr val="000000"/>
              </a:solidFill>
            </a:rPr>
            <a:t> </a:t>
          </a:r>
          <a:r>
            <a:rPr lang="en-US" b="1" dirty="0" err="1" smtClean="0">
              <a:solidFill>
                <a:srgbClr val="000000"/>
              </a:solidFill>
            </a:rPr>
            <a:t>học</a:t>
          </a:r>
          <a:r>
            <a:rPr lang="en-US" b="1" dirty="0" smtClean="0">
              <a:solidFill>
                <a:srgbClr val="000000"/>
              </a:solidFill>
            </a:rPr>
            <a:t> </a:t>
          </a:r>
          <a:r>
            <a:rPr lang="en-US" b="1" dirty="0" err="1" smtClean="0">
              <a:solidFill>
                <a:srgbClr val="000000"/>
              </a:solidFill>
            </a:rPr>
            <a:t>sinh</a:t>
          </a:r>
          <a:r>
            <a:rPr lang="en-US" b="1" dirty="0" smtClean="0">
              <a:solidFill>
                <a:srgbClr val="000000"/>
              </a:solidFill>
            </a:rPr>
            <a:t> </a:t>
          </a:r>
          <a:r>
            <a:rPr lang="en-US" b="1" dirty="0" err="1" smtClean="0">
              <a:solidFill>
                <a:srgbClr val="000000"/>
              </a:solidFill>
            </a:rPr>
            <a:t>học</a:t>
          </a:r>
          <a:r>
            <a:rPr lang="en-US" b="1" dirty="0" smtClean="0">
              <a:solidFill>
                <a:srgbClr val="000000"/>
              </a:solidFill>
            </a:rPr>
            <a:t> </a:t>
          </a:r>
          <a:r>
            <a:rPr lang="en-US" b="1" dirty="0" err="1" smtClean="0">
              <a:solidFill>
                <a:srgbClr val="000000"/>
              </a:solidFill>
            </a:rPr>
            <a:t>thêm</a:t>
          </a:r>
          <a:r>
            <a:rPr lang="en-US" b="1" dirty="0" smtClean="0">
              <a:solidFill>
                <a:srgbClr val="000000"/>
              </a:solidFill>
            </a:rPr>
            <a:t> </a:t>
          </a:r>
          <a:r>
            <a:rPr lang="en-US" b="1" dirty="0" err="1" smtClean="0">
              <a:solidFill>
                <a:srgbClr val="000000"/>
              </a:solidFill>
            </a:rPr>
            <a:t>có</a:t>
          </a:r>
          <a:r>
            <a:rPr lang="en-US" b="1" dirty="0" smtClean="0">
              <a:solidFill>
                <a:srgbClr val="000000"/>
              </a:solidFill>
            </a:rPr>
            <a:t> </a:t>
          </a:r>
          <a:r>
            <a:rPr lang="en-US" b="1" dirty="0" err="1" smtClean="0">
              <a:solidFill>
                <a:srgbClr val="000000"/>
              </a:solidFill>
            </a:rPr>
            <a:t>tốt</a:t>
          </a:r>
          <a:r>
            <a:rPr lang="en-US" b="1" dirty="0" smtClean="0">
              <a:solidFill>
                <a:srgbClr val="000000"/>
              </a:solidFill>
            </a:rPr>
            <a:t> </a:t>
          </a:r>
          <a:r>
            <a:rPr lang="en-US" b="1" dirty="0" err="1" smtClean="0">
              <a:solidFill>
                <a:srgbClr val="000000"/>
              </a:solidFill>
            </a:rPr>
            <a:t>hơn</a:t>
          </a:r>
          <a:r>
            <a:rPr lang="en-US" b="1" dirty="0" smtClean="0">
              <a:solidFill>
                <a:srgbClr val="000000"/>
              </a:solidFill>
            </a:rPr>
            <a:t> </a:t>
          </a:r>
          <a:r>
            <a:rPr lang="en-US" b="1" dirty="0" err="1" smtClean="0">
              <a:solidFill>
                <a:srgbClr val="000000"/>
              </a:solidFill>
            </a:rPr>
            <a:t>không</a:t>
          </a:r>
          <a:r>
            <a:rPr lang="en-US" b="1" dirty="0" smtClean="0">
              <a:solidFill>
                <a:srgbClr val="000000"/>
              </a:solidFill>
            </a:rPr>
            <a:t>?</a:t>
          </a:r>
          <a:endParaRPr lang="en-US" b="1" dirty="0">
            <a:solidFill>
              <a:srgbClr val="000000"/>
            </a:solidFill>
          </a:endParaRPr>
        </a:p>
      </dgm:t>
    </dgm:pt>
    <dgm:pt modelId="{A923CC4A-4C75-4472-9729-E9876C2C3FEB}" type="parTrans" cxnId="{590E116A-D1A4-4E8E-B9FC-B2E8171F649B}">
      <dgm:prSet/>
      <dgm:spPr/>
      <dgm:t>
        <a:bodyPr/>
        <a:lstStyle/>
        <a:p>
          <a:endParaRPr lang="en-US" b="1">
            <a:solidFill>
              <a:srgbClr val="000000"/>
            </a:solidFill>
          </a:endParaRPr>
        </a:p>
      </dgm:t>
    </dgm:pt>
    <dgm:pt modelId="{84B8DFFE-7B6A-445A-919B-BC29E522A383}" type="sibTrans" cxnId="{590E116A-D1A4-4E8E-B9FC-B2E8171F649B}">
      <dgm:prSet/>
      <dgm:spPr/>
      <dgm:t>
        <a:bodyPr/>
        <a:lstStyle/>
        <a:p>
          <a:endParaRPr lang="en-US" b="1">
            <a:solidFill>
              <a:srgbClr val="000000"/>
            </a:solidFill>
          </a:endParaRPr>
        </a:p>
      </dgm:t>
    </dgm:pt>
    <dgm:pt modelId="{CC72D3D4-D517-454D-8FD5-B8E330B12322}" type="pres">
      <dgm:prSet presAssocID="{F1CED519-C75D-45D7-AAF6-172B489A4293}" presName="Name0" presStyleCnt="0">
        <dgm:presLayoutVars>
          <dgm:dir/>
          <dgm:resizeHandles val="exact"/>
        </dgm:presLayoutVars>
      </dgm:prSet>
      <dgm:spPr/>
      <dgm:t>
        <a:bodyPr/>
        <a:lstStyle/>
        <a:p>
          <a:endParaRPr lang="en-US"/>
        </a:p>
      </dgm:t>
    </dgm:pt>
    <dgm:pt modelId="{E42BCAD1-1797-4887-9614-F024628BC7D9}" type="pres">
      <dgm:prSet presAssocID="{F1CED519-C75D-45D7-AAF6-172B489A4293}" presName="vNodes" presStyleCnt="0"/>
      <dgm:spPr/>
    </dgm:pt>
    <dgm:pt modelId="{1A1544B3-4EFB-4E38-BA55-919EB0512C0D}" type="pres">
      <dgm:prSet presAssocID="{1BE32727-CA38-4542-847B-FD00FB1DAB9A}" presName="node" presStyleLbl="node1" presStyleIdx="0" presStyleCnt="3">
        <dgm:presLayoutVars>
          <dgm:bulletEnabled val="1"/>
        </dgm:presLayoutVars>
      </dgm:prSet>
      <dgm:spPr/>
      <dgm:t>
        <a:bodyPr/>
        <a:lstStyle/>
        <a:p>
          <a:endParaRPr lang="en-US"/>
        </a:p>
      </dgm:t>
    </dgm:pt>
    <dgm:pt modelId="{C6B96B84-F4C9-434D-9019-72E221D32C41}" type="pres">
      <dgm:prSet presAssocID="{725758D2-6E9C-4F11-9FA2-DFFDD600D01C}" presName="spacerT" presStyleCnt="0"/>
      <dgm:spPr/>
    </dgm:pt>
    <dgm:pt modelId="{C562D2D1-9812-4EB8-A0E7-939D8B14BB72}" type="pres">
      <dgm:prSet presAssocID="{725758D2-6E9C-4F11-9FA2-DFFDD600D01C}" presName="sibTrans" presStyleLbl="sibTrans2D1" presStyleIdx="0" presStyleCnt="2"/>
      <dgm:spPr/>
      <dgm:t>
        <a:bodyPr/>
        <a:lstStyle/>
        <a:p>
          <a:endParaRPr lang="en-US"/>
        </a:p>
      </dgm:t>
    </dgm:pt>
    <dgm:pt modelId="{69D1462F-1382-43C2-B0B5-8726035D0C31}" type="pres">
      <dgm:prSet presAssocID="{725758D2-6E9C-4F11-9FA2-DFFDD600D01C}" presName="spacerB" presStyleCnt="0"/>
      <dgm:spPr/>
    </dgm:pt>
    <dgm:pt modelId="{C1EBE288-EEF9-45A3-BFF4-E9A6CEC09D96}" type="pres">
      <dgm:prSet presAssocID="{D9B0F10B-89EB-49FA-9869-E78A789AF445}" presName="node" presStyleLbl="node1" presStyleIdx="1" presStyleCnt="3">
        <dgm:presLayoutVars>
          <dgm:bulletEnabled val="1"/>
        </dgm:presLayoutVars>
      </dgm:prSet>
      <dgm:spPr/>
      <dgm:t>
        <a:bodyPr/>
        <a:lstStyle/>
        <a:p>
          <a:endParaRPr lang="en-US"/>
        </a:p>
      </dgm:t>
    </dgm:pt>
    <dgm:pt modelId="{634048BE-F1B7-4DB1-A420-24AD5EC96D8C}" type="pres">
      <dgm:prSet presAssocID="{F1CED519-C75D-45D7-AAF6-172B489A4293}" presName="sibTransLast" presStyleLbl="sibTrans2D1" presStyleIdx="1" presStyleCnt="2"/>
      <dgm:spPr/>
      <dgm:t>
        <a:bodyPr/>
        <a:lstStyle/>
        <a:p>
          <a:endParaRPr lang="en-US"/>
        </a:p>
      </dgm:t>
    </dgm:pt>
    <dgm:pt modelId="{A7870805-2542-4346-8D93-25941706A353}" type="pres">
      <dgm:prSet presAssocID="{F1CED519-C75D-45D7-AAF6-172B489A4293}" presName="connectorText" presStyleLbl="sibTrans2D1" presStyleIdx="1" presStyleCnt="2"/>
      <dgm:spPr/>
      <dgm:t>
        <a:bodyPr/>
        <a:lstStyle/>
        <a:p>
          <a:endParaRPr lang="en-US"/>
        </a:p>
      </dgm:t>
    </dgm:pt>
    <dgm:pt modelId="{6A5AC395-53DD-4880-AB09-9D19E5CD669F}" type="pres">
      <dgm:prSet presAssocID="{F1CED519-C75D-45D7-AAF6-172B489A4293}" presName="lastNode" presStyleLbl="node1" presStyleIdx="2" presStyleCnt="3" custScaleX="84287" custScaleY="81449">
        <dgm:presLayoutVars>
          <dgm:bulletEnabled val="1"/>
        </dgm:presLayoutVars>
      </dgm:prSet>
      <dgm:spPr/>
      <dgm:t>
        <a:bodyPr/>
        <a:lstStyle/>
        <a:p>
          <a:endParaRPr lang="en-US"/>
        </a:p>
      </dgm:t>
    </dgm:pt>
  </dgm:ptLst>
  <dgm:cxnLst>
    <dgm:cxn modelId="{13CDC7A2-AFFD-4C01-817D-2184ACAC9F79}" type="presOf" srcId="{4D825FB7-42A3-407B-A1AD-BF10123DC6D6}" destId="{634048BE-F1B7-4DB1-A420-24AD5EC96D8C}" srcOrd="0" destOrd="0" presId="urn:microsoft.com/office/officeart/2005/8/layout/equation2"/>
    <dgm:cxn modelId="{590E116A-D1A4-4E8E-B9FC-B2E8171F649B}" srcId="{F1CED519-C75D-45D7-AAF6-172B489A4293}" destId="{07F2FFC1-2094-4DF6-92A5-9F4C94D59634}" srcOrd="2" destOrd="0" parTransId="{A923CC4A-4C75-4472-9729-E9876C2C3FEB}" sibTransId="{84B8DFFE-7B6A-445A-919B-BC29E522A383}"/>
    <dgm:cxn modelId="{CA062699-8736-413B-B122-A5576B6019DD}" type="presOf" srcId="{725758D2-6E9C-4F11-9FA2-DFFDD600D01C}" destId="{C562D2D1-9812-4EB8-A0E7-939D8B14BB72}" srcOrd="0" destOrd="0" presId="urn:microsoft.com/office/officeart/2005/8/layout/equation2"/>
    <dgm:cxn modelId="{89110182-2CB1-411B-B41E-D7EF7ABC1C90}" type="presOf" srcId="{4D825FB7-42A3-407B-A1AD-BF10123DC6D6}" destId="{A7870805-2542-4346-8D93-25941706A353}" srcOrd="1" destOrd="0" presId="urn:microsoft.com/office/officeart/2005/8/layout/equation2"/>
    <dgm:cxn modelId="{05D1250C-8F86-4520-840E-42B64C15A201}" type="presOf" srcId="{D9B0F10B-89EB-49FA-9869-E78A789AF445}" destId="{C1EBE288-EEF9-45A3-BFF4-E9A6CEC09D96}" srcOrd="0" destOrd="0" presId="urn:microsoft.com/office/officeart/2005/8/layout/equation2"/>
    <dgm:cxn modelId="{AFB10403-A5C0-4E33-9A16-87CED1454EC3}" srcId="{F1CED519-C75D-45D7-AAF6-172B489A4293}" destId="{D9B0F10B-89EB-49FA-9869-E78A789AF445}" srcOrd="1" destOrd="0" parTransId="{5200CC5C-644D-42AE-9DC4-B492E2FDF760}" sibTransId="{4D825FB7-42A3-407B-A1AD-BF10123DC6D6}"/>
    <dgm:cxn modelId="{BA7B03E7-837C-4894-B42E-15415E8CCE3E}" type="presOf" srcId="{1BE32727-CA38-4542-847B-FD00FB1DAB9A}" destId="{1A1544B3-4EFB-4E38-BA55-919EB0512C0D}" srcOrd="0" destOrd="0" presId="urn:microsoft.com/office/officeart/2005/8/layout/equation2"/>
    <dgm:cxn modelId="{EB41F82C-1115-4524-A329-2A1E7C0BB529}" type="presOf" srcId="{07F2FFC1-2094-4DF6-92A5-9F4C94D59634}" destId="{6A5AC395-53DD-4880-AB09-9D19E5CD669F}" srcOrd="0" destOrd="0" presId="urn:microsoft.com/office/officeart/2005/8/layout/equation2"/>
    <dgm:cxn modelId="{A8922F09-F54B-48A5-ABA6-BF2C098EA3AE}" type="presOf" srcId="{F1CED519-C75D-45D7-AAF6-172B489A4293}" destId="{CC72D3D4-D517-454D-8FD5-B8E330B12322}" srcOrd="0" destOrd="0" presId="urn:microsoft.com/office/officeart/2005/8/layout/equation2"/>
    <dgm:cxn modelId="{3812EC49-60CA-4F2D-8224-3034D95C3100}" srcId="{F1CED519-C75D-45D7-AAF6-172B489A4293}" destId="{1BE32727-CA38-4542-847B-FD00FB1DAB9A}" srcOrd="0" destOrd="0" parTransId="{67D682F7-469C-4744-B3F0-CAD8ACBF02A6}" sibTransId="{725758D2-6E9C-4F11-9FA2-DFFDD600D01C}"/>
    <dgm:cxn modelId="{FBE2F846-AE6B-4E55-857A-5354E0FAE872}" type="presParOf" srcId="{CC72D3D4-D517-454D-8FD5-B8E330B12322}" destId="{E42BCAD1-1797-4887-9614-F024628BC7D9}" srcOrd="0" destOrd="0" presId="urn:microsoft.com/office/officeart/2005/8/layout/equation2"/>
    <dgm:cxn modelId="{10406E9C-53C9-47E6-B186-86E0F4D21291}" type="presParOf" srcId="{E42BCAD1-1797-4887-9614-F024628BC7D9}" destId="{1A1544B3-4EFB-4E38-BA55-919EB0512C0D}" srcOrd="0" destOrd="0" presId="urn:microsoft.com/office/officeart/2005/8/layout/equation2"/>
    <dgm:cxn modelId="{1BA3DCFA-F511-4038-B5D0-60B88F8ACC7F}" type="presParOf" srcId="{E42BCAD1-1797-4887-9614-F024628BC7D9}" destId="{C6B96B84-F4C9-434D-9019-72E221D32C41}" srcOrd="1" destOrd="0" presId="urn:microsoft.com/office/officeart/2005/8/layout/equation2"/>
    <dgm:cxn modelId="{4C4C2356-E34A-4AF6-BD95-D9814B8787B0}" type="presParOf" srcId="{E42BCAD1-1797-4887-9614-F024628BC7D9}" destId="{C562D2D1-9812-4EB8-A0E7-939D8B14BB72}" srcOrd="2" destOrd="0" presId="urn:microsoft.com/office/officeart/2005/8/layout/equation2"/>
    <dgm:cxn modelId="{30A4DC10-17DF-43EE-B0E8-811CAEA3A4C5}" type="presParOf" srcId="{E42BCAD1-1797-4887-9614-F024628BC7D9}" destId="{69D1462F-1382-43C2-B0B5-8726035D0C31}" srcOrd="3" destOrd="0" presId="urn:microsoft.com/office/officeart/2005/8/layout/equation2"/>
    <dgm:cxn modelId="{3A997D75-5A0A-4717-AF0B-F6A7BA32502A}" type="presParOf" srcId="{E42BCAD1-1797-4887-9614-F024628BC7D9}" destId="{C1EBE288-EEF9-45A3-BFF4-E9A6CEC09D96}" srcOrd="4" destOrd="0" presId="urn:microsoft.com/office/officeart/2005/8/layout/equation2"/>
    <dgm:cxn modelId="{A45C2DB0-8408-469F-B028-E25F18AC5B9A}" type="presParOf" srcId="{CC72D3D4-D517-454D-8FD5-B8E330B12322}" destId="{634048BE-F1B7-4DB1-A420-24AD5EC96D8C}" srcOrd="1" destOrd="0" presId="urn:microsoft.com/office/officeart/2005/8/layout/equation2"/>
    <dgm:cxn modelId="{6F5056A3-A1E6-494E-9895-C1415C9CF77C}" type="presParOf" srcId="{634048BE-F1B7-4DB1-A420-24AD5EC96D8C}" destId="{A7870805-2542-4346-8D93-25941706A353}" srcOrd="0" destOrd="0" presId="urn:microsoft.com/office/officeart/2005/8/layout/equation2"/>
    <dgm:cxn modelId="{8A3A67A5-C082-4876-8323-21B0AE071797}" type="presParOf" srcId="{CC72D3D4-D517-454D-8FD5-B8E330B12322}" destId="{6A5AC395-53DD-4880-AB09-9D19E5CD669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CED519-C75D-45D7-AAF6-172B489A4293}" type="doc">
      <dgm:prSet loTypeId="urn:microsoft.com/office/officeart/2005/8/layout/equation2" loCatId="process" qsTypeId="urn:microsoft.com/office/officeart/2005/8/quickstyle/simple1" qsCatId="simple" csTypeId="urn:microsoft.com/office/officeart/2005/8/colors/colorful5" csCatId="colorful" phldr="1"/>
      <dgm:spPr/>
      <dgm:t>
        <a:bodyPr/>
        <a:lstStyle/>
        <a:p>
          <a:endParaRPr lang="en-US"/>
        </a:p>
      </dgm:t>
    </dgm:pt>
    <dgm:pt modelId="{1BE32727-CA38-4542-847B-FD00FB1DAB9A}">
      <dgm:prSet phldrT="[Text]"/>
      <dgm:spPr/>
      <dgm:t>
        <a:bodyPr/>
        <a:lstStyle/>
        <a:p>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KH </a:t>
          </a:r>
          <a:r>
            <a:rPr lang="en-US" b="1" dirty="0" err="1" smtClean="0">
              <a:solidFill>
                <a:srgbClr val="000000"/>
              </a:solidFill>
            </a:rPr>
            <a:t>còn</a:t>
          </a:r>
          <a:r>
            <a:rPr lang="en-US" b="1" dirty="0" smtClean="0">
              <a:solidFill>
                <a:srgbClr val="000000"/>
              </a:solidFill>
            </a:rPr>
            <a:t> </a:t>
          </a:r>
          <a:r>
            <a:rPr lang="en-US" b="1" dirty="0" err="1" smtClean="0">
              <a:solidFill>
                <a:srgbClr val="000000"/>
              </a:solidFill>
            </a:rPr>
            <a:t>tranh</a:t>
          </a:r>
          <a:r>
            <a:rPr lang="en-US" b="1" dirty="0" smtClean="0">
              <a:solidFill>
                <a:srgbClr val="000000"/>
              </a:solidFill>
            </a:rPr>
            <a:t> </a:t>
          </a:r>
          <a:r>
            <a:rPr lang="en-US" b="1" dirty="0" err="1" smtClean="0">
              <a:solidFill>
                <a:srgbClr val="000000"/>
              </a:solidFill>
            </a:rPr>
            <a:t>luận</a:t>
          </a:r>
          <a:endParaRPr lang="en-US" b="1" dirty="0">
            <a:solidFill>
              <a:srgbClr val="000000"/>
            </a:solidFill>
          </a:endParaRPr>
        </a:p>
      </dgm:t>
    </dgm:pt>
    <dgm:pt modelId="{67D682F7-469C-4744-B3F0-CAD8ACBF02A6}" type="parTrans" cxnId="{3812EC49-60CA-4F2D-8224-3034D95C3100}">
      <dgm:prSet/>
      <dgm:spPr/>
      <dgm:t>
        <a:bodyPr/>
        <a:lstStyle/>
        <a:p>
          <a:endParaRPr lang="en-US" b="1">
            <a:solidFill>
              <a:srgbClr val="000000"/>
            </a:solidFill>
          </a:endParaRPr>
        </a:p>
      </dgm:t>
    </dgm:pt>
    <dgm:pt modelId="{725758D2-6E9C-4F11-9FA2-DFFDD600D01C}" type="sibTrans" cxnId="{3812EC49-60CA-4F2D-8224-3034D95C3100}">
      <dgm:prSet/>
      <dgm:spPr/>
      <dgm:t>
        <a:bodyPr/>
        <a:lstStyle/>
        <a:p>
          <a:endParaRPr lang="en-US" b="1">
            <a:solidFill>
              <a:srgbClr val="000000"/>
            </a:solidFill>
          </a:endParaRPr>
        </a:p>
      </dgm:t>
    </dgm:pt>
    <dgm:pt modelId="{D9B0F10B-89EB-49FA-9869-E78A789AF445}">
      <dgm:prSet phldrT="[Text]"/>
      <dgm:spPr/>
      <dgm:t>
        <a:bodyPr/>
        <a:lstStyle/>
        <a:p>
          <a:r>
            <a:rPr lang="en-US" b="1" dirty="0" err="1" smtClean="0">
              <a:solidFill>
                <a:srgbClr val="000000"/>
              </a:solidFill>
            </a:rPr>
            <a:t>Hiểu</a:t>
          </a:r>
          <a:r>
            <a:rPr lang="en-US" b="1" dirty="0" smtClean="0">
              <a:solidFill>
                <a:srgbClr val="000000"/>
              </a:solidFill>
            </a:rPr>
            <a:t> </a:t>
          </a:r>
          <a:r>
            <a:rPr lang="en-US" b="1" dirty="0" err="1" smtClean="0">
              <a:solidFill>
                <a:srgbClr val="000000"/>
              </a:solidFill>
            </a:rPr>
            <a:t>biết</a:t>
          </a:r>
          <a:r>
            <a:rPr lang="en-US" b="1" dirty="0" smtClean="0">
              <a:solidFill>
                <a:srgbClr val="000000"/>
              </a:solidFill>
            </a:rPr>
            <a:t> </a:t>
          </a:r>
          <a:r>
            <a:rPr lang="en-US" b="1" dirty="0" err="1" smtClean="0">
              <a:solidFill>
                <a:srgbClr val="000000"/>
              </a:solidFill>
            </a:rPr>
            <a:t>nền</a:t>
          </a:r>
          <a:r>
            <a:rPr lang="en-US" b="1" dirty="0" smtClean="0">
              <a:solidFill>
                <a:srgbClr val="000000"/>
              </a:solidFill>
            </a:rPr>
            <a:t> </a:t>
          </a:r>
          <a:r>
            <a:rPr lang="en-US" b="1" dirty="0" err="1" smtClean="0">
              <a:solidFill>
                <a:srgbClr val="000000"/>
              </a:solidFill>
            </a:rPr>
            <a:t>tảng</a:t>
          </a:r>
          <a:r>
            <a:rPr lang="en-US" b="1" dirty="0" smtClean="0">
              <a:solidFill>
                <a:srgbClr val="000000"/>
              </a:solidFill>
            </a:rPr>
            <a:t> </a:t>
          </a:r>
          <a:r>
            <a:rPr lang="en-US" b="1" dirty="0" err="1" smtClean="0">
              <a:solidFill>
                <a:srgbClr val="000000"/>
              </a:solidFill>
            </a:rPr>
            <a:t>về</a:t>
          </a:r>
          <a:r>
            <a:rPr lang="en-US" b="1" dirty="0" smtClean="0">
              <a:solidFill>
                <a:srgbClr val="000000"/>
              </a:solidFill>
            </a:rPr>
            <a:t> </a:t>
          </a:r>
          <a:r>
            <a:rPr lang="en-US" b="1" dirty="0" err="1" smtClean="0">
              <a:solidFill>
                <a:srgbClr val="000000"/>
              </a:solidFill>
            </a:rPr>
            <a:t>công</a:t>
          </a:r>
          <a:r>
            <a:rPr lang="en-US" b="1" dirty="0" smtClean="0">
              <a:solidFill>
                <a:srgbClr val="000000"/>
              </a:solidFill>
            </a:rPr>
            <a:t> </a:t>
          </a:r>
          <a:r>
            <a:rPr lang="en-US" b="1" dirty="0" err="1" smtClean="0">
              <a:solidFill>
                <a:srgbClr val="000000"/>
              </a:solidFill>
            </a:rPr>
            <a:t>nghệ</a:t>
          </a:r>
          <a:endParaRPr lang="en-US" b="1" dirty="0">
            <a:solidFill>
              <a:srgbClr val="000000"/>
            </a:solidFill>
          </a:endParaRPr>
        </a:p>
      </dgm:t>
    </dgm:pt>
    <dgm:pt modelId="{5200CC5C-644D-42AE-9DC4-B492E2FDF760}" type="parTrans" cxnId="{AFB10403-A5C0-4E33-9A16-87CED1454EC3}">
      <dgm:prSet/>
      <dgm:spPr/>
      <dgm:t>
        <a:bodyPr/>
        <a:lstStyle/>
        <a:p>
          <a:endParaRPr lang="en-US" b="1">
            <a:solidFill>
              <a:srgbClr val="000000"/>
            </a:solidFill>
          </a:endParaRPr>
        </a:p>
      </dgm:t>
    </dgm:pt>
    <dgm:pt modelId="{4D825FB7-42A3-407B-A1AD-BF10123DC6D6}" type="sibTrans" cxnId="{AFB10403-A5C0-4E33-9A16-87CED1454EC3}">
      <dgm:prSet/>
      <dgm:spPr/>
      <dgm:t>
        <a:bodyPr/>
        <a:lstStyle/>
        <a:p>
          <a:endParaRPr lang="en-US" b="1">
            <a:solidFill>
              <a:srgbClr val="000000"/>
            </a:solidFill>
          </a:endParaRPr>
        </a:p>
      </dgm:t>
    </dgm:pt>
    <dgm:pt modelId="{07F2FFC1-2094-4DF6-92A5-9F4C94D59634}">
      <dgm:prSet phldrT="[Text]"/>
      <dgm:spPr/>
      <dgm:t>
        <a:bodyPr/>
        <a:lstStyle/>
        <a:p>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n/c </a:t>
          </a:r>
          <a:r>
            <a:rPr lang="en-US" b="1" dirty="0" err="1" smtClean="0">
              <a:solidFill>
                <a:srgbClr val="000000"/>
              </a:solidFill>
            </a:rPr>
            <a:t>công</a:t>
          </a:r>
          <a:r>
            <a:rPr lang="en-US" b="1" dirty="0" smtClean="0">
              <a:solidFill>
                <a:srgbClr val="000000"/>
              </a:solidFill>
            </a:rPr>
            <a:t> </a:t>
          </a:r>
          <a:r>
            <a:rPr lang="en-US" b="1" dirty="0" err="1" smtClean="0">
              <a:solidFill>
                <a:srgbClr val="000000"/>
              </a:solidFill>
            </a:rPr>
            <a:t>nghệ</a:t>
          </a:r>
          <a:r>
            <a:rPr lang="en-US" b="1" dirty="0" smtClean="0">
              <a:solidFill>
                <a:srgbClr val="000000"/>
              </a:solidFill>
            </a:rPr>
            <a:t> </a:t>
          </a:r>
          <a:r>
            <a:rPr lang="en-US" b="1" dirty="0" err="1" smtClean="0">
              <a:solidFill>
                <a:srgbClr val="000000"/>
              </a:solidFill>
            </a:rPr>
            <a:t>nano</a:t>
          </a:r>
          <a:r>
            <a:rPr lang="en-US" b="1" dirty="0" smtClean="0">
              <a:solidFill>
                <a:srgbClr val="000000"/>
              </a:solidFill>
            </a:rPr>
            <a:t> </a:t>
          </a:r>
          <a:r>
            <a:rPr lang="en-US" b="1" dirty="0" err="1" smtClean="0">
              <a:solidFill>
                <a:srgbClr val="000000"/>
              </a:solidFill>
            </a:rPr>
            <a:t>có</a:t>
          </a:r>
          <a:r>
            <a:rPr lang="en-US" b="1" dirty="0" smtClean="0">
              <a:solidFill>
                <a:srgbClr val="000000"/>
              </a:solidFill>
            </a:rPr>
            <a:t> </a:t>
          </a:r>
          <a:r>
            <a:rPr lang="en-US" b="1" dirty="0" err="1" smtClean="0">
              <a:solidFill>
                <a:srgbClr val="000000"/>
              </a:solidFill>
            </a:rPr>
            <a:t>hại</a:t>
          </a:r>
          <a:r>
            <a:rPr lang="en-US" b="1" dirty="0" smtClean="0">
              <a:solidFill>
                <a:srgbClr val="000000"/>
              </a:solidFill>
            </a:rPr>
            <a:t> hay </a:t>
          </a:r>
          <a:r>
            <a:rPr lang="en-US" b="1" dirty="0" err="1" smtClean="0">
              <a:solidFill>
                <a:srgbClr val="000000"/>
              </a:solidFill>
            </a:rPr>
            <a:t>không</a:t>
          </a:r>
          <a:endParaRPr lang="en-US" b="1" dirty="0">
            <a:solidFill>
              <a:srgbClr val="000000"/>
            </a:solidFill>
          </a:endParaRPr>
        </a:p>
      </dgm:t>
    </dgm:pt>
    <dgm:pt modelId="{A923CC4A-4C75-4472-9729-E9876C2C3FEB}" type="parTrans" cxnId="{590E116A-D1A4-4E8E-B9FC-B2E8171F649B}">
      <dgm:prSet/>
      <dgm:spPr/>
      <dgm:t>
        <a:bodyPr/>
        <a:lstStyle/>
        <a:p>
          <a:endParaRPr lang="en-US" b="1">
            <a:solidFill>
              <a:srgbClr val="000000"/>
            </a:solidFill>
          </a:endParaRPr>
        </a:p>
      </dgm:t>
    </dgm:pt>
    <dgm:pt modelId="{84B8DFFE-7B6A-445A-919B-BC29E522A383}" type="sibTrans" cxnId="{590E116A-D1A4-4E8E-B9FC-B2E8171F649B}">
      <dgm:prSet/>
      <dgm:spPr/>
      <dgm:t>
        <a:bodyPr/>
        <a:lstStyle/>
        <a:p>
          <a:endParaRPr lang="en-US" b="1">
            <a:solidFill>
              <a:srgbClr val="000000"/>
            </a:solidFill>
          </a:endParaRPr>
        </a:p>
      </dgm:t>
    </dgm:pt>
    <dgm:pt modelId="{CC72D3D4-D517-454D-8FD5-B8E330B12322}" type="pres">
      <dgm:prSet presAssocID="{F1CED519-C75D-45D7-AAF6-172B489A4293}" presName="Name0" presStyleCnt="0">
        <dgm:presLayoutVars>
          <dgm:dir/>
          <dgm:resizeHandles val="exact"/>
        </dgm:presLayoutVars>
      </dgm:prSet>
      <dgm:spPr/>
      <dgm:t>
        <a:bodyPr/>
        <a:lstStyle/>
        <a:p>
          <a:endParaRPr lang="en-US"/>
        </a:p>
      </dgm:t>
    </dgm:pt>
    <dgm:pt modelId="{E42BCAD1-1797-4887-9614-F024628BC7D9}" type="pres">
      <dgm:prSet presAssocID="{F1CED519-C75D-45D7-AAF6-172B489A4293}" presName="vNodes" presStyleCnt="0"/>
      <dgm:spPr/>
    </dgm:pt>
    <dgm:pt modelId="{1A1544B3-4EFB-4E38-BA55-919EB0512C0D}" type="pres">
      <dgm:prSet presAssocID="{1BE32727-CA38-4542-847B-FD00FB1DAB9A}" presName="node" presStyleLbl="node1" presStyleIdx="0" presStyleCnt="3">
        <dgm:presLayoutVars>
          <dgm:bulletEnabled val="1"/>
        </dgm:presLayoutVars>
      </dgm:prSet>
      <dgm:spPr/>
      <dgm:t>
        <a:bodyPr/>
        <a:lstStyle/>
        <a:p>
          <a:endParaRPr lang="en-US"/>
        </a:p>
      </dgm:t>
    </dgm:pt>
    <dgm:pt modelId="{C6B96B84-F4C9-434D-9019-72E221D32C41}" type="pres">
      <dgm:prSet presAssocID="{725758D2-6E9C-4F11-9FA2-DFFDD600D01C}" presName="spacerT" presStyleCnt="0"/>
      <dgm:spPr/>
    </dgm:pt>
    <dgm:pt modelId="{C562D2D1-9812-4EB8-A0E7-939D8B14BB72}" type="pres">
      <dgm:prSet presAssocID="{725758D2-6E9C-4F11-9FA2-DFFDD600D01C}" presName="sibTrans" presStyleLbl="sibTrans2D1" presStyleIdx="0" presStyleCnt="2"/>
      <dgm:spPr/>
      <dgm:t>
        <a:bodyPr/>
        <a:lstStyle/>
        <a:p>
          <a:endParaRPr lang="en-US"/>
        </a:p>
      </dgm:t>
    </dgm:pt>
    <dgm:pt modelId="{69D1462F-1382-43C2-B0B5-8726035D0C31}" type="pres">
      <dgm:prSet presAssocID="{725758D2-6E9C-4F11-9FA2-DFFDD600D01C}" presName="spacerB" presStyleCnt="0"/>
      <dgm:spPr/>
    </dgm:pt>
    <dgm:pt modelId="{C1EBE288-EEF9-45A3-BFF4-E9A6CEC09D96}" type="pres">
      <dgm:prSet presAssocID="{D9B0F10B-89EB-49FA-9869-E78A789AF445}" presName="node" presStyleLbl="node1" presStyleIdx="1" presStyleCnt="3">
        <dgm:presLayoutVars>
          <dgm:bulletEnabled val="1"/>
        </dgm:presLayoutVars>
      </dgm:prSet>
      <dgm:spPr/>
      <dgm:t>
        <a:bodyPr/>
        <a:lstStyle/>
        <a:p>
          <a:endParaRPr lang="en-US"/>
        </a:p>
      </dgm:t>
    </dgm:pt>
    <dgm:pt modelId="{634048BE-F1B7-4DB1-A420-24AD5EC96D8C}" type="pres">
      <dgm:prSet presAssocID="{F1CED519-C75D-45D7-AAF6-172B489A4293}" presName="sibTransLast" presStyleLbl="sibTrans2D1" presStyleIdx="1" presStyleCnt="2"/>
      <dgm:spPr/>
      <dgm:t>
        <a:bodyPr/>
        <a:lstStyle/>
        <a:p>
          <a:endParaRPr lang="en-US"/>
        </a:p>
      </dgm:t>
    </dgm:pt>
    <dgm:pt modelId="{A7870805-2542-4346-8D93-25941706A353}" type="pres">
      <dgm:prSet presAssocID="{F1CED519-C75D-45D7-AAF6-172B489A4293}" presName="connectorText" presStyleLbl="sibTrans2D1" presStyleIdx="1" presStyleCnt="2"/>
      <dgm:spPr/>
      <dgm:t>
        <a:bodyPr/>
        <a:lstStyle/>
        <a:p>
          <a:endParaRPr lang="en-US"/>
        </a:p>
      </dgm:t>
    </dgm:pt>
    <dgm:pt modelId="{6A5AC395-53DD-4880-AB09-9D19E5CD669F}" type="pres">
      <dgm:prSet presAssocID="{F1CED519-C75D-45D7-AAF6-172B489A4293}" presName="lastNode" presStyleLbl="node1" presStyleIdx="2" presStyleCnt="3" custScaleX="84287" custScaleY="81449">
        <dgm:presLayoutVars>
          <dgm:bulletEnabled val="1"/>
        </dgm:presLayoutVars>
      </dgm:prSet>
      <dgm:spPr/>
      <dgm:t>
        <a:bodyPr/>
        <a:lstStyle/>
        <a:p>
          <a:endParaRPr lang="en-US"/>
        </a:p>
      </dgm:t>
    </dgm:pt>
  </dgm:ptLst>
  <dgm:cxnLst>
    <dgm:cxn modelId="{A824CB6B-CB58-4DC6-83CE-5947A9B12DAC}" type="presOf" srcId="{07F2FFC1-2094-4DF6-92A5-9F4C94D59634}" destId="{6A5AC395-53DD-4880-AB09-9D19E5CD669F}" srcOrd="0" destOrd="0" presId="urn:microsoft.com/office/officeart/2005/8/layout/equation2"/>
    <dgm:cxn modelId="{590E116A-D1A4-4E8E-B9FC-B2E8171F649B}" srcId="{F1CED519-C75D-45D7-AAF6-172B489A4293}" destId="{07F2FFC1-2094-4DF6-92A5-9F4C94D59634}" srcOrd="2" destOrd="0" parTransId="{A923CC4A-4C75-4472-9729-E9876C2C3FEB}" sibTransId="{84B8DFFE-7B6A-445A-919B-BC29E522A383}"/>
    <dgm:cxn modelId="{6D329CE5-0804-460D-A3C5-94B5DF210890}" type="presOf" srcId="{F1CED519-C75D-45D7-AAF6-172B489A4293}" destId="{CC72D3D4-D517-454D-8FD5-B8E330B12322}" srcOrd="0" destOrd="0" presId="urn:microsoft.com/office/officeart/2005/8/layout/equation2"/>
    <dgm:cxn modelId="{388E154C-11FA-4A13-A092-7B33734D7C9F}" type="presOf" srcId="{D9B0F10B-89EB-49FA-9869-E78A789AF445}" destId="{C1EBE288-EEF9-45A3-BFF4-E9A6CEC09D96}" srcOrd="0" destOrd="0" presId="urn:microsoft.com/office/officeart/2005/8/layout/equation2"/>
    <dgm:cxn modelId="{D5682082-E06B-4AEC-AF76-C5BBEF0FFBF6}" type="presOf" srcId="{4D825FB7-42A3-407B-A1AD-BF10123DC6D6}" destId="{634048BE-F1B7-4DB1-A420-24AD5EC96D8C}" srcOrd="0" destOrd="0" presId="urn:microsoft.com/office/officeart/2005/8/layout/equation2"/>
    <dgm:cxn modelId="{D96B4BC4-963D-4B2E-A719-0FE6A86E9CDE}" type="presOf" srcId="{4D825FB7-42A3-407B-A1AD-BF10123DC6D6}" destId="{A7870805-2542-4346-8D93-25941706A353}" srcOrd="1" destOrd="0" presId="urn:microsoft.com/office/officeart/2005/8/layout/equation2"/>
    <dgm:cxn modelId="{B36F0555-A28B-4E63-ACE8-E4A611E7630E}" type="presOf" srcId="{725758D2-6E9C-4F11-9FA2-DFFDD600D01C}" destId="{C562D2D1-9812-4EB8-A0E7-939D8B14BB72}" srcOrd="0" destOrd="0" presId="urn:microsoft.com/office/officeart/2005/8/layout/equation2"/>
    <dgm:cxn modelId="{AFB10403-A5C0-4E33-9A16-87CED1454EC3}" srcId="{F1CED519-C75D-45D7-AAF6-172B489A4293}" destId="{D9B0F10B-89EB-49FA-9869-E78A789AF445}" srcOrd="1" destOrd="0" parTransId="{5200CC5C-644D-42AE-9DC4-B492E2FDF760}" sibTransId="{4D825FB7-42A3-407B-A1AD-BF10123DC6D6}"/>
    <dgm:cxn modelId="{C62D782F-3094-4F3D-AE6F-D23136852F8A}" type="presOf" srcId="{1BE32727-CA38-4542-847B-FD00FB1DAB9A}" destId="{1A1544B3-4EFB-4E38-BA55-919EB0512C0D}" srcOrd="0" destOrd="0" presId="urn:microsoft.com/office/officeart/2005/8/layout/equation2"/>
    <dgm:cxn modelId="{3812EC49-60CA-4F2D-8224-3034D95C3100}" srcId="{F1CED519-C75D-45D7-AAF6-172B489A4293}" destId="{1BE32727-CA38-4542-847B-FD00FB1DAB9A}" srcOrd="0" destOrd="0" parTransId="{67D682F7-469C-4744-B3F0-CAD8ACBF02A6}" sibTransId="{725758D2-6E9C-4F11-9FA2-DFFDD600D01C}"/>
    <dgm:cxn modelId="{683DD949-FBA6-445E-B116-FDD716E6DE31}" type="presParOf" srcId="{CC72D3D4-D517-454D-8FD5-B8E330B12322}" destId="{E42BCAD1-1797-4887-9614-F024628BC7D9}" srcOrd="0" destOrd="0" presId="urn:microsoft.com/office/officeart/2005/8/layout/equation2"/>
    <dgm:cxn modelId="{87686130-B9D0-4E43-A2AA-2CEF8D51E82C}" type="presParOf" srcId="{E42BCAD1-1797-4887-9614-F024628BC7D9}" destId="{1A1544B3-4EFB-4E38-BA55-919EB0512C0D}" srcOrd="0" destOrd="0" presId="urn:microsoft.com/office/officeart/2005/8/layout/equation2"/>
    <dgm:cxn modelId="{B1834980-F36A-4A53-AD87-6EF1393579E9}" type="presParOf" srcId="{E42BCAD1-1797-4887-9614-F024628BC7D9}" destId="{C6B96B84-F4C9-434D-9019-72E221D32C41}" srcOrd="1" destOrd="0" presId="urn:microsoft.com/office/officeart/2005/8/layout/equation2"/>
    <dgm:cxn modelId="{D0C8BAE3-B67F-4FAA-873C-402243FA0E6F}" type="presParOf" srcId="{E42BCAD1-1797-4887-9614-F024628BC7D9}" destId="{C562D2D1-9812-4EB8-A0E7-939D8B14BB72}" srcOrd="2" destOrd="0" presId="urn:microsoft.com/office/officeart/2005/8/layout/equation2"/>
    <dgm:cxn modelId="{0B6D1D2B-A7A9-4E55-9851-9CF7D4E1AB17}" type="presParOf" srcId="{E42BCAD1-1797-4887-9614-F024628BC7D9}" destId="{69D1462F-1382-43C2-B0B5-8726035D0C31}" srcOrd="3" destOrd="0" presId="urn:microsoft.com/office/officeart/2005/8/layout/equation2"/>
    <dgm:cxn modelId="{F0265420-7B0B-447B-8353-6A3FA0F59148}" type="presParOf" srcId="{E42BCAD1-1797-4887-9614-F024628BC7D9}" destId="{C1EBE288-EEF9-45A3-BFF4-E9A6CEC09D96}" srcOrd="4" destOrd="0" presId="urn:microsoft.com/office/officeart/2005/8/layout/equation2"/>
    <dgm:cxn modelId="{9E361A46-3288-49D0-9364-CD0CE2729E9A}" type="presParOf" srcId="{CC72D3D4-D517-454D-8FD5-B8E330B12322}" destId="{634048BE-F1B7-4DB1-A420-24AD5EC96D8C}" srcOrd="1" destOrd="0" presId="urn:microsoft.com/office/officeart/2005/8/layout/equation2"/>
    <dgm:cxn modelId="{A1A66E20-909C-4F72-A379-67D00D2647CE}" type="presParOf" srcId="{634048BE-F1B7-4DB1-A420-24AD5EC96D8C}" destId="{A7870805-2542-4346-8D93-25941706A353}" srcOrd="0" destOrd="0" presId="urn:microsoft.com/office/officeart/2005/8/layout/equation2"/>
    <dgm:cxn modelId="{0B571524-261A-4D03-A700-74080F2AA062}" type="presParOf" srcId="{CC72D3D4-D517-454D-8FD5-B8E330B12322}" destId="{6A5AC395-53DD-4880-AB09-9D19E5CD669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A74E11-EAF0-4072-8903-26E3290A8C21}" type="doc">
      <dgm:prSet loTypeId="urn:microsoft.com/office/officeart/2005/8/layout/arrow5" loCatId="process" qsTypeId="urn:microsoft.com/office/officeart/2005/8/quickstyle/simple1" qsCatId="simple" csTypeId="urn:microsoft.com/office/officeart/2005/8/colors/colorful4" csCatId="colorful" phldr="1"/>
      <dgm:spPr/>
      <dgm:t>
        <a:bodyPr/>
        <a:lstStyle/>
        <a:p>
          <a:endParaRPr lang="en-US"/>
        </a:p>
      </dgm:t>
    </dgm:pt>
    <dgm:pt modelId="{4A23DD08-5715-4745-A357-F97A29925373}">
      <dgm:prSet phldrT="[Text]"/>
      <dgm:spPr/>
      <dgm:t>
        <a:bodyPr/>
        <a:lstStyle/>
        <a:p>
          <a:r>
            <a:rPr lang="en-US" dirty="0" smtClean="0"/>
            <a:t>VĐ </a:t>
          </a:r>
          <a:r>
            <a:rPr lang="en-US" dirty="0" err="1" smtClean="0"/>
            <a:t>thực</a:t>
          </a:r>
          <a:r>
            <a:rPr lang="en-US" dirty="0" smtClean="0"/>
            <a:t> </a:t>
          </a:r>
          <a:r>
            <a:rPr lang="en-US" dirty="0" err="1" smtClean="0"/>
            <a:t>tiễn</a:t>
          </a:r>
          <a:endParaRPr lang="en-US" dirty="0"/>
        </a:p>
      </dgm:t>
    </dgm:pt>
    <dgm:pt modelId="{B3B05818-833C-45E5-8076-531C7FEF846E}" type="parTrans" cxnId="{64343AD7-D5CF-4924-88F9-98A4380A56B3}">
      <dgm:prSet/>
      <dgm:spPr/>
      <dgm:t>
        <a:bodyPr/>
        <a:lstStyle/>
        <a:p>
          <a:endParaRPr lang="en-US"/>
        </a:p>
      </dgm:t>
    </dgm:pt>
    <dgm:pt modelId="{B0AEEB7A-8B34-4956-8E28-7190EA256FC3}" type="sibTrans" cxnId="{64343AD7-D5CF-4924-88F9-98A4380A56B3}">
      <dgm:prSet/>
      <dgm:spPr/>
      <dgm:t>
        <a:bodyPr/>
        <a:lstStyle/>
        <a:p>
          <a:endParaRPr lang="en-US"/>
        </a:p>
      </dgm:t>
    </dgm:pt>
    <dgm:pt modelId="{0829BFA9-794C-4B60-9354-7FA5F85534E7}">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t>VĐ </a:t>
          </a:r>
          <a:r>
            <a:rPr lang="en-US" dirty="0" err="1" smtClean="0"/>
            <a:t>nghiên</a:t>
          </a:r>
          <a:r>
            <a:rPr lang="en-US" dirty="0" smtClean="0"/>
            <a:t> </a:t>
          </a:r>
          <a:r>
            <a:rPr lang="en-US" dirty="0" err="1" smtClean="0"/>
            <a:t>cứu</a:t>
          </a:r>
          <a:endParaRPr lang="en-US" dirty="0"/>
        </a:p>
      </dgm:t>
    </dgm:pt>
    <dgm:pt modelId="{88C68A7D-6F0E-428E-BC55-9F552887850F}" type="parTrans" cxnId="{11B2C0E7-8686-407A-AB90-C398E1F8DF39}">
      <dgm:prSet/>
      <dgm:spPr/>
      <dgm:t>
        <a:bodyPr/>
        <a:lstStyle/>
        <a:p>
          <a:endParaRPr lang="en-US"/>
        </a:p>
      </dgm:t>
    </dgm:pt>
    <dgm:pt modelId="{63B3C907-5095-43FE-96B7-7062B3DE6BB4}" type="sibTrans" cxnId="{11B2C0E7-8686-407A-AB90-C398E1F8DF39}">
      <dgm:prSet/>
      <dgm:spPr/>
      <dgm:t>
        <a:bodyPr/>
        <a:lstStyle/>
        <a:p>
          <a:endParaRPr lang="en-US"/>
        </a:p>
      </dgm:t>
    </dgm:pt>
    <dgm:pt modelId="{DD085A93-3A88-41E7-9E1F-A91F0FAF4A2F}" type="pres">
      <dgm:prSet presAssocID="{D3A74E11-EAF0-4072-8903-26E3290A8C21}" presName="diagram" presStyleCnt="0">
        <dgm:presLayoutVars>
          <dgm:dir/>
          <dgm:resizeHandles val="exact"/>
        </dgm:presLayoutVars>
      </dgm:prSet>
      <dgm:spPr/>
      <dgm:t>
        <a:bodyPr/>
        <a:lstStyle/>
        <a:p>
          <a:endParaRPr lang="en-US"/>
        </a:p>
      </dgm:t>
    </dgm:pt>
    <dgm:pt modelId="{7A1810C7-5BBA-4D63-AA28-A5E3EF768989}" type="pres">
      <dgm:prSet presAssocID="{4A23DD08-5715-4745-A357-F97A29925373}" presName="arrow" presStyleLbl="node1" presStyleIdx="0" presStyleCnt="2" custScaleY="100069">
        <dgm:presLayoutVars>
          <dgm:bulletEnabled val="1"/>
        </dgm:presLayoutVars>
      </dgm:prSet>
      <dgm:spPr/>
      <dgm:t>
        <a:bodyPr/>
        <a:lstStyle/>
        <a:p>
          <a:endParaRPr lang="en-US"/>
        </a:p>
      </dgm:t>
    </dgm:pt>
    <dgm:pt modelId="{56C95324-845A-432B-8ECC-00E33CB0E84E}" type="pres">
      <dgm:prSet presAssocID="{0829BFA9-794C-4B60-9354-7FA5F85534E7}" presName="arrow" presStyleLbl="node1" presStyleIdx="1" presStyleCnt="2" custScaleY="100205">
        <dgm:presLayoutVars>
          <dgm:bulletEnabled val="1"/>
        </dgm:presLayoutVars>
      </dgm:prSet>
      <dgm:spPr/>
      <dgm:t>
        <a:bodyPr/>
        <a:lstStyle/>
        <a:p>
          <a:endParaRPr lang="en-US"/>
        </a:p>
      </dgm:t>
    </dgm:pt>
  </dgm:ptLst>
  <dgm:cxnLst>
    <dgm:cxn modelId="{64343AD7-D5CF-4924-88F9-98A4380A56B3}" srcId="{D3A74E11-EAF0-4072-8903-26E3290A8C21}" destId="{4A23DD08-5715-4745-A357-F97A29925373}" srcOrd="0" destOrd="0" parTransId="{B3B05818-833C-45E5-8076-531C7FEF846E}" sibTransId="{B0AEEB7A-8B34-4956-8E28-7190EA256FC3}"/>
    <dgm:cxn modelId="{11B2C0E7-8686-407A-AB90-C398E1F8DF39}" srcId="{D3A74E11-EAF0-4072-8903-26E3290A8C21}" destId="{0829BFA9-794C-4B60-9354-7FA5F85534E7}" srcOrd="1" destOrd="0" parTransId="{88C68A7D-6F0E-428E-BC55-9F552887850F}" sibTransId="{63B3C907-5095-43FE-96B7-7062B3DE6BB4}"/>
    <dgm:cxn modelId="{0CFAF15D-7E91-4268-9872-B2236D67D773}" type="presOf" srcId="{0829BFA9-794C-4B60-9354-7FA5F85534E7}" destId="{56C95324-845A-432B-8ECC-00E33CB0E84E}" srcOrd="0" destOrd="0" presId="urn:microsoft.com/office/officeart/2005/8/layout/arrow5"/>
    <dgm:cxn modelId="{04BBE6AE-C58C-4619-B0A5-9C9AE71DE4FA}" type="presOf" srcId="{D3A74E11-EAF0-4072-8903-26E3290A8C21}" destId="{DD085A93-3A88-41E7-9E1F-A91F0FAF4A2F}" srcOrd="0" destOrd="0" presId="urn:microsoft.com/office/officeart/2005/8/layout/arrow5"/>
    <dgm:cxn modelId="{5F1FEAF8-4554-400C-B4E1-0B83814B6764}" type="presOf" srcId="{4A23DD08-5715-4745-A357-F97A29925373}" destId="{7A1810C7-5BBA-4D63-AA28-A5E3EF768989}" srcOrd="0" destOrd="0" presId="urn:microsoft.com/office/officeart/2005/8/layout/arrow5"/>
    <dgm:cxn modelId="{DB430116-CB75-453A-B130-BFC59FD23559}" type="presParOf" srcId="{DD085A93-3A88-41E7-9E1F-A91F0FAF4A2F}" destId="{7A1810C7-5BBA-4D63-AA28-A5E3EF768989}" srcOrd="0" destOrd="0" presId="urn:microsoft.com/office/officeart/2005/8/layout/arrow5"/>
    <dgm:cxn modelId="{80762E18-28F9-4549-AFB5-D4CECD2B79E9}" type="presParOf" srcId="{DD085A93-3A88-41E7-9E1F-A91F0FAF4A2F}" destId="{56C95324-845A-432B-8ECC-00E33CB0E84E}"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59476C-A708-4B62-A27D-BA39CC573E2E}" type="doc">
      <dgm:prSet loTypeId="urn:microsoft.com/office/officeart/2005/8/layout/chevron1" loCatId="process" qsTypeId="urn:microsoft.com/office/officeart/2005/8/quickstyle/simple1" qsCatId="simple" csTypeId="urn:microsoft.com/office/officeart/2005/8/colors/colorful4" csCatId="colorful" phldr="1"/>
      <dgm:spPr/>
    </dgm:pt>
    <dgm:pt modelId="{9A6F2953-00BA-4DDE-B783-322DFC5FA6ED}">
      <dgm:prSet phldrT="[Text]" custT="1"/>
      <dgm:spPr/>
      <dgm:t>
        <a:bodyPr/>
        <a:lstStyle/>
        <a:p>
          <a:r>
            <a:rPr lang="en-US" sz="1600" dirty="0" err="1" smtClean="0"/>
            <a:t>Vấn</a:t>
          </a:r>
          <a:r>
            <a:rPr lang="en-US" sz="1600" dirty="0" smtClean="0"/>
            <a:t> </a:t>
          </a:r>
          <a:r>
            <a:rPr lang="en-US" sz="1600" dirty="0" err="1" smtClean="0"/>
            <a:t>đề</a:t>
          </a:r>
          <a:r>
            <a:rPr lang="en-US" sz="1600" dirty="0" smtClean="0"/>
            <a:t> </a:t>
          </a:r>
          <a:r>
            <a:rPr lang="en-US" sz="1600" dirty="0" err="1" smtClean="0"/>
            <a:t>nghiên</a:t>
          </a:r>
          <a:r>
            <a:rPr lang="en-US" sz="1600" dirty="0" smtClean="0"/>
            <a:t> </a:t>
          </a:r>
          <a:r>
            <a:rPr lang="en-US" sz="1600" dirty="0" err="1" smtClean="0"/>
            <a:t>cứu</a:t>
          </a:r>
          <a:endParaRPr lang="en-US" sz="1600" dirty="0"/>
        </a:p>
      </dgm:t>
    </dgm:pt>
    <dgm:pt modelId="{53B4B569-8FC0-41FD-AF40-7FB81ABAC5C9}" type="parTrans" cxnId="{C5FA15AB-BFC6-490D-9C30-042932D45588}">
      <dgm:prSet/>
      <dgm:spPr/>
      <dgm:t>
        <a:bodyPr/>
        <a:lstStyle/>
        <a:p>
          <a:endParaRPr lang="en-US" sz="1600"/>
        </a:p>
      </dgm:t>
    </dgm:pt>
    <dgm:pt modelId="{4F89CE24-C8E6-42EC-8325-3603A04234C3}" type="sibTrans" cxnId="{C5FA15AB-BFC6-490D-9C30-042932D45588}">
      <dgm:prSet/>
      <dgm:spPr/>
      <dgm:t>
        <a:bodyPr/>
        <a:lstStyle/>
        <a:p>
          <a:endParaRPr lang="en-US" sz="1600"/>
        </a:p>
      </dgm:t>
    </dgm:pt>
    <dgm:pt modelId="{5397D3FE-C273-4C7A-B3E6-2DA8B2A367DA}">
      <dgm:prSet phldrT="[Text]" custT="1"/>
      <dgm:spPr/>
      <dgm:t>
        <a:bodyPr/>
        <a:lstStyle/>
        <a:p>
          <a:r>
            <a:rPr lang="en-US" sz="1600" dirty="0" err="1" smtClean="0"/>
            <a:t>Tìm</a:t>
          </a:r>
          <a:r>
            <a:rPr lang="en-US" sz="1600" dirty="0" smtClean="0"/>
            <a:t> </a:t>
          </a:r>
          <a:r>
            <a:rPr lang="en-US" sz="1600" dirty="0" err="1" smtClean="0"/>
            <a:t>đọc</a:t>
          </a:r>
          <a:r>
            <a:rPr lang="en-US" sz="1600" dirty="0" smtClean="0"/>
            <a:t> </a:t>
          </a:r>
          <a:r>
            <a:rPr lang="en-US" sz="1600" dirty="0" err="1" smtClean="0"/>
            <a:t>các</a:t>
          </a:r>
          <a:r>
            <a:rPr lang="en-US" sz="1600" dirty="0" smtClean="0"/>
            <a:t> NC </a:t>
          </a:r>
          <a:r>
            <a:rPr lang="en-US" sz="1600" dirty="0" err="1" smtClean="0"/>
            <a:t>trước</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hoặc</a:t>
          </a:r>
          <a:r>
            <a:rPr lang="en-US" sz="1600" dirty="0" smtClean="0"/>
            <a:t> </a:t>
          </a:r>
          <a:r>
            <a:rPr lang="en-US" sz="1600" dirty="0" err="1" smtClean="0"/>
            <a:t>các</a:t>
          </a:r>
          <a:r>
            <a:rPr lang="en-US" sz="1600" dirty="0" smtClean="0"/>
            <a:t> </a:t>
          </a:r>
          <a:r>
            <a:rPr lang="en-US" sz="1600" dirty="0" err="1" smtClean="0"/>
            <a:t>tài</a:t>
          </a:r>
          <a:r>
            <a:rPr lang="en-US" sz="1600" dirty="0" smtClean="0"/>
            <a:t> </a:t>
          </a:r>
          <a:r>
            <a:rPr lang="en-US" sz="1600" dirty="0" err="1" smtClean="0"/>
            <a:t>liệu</a:t>
          </a:r>
          <a:r>
            <a:rPr lang="en-US" sz="1600" dirty="0" smtClean="0"/>
            <a:t> </a:t>
          </a:r>
          <a:r>
            <a:rPr lang="en-US" sz="1600" dirty="0" err="1" smtClean="0"/>
            <a:t>giáo</a:t>
          </a:r>
          <a:r>
            <a:rPr lang="en-US" sz="1600" dirty="0" smtClean="0"/>
            <a:t> </a:t>
          </a:r>
          <a:r>
            <a:rPr lang="en-US" sz="1600" dirty="0" err="1" smtClean="0"/>
            <a:t>khoa</a:t>
          </a:r>
          <a:r>
            <a:rPr lang="en-US" sz="1600" dirty="0" smtClean="0"/>
            <a:t> </a:t>
          </a:r>
          <a:r>
            <a:rPr lang="en-US" sz="1600" dirty="0" err="1" smtClean="0"/>
            <a:t>về</a:t>
          </a:r>
          <a:r>
            <a:rPr lang="en-US" sz="1600" dirty="0" smtClean="0"/>
            <a:t> </a:t>
          </a:r>
          <a:r>
            <a:rPr lang="en-US" sz="1600" dirty="0" err="1" smtClean="0"/>
            <a:t>môn</a:t>
          </a:r>
          <a:r>
            <a:rPr lang="en-US" sz="1600" dirty="0" smtClean="0"/>
            <a:t> </a:t>
          </a:r>
          <a:r>
            <a:rPr lang="en-US" sz="1600" dirty="0" err="1" smtClean="0"/>
            <a:t>học</a:t>
          </a:r>
          <a:endParaRPr lang="en-US" sz="1600" dirty="0"/>
        </a:p>
      </dgm:t>
    </dgm:pt>
    <dgm:pt modelId="{94D3A834-FBFF-430A-96C5-7F3456F72E00}" type="parTrans" cxnId="{11919131-4C53-426B-97A2-8E9174E3245B}">
      <dgm:prSet/>
      <dgm:spPr/>
      <dgm:t>
        <a:bodyPr/>
        <a:lstStyle/>
        <a:p>
          <a:endParaRPr lang="en-US" sz="1600"/>
        </a:p>
      </dgm:t>
    </dgm:pt>
    <dgm:pt modelId="{3CEF70F2-7D94-4D76-9BD0-B21A35C308A6}" type="sibTrans" cxnId="{11919131-4C53-426B-97A2-8E9174E3245B}">
      <dgm:prSet/>
      <dgm:spPr/>
      <dgm:t>
        <a:bodyPr/>
        <a:lstStyle/>
        <a:p>
          <a:endParaRPr lang="en-US" sz="1600"/>
        </a:p>
      </dgm:t>
    </dgm:pt>
    <dgm:pt modelId="{7C379130-6265-4452-A516-2577EB04B2F7}">
      <dgm:prSet phldrT="[Text]" custT="1"/>
      <dgm:spPr/>
      <dgm:t>
        <a:bodyPr/>
        <a:lstStyle/>
        <a:p>
          <a:r>
            <a:rPr lang="en-US" sz="1600" dirty="0" err="1" smtClean="0"/>
            <a:t>Tổng</a:t>
          </a:r>
          <a:r>
            <a:rPr lang="en-US" sz="1600" dirty="0" smtClean="0"/>
            <a:t> </a:t>
          </a:r>
          <a:r>
            <a:rPr lang="en-US" sz="1600" dirty="0" err="1" smtClean="0"/>
            <a:t>quan</a:t>
          </a:r>
          <a:r>
            <a:rPr lang="en-US" sz="1600" dirty="0" smtClean="0"/>
            <a:t> NC (</a:t>
          </a:r>
          <a:r>
            <a:rPr lang="en-US" sz="1600" dirty="0" err="1" smtClean="0"/>
            <a:t>bao</a:t>
          </a:r>
          <a:r>
            <a:rPr lang="en-US" sz="1600" dirty="0" smtClean="0"/>
            <a:t> </a:t>
          </a:r>
          <a:r>
            <a:rPr lang="en-US" sz="1600" dirty="0" err="1" smtClean="0"/>
            <a:t>gồm</a:t>
          </a:r>
          <a:r>
            <a:rPr lang="en-US" sz="1600" dirty="0" smtClean="0"/>
            <a:t> </a:t>
          </a:r>
          <a:r>
            <a:rPr lang="en-US" sz="1600" dirty="0" err="1" smtClean="0"/>
            <a:t>cả</a:t>
          </a:r>
          <a:r>
            <a:rPr lang="en-US" sz="1600" dirty="0" smtClean="0"/>
            <a:t> </a:t>
          </a:r>
          <a:r>
            <a:rPr lang="en-US" sz="1600" dirty="0" err="1" smtClean="0"/>
            <a:t>các</a:t>
          </a:r>
          <a:r>
            <a:rPr lang="en-US" sz="1600" dirty="0" smtClean="0"/>
            <a:t> </a:t>
          </a:r>
          <a:r>
            <a:rPr lang="en-US" sz="1600" dirty="0" err="1" smtClean="0"/>
            <a:t>lý</a:t>
          </a:r>
          <a:r>
            <a:rPr lang="en-US" sz="1600" dirty="0" smtClean="0"/>
            <a:t> </a:t>
          </a:r>
          <a:r>
            <a:rPr lang="en-US" sz="1600" dirty="0" err="1" smtClean="0"/>
            <a:t>thuyết</a:t>
          </a:r>
          <a:r>
            <a:rPr lang="en-US" sz="1600" dirty="0" smtClean="0"/>
            <a:t> </a:t>
          </a:r>
          <a:r>
            <a:rPr lang="en-US" sz="1600" dirty="0" err="1" smtClean="0"/>
            <a:t>liên</a:t>
          </a:r>
          <a:r>
            <a:rPr lang="en-US" sz="1600" dirty="0" smtClean="0"/>
            <a:t> </a:t>
          </a:r>
          <a:r>
            <a:rPr lang="en-US" sz="1600" dirty="0" err="1" smtClean="0"/>
            <a:t>quan</a:t>
          </a:r>
          <a:r>
            <a:rPr lang="en-US" sz="1600" dirty="0" smtClean="0"/>
            <a:t>)</a:t>
          </a:r>
          <a:endParaRPr lang="en-US" sz="1600" dirty="0"/>
        </a:p>
      </dgm:t>
    </dgm:pt>
    <dgm:pt modelId="{02D81F24-0B41-450F-86CA-9BB65CE64AC2}" type="parTrans" cxnId="{37100D51-2A69-433A-BE7B-0C7C64F6CB87}">
      <dgm:prSet/>
      <dgm:spPr/>
      <dgm:t>
        <a:bodyPr/>
        <a:lstStyle/>
        <a:p>
          <a:endParaRPr lang="en-US" sz="1600"/>
        </a:p>
      </dgm:t>
    </dgm:pt>
    <dgm:pt modelId="{EC54A779-6F91-45FA-8A96-6DF31C9CB573}" type="sibTrans" cxnId="{37100D51-2A69-433A-BE7B-0C7C64F6CB87}">
      <dgm:prSet/>
      <dgm:spPr/>
      <dgm:t>
        <a:bodyPr/>
        <a:lstStyle/>
        <a:p>
          <a:endParaRPr lang="en-US" sz="1600"/>
        </a:p>
      </dgm:t>
    </dgm:pt>
    <dgm:pt modelId="{69BAB40B-5740-455F-B93A-1DC1749D977A}" type="pres">
      <dgm:prSet presAssocID="{4B59476C-A708-4B62-A27D-BA39CC573E2E}" presName="Name0" presStyleCnt="0">
        <dgm:presLayoutVars>
          <dgm:dir/>
          <dgm:animLvl val="lvl"/>
          <dgm:resizeHandles val="exact"/>
        </dgm:presLayoutVars>
      </dgm:prSet>
      <dgm:spPr/>
    </dgm:pt>
    <dgm:pt modelId="{57BAFE83-598D-4040-8D20-BD81B657516E}" type="pres">
      <dgm:prSet presAssocID="{9A6F2953-00BA-4DDE-B783-322DFC5FA6ED}" presName="parTxOnly" presStyleLbl="node1" presStyleIdx="0" presStyleCnt="3">
        <dgm:presLayoutVars>
          <dgm:chMax val="0"/>
          <dgm:chPref val="0"/>
          <dgm:bulletEnabled val="1"/>
        </dgm:presLayoutVars>
      </dgm:prSet>
      <dgm:spPr/>
      <dgm:t>
        <a:bodyPr/>
        <a:lstStyle/>
        <a:p>
          <a:endParaRPr lang="en-US"/>
        </a:p>
      </dgm:t>
    </dgm:pt>
    <dgm:pt modelId="{0C69FD1D-DD1A-4713-A27C-70834E42E5E2}" type="pres">
      <dgm:prSet presAssocID="{4F89CE24-C8E6-42EC-8325-3603A04234C3}" presName="parTxOnlySpace" presStyleCnt="0"/>
      <dgm:spPr/>
    </dgm:pt>
    <dgm:pt modelId="{871F91BE-BE05-4521-80EE-204D82E9A9DE}" type="pres">
      <dgm:prSet presAssocID="{5397D3FE-C273-4C7A-B3E6-2DA8B2A367DA}" presName="parTxOnly" presStyleLbl="node1" presStyleIdx="1" presStyleCnt="3">
        <dgm:presLayoutVars>
          <dgm:chMax val="0"/>
          <dgm:chPref val="0"/>
          <dgm:bulletEnabled val="1"/>
        </dgm:presLayoutVars>
      </dgm:prSet>
      <dgm:spPr/>
      <dgm:t>
        <a:bodyPr/>
        <a:lstStyle/>
        <a:p>
          <a:endParaRPr lang="en-US"/>
        </a:p>
      </dgm:t>
    </dgm:pt>
    <dgm:pt modelId="{351A285F-3E51-44AF-A8BF-D4A9F57D52AE}" type="pres">
      <dgm:prSet presAssocID="{3CEF70F2-7D94-4D76-9BD0-B21A35C308A6}" presName="parTxOnlySpace" presStyleCnt="0"/>
      <dgm:spPr/>
    </dgm:pt>
    <dgm:pt modelId="{6D80E039-A775-44D2-AE75-913D11507CDA}" type="pres">
      <dgm:prSet presAssocID="{7C379130-6265-4452-A516-2577EB04B2F7}" presName="parTxOnly" presStyleLbl="node1" presStyleIdx="2" presStyleCnt="3">
        <dgm:presLayoutVars>
          <dgm:chMax val="0"/>
          <dgm:chPref val="0"/>
          <dgm:bulletEnabled val="1"/>
        </dgm:presLayoutVars>
      </dgm:prSet>
      <dgm:spPr/>
      <dgm:t>
        <a:bodyPr/>
        <a:lstStyle/>
        <a:p>
          <a:endParaRPr lang="en-US"/>
        </a:p>
      </dgm:t>
    </dgm:pt>
  </dgm:ptLst>
  <dgm:cxnLst>
    <dgm:cxn modelId="{37100D51-2A69-433A-BE7B-0C7C64F6CB87}" srcId="{4B59476C-A708-4B62-A27D-BA39CC573E2E}" destId="{7C379130-6265-4452-A516-2577EB04B2F7}" srcOrd="2" destOrd="0" parTransId="{02D81F24-0B41-450F-86CA-9BB65CE64AC2}" sibTransId="{EC54A779-6F91-45FA-8A96-6DF31C9CB573}"/>
    <dgm:cxn modelId="{9ED21E10-730B-4C05-829D-78EE92F60933}" type="presOf" srcId="{7C379130-6265-4452-A516-2577EB04B2F7}" destId="{6D80E039-A775-44D2-AE75-913D11507CDA}" srcOrd="0" destOrd="0" presId="urn:microsoft.com/office/officeart/2005/8/layout/chevron1"/>
    <dgm:cxn modelId="{68A1ADDF-93BF-4A9B-8378-2CD7B78EE04A}" type="presOf" srcId="{5397D3FE-C273-4C7A-B3E6-2DA8B2A367DA}" destId="{871F91BE-BE05-4521-80EE-204D82E9A9DE}" srcOrd="0" destOrd="0" presId="urn:microsoft.com/office/officeart/2005/8/layout/chevron1"/>
    <dgm:cxn modelId="{11919131-4C53-426B-97A2-8E9174E3245B}" srcId="{4B59476C-A708-4B62-A27D-BA39CC573E2E}" destId="{5397D3FE-C273-4C7A-B3E6-2DA8B2A367DA}" srcOrd="1" destOrd="0" parTransId="{94D3A834-FBFF-430A-96C5-7F3456F72E00}" sibTransId="{3CEF70F2-7D94-4D76-9BD0-B21A35C308A6}"/>
    <dgm:cxn modelId="{44037337-D371-4043-B209-C58691E5A38A}" type="presOf" srcId="{4B59476C-A708-4B62-A27D-BA39CC573E2E}" destId="{69BAB40B-5740-455F-B93A-1DC1749D977A}" srcOrd="0" destOrd="0" presId="urn:microsoft.com/office/officeart/2005/8/layout/chevron1"/>
    <dgm:cxn modelId="{C5FA15AB-BFC6-490D-9C30-042932D45588}" srcId="{4B59476C-A708-4B62-A27D-BA39CC573E2E}" destId="{9A6F2953-00BA-4DDE-B783-322DFC5FA6ED}" srcOrd="0" destOrd="0" parTransId="{53B4B569-8FC0-41FD-AF40-7FB81ABAC5C9}" sibTransId="{4F89CE24-C8E6-42EC-8325-3603A04234C3}"/>
    <dgm:cxn modelId="{B2E1A446-00F8-488E-A03A-060F7E4EF607}" type="presOf" srcId="{9A6F2953-00BA-4DDE-B783-322DFC5FA6ED}" destId="{57BAFE83-598D-4040-8D20-BD81B657516E}" srcOrd="0" destOrd="0" presId="urn:microsoft.com/office/officeart/2005/8/layout/chevron1"/>
    <dgm:cxn modelId="{52ACAC14-1E38-44FB-96E6-5957A126817D}" type="presParOf" srcId="{69BAB40B-5740-455F-B93A-1DC1749D977A}" destId="{57BAFE83-598D-4040-8D20-BD81B657516E}" srcOrd="0" destOrd="0" presId="urn:microsoft.com/office/officeart/2005/8/layout/chevron1"/>
    <dgm:cxn modelId="{1A2E0EA3-A218-4D9C-AF35-3DAB64F903F8}" type="presParOf" srcId="{69BAB40B-5740-455F-B93A-1DC1749D977A}" destId="{0C69FD1D-DD1A-4713-A27C-70834E42E5E2}" srcOrd="1" destOrd="0" presId="urn:microsoft.com/office/officeart/2005/8/layout/chevron1"/>
    <dgm:cxn modelId="{264D119A-E436-4D70-B408-55E5A191AA75}" type="presParOf" srcId="{69BAB40B-5740-455F-B93A-1DC1749D977A}" destId="{871F91BE-BE05-4521-80EE-204D82E9A9DE}" srcOrd="2" destOrd="0" presId="urn:microsoft.com/office/officeart/2005/8/layout/chevron1"/>
    <dgm:cxn modelId="{BF785984-A74D-4AD1-A9D9-1BE5D7820DA9}" type="presParOf" srcId="{69BAB40B-5740-455F-B93A-1DC1749D977A}" destId="{351A285F-3E51-44AF-A8BF-D4A9F57D52AE}" srcOrd="3" destOrd="0" presId="urn:microsoft.com/office/officeart/2005/8/layout/chevron1"/>
    <dgm:cxn modelId="{709923B1-1AB1-4C9D-926A-C42271A643CB}" type="presParOf" srcId="{69BAB40B-5740-455F-B93A-1DC1749D977A}" destId="{6D80E039-A775-44D2-AE75-913D11507CD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5EF8B6-936B-4F54-B08B-1ADC1BE7947D}" type="doc">
      <dgm:prSet loTypeId="urn:microsoft.com/office/officeart/2005/8/layout/target3" loCatId="list" qsTypeId="urn:microsoft.com/office/officeart/2005/8/quickstyle/simple1" qsCatId="simple" csTypeId="urn:microsoft.com/office/officeart/2005/8/colors/colorful5" csCatId="colorful" phldr="1"/>
      <dgm:spPr/>
      <dgm:t>
        <a:bodyPr/>
        <a:lstStyle/>
        <a:p>
          <a:endParaRPr lang="en-US"/>
        </a:p>
      </dgm:t>
    </dgm:pt>
    <dgm:pt modelId="{8C74B24B-C37A-4A26-B80E-53AE37B00705}">
      <dgm:prSet phldrT="[Text]"/>
      <dgm:spPr/>
      <dgm:t>
        <a:bodyPr/>
        <a:lstStyle/>
        <a:p>
          <a:r>
            <a:rPr lang="en-US" dirty="0" err="1" smtClean="0"/>
            <a:t>Lựa</a:t>
          </a:r>
          <a:r>
            <a:rPr lang="en-US" dirty="0" smtClean="0"/>
            <a:t> </a:t>
          </a:r>
          <a:r>
            <a:rPr lang="en-US" dirty="0" err="1" smtClean="0"/>
            <a:t>chọn</a:t>
          </a:r>
          <a:r>
            <a:rPr lang="en-US" dirty="0" smtClean="0"/>
            <a:t> </a:t>
          </a:r>
          <a:r>
            <a:rPr lang="en-US" dirty="0" err="1" smtClean="0"/>
            <a:t>bài</a:t>
          </a:r>
          <a:r>
            <a:rPr lang="en-US" dirty="0" smtClean="0"/>
            <a:t> </a:t>
          </a:r>
          <a:r>
            <a:rPr lang="en-US" dirty="0" err="1" smtClean="0"/>
            <a:t>đọc</a:t>
          </a:r>
          <a:endParaRPr lang="en-US" dirty="0"/>
        </a:p>
      </dgm:t>
    </dgm:pt>
    <dgm:pt modelId="{0837ED40-0CA7-4C59-9B17-6347FF1B02B5}" type="parTrans" cxnId="{A1622F05-2651-4EEB-9F0D-42CE9BEEAB85}">
      <dgm:prSet/>
      <dgm:spPr/>
      <dgm:t>
        <a:bodyPr/>
        <a:lstStyle/>
        <a:p>
          <a:endParaRPr lang="en-US"/>
        </a:p>
      </dgm:t>
    </dgm:pt>
    <dgm:pt modelId="{678B2A26-C6C8-4839-9C39-C88A215A608C}" type="sibTrans" cxnId="{A1622F05-2651-4EEB-9F0D-42CE9BEEAB85}">
      <dgm:prSet/>
      <dgm:spPr/>
      <dgm:t>
        <a:bodyPr/>
        <a:lstStyle/>
        <a:p>
          <a:endParaRPr lang="en-US"/>
        </a:p>
      </dgm:t>
    </dgm:pt>
    <dgm:pt modelId="{A1C5B721-9FCB-4A97-872C-3A21E57B87DA}">
      <dgm:prSet phldrT="[Text]"/>
      <dgm:spPr/>
      <dgm:t>
        <a:bodyPr/>
        <a:lstStyle/>
        <a:p>
          <a:r>
            <a:rPr lang="en-US" dirty="0" err="1" smtClean="0"/>
            <a:t>Trích</a:t>
          </a:r>
          <a:r>
            <a:rPr lang="en-US" dirty="0" smtClean="0"/>
            <a:t> </a:t>
          </a:r>
          <a:r>
            <a:rPr lang="en-US" dirty="0" err="1" smtClean="0"/>
            <a:t>dẫn</a:t>
          </a:r>
          <a:r>
            <a:rPr lang="en-US" dirty="0" smtClean="0"/>
            <a:t> </a:t>
          </a:r>
          <a:r>
            <a:rPr lang="en-US" dirty="0" err="1" smtClean="0"/>
            <a:t>nhiều</a:t>
          </a:r>
          <a:r>
            <a:rPr lang="en-US" dirty="0" smtClean="0"/>
            <a:t>, </a:t>
          </a:r>
          <a:r>
            <a:rPr lang="en-US" dirty="0" err="1" smtClean="0"/>
            <a:t>có</a:t>
          </a:r>
          <a:r>
            <a:rPr lang="en-US" dirty="0" smtClean="0"/>
            <a:t> </a:t>
          </a:r>
          <a:r>
            <a:rPr lang="en-US" dirty="0" err="1" smtClean="0"/>
            <a:t>tính</a:t>
          </a:r>
          <a:r>
            <a:rPr lang="en-US" dirty="0" smtClean="0"/>
            <a:t> </a:t>
          </a:r>
          <a:r>
            <a:rPr lang="en-US" dirty="0" err="1" smtClean="0"/>
            <a:t>kinh</a:t>
          </a:r>
          <a:r>
            <a:rPr lang="en-US" dirty="0" smtClean="0"/>
            <a:t> </a:t>
          </a:r>
          <a:r>
            <a:rPr lang="en-US" dirty="0" err="1" smtClean="0"/>
            <a:t>điển</a:t>
          </a:r>
          <a:r>
            <a:rPr lang="en-US" dirty="0" smtClean="0"/>
            <a:t>, </a:t>
          </a:r>
          <a:r>
            <a:rPr lang="en-US" dirty="0" err="1" smtClean="0"/>
            <a:t>tạp</a:t>
          </a:r>
          <a:r>
            <a:rPr lang="en-US" dirty="0" smtClean="0"/>
            <a:t> </a:t>
          </a:r>
          <a:r>
            <a:rPr lang="en-US" dirty="0" err="1" smtClean="0"/>
            <a:t>chí</a:t>
          </a:r>
          <a:r>
            <a:rPr lang="en-US" dirty="0" smtClean="0"/>
            <a:t> </a:t>
          </a:r>
          <a:r>
            <a:rPr lang="en-US" dirty="0" err="1" smtClean="0"/>
            <a:t>uy</a:t>
          </a:r>
          <a:r>
            <a:rPr lang="en-US" dirty="0" smtClean="0"/>
            <a:t> </a:t>
          </a:r>
          <a:r>
            <a:rPr lang="en-US" dirty="0" err="1" smtClean="0"/>
            <a:t>tín</a:t>
          </a:r>
          <a:r>
            <a:rPr lang="en-US" dirty="0" smtClean="0"/>
            <a:t>, </a:t>
          </a:r>
          <a:r>
            <a:rPr lang="en-US" dirty="0" err="1" smtClean="0"/>
            <a:t>cập</a:t>
          </a:r>
          <a:r>
            <a:rPr lang="en-US" dirty="0" smtClean="0"/>
            <a:t> </a:t>
          </a:r>
          <a:r>
            <a:rPr lang="en-US" dirty="0" err="1" smtClean="0"/>
            <a:t>nhật</a:t>
          </a:r>
          <a:endParaRPr lang="en-US" dirty="0"/>
        </a:p>
      </dgm:t>
    </dgm:pt>
    <dgm:pt modelId="{19E80596-FA56-43CE-9204-F033EE8CB751}" type="parTrans" cxnId="{D9B983B4-8940-421B-8764-5D7CA55A9A60}">
      <dgm:prSet/>
      <dgm:spPr/>
      <dgm:t>
        <a:bodyPr/>
        <a:lstStyle/>
        <a:p>
          <a:endParaRPr lang="en-US"/>
        </a:p>
      </dgm:t>
    </dgm:pt>
    <dgm:pt modelId="{9B7C6723-9563-423E-B81C-EB66B6DA94A8}" type="sibTrans" cxnId="{D9B983B4-8940-421B-8764-5D7CA55A9A60}">
      <dgm:prSet/>
      <dgm:spPr/>
      <dgm:t>
        <a:bodyPr/>
        <a:lstStyle/>
        <a:p>
          <a:endParaRPr lang="en-US"/>
        </a:p>
      </dgm:t>
    </dgm:pt>
    <dgm:pt modelId="{17D7E427-C978-498A-8825-4134A90676C6}">
      <dgm:prSet phldrT="[Text]"/>
      <dgm:spPr/>
      <dgm:t>
        <a:bodyPr/>
        <a:lstStyle/>
        <a:p>
          <a:r>
            <a:rPr lang="en-US" dirty="0" err="1" smtClean="0"/>
            <a:t>Tổng</a:t>
          </a:r>
          <a:r>
            <a:rPr lang="en-US" dirty="0" smtClean="0"/>
            <a:t> </a:t>
          </a:r>
          <a:r>
            <a:rPr lang="en-US" dirty="0" err="1" smtClean="0"/>
            <a:t>quan</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tương</a:t>
          </a:r>
          <a:r>
            <a:rPr lang="en-US" dirty="0" smtClean="0"/>
            <a:t> </a:t>
          </a:r>
          <a:r>
            <a:rPr lang="en-US" dirty="0" err="1" smtClean="0"/>
            <a:t>tư</a:t>
          </a:r>
          <a:endParaRPr lang="en-US" dirty="0"/>
        </a:p>
      </dgm:t>
    </dgm:pt>
    <dgm:pt modelId="{FD85A6FB-230D-42C3-A3E4-83FB95C32ABF}" type="parTrans" cxnId="{EA3478B4-47F8-4C81-BFEF-118F1EF66D9D}">
      <dgm:prSet/>
      <dgm:spPr/>
      <dgm:t>
        <a:bodyPr/>
        <a:lstStyle/>
        <a:p>
          <a:endParaRPr lang="en-US"/>
        </a:p>
      </dgm:t>
    </dgm:pt>
    <dgm:pt modelId="{6BAA1877-D9F8-4761-83CE-70C548FA2061}" type="sibTrans" cxnId="{EA3478B4-47F8-4C81-BFEF-118F1EF66D9D}">
      <dgm:prSet/>
      <dgm:spPr/>
      <dgm:t>
        <a:bodyPr/>
        <a:lstStyle/>
        <a:p>
          <a:endParaRPr lang="en-US"/>
        </a:p>
      </dgm:t>
    </dgm:pt>
    <dgm:pt modelId="{D2C80ECE-8FAE-4799-88A5-9C6C9157057F}">
      <dgm:prSet phldrT="[Text]"/>
      <dgm:spPr/>
      <dgm:t>
        <a:bodyPr/>
        <a:lstStyle/>
        <a:p>
          <a:r>
            <a:rPr lang="en-US" dirty="0" err="1" smtClean="0"/>
            <a:t>Tóm</a:t>
          </a:r>
          <a:r>
            <a:rPr lang="en-US" dirty="0" smtClean="0"/>
            <a:t> </a:t>
          </a:r>
          <a:r>
            <a:rPr lang="en-US" dirty="0" err="1" smtClean="0"/>
            <a:t>tắt</a:t>
          </a:r>
          <a:r>
            <a:rPr lang="en-US" dirty="0" smtClean="0"/>
            <a:t> </a:t>
          </a:r>
          <a:r>
            <a:rPr lang="en-US" dirty="0" err="1" smtClean="0"/>
            <a:t>công</a:t>
          </a:r>
          <a:r>
            <a:rPr lang="en-US" dirty="0" smtClean="0"/>
            <a:t> </a:t>
          </a:r>
          <a:r>
            <a:rPr lang="en-US" dirty="0" err="1" smtClean="0"/>
            <a:t>trình</a:t>
          </a:r>
          <a:endParaRPr lang="en-US" dirty="0"/>
        </a:p>
      </dgm:t>
    </dgm:pt>
    <dgm:pt modelId="{A7C6965A-75C9-4D6A-8F86-2E8A226D6A15}" type="parTrans" cxnId="{324C8084-27DB-4DB2-80EC-6953E7B3CAE9}">
      <dgm:prSet/>
      <dgm:spPr/>
      <dgm:t>
        <a:bodyPr/>
        <a:lstStyle/>
        <a:p>
          <a:endParaRPr lang="en-US"/>
        </a:p>
      </dgm:t>
    </dgm:pt>
    <dgm:pt modelId="{E429460C-D8B4-4C97-912B-771A650A54E6}" type="sibTrans" cxnId="{324C8084-27DB-4DB2-80EC-6953E7B3CAE9}">
      <dgm:prSet/>
      <dgm:spPr/>
      <dgm:t>
        <a:bodyPr/>
        <a:lstStyle/>
        <a:p>
          <a:endParaRPr lang="en-US"/>
        </a:p>
      </dgm:t>
    </dgm:pt>
    <dgm:pt modelId="{8859880A-C23E-4EA0-A42E-AA3B3E137AC4}">
      <dgm:prSet phldrT="[Text]"/>
      <dgm:spPr/>
      <dgm:t>
        <a:bodyPr/>
        <a:lstStyle/>
        <a:p>
          <a:r>
            <a:rPr lang="en-US" i="0" dirty="0" err="1" smtClean="0"/>
            <a:t>Phải</a:t>
          </a:r>
          <a:r>
            <a:rPr lang="en-US" i="0" dirty="0" smtClean="0"/>
            <a:t> </a:t>
          </a:r>
          <a:r>
            <a:rPr lang="en-US" i="0" dirty="0" err="1" smtClean="0"/>
            <a:t>tóm</a:t>
          </a:r>
          <a:r>
            <a:rPr lang="en-US" i="0" dirty="0" smtClean="0"/>
            <a:t> </a:t>
          </a:r>
          <a:r>
            <a:rPr lang="en-US" i="0" dirty="0" err="1" smtClean="0"/>
            <a:t>tắt</a:t>
          </a:r>
          <a:r>
            <a:rPr lang="en-US" i="0" dirty="0" smtClean="0"/>
            <a:t> </a:t>
          </a:r>
          <a:r>
            <a:rPr lang="en-US" i="0" dirty="0" err="1" smtClean="0"/>
            <a:t>lại</a:t>
          </a:r>
          <a:r>
            <a:rPr lang="en-US" i="0" dirty="0" smtClean="0"/>
            <a:t> </a:t>
          </a:r>
          <a:r>
            <a:rPr lang="en-US" i="0" dirty="0" err="1" smtClean="0"/>
            <a:t>ngay</a:t>
          </a:r>
          <a:endParaRPr lang="en-US" dirty="0"/>
        </a:p>
      </dgm:t>
    </dgm:pt>
    <dgm:pt modelId="{4AF866B4-7C32-4F99-8F73-4C47B524486E}" type="parTrans" cxnId="{EA81FE04-CF8B-4E1F-B59D-02D4C1CB215B}">
      <dgm:prSet/>
      <dgm:spPr/>
      <dgm:t>
        <a:bodyPr/>
        <a:lstStyle/>
        <a:p>
          <a:endParaRPr lang="en-US"/>
        </a:p>
      </dgm:t>
    </dgm:pt>
    <dgm:pt modelId="{29725197-EC8C-4585-B584-8F2B58FDC145}" type="sibTrans" cxnId="{EA81FE04-CF8B-4E1F-B59D-02D4C1CB215B}">
      <dgm:prSet/>
      <dgm:spPr/>
      <dgm:t>
        <a:bodyPr/>
        <a:lstStyle/>
        <a:p>
          <a:endParaRPr lang="en-US"/>
        </a:p>
      </dgm:t>
    </dgm:pt>
    <dgm:pt modelId="{4F49DE7D-3900-4F3C-8DA1-496D7A86C4C5}">
      <dgm:prSet phldrT="[Text]"/>
      <dgm:spPr/>
      <dgm:t>
        <a:bodyPr/>
        <a:lstStyle/>
        <a:p>
          <a:r>
            <a:rPr lang="en-US" dirty="0" err="1" smtClean="0"/>
            <a:t>Mỗi</a:t>
          </a:r>
          <a:r>
            <a:rPr lang="en-US" dirty="0" smtClean="0"/>
            <a:t> </a:t>
          </a:r>
          <a:r>
            <a:rPr lang="en-US" dirty="0" err="1" smtClean="0"/>
            <a:t>bài</a:t>
          </a:r>
          <a:r>
            <a:rPr lang="en-US" dirty="0" smtClean="0"/>
            <a:t> </a:t>
          </a:r>
          <a:r>
            <a:rPr lang="en-US" dirty="0" err="1" smtClean="0"/>
            <a:t>khoảng</a:t>
          </a:r>
          <a:r>
            <a:rPr lang="en-US" dirty="0" smtClean="0"/>
            <a:t> </a:t>
          </a:r>
          <a:r>
            <a:rPr lang="en-US" dirty="0" err="1" smtClean="0"/>
            <a:t>nửa</a:t>
          </a:r>
          <a:r>
            <a:rPr lang="en-US" dirty="0" smtClean="0"/>
            <a:t> </a:t>
          </a:r>
          <a:r>
            <a:rPr lang="en-US" dirty="0" err="1" smtClean="0"/>
            <a:t>trang</a:t>
          </a:r>
          <a:endParaRPr lang="en-US" dirty="0"/>
        </a:p>
      </dgm:t>
    </dgm:pt>
    <dgm:pt modelId="{3EA8F704-B8DA-407E-9A34-02EC9EE433B3}" type="parTrans" cxnId="{C7B87B01-0B3E-4F53-87CA-2F98885B3621}">
      <dgm:prSet/>
      <dgm:spPr/>
      <dgm:t>
        <a:bodyPr/>
        <a:lstStyle/>
        <a:p>
          <a:endParaRPr lang="en-US"/>
        </a:p>
      </dgm:t>
    </dgm:pt>
    <dgm:pt modelId="{6E5FE78F-F9BE-4BDE-8BB3-3C79278AD97C}" type="sibTrans" cxnId="{C7B87B01-0B3E-4F53-87CA-2F98885B3621}">
      <dgm:prSet/>
      <dgm:spPr/>
      <dgm:t>
        <a:bodyPr/>
        <a:lstStyle/>
        <a:p>
          <a:endParaRPr lang="en-US"/>
        </a:p>
      </dgm:t>
    </dgm:pt>
    <dgm:pt modelId="{065EAC82-23A1-497A-B49A-8E4CC6AB9368}">
      <dgm:prSet phldrT="[Text]"/>
      <dgm:spPr/>
      <dgm:t>
        <a:bodyPr/>
        <a:lstStyle/>
        <a:p>
          <a:r>
            <a:rPr lang="vi-VN" i="0" dirty="0" smtClean="0"/>
            <a:t>Tổng hợp các công trình đã đọc</a:t>
          </a:r>
          <a:br>
            <a:rPr lang="vi-VN" i="0" dirty="0" smtClean="0"/>
          </a:br>
          <a:endParaRPr lang="en-US" dirty="0"/>
        </a:p>
      </dgm:t>
    </dgm:pt>
    <dgm:pt modelId="{5CBC671B-2DE9-42AA-A48F-DE5B8555BAFB}" type="parTrans" cxnId="{436CB95A-A819-40C1-8315-8CB9717873EB}">
      <dgm:prSet/>
      <dgm:spPr/>
      <dgm:t>
        <a:bodyPr/>
        <a:lstStyle/>
        <a:p>
          <a:endParaRPr lang="en-US"/>
        </a:p>
      </dgm:t>
    </dgm:pt>
    <dgm:pt modelId="{5B2A514A-40E0-47B2-88A5-EB4C4EDFEFFB}" type="sibTrans" cxnId="{436CB95A-A819-40C1-8315-8CB9717873EB}">
      <dgm:prSet/>
      <dgm:spPr/>
      <dgm:t>
        <a:bodyPr/>
        <a:lstStyle/>
        <a:p>
          <a:endParaRPr lang="en-US"/>
        </a:p>
      </dgm:t>
    </dgm:pt>
    <dgm:pt modelId="{C5966731-AD64-4A28-A723-397269619C7D}">
      <dgm:prSet phldrT="[Text]"/>
      <dgm:spPr/>
      <dgm:t>
        <a:bodyPr/>
        <a:lstStyle/>
        <a:p>
          <a:r>
            <a:rPr lang="en-US" i="0" dirty="0" smtClean="0"/>
            <a:t>S</a:t>
          </a:r>
          <a:r>
            <a:rPr lang="vi-VN" i="0" dirty="0" smtClean="0"/>
            <a:t>o sánh, tổng kết các nghiên cứu trước theo từng</a:t>
          </a:r>
          <a:r>
            <a:rPr lang="en-US" i="0" dirty="0" smtClean="0"/>
            <a:t> </a:t>
          </a:r>
          <a:r>
            <a:rPr lang="vi-VN" i="0" dirty="0" smtClean="0"/>
            <a:t>chủ đề cụ thể</a:t>
          </a:r>
          <a:endParaRPr lang="en-US" dirty="0"/>
        </a:p>
      </dgm:t>
    </dgm:pt>
    <dgm:pt modelId="{FCDCAC5D-9A77-40A1-A806-70D1A9C377DA}" type="parTrans" cxnId="{0E9D90A5-99DD-4873-9B9D-6FCA183A01C9}">
      <dgm:prSet/>
      <dgm:spPr/>
      <dgm:t>
        <a:bodyPr/>
        <a:lstStyle/>
        <a:p>
          <a:endParaRPr lang="en-US"/>
        </a:p>
      </dgm:t>
    </dgm:pt>
    <dgm:pt modelId="{AC790E10-5BA9-485C-B69A-62F3693D211F}" type="sibTrans" cxnId="{0E9D90A5-99DD-4873-9B9D-6FCA183A01C9}">
      <dgm:prSet/>
      <dgm:spPr/>
      <dgm:t>
        <a:bodyPr/>
        <a:lstStyle/>
        <a:p>
          <a:endParaRPr lang="en-US"/>
        </a:p>
      </dgm:t>
    </dgm:pt>
    <dgm:pt modelId="{DDF020C3-3D9D-4A0A-BA90-FFE31D0EA1C1}">
      <dgm:prSet phldrT="[Text]"/>
      <dgm:spPr/>
      <dgm:t>
        <a:bodyPr/>
        <a:lstStyle/>
        <a:p>
          <a:endParaRPr lang="en-US" dirty="0"/>
        </a:p>
      </dgm:t>
    </dgm:pt>
    <dgm:pt modelId="{55AC9675-53A3-476C-AD2F-141D912F97FA}" type="parTrans" cxnId="{AADB170E-1717-4066-A115-8A123FB11DC2}">
      <dgm:prSet/>
      <dgm:spPr/>
      <dgm:t>
        <a:bodyPr/>
        <a:lstStyle/>
        <a:p>
          <a:endParaRPr lang="en-US"/>
        </a:p>
      </dgm:t>
    </dgm:pt>
    <dgm:pt modelId="{AD312C78-8515-4884-9DA1-D9FFF4C13B0C}" type="sibTrans" cxnId="{AADB170E-1717-4066-A115-8A123FB11DC2}">
      <dgm:prSet/>
      <dgm:spPr/>
      <dgm:t>
        <a:bodyPr/>
        <a:lstStyle/>
        <a:p>
          <a:endParaRPr lang="en-US"/>
        </a:p>
      </dgm:t>
    </dgm:pt>
    <dgm:pt modelId="{93F8A5B2-E43B-49B5-B934-D33A9EF25B46}">
      <dgm:prSet phldrT="[Text]"/>
      <dgm:spPr/>
      <dgm:t>
        <a:bodyPr/>
        <a:lstStyle/>
        <a:p>
          <a:r>
            <a:rPr lang="en-US" i="0" dirty="0" smtClean="0"/>
            <a:t>T</a:t>
          </a:r>
          <a:r>
            <a:rPr lang="vi-VN" i="0" dirty="0" smtClean="0"/>
            <a:t>ổng kết xu hướng, những vấn đề được đề cập nhiều,</a:t>
          </a:r>
          <a:r>
            <a:rPr lang="en-US" i="0" dirty="0" smtClean="0"/>
            <a:t> </a:t>
          </a:r>
          <a:r>
            <a:rPr lang="vi-VN" i="0" dirty="0" smtClean="0"/>
            <a:t>những vấn đề có sự thống nhất cao, và những vấn đề còn nhiều tranh cãi</a:t>
          </a:r>
          <a:endParaRPr lang="en-US" dirty="0"/>
        </a:p>
      </dgm:t>
    </dgm:pt>
    <dgm:pt modelId="{7498DB82-611E-4F21-8AEC-94E56A493F53}" type="parTrans" cxnId="{2E63DC32-C4EE-43F3-A597-BD460750CC41}">
      <dgm:prSet/>
      <dgm:spPr/>
      <dgm:t>
        <a:bodyPr/>
        <a:lstStyle/>
        <a:p>
          <a:endParaRPr lang="en-US"/>
        </a:p>
      </dgm:t>
    </dgm:pt>
    <dgm:pt modelId="{7CEF711B-9C1A-4239-86FE-85C2DD0A2E04}" type="sibTrans" cxnId="{2E63DC32-C4EE-43F3-A597-BD460750CC41}">
      <dgm:prSet/>
      <dgm:spPr/>
      <dgm:t>
        <a:bodyPr/>
        <a:lstStyle/>
        <a:p>
          <a:endParaRPr lang="en-US"/>
        </a:p>
      </dgm:t>
    </dgm:pt>
    <dgm:pt modelId="{B1FED167-5FA9-4C93-B7ED-5E146402EBA1}" type="pres">
      <dgm:prSet presAssocID="{145EF8B6-936B-4F54-B08B-1ADC1BE7947D}" presName="Name0" presStyleCnt="0">
        <dgm:presLayoutVars>
          <dgm:chMax val="7"/>
          <dgm:dir/>
          <dgm:animLvl val="lvl"/>
          <dgm:resizeHandles val="exact"/>
        </dgm:presLayoutVars>
      </dgm:prSet>
      <dgm:spPr/>
      <dgm:t>
        <a:bodyPr/>
        <a:lstStyle/>
        <a:p>
          <a:endParaRPr lang="en-US"/>
        </a:p>
      </dgm:t>
    </dgm:pt>
    <dgm:pt modelId="{2F4F5966-A8D2-419F-9E99-DD56B4F0CBE7}" type="pres">
      <dgm:prSet presAssocID="{8C74B24B-C37A-4A26-B80E-53AE37B00705}" presName="circle1" presStyleLbl="node1" presStyleIdx="0" presStyleCnt="3"/>
      <dgm:spPr/>
    </dgm:pt>
    <dgm:pt modelId="{0B9D19B4-73EE-4C2D-8E26-7D16617FD64A}" type="pres">
      <dgm:prSet presAssocID="{8C74B24B-C37A-4A26-B80E-53AE37B00705}" presName="space" presStyleCnt="0"/>
      <dgm:spPr/>
    </dgm:pt>
    <dgm:pt modelId="{B563F45A-882B-482D-BF3B-D3710AB5058B}" type="pres">
      <dgm:prSet presAssocID="{8C74B24B-C37A-4A26-B80E-53AE37B00705}" presName="rect1" presStyleLbl="alignAcc1" presStyleIdx="0" presStyleCnt="3"/>
      <dgm:spPr/>
      <dgm:t>
        <a:bodyPr/>
        <a:lstStyle/>
        <a:p>
          <a:endParaRPr lang="en-US"/>
        </a:p>
      </dgm:t>
    </dgm:pt>
    <dgm:pt modelId="{BC65B3B7-2F29-485A-A159-31D5F57CCDBE}" type="pres">
      <dgm:prSet presAssocID="{D2C80ECE-8FAE-4799-88A5-9C6C9157057F}" presName="vertSpace2" presStyleLbl="node1" presStyleIdx="0" presStyleCnt="3"/>
      <dgm:spPr/>
    </dgm:pt>
    <dgm:pt modelId="{5BFF944A-530B-4898-B0CF-99191C65A0F4}" type="pres">
      <dgm:prSet presAssocID="{D2C80ECE-8FAE-4799-88A5-9C6C9157057F}" presName="circle2" presStyleLbl="node1" presStyleIdx="1" presStyleCnt="3"/>
      <dgm:spPr/>
    </dgm:pt>
    <dgm:pt modelId="{16664B31-15C6-4E68-B2C4-4998903146B7}" type="pres">
      <dgm:prSet presAssocID="{D2C80ECE-8FAE-4799-88A5-9C6C9157057F}" presName="rect2" presStyleLbl="alignAcc1" presStyleIdx="1" presStyleCnt="3"/>
      <dgm:spPr/>
      <dgm:t>
        <a:bodyPr/>
        <a:lstStyle/>
        <a:p>
          <a:endParaRPr lang="en-US"/>
        </a:p>
      </dgm:t>
    </dgm:pt>
    <dgm:pt modelId="{F4580F06-285B-4DBC-B6CE-DDC4B5C58B20}" type="pres">
      <dgm:prSet presAssocID="{065EAC82-23A1-497A-B49A-8E4CC6AB9368}" presName="vertSpace3" presStyleLbl="node1" presStyleIdx="1" presStyleCnt="3"/>
      <dgm:spPr/>
    </dgm:pt>
    <dgm:pt modelId="{6AB1795E-2A71-4BBA-B7EF-04D74C270F1D}" type="pres">
      <dgm:prSet presAssocID="{065EAC82-23A1-497A-B49A-8E4CC6AB9368}" presName="circle3" presStyleLbl="node1" presStyleIdx="2" presStyleCnt="3"/>
      <dgm:spPr/>
    </dgm:pt>
    <dgm:pt modelId="{A6C109EA-10F0-4529-BDE4-D3A7A9D4474E}" type="pres">
      <dgm:prSet presAssocID="{065EAC82-23A1-497A-B49A-8E4CC6AB9368}" presName="rect3" presStyleLbl="alignAcc1" presStyleIdx="2" presStyleCnt="3"/>
      <dgm:spPr/>
      <dgm:t>
        <a:bodyPr/>
        <a:lstStyle/>
        <a:p>
          <a:endParaRPr lang="en-US"/>
        </a:p>
      </dgm:t>
    </dgm:pt>
    <dgm:pt modelId="{C3183FDA-7AA6-40B3-AB40-A3EDD78B85BA}" type="pres">
      <dgm:prSet presAssocID="{8C74B24B-C37A-4A26-B80E-53AE37B00705}" presName="rect1ParTx" presStyleLbl="alignAcc1" presStyleIdx="2" presStyleCnt="3">
        <dgm:presLayoutVars>
          <dgm:chMax val="1"/>
          <dgm:bulletEnabled val="1"/>
        </dgm:presLayoutVars>
      </dgm:prSet>
      <dgm:spPr/>
      <dgm:t>
        <a:bodyPr/>
        <a:lstStyle/>
        <a:p>
          <a:endParaRPr lang="en-US"/>
        </a:p>
      </dgm:t>
    </dgm:pt>
    <dgm:pt modelId="{EE5767C9-2769-46CF-A7CC-F0F77148D72E}" type="pres">
      <dgm:prSet presAssocID="{8C74B24B-C37A-4A26-B80E-53AE37B00705}" presName="rect1ChTx" presStyleLbl="alignAcc1" presStyleIdx="2" presStyleCnt="3">
        <dgm:presLayoutVars>
          <dgm:bulletEnabled val="1"/>
        </dgm:presLayoutVars>
      </dgm:prSet>
      <dgm:spPr/>
      <dgm:t>
        <a:bodyPr/>
        <a:lstStyle/>
        <a:p>
          <a:endParaRPr lang="en-US"/>
        </a:p>
      </dgm:t>
    </dgm:pt>
    <dgm:pt modelId="{6F08C40C-EB44-402B-A1EB-180EF249BF60}" type="pres">
      <dgm:prSet presAssocID="{D2C80ECE-8FAE-4799-88A5-9C6C9157057F}" presName="rect2ParTx" presStyleLbl="alignAcc1" presStyleIdx="2" presStyleCnt="3">
        <dgm:presLayoutVars>
          <dgm:chMax val="1"/>
          <dgm:bulletEnabled val="1"/>
        </dgm:presLayoutVars>
      </dgm:prSet>
      <dgm:spPr/>
      <dgm:t>
        <a:bodyPr/>
        <a:lstStyle/>
        <a:p>
          <a:endParaRPr lang="en-US"/>
        </a:p>
      </dgm:t>
    </dgm:pt>
    <dgm:pt modelId="{A1CE0B26-6283-410B-8565-47EF8227F741}" type="pres">
      <dgm:prSet presAssocID="{D2C80ECE-8FAE-4799-88A5-9C6C9157057F}" presName="rect2ChTx" presStyleLbl="alignAcc1" presStyleIdx="2" presStyleCnt="3">
        <dgm:presLayoutVars>
          <dgm:bulletEnabled val="1"/>
        </dgm:presLayoutVars>
      </dgm:prSet>
      <dgm:spPr/>
      <dgm:t>
        <a:bodyPr/>
        <a:lstStyle/>
        <a:p>
          <a:endParaRPr lang="en-US"/>
        </a:p>
      </dgm:t>
    </dgm:pt>
    <dgm:pt modelId="{75994DF3-1AB8-407E-8D12-BA1AA0C4302F}" type="pres">
      <dgm:prSet presAssocID="{065EAC82-23A1-497A-B49A-8E4CC6AB9368}" presName="rect3ParTx" presStyleLbl="alignAcc1" presStyleIdx="2" presStyleCnt="3">
        <dgm:presLayoutVars>
          <dgm:chMax val="1"/>
          <dgm:bulletEnabled val="1"/>
        </dgm:presLayoutVars>
      </dgm:prSet>
      <dgm:spPr/>
      <dgm:t>
        <a:bodyPr/>
        <a:lstStyle/>
        <a:p>
          <a:endParaRPr lang="en-US"/>
        </a:p>
      </dgm:t>
    </dgm:pt>
    <dgm:pt modelId="{F2359154-22A4-4040-AFF7-2FBD0212C7E9}" type="pres">
      <dgm:prSet presAssocID="{065EAC82-23A1-497A-B49A-8E4CC6AB9368}" presName="rect3ChTx" presStyleLbl="alignAcc1" presStyleIdx="2" presStyleCnt="3">
        <dgm:presLayoutVars>
          <dgm:bulletEnabled val="1"/>
        </dgm:presLayoutVars>
      </dgm:prSet>
      <dgm:spPr/>
      <dgm:t>
        <a:bodyPr/>
        <a:lstStyle/>
        <a:p>
          <a:endParaRPr lang="en-US"/>
        </a:p>
      </dgm:t>
    </dgm:pt>
  </dgm:ptLst>
  <dgm:cxnLst>
    <dgm:cxn modelId="{98E9DEFF-DCED-4486-AC38-3FEEAEDF303A}" type="presOf" srcId="{8C74B24B-C37A-4A26-B80E-53AE37B00705}" destId="{C3183FDA-7AA6-40B3-AB40-A3EDD78B85BA}" srcOrd="1" destOrd="0" presId="urn:microsoft.com/office/officeart/2005/8/layout/target3"/>
    <dgm:cxn modelId="{AADB170E-1717-4066-A115-8A123FB11DC2}" srcId="{065EAC82-23A1-497A-B49A-8E4CC6AB9368}" destId="{DDF020C3-3D9D-4A0A-BA90-FFE31D0EA1C1}" srcOrd="2" destOrd="0" parTransId="{55AC9675-53A3-476C-AD2F-141D912F97FA}" sibTransId="{AD312C78-8515-4884-9DA1-D9FFF4C13B0C}"/>
    <dgm:cxn modelId="{3BADD4A2-3D48-4B63-BC1A-DFD425446609}" type="presOf" srcId="{8859880A-C23E-4EA0-A42E-AA3B3E137AC4}" destId="{A1CE0B26-6283-410B-8565-47EF8227F741}" srcOrd="0" destOrd="0" presId="urn:microsoft.com/office/officeart/2005/8/layout/target3"/>
    <dgm:cxn modelId="{2A8F51E6-1B72-4BE4-B145-9805AD06CBAB}" type="presOf" srcId="{D2C80ECE-8FAE-4799-88A5-9C6C9157057F}" destId="{16664B31-15C6-4E68-B2C4-4998903146B7}" srcOrd="0" destOrd="0" presId="urn:microsoft.com/office/officeart/2005/8/layout/target3"/>
    <dgm:cxn modelId="{436CB95A-A819-40C1-8315-8CB9717873EB}" srcId="{145EF8B6-936B-4F54-B08B-1ADC1BE7947D}" destId="{065EAC82-23A1-497A-B49A-8E4CC6AB9368}" srcOrd="2" destOrd="0" parTransId="{5CBC671B-2DE9-42AA-A48F-DE5B8555BAFB}" sibTransId="{5B2A514A-40E0-47B2-88A5-EB4C4EDFEFFB}"/>
    <dgm:cxn modelId="{2D5B537B-F537-467E-85F6-696D49CBFBFB}" type="presOf" srcId="{C5966731-AD64-4A28-A723-397269619C7D}" destId="{F2359154-22A4-4040-AFF7-2FBD0212C7E9}" srcOrd="0" destOrd="0" presId="urn:microsoft.com/office/officeart/2005/8/layout/target3"/>
    <dgm:cxn modelId="{A1622F05-2651-4EEB-9F0D-42CE9BEEAB85}" srcId="{145EF8B6-936B-4F54-B08B-1ADC1BE7947D}" destId="{8C74B24B-C37A-4A26-B80E-53AE37B00705}" srcOrd="0" destOrd="0" parTransId="{0837ED40-0CA7-4C59-9B17-6347FF1B02B5}" sibTransId="{678B2A26-C6C8-4839-9C39-C88A215A608C}"/>
    <dgm:cxn modelId="{5A181C54-516A-4417-BFBE-B6855676BB01}" type="presOf" srcId="{065EAC82-23A1-497A-B49A-8E4CC6AB9368}" destId="{A6C109EA-10F0-4529-BDE4-D3A7A9D4474E}" srcOrd="0" destOrd="0" presId="urn:microsoft.com/office/officeart/2005/8/layout/target3"/>
    <dgm:cxn modelId="{0E9D90A5-99DD-4873-9B9D-6FCA183A01C9}" srcId="{065EAC82-23A1-497A-B49A-8E4CC6AB9368}" destId="{C5966731-AD64-4A28-A723-397269619C7D}" srcOrd="0" destOrd="0" parTransId="{FCDCAC5D-9A77-40A1-A806-70D1A9C377DA}" sibTransId="{AC790E10-5BA9-485C-B69A-62F3693D211F}"/>
    <dgm:cxn modelId="{C950FBA4-DF97-4A85-B0D3-4DF7C054BBD6}" type="presOf" srcId="{145EF8B6-936B-4F54-B08B-1ADC1BE7947D}" destId="{B1FED167-5FA9-4C93-B7ED-5E146402EBA1}" srcOrd="0" destOrd="0" presId="urn:microsoft.com/office/officeart/2005/8/layout/target3"/>
    <dgm:cxn modelId="{F2E9660E-1293-4EF5-8D44-A83BC33D6A07}" type="presOf" srcId="{4F49DE7D-3900-4F3C-8DA1-496D7A86C4C5}" destId="{A1CE0B26-6283-410B-8565-47EF8227F741}" srcOrd="0" destOrd="1" presId="urn:microsoft.com/office/officeart/2005/8/layout/target3"/>
    <dgm:cxn modelId="{19E26979-9BCB-4056-9D6C-3F28BBBE9C5B}" type="presOf" srcId="{DDF020C3-3D9D-4A0A-BA90-FFE31D0EA1C1}" destId="{F2359154-22A4-4040-AFF7-2FBD0212C7E9}" srcOrd="0" destOrd="2" presId="urn:microsoft.com/office/officeart/2005/8/layout/target3"/>
    <dgm:cxn modelId="{C62333BB-354B-4961-802A-AF15694349A1}" type="presOf" srcId="{065EAC82-23A1-497A-B49A-8E4CC6AB9368}" destId="{75994DF3-1AB8-407E-8D12-BA1AA0C4302F}" srcOrd="1" destOrd="0" presId="urn:microsoft.com/office/officeart/2005/8/layout/target3"/>
    <dgm:cxn modelId="{C7B87B01-0B3E-4F53-87CA-2F98885B3621}" srcId="{D2C80ECE-8FAE-4799-88A5-9C6C9157057F}" destId="{4F49DE7D-3900-4F3C-8DA1-496D7A86C4C5}" srcOrd="1" destOrd="0" parTransId="{3EA8F704-B8DA-407E-9A34-02EC9EE433B3}" sibTransId="{6E5FE78F-F9BE-4BDE-8BB3-3C79278AD97C}"/>
    <dgm:cxn modelId="{17253F8B-E830-423E-B813-BC29F9FB61A7}" type="presOf" srcId="{93F8A5B2-E43B-49B5-B934-D33A9EF25B46}" destId="{F2359154-22A4-4040-AFF7-2FBD0212C7E9}" srcOrd="0" destOrd="1" presId="urn:microsoft.com/office/officeart/2005/8/layout/target3"/>
    <dgm:cxn modelId="{4D98C2CC-2CE5-4ABD-9303-B67433E51E97}" type="presOf" srcId="{17D7E427-C978-498A-8825-4134A90676C6}" destId="{EE5767C9-2769-46CF-A7CC-F0F77148D72E}" srcOrd="0" destOrd="1" presId="urn:microsoft.com/office/officeart/2005/8/layout/target3"/>
    <dgm:cxn modelId="{2E63DC32-C4EE-43F3-A597-BD460750CC41}" srcId="{065EAC82-23A1-497A-B49A-8E4CC6AB9368}" destId="{93F8A5B2-E43B-49B5-B934-D33A9EF25B46}" srcOrd="1" destOrd="0" parTransId="{7498DB82-611E-4F21-8AEC-94E56A493F53}" sibTransId="{7CEF711B-9C1A-4239-86FE-85C2DD0A2E04}"/>
    <dgm:cxn modelId="{43212579-DAAA-43DA-A462-797A317B0F17}" type="presOf" srcId="{D2C80ECE-8FAE-4799-88A5-9C6C9157057F}" destId="{6F08C40C-EB44-402B-A1EB-180EF249BF60}" srcOrd="1" destOrd="0" presId="urn:microsoft.com/office/officeart/2005/8/layout/target3"/>
    <dgm:cxn modelId="{EA81FE04-CF8B-4E1F-B59D-02D4C1CB215B}" srcId="{D2C80ECE-8FAE-4799-88A5-9C6C9157057F}" destId="{8859880A-C23E-4EA0-A42E-AA3B3E137AC4}" srcOrd="0" destOrd="0" parTransId="{4AF866B4-7C32-4F99-8F73-4C47B524486E}" sibTransId="{29725197-EC8C-4585-B584-8F2B58FDC145}"/>
    <dgm:cxn modelId="{324C8084-27DB-4DB2-80EC-6953E7B3CAE9}" srcId="{145EF8B6-936B-4F54-B08B-1ADC1BE7947D}" destId="{D2C80ECE-8FAE-4799-88A5-9C6C9157057F}" srcOrd="1" destOrd="0" parTransId="{A7C6965A-75C9-4D6A-8F86-2E8A226D6A15}" sibTransId="{E429460C-D8B4-4C97-912B-771A650A54E6}"/>
    <dgm:cxn modelId="{562B9BB0-085E-4D86-984C-D2F7B5B2B450}" type="presOf" srcId="{8C74B24B-C37A-4A26-B80E-53AE37B00705}" destId="{B563F45A-882B-482D-BF3B-D3710AB5058B}" srcOrd="0" destOrd="0" presId="urn:microsoft.com/office/officeart/2005/8/layout/target3"/>
    <dgm:cxn modelId="{EA3478B4-47F8-4C81-BFEF-118F1EF66D9D}" srcId="{8C74B24B-C37A-4A26-B80E-53AE37B00705}" destId="{17D7E427-C978-498A-8825-4134A90676C6}" srcOrd="1" destOrd="0" parTransId="{FD85A6FB-230D-42C3-A3E4-83FB95C32ABF}" sibTransId="{6BAA1877-D9F8-4761-83CE-70C548FA2061}"/>
    <dgm:cxn modelId="{D9B983B4-8940-421B-8764-5D7CA55A9A60}" srcId="{8C74B24B-C37A-4A26-B80E-53AE37B00705}" destId="{A1C5B721-9FCB-4A97-872C-3A21E57B87DA}" srcOrd="0" destOrd="0" parTransId="{19E80596-FA56-43CE-9204-F033EE8CB751}" sibTransId="{9B7C6723-9563-423E-B81C-EB66B6DA94A8}"/>
    <dgm:cxn modelId="{A7592D25-B7BF-4FB5-AABF-04813C1B0FF6}" type="presOf" srcId="{A1C5B721-9FCB-4A97-872C-3A21E57B87DA}" destId="{EE5767C9-2769-46CF-A7CC-F0F77148D72E}" srcOrd="0" destOrd="0" presId="urn:microsoft.com/office/officeart/2005/8/layout/target3"/>
    <dgm:cxn modelId="{D964C762-809A-4D74-A36D-C4F15C1C5906}" type="presParOf" srcId="{B1FED167-5FA9-4C93-B7ED-5E146402EBA1}" destId="{2F4F5966-A8D2-419F-9E99-DD56B4F0CBE7}" srcOrd="0" destOrd="0" presId="urn:microsoft.com/office/officeart/2005/8/layout/target3"/>
    <dgm:cxn modelId="{3EC5505E-169F-43F1-9CC0-D8E169A4FC97}" type="presParOf" srcId="{B1FED167-5FA9-4C93-B7ED-5E146402EBA1}" destId="{0B9D19B4-73EE-4C2D-8E26-7D16617FD64A}" srcOrd="1" destOrd="0" presId="urn:microsoft.com/office/officeart/2005/8/layout/target3"/>
    <dgm:cxn modelId="{A43D2FB0-E992-4BA3-9E02-80DAFA377D50}" type="presParOf" srcId="{B1FED167-5FA9-4C93-B7ED-5E146402EBA1}" destId="{B563F45A-882B-482D-BF3B-D3710AB5058B}" srcOrd="2" destOrd="0" presId="urn:microsoft.com/office/officeart/2005/8/layout/target3"/>
    <dgm:cxn modelId="{D012B0F6-F735-4AA8-B573-6375B53F7BA7}" type="presParOf" srcId="{B1FED167-5FA9-4C93-B7ED-5E146402EBA1}" destId="{BC65B3B7-2F29-485A-A159-31D5F57CCDBE}" srcOrd="3" destOrd="0" presId="urn:microsoft.com/office/officeart/2005/8/layout/target3"/>
    <dgm:cxn modelId="{32CF4213-6CE1-46B9-92C2-3BB99E6EA65D}" type="presParOf" srcId="{B1FED167-5FA9-4C93-B7ED-5E146402EBA1}" destId="{5BFF944A-530B-4898-B0CF-99191C65A0F4}" srcOrd="4" destOrd="0" presId="urn:microsoft.com/office/officeart/2005/8/layout/target3"/>
    <dgm:cxn modelId="{2B4CF81F-F667-4800-B73B-CAFCE52A0922}" type="presParOf" srcId="{B1FED167-5FA9-4C93-B7ED-5E146402EBA1}" destId="{16664B31-15C6-4E68-B2C4-4998903146B7}" srcOrd="5" destOrd="0" presId="urn:microsoft.com/office/officeart/2005/8/layout/target3"/>
    <dgm:cxn modelId="{C06BC1A6-8F96-4DE0-9880-00F3CBFCF7D7}" type="presParOf" srcId="{B1FED167-5FA9-4C93-B7ED-5E146402EBA1}" destId="{F4580F06-285B-4DBC-B6CE-DDC4B5C58B20}" srcOrd="6" destOrd="0" presId="urn:microsoft.com/office/officeart/2005/8/layout/target3"/>
    <dgm:cxn modelId="{3AB9761A-F284-4877-8100-6D4D2AAFE61A}" type="presParOf" srcId="{B1FED167-5FA9-4C93-B7ED-5E146402EBA1}" destId="{6AB1795E-2A71-4BBA-B7EF-04D74C270F1D}" srcOrd="7" destOrd="0" presId="urn:microsoft.com/office/officeart/2005/8/layout/target3"/>
    <dgm:cxn modelId="{053894DA-7220-4E95-93C9-F3B93FF6DAF4}" type="presParOf" srcId="{B1FED167-5FA9-4C93-B7ED-5E146402EBA1}" destId="{A6C109EA-10F0-4529-BDE4-D3A7A9D4474E}" srcOrd="8" destOrd="0" presId="urn:microsoft.com/office/officeart/2005/8/layout/target3"/>
    <dgm:cxn modelId="{F8798FB6-2B79-4185-95B0-43670C676C53}" type="presParOf" srcId="{B1FED167-5FA9-4C93-B7ED-5E146402EBA1}" destId="{C3183FDA-7AA6-40B3-AB40-A3EDD78B85BA}" srcOrd="9" destOrd="0" presId="urn:microsoft.com/office/officeart/2005/8/layout/target3"/>
    <dgm:cxn modelId="{0654C39C-9E88-47C7-A178-93C020E85E64}" type="presParOf" srcId="{B1FED167-5FA9-4C93-B7ED-5E146402EBA1}" destId="{EE5767C9-2769-46CF-A7CC-F0F77148D72E}" srcOrd="10" destOrd="0" presId="urn:microsoft.com/office/officeart/2005/8/layout/target3"/>
    <dgm:cxn modelId="{E496FFCB-237D-43DA-A99E-2E86D95D65F2}" type="presParOf" srcId="{B1FED167-5FA9-4C93-B7ED-5E146402EBA1}" destId="{6F08C40C-EB44-402B-A1EB-180EF249BF60}" srcOrd="11" destOrd="0" presId="urn:microsoft.com/office/officeart/2005/8/layout/target3"/>
    <dgm:cxn modelId="{59FF69DE-A8E1-4803-AAAD-95D1D932EB4D}" type="presParOf" srcId="{B1FED167-5FA9-4C93-B7ED-5E146402EBA1}" destId="{A1CE0B26-6283-410B-8565-47EF8227F741}" srcOrd="12" destOrd="0" presId="urn:microsoft.com/office/officeart/2005/8/layout/target3"/>
    <dgm:cxn modelId="{2CC21BA0-084A-4D0E-B429-2095DF82F0A9}" type="presParOf" srcId="{B1FED167-5FA9-4C93-B7ED-5E146402EBA1}" destId="{75994DF3-1AB8-407E-8D12-BA1AA0C4302F}" srcOrd="13" destOrd="0" presId="urn:microsoft.com/office/officeart/2005/8/layout/target3"/>
    <dgm:cxn modelId="{5CDA1D5A-CA24-4D05-A6C3-1F2CE1EAB559}" type="presParOf" srcId="{B1FED167-5FA9-4C93-B7ED-5E146402EBA1}" destId="{F2359154-22A4-4040-AFF7-2FBD0212C7E9}"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544B3-4EFB-4E38-BA55-919EB0512C0D}">
      <dsp:nvSpPr>
        <dsp:cNvPr id="0" name=""/>
        <dsp:cNvSpPr/>
      </dsp:nvSpPr>
      <dsp:spPr>
        <a:xfrm>
          <a:off x="813490" y="1001"/>
          <a:ext cx="1777565" cy="177756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err="1" smtClean="0">
              <a:solidFill>
                <a:srgbClr val="000000"/>
              </a:solidFill>
            </a:rPr>
            <a:t>Quan</a:t>
          </a:r>
          <a:r>
            <a:rPr lang="en-US" sz="1600" b="1" kern="1200" dirty="0" smtClean="0">
              <a:solidFill>
                <a:srgbClr val="000000"/>
              </a:solidFill>
            </a:rPr>
            <a:t> </a:t>
          </a:r>
          <a:r>
            <a:rPr lang="en-US" sz="1600" b="1" kern="1200" dirty="0" err="1" smtClean="0">
              <a:solidFill>
                <a:srgbClr val="000000"/>
              </a:solidFill>
            </a:rPr>
            <a:t>sát</a:t>
          </a:r>
          <a:r>
            <a:rPr lang="en-US" sz="1600" b="1" kern="1200" dirty="0" smtClean="0">
              <a:solidFill>
                <a:srgbClr val="000000"/>
              </a:solidFill>
            </a:rPr>
            <a:t> </a:t>
          </a:r>
          <a:r>
            <a:rPr lang="en-US" sz="1600" b="1" kern="1200" dirty="0" err="1" smtClean="0">
              <a:solidFill>
                <a:srgbClr val="000000"/>
              </a:solidFill>
            </a:rPr>
            <a:t>Hiện</a:t>
          </a:r>
          <a:r>
            <a:rPr lang="en-US" sz="1600" b="1" kern="1200" dirty="0" smtClean="0">
              <a:solidFill>
                <a:srgbClr val="000000"/>
              </a:solidFill>
            </a:rPr>
            <a:t> </a:t>
          </a:r>
          <a:r>
            <a:rPr lang="en-US" sz="1600" b="1" kern="1200" dirty="0" err="1" smtClean="0">
              <a:solidFill>
                <a:srgbClr val="000000"/>
              </a:solidFill>
            </a:rPr>
            <a:t>tượng</a:t>
          </a:r>
          <a:r>
            <a:rPr lang="en-US" sz="1600" b="1" kern="1200" dirty="0" smtClean="0">
              <a:solidFill>
                <a:srgbClr val="000000"/>
              </a:solidFill>
            </a:rPr>
            <a:t> </a:t>
          </a:r>
          <a:r>
            <a:rPr lang="en-US" sz="1600" b="1" kern="1200" dirty="0" err="1" smtClean="0">
              <a:solidFill>
                <a:srgbClr val="000000"/>
              </a:solidFill>
            </a:rPr>
            <a:t>chưa</a:t>
          </a:r>
          <a:r>
            <a:rPr lang="en-US" sz="1600" b="1" kern="1200" dirty="0" smtClean="0">
              <a:solidFill>
                <a:srgbClr val="000000"/>
              </a:solidFill>
            </a:rPr>
            <a:t> </a:t>
          </a:r>
          <a:r>
            <a:rPr lang="en-US" sz="1600" b="1" kern="1200" dirty="0" err="1" smtClean="0">
              <a:solidFill>
                <a:srgbClr val="000000"/>
              </a:solidFill>
            </a:rPr>
            <a:t>giải</a:t>
          </a:r>
          <a:r>
            <a:rPr lang="en-US" sz="1600" b="1" kern="1200" dirty="0" smtClean="0">
              <a:solidFill>
                <a:srgbClr val="000000"/>
              </a:solidFill>
            </a:rPr>
            <a:t> </a:t>
          </a:r>
          <a:r>
            <a:rPr lang="en-US" sz="1600" b="1" kern="1200" dirty="0" err="1" smtClean="0">
              <a:solidFill>
                <a:srgbClr val="000000"/>
              </a:solidFill>
            </a:rPr>
            <a:t>thích</a:t>
          </a:r>
          <a:r>
            <a:rPr lang="en-US" sz="1600" b="1" kern="1200" dirty="0" smtClean="0">
              <a:solidFill>
                <a:srgbClr val="000000"/>
              </a:solidFill>
            </a:rPr>
            <a:t> </a:t>
          </a:r>
          <a:r>
            <a:rPr lang="en-US" sz="1600" b="1" kern="1200" dirty="0" err="1" smtClean="0">
              <a:solidFill>
                <a:srgbClr val="000000"/>
              </a:solidFill>
            </a:rPr>
            <a:t>được</a:t>
          </a:r>
          <a:endParaRPr lang="en-US" sz="1600" b="1" kern="1200" dirty="0">
            <a:solidFill>
              <a:srgbClr val="000000"/>
            </a:solidFill>
          </a:endParaRPr>
        </a:p>
      </dsp:txBody>
      <dsp:txXfrm>
        <a:off x="1073808" y="261319"/>
        <a:ext cx="1256929" cy="1256929"/>
      </dsp:txXfrm>
    </dsp:sp>
    <dsp:sp modelId="{C562D2D1-9812-4EB8-A0E7-939D8B14BB72}">
      <dsp:nvSpPr>
        <dsp:cNvPr id="0" name=""/>
        <dsp:cNvSpPr/>
      </dsp:nvSpPr>
      <dsp:spPr>
        <a:xfrm>
          <a:off x="1186779" y="1922905"/>
          <a:ext cx="1030988" cy="1030988"/>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b="1" kern="1200">
            <a:solidFill>
              <a:srgbClr val="000000"/>
            </a:solidFill>
          </a:endParaRPr>
        </a:p>
      </dsp:txBody>
      <dsp:txXfrm>
        <a:off x="1323436" y="2317155"/>
        <a:ext cx="757674" cy="242488"/>
      </dsp:txXfrm>
    </dsp:sp>
    <dsp:sp modelId="{C1EBE288-EEF9-45A3-BFF4-E9A6CEC09D96}">
      <dsp:nvSpPr>
        <dsp:cNvPr id="0" name=""/>
        <dsp:cNvSpPr/>
      </dsp:nvSpPr>
      <dsp:spPr>
        <a:xfrm>
          <a:off x="813490" y="3098232"/>
          <a:ext cx="1777565" cy="1777565"/>
        </a:xfrm>
        <a:prstGeom prst="ellipse">
          <a:avLst/>
        </a:prstGeom>
        <a:solidFill>
          <a:schemeClr val="accent5">
            <a:hueOff val="2179914"/>
            <a:satOff val="-1127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err="1" smtClean="0">
              <a:solidFill>
                <a:srgbClr val="000000"/>
              </a:solidFill>
            </a:rPr>
            <a:t>Hiểu</a:t>
          </a:r>
          <a:r>
            <a:rPr lang="en-US" sz="1600" b="1" kern="1200" dirty="0" smtClean="0">
              <a:solidFill>
                <a:srgbClr val="000000"/>
              </a:solidFill>
            </a:rPr>
            <a:t> </a:t>
          </a:r>
          <a:r>
            <a:rPr lang="en-US" sz="1600" b="1" kern="1200" dirty="0" err="1" smtClean="0">
              <a:solidFill>
                <a:srgbClr val="000000"/>
              </a:solidFill>
            </a:rPr>
            <a:t>biết</a:t>
          </a:r>
          <a:r>
            <a:rPr lang="en-US" sz="1600" b="1" kern="1200" dirty="0" smtClean="0">
              <a:solidFill>
                <a:srgbClr val="000000"/>
              </a:solidFill>
            </a:rPr>
            <a:t> </a:t>
          </a:r>
          <a:r>
            <a:rPr lang="en-US" sz="1600" b="1" kern="1200" dirty="0" err="1" smtClean="0">
              <a:solidFill>
                <a:srgbClr val="000000"/>
              </a:solidFill>
            </a:rPr>
            <a:t>của</a:t>
          </a:r>
          <a:r>
            <a:rPr lang="en-US" sz="1600" b="1" kern="1200" dirty="0" smtClean="0">
              <a:solidFill>
                <a:srgbClr val="000000"/>
              </a:solidFill>
            </a:rPr>
            <a:t> Newton </a:t>
          </a:r>
          <a:r>
            <a:rPr lang="en-US" sz="1600" b="1" kern="1200" dirty="0" err="1" smtClean="0">
              <a:solidFill>
                <a:srgbClr val="000000"/>
              </a:solidFill>
            </a:rPr>
            <a:t>về</a:t>
          </a:r>
          <a:r>
            <a:rPr lang="en-US" sz="1600" b="1" kern="1200" dirty="0" smtClean="0">
              <a:solidFill>
                <a:srgbClr val="000000"/>
              </a:solidFill>
            </a:rPr>
            <a:t> </a:t>
          </a:r>
          <a:r>
            <a:rPr lang="en-US" sz="1600" b="1" kern="1200" dirty="0" err="1" smtClean="0">
              <a:solidFill>
                <a:srgbClr val="000000"/>
              </a:solidFill>
            </a:rPr>
            <a:t>vật</a:t>
          </a:r>
          <a:r>
            <a:rPr lang="en-US" sz="1600" b="1" kern="1200" dirty="0" smtClean="0">
              <a:solidFill>
                <a:srgbClr val="000000"/>
              </a:solidFill>
            </a:rPr>
            <a:t> </a:t>
          </a:r>
          <a:r>
            <a:rPr lang="en-US" sz="1600" b="1" kern="1200" dirty="0" err="1" smtClean="0">
              <a:solidFill>
                <a:srgbClr val="000000"/>
              </a:solidFill>
            </a:rPr>
            <a:t>lý</a:t>
          </a:r>
          <a:r>
            <a:rPr lang="en-US" sz="1600" b="1" kern="1200" dirty="0" smtClean="0">
              <a:solidFill>
                <a:srgbClr val="000000"/>
              </a:solidFill>
            </a:rPr>
            <a:t> </a:t>
          </a:r>
          <a:r>
            <a:rPr lang="en-US" sz="1600" b="1" kern="1200" dirty="0" err="1" smtClean="0">
              <a:solidFill>
                <a:srgbClr val="000000"/>
              </a:solidFill>
            </a:rPr>
            <a:t>học</a:t>
          </a:r>
          <a:r>
            <a:rPr lang="en-US" sz="1600" b="1" kern="1200" dirty="0" smtClean="0">
              <a:solidFill>
                <a:srgbClr val="000000"/>
              </a:solidFill>
            </a:rPr>
            <a:t>…</a:t>
          </a:r>
          <a:endParaRPr lang="en-US" sz="1600" b="1" kern="1200" dirty="0">
            <a:solidFill>
              <a:srgbClr val="000000"/>
            </a:solidFill>
          </a:endParaRPr>
        </a:p>
      </dsp:txBody>
      <dsp:txXfrm>
        <a:off x="1073808" y="3358550"/>
        <a:ext cx="1256929" cy="1256929"/>
      </dsp:txXfrm>
    </dsp:sp>
    <dsp:sp modelId="{634048BE-F1B7-4DB1-A420-24AD5EC96D8C}">
      <dsp:nvSpPr>
        <dsp:cNvPr id="0" name=""/>
        <dsp:cNvSpPr/>
      </dsp:nvSpPr>
      <dsp:spPr>
        <a:xfrm>
          <a:off x="2857691" y="2107772"/>
          <a:ext cx="565265" cy="661254"/>
        </a:xfrm>
        <a:prstGeom prst="rightArrow">
          <a:avLst>
            <a:gd name="adj1" fmla="val 60000"/>
            <a:gd name="adj2" fmla="val 50000"/>
          </a:avLst>
        </a:prstGeom>
        <a:solidFill>
          <a:schemeClr val="accent5">
            <a:hueOff val="4359827"/>
            <a:satOff val="-22553"/>
            <a:lumOff val="-3333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b="1" kern="1200">
            <a:solidFill>
              <a:srgbClr val="000000"/>
            </a:solidFill>
          </a:endParaRPr>
        </a:p>
      </dsp:txBody>
      <dsp:txXfrm>
        <a:off x="2857691" y="2240023"/>
        <a:ext cx="395686" cy="396752"/>
      </dsp:txXfrm>
    </dsp:sp>
    <dsp:sp modelId="{6A5AC395-53DD-4880-AB09-9D19E5CD669F}">
      <dsp:nvSpPr>
        <dsp:cNvPr id="0" name=""/>
        <dsp:cNvSpPr/>
      </dsp:nvSpPr>
      <dsp:spPr>
        <a:xfrm>
          <a:off x="3657595" y="990590"/>
          <a:ext cx="2996513" cy="2895619"/>
        </a:xfrm>
        <a:prstGeom prst="ellipse">
          <a:avLst/>
        </a:prstGeom>
        <a:solidFill>
          <a:schemeClr val="accent5">
            <a:hueOff val="4359827"/>
            <a:satOff val="-22553"/>
            <a:lumOff val="-3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err="1" smtClean="0">
              <a:solidFill>
                <a:srgbClr val="000000"/>
              </a:solidFill>
            </a:rPr>
            <a:t>Vấn</a:t>
          </a:r>
          <a:r>
            <a:rPr lang="en-US" sz="2800" b="1" kern="1200" dirty="0" smtClean="0">
              <a:solidFill>
                <a:srgbClr val="000000"/>
              </a:solidFill>
            </a:rPr>
            <a:t> </a:t>
          </a:r>
          <a:r>
            <a:rPr lang="en-US" sz="2800" b="1" kern="1200" dirty="0" err="1" smtClean="0">
              <a:solidFill>
                <a:srgbClr val="000000"/>
              </a:solidFill>
            </a:rPr>
            <a:t>đề</a:t>
          </a:r>
          <a:r>
            <a:rPr lang="en-US" sz="2800" b="1" kern="1200" dirty="0" smtClean="0">
              <a:solidFill>
                <a:srgbClr val="000000"/>
              </a:solidFill>
            </a:rPr>
            <a:t> n/c </a:t>
          </a:r>
          <a:r>
            <a:rPr lang="en-US" sz="2800" b="1" kern="1200" dirty="0" err="1" smtClean="0">
              <a:solidFill>
                <a:srgbClr val="000000"/>
              </a:solidFill>
            </a:rPr>
            <a:t>về</a:t>
          </a:r>
          <a:r>
            <a:rPr lang="en-US" sz="2800" b="1" kern="1200" dirty="0" smtClean="0">
              <a:solidFill>
                <a:srgbClr val="000000"/>
              </a:solidFill>
            </a:rPr>
            <a:t> </a:t>
          </a:r>
          <a:r>
            <a:rPr lang="en-US" sz="2800" b="1" kern="1200" dirty="0" err="1" smtClean="0">
              <a:solidFill>
                <a:srgbClr val="000000"/>
              </a:solidFill>
            </a:rPr>
            <a:t>lực</a:t>
          </a:r>
          <a:r>
            <a:rPr lang="en-US" sz="2800" b="1" kern="1200" dirty="0" smtClean="0">
              <a:solidFill>
                <a:srgbClr val="000000"/>
              </a:solidFill>
            </a:rPr>
            <a:t> </a:t>
          </a:r>
          <a:r>
            <a:rPr lang="en-US" sz="2800" b="1" kern="1200" dirty="0" err="1" smtClean="0">
              <a:solidFill>
                <a:srgbClr val="000000"/>
              </a:solidFill>
            </a:rPr>
            <a:t>hút</a:t>
          </a:r>
          <a:r>
            <a:rPr lang="en-US" sz="2800" b="1" kern="1200" dirty="0" smtClean="0">
              <a:solidFill>
                <a:srgbClr val="000000"/>
              </a:solidFill>
            </a:rPr>
            <a:t> </a:t>
          </a:r>
          <a:r>
            <a:rPr lang="en-US" sz="2800" b="1" kern="1200" dirty="0" err="1" smtClean="0">
              <a:solidFill>
                <a:srgbClr val="000000"/>
              </a:solidFill>
            </a:rPr>
            <a:t>của</a:t>
          </a:r>
          <a:r>
            <a:rPr lang="en-US" sz="2800" b="1" kern="1200" dirty="0" smtClean="0">
              <a:solidFill>
                <a:srgbClr val="000000"/>
              </a:solidFill>
            </a:rPr>
            <a:t> </a:t>
          </a:r>
          <a:r>
            <a:rPr lang="en-US" sz="2800" b="1" kern="1200" dirty="0" err="1" smtClean="0">
              <a:solidFill>
                <a:srgbClr val="000000"/>
              </a:solidFill>
            </a:rPr>
            <a:t>trái</a:t>
          </a:r>
          <a:r>
            <a:rPr lang="en-US" sz="2800" b="1" kern="1200" dirty="0" smtClean="0">
              <a:solidFill>
                <a:srgbClr val="000000"/>
              </a:solidFill>
            </a:rPr>
            <a:t> </a:t>
          </a:r>
          <a:r>
            <a:rPr lang="en-US" sz="2800" b="1" kern="1200" dirty="0" err="1" smtClean="0">
              <a:solidFill>
                <a:srgbClr val="000000"/>
              </a:solidFill>
            </a:rPr>
            <a:t>đất</a:t>
          </a:r>
          <a:endParaRPr lang="en-US" sz="2800" b="1" kern="1200" dirty="0">
            <a:solidFill>
              <a:srgbClr val="000000"/>
            </a:solidFill>
          </a:endParaRPr>
        </a:p>
      </dsp:txBody>
      <dsp:txXfrm>
        <a:off x="4096424" y="1414644"/>
        <a:ext cx="2118855" cy="2047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544B3-4EFB-4E38-BA55-919EB0512C0D}">
      <dsp:nvSpPr>
        <dsp:cNvPr id="0" name=""/>
        <dsp:cNvSpPr/>
      </dsp:nvSpPr>
      <dsp:spPr>
        <a:xfrm>
          <a:off x="813490" y="1001"/>
          <a:ext cx="1777565" cy="177756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err="1" smtClean="0">
              <a:solidFill>
                <a:srgbClr val="000000"/>
              </a:solidFill>
            </a:rPr>
            <a:t>Lắng</a:t>
          </a:r>
          <a:r>
            <a:rPr lang="en-US" sz="1400" b="1" kern="1200" dirty="0" smtClean="0">
              <a:solidFill>
                <a:srgbClr val="000000"/>
              </a:solidFill>
            </a:rPr>
            <a:t> </a:t>
          </a:r>
          <a:r>
            <a:rPr lang="en-US" sz="1400" b="1" kern="1200" dirty="0" err="1" smtClean="0">
              <a:solidFill>
                <a:srgbClr val="000000"/>
              </a:solidFill>
            </a:rPr>
            <a:t>nghe</a:t>
          </a:r>
          <a:r>
            <a:rPr lang="en-US" sz="1400" b="1" kern="1200" dirty="0" smtClean="0">
              <a:solidFill>
                <a:srgbClr val="000000"/>
              </a:solidFill>
            </a:rPr>
            <a:t> </a:t>
          </a:r>
          <a:r>
            <a:rPr lang="en-US" sz="1400" b="1" kern="1200" dirty="0" err="1" smtClean="0">
              <a:solidFill>
                <a:srgbClr val="000000"/>
              </a:solidFill>
            </a:rPr>
            <a:t>lời</a:t>
          </a:r>
          <a:r>
            <a:rPr lang="en-US" sz="1400" b="1" kern="1200" dirty="0" smtClean="0">
              <a:solidFill>
                <a:srgbClr val="000000"/>
              </a:solidFill>
            </a:rPr>
            <a:t> </a:t>
          </a:r>
          <a:r>
            <a:rPr lang="en-US" sz="1400" b="1" kern="1200" dirty="0" err="1" smtClean="0">
              <a:solidFill>
                <a:srgbClr val="000000"/>
              </a:solidFill>
            </a:rPr>
            <a:t>người</a:t>
          </a:r>
          <a:r>
            <a:rPr lang="en-US" sz="1400" b="1" kern="1200" dirty="0" smtClean="0">
              <a:solidFill>
                <a:srgbClr val="000000"/>
              </a:solidFill>
            </a:rPr>
            <a:t> </a:t>
          </a:r>
          <a:r>
            <a:rPr lang="en-US" sz="1400" b="1" kern="1200" dirty="0" err="1" smtClean="0">
              <a:solidFill>
                <a:srgbClr val="000000"/>
              </a:solidFill>
            </a:rPr>
            <a:t>không</a:t>
          </a:r>
          <a:r>
            <a:rPr lang="en-US" sz="1400" b="1" kern="1200" dirty="0" smtClean="0">
              <a:solidFill>
                <a:srgbClr val="000000"/>
              </a:solidFill>
            </a:rPr>
            <a:t> am </a:t>
          </a:r>
          <a:r>
            <a:rPr lang="en-US" sz="1400" b="1" kern="1200" dirty="0" err="1" smtClean="0">
              <a:solidFill>
                <a:srgbClr val="000000"/>
              </a:solidFill>
            </a:rPr>
            <a:t>hiểu</a:t>
          </a:r>
          <a:endParaRPr lang="en-US" sz="1400" b="1" kern="1200" dirty="0">
            <a:solidFill>
              <a:srgbClr val="000000"/>
            </a:solidFill>
          </a:endParaRPr>
        </a:p>
      </dsp:txBody>
      <dsp:txXfrm>
        <a:off x="1073808" y="261319"/>
        <a:ext cx="1256929" cy="1256929"/>
      </dsp:txXfrm>
    </dsp:sp>
    <dsp:sp modelId="{C562D2D1-9812-4EB8-A0E7-939D8B14BB72}">
      <dsp:nvSpPr>
        <dsp:cNvPr id="0" name=""/>
        <dsp:cNvSpPr/>
      </dsp:nvSpPr>
      <dsp:spPr>
        <a:xfrm>
          <a:off x="1186779" y="1922905"/>
          <a:ext cx="1030988" cy="1030988"/>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solidFill>
              <a:srgbClr val="000000"/>
            </a:solidFill>
          </a:endParaRPr>
        </a:p>
      </dsp:txBody>
      <dsp:txXfrm>
        <a:off x="1323436" y="2317155"/>
        <a:ext cx="757674" cy="242488"/>
      </dsp:txXfrm>
    </dsp:sp>
    <dsp:sp modelId="{C1EBE288-EEF9-45A3-BFF4-E9A6CEC09D96}">
      <dsp:nvSpPr>
        <dsp:cNvPr id="0" name=""/>
        <dsp:cNvSpPr/>
      </dsp:nvSpPr>
      <dsp:spPr>
        <a:xfrm>
          <a:off x="813490" y="3098232"/>
          <a:ext cx="1777565" cy="1777565"/>
        </a:xfrm>
        <a:prstGeom prst="ellipse">
          <a:avLst/>
        </a:prstGeom>
        <a:solidFill>
          <a:schemeClr val="accent5">
            <a:hueOff val="2179914"/>
            <a:satOff val="-1127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err="1" smtClean="0">
              <a:solidFill>
                <a:srgbClr val="000000"/>
              </a:solidFill>
            </a:rPr>
            <a:t>Hiểu</a:t>
          </a:r>
          <a:r>
            <a:rPr lang="en-US" sz="1400" b="1" kern="1200" dirty="0" smtClean="0">
              <a:solidFill>
                <a:srgbClr val="000000"/>
              </a:solidFill>
            </a:rPr>
            <a:t> </a:t>
          </a:r>
          <a:r>
            <a:rPr lang="en-US" sz="1400" b="1" kern="1200" dirty="0" err="1" smtClean="0">
              <a:solidFill>
                <a:srgbClr val="000000"/>
              </a:solidFill>
            </a:rPr>
            <a:t>biết</a:t>
          </a:r>
          <a:r>
            <a:rPr lang="en-US" sz="1400" b="1" kern="1200" dirty="0" smtClean="0">
              <a:solidFill>
                <a:srgbClr val="000000"/>
              </a:solidFill>
            </a:rPr>
            <a:t> </a:t>
          </a:r>
          <a:r>
            <a:rPr lang="en-US" sz="1400" b="1" kern="1200" dirty="0" err="1" smtClean="0">
              <a:solidFill>
                <a:srgbClr val="000000"/>
              </a:solidFill>
            </a:rPr>
            <a:t>của</a:t>
          </a:r>
          <a:r>
            <a:rPr lang="en-US" sz="1400" b="1" kern="1200" dirty="0" smtClean="0">
              <a:solidFill>
                <a:srgbClr val="000000"/>
              </a:solidFill>
            </a:rPr>
            <a:t> </a:t>
          </a:r>
          <a:r>
            <a:rPr lang="en-US" sz="1400" b="1" kern="1200" dirty="0" err="1" smtClean="0">
              <a:solidFill>
                <a:srgbClr val="000000"/>
              </a:solidFill>
            </a:rPr>
            <a:t>Edixon</a:t>
          </a:r>
          <a:r>
            <a:rPr lang="en-US" sz="1400" b="1" kern="1200" dirty="0" smtClean="0">
              <a:solidFill>
                <a:srgbClr val="000000"/>
              </a:solidFill>
            </a:rPr>
            <a:t> </a:t>
          </a:r>
          <a:r>
            <a:rPr lang="en-US" sz="1400" b="1" kern="1200" dirty="0" err="1" smtClean="0">
              <a:solidFill>
                <a:srgbClr val="000000"/>
              </a:solidFill>
            </a:rPr>
            <a:t>về</a:t>
          </a:r>
          <a:r>
            <a:rPr lang="en-US" sz="1400" b="1" kern="1200" dirty="0" smtClean="0">
              <a:solidFill>
                <a:srgbClr val="000000"/>
              </a:solidFill>
            </a:rPr>
            <a:t> </a:t>
          </a:r>
          <a:r>
            <a:rPr lang="en-US" sz="1400" b="1" kern="1200" dirty="0" err="1" smtClean="0">
              <a:solidFill>
                <a:srgbClr val="000000"/>
              </a:solidFill>
            </a:rPr>
            <a:t>vật</a:t>
          </a:r>
          <a:r>
            <a:rPr lang="en-US" sz="1400" b="1" kern="1200" dirty="0" smtClean="0">
              <a:solidFill>
                <a:srgbClr val="000000"/>
              </a:solidFill>
            </a:rPr>
            <a:t> </a:t>
          </a:r>
          <a:r>
            <a:rPr lang="en-US" sz="1400" b="1" kern="1200" dirty="0" err="1" smtClean="0">
              <a:solidFill>
                <a:srgbClr val="000000"/>
              </a:solidFill>
            </a:rPr>
            <a:t>lý</a:t>
          </a:r>
          <a:r>
            <a:rPr lang="en-US" sz="1400" b="1" kern="1200" dirty="0" smtClean="0">
              <a:solidFill>
                <a:srgbClr val="000000"/>
              </a:solidFill>
            </a:rPr>
            <a:t> </a:t>
          </a:r>
          <a:r>
            <a:rPr lang="en-US" sz="1400" b="1" kern="1200" dirty="0" err="1" smtClean="0">
              <a:solidFill>
                <a:srgbClr val="000000"/>
              </a:solidFill>
            </a:rPr>
            <a:t>điện</a:t>
          </a:r>
          <a:r>
            <a:rPr lang="en-US" sz="1400" b="1" kern="1200" dirty="0" smtClean="0">
              <a:solidFill>
                <a:srgbClr val="000000"/>
              </a:solidFill>
            </a:rPr>
            <a:t>, </a:t>
          </a:r>
          <a:r>
            <a:rPr lang="en-US" sz="1400" b="1" kern="1200" dirty="0" err="1" smtClean="0">
              <a:solidFill>
                <a:srgbClr val="000000"/>
              </a:solidFill>
            </a:rPr>
            <a:t>cơ</a:t>
          </a:r>
          <a:r>
            <a:rPr lang="en-US" sz="1400" b="1" kern="1200" dirty="0" smtClean="0">
              <a:solidFill>
                <a:srgbClr val="000000"/>
              </a:solidFill>
            </a:rPr>
            <a:t> </a:t>
          </a:r>
          <a:r>
            <a:rPr lang="en-US" sz="1400" b="1" kern="1200" dirty="0" err="1" smtClean="0">
              <a:solidFill>
                <a:srgbClr val="000000"/>
              </a:solidFill>
            </a:rPr>
            <a:t>học</a:t>
          </a:r>
          <a:r>
            <a:rPr lang="en-US" sz="1400" b="1" kern="1200" dirty="0" smtClean="0">
              <a:solidFill>
                <a:srgbClr val="000000"/>
              </a:solidFill>
            </a:rPr>
            <a:t>, </a:t>
          </a:r>
          <a:r>
            <a:rPr lang="en-US" sz="1400" b="1" kern="1200" dirty="0" err="1" smtClean="0">
              <a:solidFill>
                <a:srgbClr val="000000"/>
              </a:solidFill>
            </a:rPr>
            <a:t>điện</a:t>
          </a:r>
          <a:r>
            <a:rPr lang="en-US" sz="1400" b="1" kern="1200" dirty="0" smtClean="0">
              <a:solidFill>
                <a:srgbClr val="000000"/>
              </a:solidFill>
            </a:rPr>
            <a:t> </a:t>
          </a:r>
          <a:r>
            <a:rPr lang="en-US" sz="1400" b="1" kern="1200" dirty="0" err="1" smtClean="0">
              <a:solidFill>
                <a:srgbClr val="000000"/>
              </a:solidFill>
            </a:rPr>
            <a:t>tử</a:t>
          </a:r>
          <a:r>
            <a:rPr lang="en-US" sz="1400" b="1" kern="1200" dirty="0" smtClean="0">
              <a:solidFill>
                <a:srgbClr val="000000"/>
              </a:solidFill>
            </a:rPr>
            <a:t>..</a:t>
          </a:r>
          <a:endParaRPr lang="en-US" sz="1400" b="1" kern="1200" dirty="0">
            <a:solidFill>
              <a:srgbClr val="000000"/>
            </a:solidFill>
          </a:endParaRPr>
        </a:p>
      </dsp:txBody>
      <dsp:txXfrm>
        <a:off x="1073808" y="3358550"/>
        <a:ext cx="1256929" cy="1256929"/>
      </dsp:txXfrm>
    </dsp:sp>
    <dsp:sp modelId="{634048BE-F1B7-4DB1-A420-24AD5EC96D8C}">
      <dsp:nvSpPr>
        <dsp:cNvPr id="0" name=""/>
        <dsp:cNvSpPr/>
      </dsp:nvSpPr>
      <dsp:spPr>
        <a:xfrm>
          <a:off x="2857691" y="2107772"/>
          <a:ext cx="565265" cy="661254"/>
        </a:xfrm>
        <a:prstGeom prst="rightArrow">
          <a:avLst>
            <a:gd name="adj1" fmla="val 60000"/>
            <a:gd name="adj2" fmla="val 50000"/>
          </a:avLst>
        </a:prstGeom>
        <a:solidFill>
          <a:schemeClr val="accent5">
            <a:hueOff val="4359827"/>
            <a:satOff val="-22553"/>
            <a:lumOff val="-3333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1" kern="1200">
            <a:solidFill>
              <a:srgbClr val="000000"/>
            </a:solidFill>
          </a:endParaRPr>
        </a:p>
      </dsp:txBody>
      <dsp:txXfrm>
        <a:off x="2857691" y="2240023"/>
        <a:ext cx="395686" cy="396752"/>
      </dsp:txXfrm>
    </dsp:sp>
    <dsp:sp modelId="{6A5AC395-53DD-4880-AB09-9D19E5CD669F}">
      <dsp:nvSpPr>
        <dsp:cNvPr id="0" name=""/>
        <dsp:cNvSpPr/>
      </dsp:nvSpPr>
      <dsp:spPr>
        <a:xfrm>
          <a:off x="3657595" y="990590"/>
          <a:ext cx="2996513" cy="2895619"/>
        </a:xfrm>
        <a:prstGeom prst="ellipse">
          <a:avLst/>
        </a:prstGeom>
        <a:solidFill>
          <a:schemeClr val="accent5">
            <a:hueOff val="4359827"/>
            <a:satOff val="-22553"/>
            <a:lumOff val="-3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err="1" smtClean="0">
              <a:solidFill>
                <a:srgbClr val="000000"/>
              </a:solidFill>
            </a:rPr>
            <a:t>Vấn</a:t>
          </a:r>
          <a:r>
            <a:rPr lang="en-US" sz="2800" b="1" kern="1200" dirty="0" smtClean="0">
              <a:solidFill>
                <a:srgbClr val="000000"/>
              </a:solidFill>
            </a:rPr>
            <a:t> </a:t>
          </a:r>
          <a:r>
            <a:rPr lang="en-US" sz="2800" b="1" kern="1200" dirty="0" err="1" smtClean="0">
              <a:solidFill>
                <a:srgbClr val="000000"/>
              </a:solidFill>
            </a:rPr>
            <a:t>đề</a:t>
          </a:r>
          <a:r>
            <a:rPr lang="en-US" sz="2800" b="1" kern="1200" dirty="0" smtClean="0">
              <a:solidFill>
                <a:srgbClr val="000000"/>
              </a:solidFill>
            </a:rPr>
            <a:t> n/c </a:t>
          </a:r>
          <a:r>
            <a:rPr lang="en-US" sz="2800" b="1" kern="1200" dirty="0" err="1" smtClean="0">
              <a:solidFill>
                <a:srgbClr val="000000"/>
              </a:solidFill>
            </a:rPr>
            <a:t>về</a:t>
          </a:r>
          <a:r>
            <a:rPr lang="en-US" sz="2800" b="1" kern="1200" dirty="0" smtClean="0">
              <a:solidFill>
                <a:srgbClr val="000000"/>
              </a:solidFill>
            </a:rPr>
            <a:t> </a:t>
          </a:r>
          <a:r>
            <a:rPr lang="en-US" sz="2800" b="1" kern="1200" dirty="0" err="1" smtClean="0">
              <a:solidFill>
                <a:srgbClr val="000000"/>
              </a:solidFill>
            </a:rPr>
            <a:t>sáng</a:t>
          </a:r>
          <a:r>
            <a:rPr lang="en-US" sz="2800" b="1" kern="1200" dirty="0" smtClean="0">
              <a:solidFill>
                <a:srgbClr val="000000"/>
              </a:solidFill>
            </a:rPr>
            <a:t> </a:t>
          </a:r>
          <a:r>
            <a:rPr lang="en-US" sz="2800" b="1" kern="1200" dirty="0" err="1" smtClean="0">
              <a:solidFill>
                <a:srgbClr val="000000"/>
              </a:solidFill>
            </a:rPr>
            <a:t>chế</a:t>
          </a:r>
          <a:r>
            <a:rPr lang="en-US" sz="2800" b="1" kern="1200" dirty="0" smtClean="0">
              <a:solidFill>
                <a:srgbClr val="000000"/>
              </a:solidFill>
            </a:rPr>
            <a:t> </a:t>
          </a:r>
          <a:r>
            <a:rPr lang="en-US" sz="2800" b="1" kern="1200" dirty="0" err="1" smtClean="0">
              <a:solidFill>
                <a:srgbClr val="000000"/>
              </a:solidFill>
            </a:rPr>
            <a:t>xe</a:t>
          </a:r>
          <a:r>
            <a:rPr lang="en-US" sz="2800" b="1" kern="1200" dirty="0" smtClean="0">
              <a:solidFill>
                <a:srgbClr val="000000"/>
              </a:solidFill>
            </a:rPr>
            <a:t> </a:t>
          </a:r>
          <a:r>
            <a:rPr lang="en-US" sz="2800" b="1" kern="1200" dirty="0" err="1" smtClean="0">
              <a:solidFill>
                <a:srgbClr val="000000"/>
              </a:solidFill>
            </a:rPr>
            <a:t>chạy</a:t>
          </a:r>
          <a:r>
            <a:rPr lang="en-US" sz="2800" b="1" kern="1200" dirty="0" smtClean="0">
              <a:solidFill>
                <a:srgbClr val="000000"/>
              </a:solidFill>
            </a:rPr>
            <a:t> </a:t>
          </a:r>
          <a:r>
            <a:rPr lang="en-US" sz="2800" b="1" kern="1200" dirty="0" err="1" smtClean="0">
              <a:solidFill>
                <a:srgbClr val="000000"/>
              </a:solidFill>
            </a:rPr>
            <a:t>bằng</a:t>
          </a:r>
          <a:r>
            <a:rPr lang="en-US" sz="2800" b="1" kern="1200" dirty="0" smtClean="0">
              <a:solidFill>
                <a:srgbClr val="000000"/>
              </a:solidFill>
            </a:rPr>
            <a:t> </a:t>
          </a:r>
          <a:r>
            <a:rPr lang="en-US" sz="2800" b="1" kern="1200" dirty="0" err="1" smtClean="0">
              <a:solidFill>
                <a:srgbClr val="000000"/>
              </a:solidFill>
            </a:rPr>
            <a:t>điện</a:t>
          </a:r>
          <a:endParaRPr lang="en-US" sz="2800" b="1" kern="1200" dirty="0">
            <a:solidFill>
              <a:srgbClr val="000000"/>
            </a:solidFill>
          </a:endParaRPr>
        </a:p>
      </dsp:txBody>
      <dsp:txXfrm>
        <a:off x="4096424" y="1414644"/>
        <a:ext cx="2118855" cy="2047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544B3-4EFB-4E38-BA55-919EB0512C0D}">
      <dsp:nvSpPr>
        <dsp:cNvPr id="0" name=""/>
        <dsp:cNvSpPr/>
      </dsp:nvSpPr>
      <dsp:spPr>
        <a:xfrm>
          <a:off x="813490" y="1001"/>
          <a:ext cx="1777565" cy="177756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err="1" smtClean="0">
              <a:solidFill>
                <a:srgbClr val="000000"/>
              </a:solidFill>
            </a:rPr>
            <a:t>Nhận</a:t>
          </a:r>
          <a:r>
            <a:rPr lang="en-US" sz="1500" b="1" kern="1200" dirty="0" smtClean="0">
              <a:solidFill>
                <a:srgbClr val="000000"/>
              </a:solidFill>
            </a:rPr>
            <a:t> </a:t>
          </a:r>
          <a:r>
            <a:rPr lang="en-US" sz="1500" b="1" kern="1200" dirty="0" err="1" smtClean="0">
              <a:solidFill>
                <a:srgbClr val="000000"/>
              </a:solidFill>
            </a:rPr>
            <a:t>dạng</a:t>
          </a:r>
          <a:r>
            <a:rPr lang="en-US" sz="1500" b="1" kern="1200" dirty="0" smtClean="0">
              <a:solidFill>
                <a:srgbClr val="000000"/>
              </a:solidFill>
            </a:rPr>
            <a:t> </a:t>
          </a:r>
          <a:r>
            <a:rPr lang="en-US" sz="1500" b="1" kern="1200" dirty="0" err="1" smtClean="0">
              <a:solidFill>
                <a:srgbClr val="000000"/>
              </a:solidFill>
            </a:rPr>
            <a:t>vướng</a:t>
          </a:r>
          <a:r>
            <a:rPr lang="en-US" sz="1500" b="1" kern="1200" dirty="0" smtClean="0">
              <a:solidFill>
                <a:srgbClr val="000000"/>
              </a:solidFill>
            </a:rPr>
            <a:t> </a:t>
          </a:r>
          <a:r>
            <a:rPr lang="en-US" sz="1500" b="1" kern="1200" dirty="0" err="1" smtClean="0">
              <a:solidFill>
                <a:srgbClr val="000000"/>
              </a:solidFill>
            </a:rPr>
            <a:t>mắc</a:t>
          </a:r>
          <a:r>
            <a:rPr lang="en-US" sz="1500" b="1" kern="1200" dirty="0" smtClean="0">
              <a:solidFill>
                <a:srgbClr val="000000"/>
              </a:solidFill>
            </a:rPr>
            <a:t> </a:t>
          </a:r>
          <a:r>
            <a:rPr lang="en-US" sz="1500" b="1" kern="1200" dirty="0" err="1" smtClean="0">
              <a:solidFill>
                <a:srgbClr val="000000"/>
              </a:solidFill>
            </a:rPr>
            <a:t>trong</a:t>
          </a:r>
          <a:r>
            <a:rPr lang="en-US" sz="1500" b="1" kern="1200" dirty="0" smtClean="0">
              <a:solidFill>
                <a:srgbClr val="000000"/>
              </a:solidFill>
            </a:rPr>
            <a:t> </a:t>
          </a:r>
          <a:r>
            <a:rPr lang="en-US" sz="1500" b="1" kern="1200" dirty="0" err="1" smtClean="0">
              <a:solidFill>
                <a:srgbClr val="000000"/>
              </a:solidFill>
            </a:rPr>
            <a:t>các</a:t>
          </a:r>
          <a:r>
            <a:rPr lang="en-US" sz="1500" b="1" kern="1200" dirty="0" smtClean="0">
              <a:solidFill>
                <a:srgbClr val="000000"/>
              </a:solidFill>
            </a:rPr>
            <a:t> </a:t>
          </a:r>
          <a:r>
            <a:rPr lang="en-US" sz="1500" b="1" kern="1200" dirty="0" err="1" smtClean="0">
              <a:solidFill>
                <a:srgbClr val="000000"/>
              </a:solidFill>
            </a:rPr>
            <a:t>hoạt</a:t>
          </a:r>
          <a:r>
            <a:rPr lang="en-US" sz="1500" b="1" kern="1200" dirty="0" smtClean="0">
              <a:solidFill>
                <a:srgbClr val="000000"/>
              </a:solidFill>
            </a:rPr>
            <a:t> </a:t>
          </a:r>
          <a:r>
            <a:rPr lang="en-US" sz="1500" b="1" kern="1200" dirty="0" err="1" smtClean="0">
              <a:solidFill>
                <a:srgbClr val="000000"/>
              </a:solidFill>
            </a:rPr>
            <a:t>động</a:t>
          </a:r>
          <a:r>
            <a:rPr lang="en-US" sz="1500" b="1" kern="1200" dirty="0" smtClean="0">
              <a:solidFill>
                <a:srgbClr val="000000"/>
              </a:solidFill>
            </a:rPr>
            <a:t> </a:t>
          </a:r>
          <a:r>
            <a:rPr lang="en-US" sz="1500" b="1" kern="1200" dirty="0" err="1" smtClean="0">
              <a:solidFill>
                <a:srgbClr val="000000"/>
              </a:solidFill>
            </a:rPr>
            <a:t>thực</a:t>
          </a:r>
          <a:r>
            <a:rPr lang="en-US" sz="1500" b="1" kern="1200" dirty="0" smtClean="0">
              <a:solidFill>
                <a:srgbClr val="000000"/>
              </a:solidFill>
            </a:rPr>
            <a:t> </a:t>
          </a:r>
          <a:r>
            <a:rPr lang="en-US" sz="1500" b="1" kern="1200" dirty="0" err="1" smtClean="0">
              <a:solidFill>
                <a:srgbClr val="000000"/>
              </a:solidFill>
            </a:rPr>
            <a:t>tiễn</a:t>
          </a:r>
          <a:endParaRPr lang="en-US" sz="1500" b="1" kern="1200" dirty="0">
            <a:solidFill>
              <a:srgbClr val="000000"/>
            </a:solidFill>
          </a:endParaRPr>
        </a:p>
      </dsp:txBody>
      <dsp:txXfrm>
        <a:off x="1073808" y="261319"/>
        <a:ext cx="1256929" cy="1256929"/>
      </dsp:txXfrm>
    </dsp:sp>
    <dsp:sp modelId="{C562D2D1-9812-4EB8-A0E7-939D8B14BB72}">
      <dsp:nvSpPr>
        <dsp:cNvPr id="0" name=""/>
        <dsp:cNvSpPr/>
      </dsp:nvSpPr>
      <dsp:spPr>
        <a:xfrm>
          <a:off x="1186779" y="1922905"/>
          <a:ext cx="1030988" cy="1030988"/>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rgbClr val="000000"/>
            </a:solidFill>
          </a:endParaRPr>
        </a:p>
      </dsp:txBody>
      <dsp:txXfrm>
        <a:off x="1323436" y="2317155"/>
        <a:ext cx="757674" cy="242488"/>
      </dsp:txXfrm>
    </dsp:sp>
    <dsp:sp modelId="{C1EBE288-EEF9-45A3-BFF4-E9A6CEC09D96}">
      <dsp:nvSpPr>
        <dsp:cNvPr id="0" name=""/>
        <dsp:cNvSpPr/>
      </dsp:nvSpPr>
      <dsp:spPr>
        <a:xfrm>
          <a:off x="813490" y="3098232"/>
          <a:ext cx="1777565" cy="1777565"/>
        </a:xfrm>
        <a:prstGeom prst="ellipse">
          <a:avLst/>
        </a:prstGeom>
        <a:solidFill>
          <a:schemeClr val="accent5">
            <a:hueOff val="2179914"/>
            <a:satOff val="-1127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err="1" smtClean="0">
              <a:solidFill>
                <a:srgbClr val="000000"/>
              </a:solidFill>
            </a:rPr>
            <a:t>Hiểu</a:t>
          </a:r>
          <a:r>
            <a:rPr lang="en-US" sz="1500" b="1" kern="1200" dirty="0" smtClean="0">
              <a:solidFill>
                <a:srgbClr val="000000"/>
              </a:solidFill>
            </a:rPr>
            <a:t> </a:t>
          </a:r>
          <a:r>
            <a:rPr lang="en-US" sz="1500" b="1" kern="1200" dirty="0" err="1" smtClean="0">
              <a:solidFill>
                <a:srgbClr val="000000"/>
              </a:solidFill>
            </a:rPr>
            <a:t>biết</a:t>
          </a:r>
          <a:r>
            <a:rPr lang="en-US" sz="1500" b="1" kern="1200" dirty="0" smtClean="0">
              <a:solidFill>
                <a:srgbClr val="000000"/>
              </a:solidFill>
            </a:rPr>
            <a:t> </a:t>
          </a:r>
          <a:r>
            <a:rPr lang="en-US" sz="1500" b="1" kern="1200" dirty="0" err="1" smtClean="0">
              <a:solidFill>
                <a:srgbClr val="000000"/>
              </a:solidFill>
            </a:rPr>
            <a:t>nền</a:t>
          </a:r>
          <a:r>
            <a:rPr lang="en-US" sz="1500" b="1" kern="1200" dirty="0" smtClean="0">
              <a:solidFill>
                <a:srgbClr val="000000"/>
              </a:solidFill>
            </a:rPr>
            <a:t> </a:t>
          </a:r>
          <a:r>
            <a:rPr lang="en-US" sz="1500" b="1" kern="1200" dirty="0" err="1" smtClean="0">
              <a:solidFill>
                <a:srgbClr val="000000"/>
              </a:solidFill>
            </a:rPr>
            <a:t>tảng</a:t>
          </a:r>
          <a:r>
            <a:rPr lang="en-US" sz="1500" b="1" kern="1200" dirty="0" smtClean="0">
              <a:solidFill>
                <a:srgbClr val="000000"/>
              </a:solidFill>
            </a:rPr>
            <a:t> </a:t>
          </a:r>
          <a:r>
            <a:rPr lang="en-US" sz="1500" b="1" kern="1200" dirty="0" err="1" smtClean="0">
              <a:solidFill>
                <a:srgbClr val="000000"/>
              </a:solidFill>
            </a:rPr>
            <a:t>về</a:t>
          </a:r>
          <a:r>
            <a:rPr lang="en-US" sz="1500" b="1" kern="1200" dirty="0" smtClean="0">
              <a:solidFill>
                <a:srgbClr val="000000"/>
              </a:solidFill>
            </a:rPr>
            <a:t> </a:t>
          </a:r>
          <a:r>
            <a:rPr lang="en-US" sz="1500" b="1" kern="1200" dirty="0" err="1" smtClean="0">
              <a:solidFill>
                <a:srgbClr val="000000"/>
              </a:solidFill>
            </a:rPr>
            <a:t>phát</a:t>
          </a:r>
          <a:r>
            <a:rPr lang="en-US" sz="1500" b="1" kern="1200" dirty="0" smtClean="0">
              <a:solidFill>
                <a:srgbClr val="000000"/>
              </a:solidFill>
            </a:rPr>
            <a:t> </a:t>
          </a:r>
          <a:r>
            <a:rPr lang="en-US" sz="1500" b="1" kern="1200" dirty="0" err="1" smtClean="0">
              <a:solidFill>
                <a:srgbClr val="000000"/>
              </a:solidFill>
            </a:rPr>
            <a:t>triển</a:t>
          </a:r>
          <a:r>
            <a:rPr lang="en-US" sz="1500" b="1" kern="1200" dirty="0" smtClean="0">
              <a:solidFill>
                <a:srgbClr val="000000"/>
              </a:solidFill>
            </a:rPr>
            <a:t> con </a:t>
          </a:r>
          <a:r>
            <a:rPr lang="en-US" sz="1500" b="1" kern="1200" dirty="0" err="1" smtClean="0">
              <a:solidFill>
                <a:srgbClr val="000000"/>
              </a:solidFill>
            </a:rPr>
            <a:t>người</a:t>
          </a:r>
          <a:endParaRPr lang="en-US" sz="1500" b="1" kern="1200" dirty="0">
            <a:solidFill>
              <a:srgbClr val="000000"/>
            </a:solidFill>
          </a:endParaRPr>
        </a:p>
      </dsp:txBody>
      <dsp:txXfrm>
        <a:off x="1073808" y="3358550"/>
        <a:ext cx="1256929" cy="1256929"/>
      </dsp:txXfrm>
    </dsp:sp>
    <dsp:sp modelId="{634048BE-F1B7-4DB1-A420-24AD5EC96D8C}">
      <dsp:nvSpPr>
        <dsp:cNvPr id="0" name=""/>
        <dsp:cNvSpPr/>
      </dsp:nvSpPr>
      <dsp:spPr>
        <a:xfrm>
          <a:off x="2857691" y="2107772"/>
          <a:ext cx="565265" cy="661254"/>
        </a:xfrm>
        <a:prstGeom prst="rightArrow">
          <a:avLst>
            <a:gd name="adj1" fmla="val 60000"/>
            <a:gd name="adj2" fmla="val 50000"/>
          </a:avLst>
        </a:prstGeom>
        <a:solidFill>
          <a:schemeClr val="accent5">
            <a:hueOff val="4359827"/>
            <a:satOff val="-22553"/>
            <a:lumOff val="-3333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rgbClr val="000000"/>
            </a:solidFill>
          </a:endParaRPr>
        </a:p>
      </dsp:txBody>
      <dsp:txXfrm>
        <a:off x="2857691" y="2240023"/>
        <a:ext cx="395686" cy="396752"/>
      </dsp:txXfrm>
    </dsp:sp>
    <dsp:sp modelId="{6A5AC395-53DD-4880-AB09-9D19E5CD669F}">
      <dsp:nvSpPr>
        <dsp:cNvPr id="0" name=""/>
        <dsp:cNvSpPr/>
      </dsp:nvSpPr>
      <dsp:spPr>
        <a:xfrm>
          <a:off x="3657595" y="990590"/>
          <a:ext cx="2996513" cy="2895619"/>
        </a:xfrm>
        <a:prstGeom prst="ellipse">
          <a:avLst/>
        </a:prstGeom>
        <a:solidFill>
          <a:schemeClr val="accent5">
            <a:hueOff val="4359827"/>
            <a:satOff val="-22553"/>
            <a:lumOff val="-3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err="1" smtClean="0">
              <a:solidFill>
                <a:srgbClr val="000000"/>
              </a:solidFill>
            </a:rPr>
            <a:t>Vấn</a:t>
          </a:r>
          <a:r>
            <a:rPr lang="en-US" sz="2400" b="1" kern="1200" dirty="0" smtClean="0">
              <a:solidFill>
                <a:srgbClr val="000000"/>
              </a:solidFill>
            </a:rPr>
            <a:t> </a:t>
          </a:r>
          <a:r>
            <a:rPr lang="en-US" sz="2400" b="1" kern="1200" dirty="0" err="1" smtClean="0">
              <a:solidFill>
                <a:srgbClr val="000000"/>
              </a:solidFill>
            </a:rPr>
            <a:t>đề</a:t>
          </a:r>
          <a:r>
            <a:rPr lang="en-US" sz="2400" b="1" kern="1200" dirty="0" smtClean="0">
              <a:solidFill>
                <a:srgbClr val="000000"/>
              </a:solidFill>
            </a:rPr>
            <a:t> n/c </a:t>
          </a:r>
          <a:r>
            <a:rPr lang="en-US" sz="2400" b="1" kern="1200" dirty="0" err="1" smtClean="0">
              <a:solidFill>
                <a:srgbClr val="000000"/>
              </a:solidFill>
            </a:rPr>
            <a:t>việc</a:t>
          </a:r>
          <a:r>
            <a:rPr lang="en-US" sz="2400" b="1" kern="1200" dirty="0" smtClean="0">
              <a:solidFill>
                <a:srgbClr val="000000"/>
              </a:solidFill>
            </a:rPr>
            <a:t> </a:t>
          </a:r>
          <a:r>
            <a:rPr lang="en-US" sz="2400" b="1" kern="1200" dirty="0" err="1" smtClean="0">
              <a:solidFill>
                <a:srgbClr val="000000"/>
              </a:solidFill>
            </a:rPr>
            <a:t>học</a:t>
          </a:r>
          <a:r>
            <a:rPr lang="en-US" sz="2400" b="1" kern="1200" dirty="0" smtClean="0">
              <a:solidFill>
                <a:srgbClr val="000000"/>
              </a:solidFill>
            </a:rPr>
            <a:t> </a:t>
          </a:r>
          <a:r>
            <a:rPr lang="en-US" sz="2400" b="1" kern="1200" dirty="0" err="1" smtClean="0">
              <a:solidFill>
                <a:srgbClr val="000000"/>
              </a:solidFill>
            </a:rPr>
            <a:t>sinh</a:t>
          </a:r>
          <a:r>
            <a:rPr lang="en-US" sz="2400" b="1" kern="1200" dirty="0" smtClean="0">
              <a:solidFill>
                <a:srgbClr val="000000"/>
              </a:solidFill>
            </a:rPr>
            <a:t> </a:t>
          </a:r>
          <a:r>
            <a:rPr lang="en-US" sz="2400" b="1" kern="1200" dirty="0" err="1" smtClean="0">
              <a:solidFill>
                <a:srgbClr val="000000"/>
              </a:solidFill>
            </a:rPr>
            <a:t>học</a:t>
          </a:r>
          <a:r>
            <a:rPr lang="en-US" sz="2400" b="1" kern="1200" dirty="0" smtClean="0">
              <a:solidFill>
                <a:srgbClr val="000000"/>
              </a:solidFill>
            </a:rPr>
            <a:t> </a:t>
          </a:r>
          <a:r>
            <a:rPr lang="en-US" sz="2400" b="1" kern="1200" dirty="0" err="1" smtClean="0">
              <a:solidFill>
                <a:srgbClr val="000000"/>
              </a:solidFill>
            </a:rPr>
            <a:t>thêm</a:t>
          </a:r>
          <a:r>
            <a:rPr lang="en-US" sz="2400" b="1" kern="1200" dirty="0" smtClean="0">
              <a:solidFill>
                <a:srgbClr val="000000"/>
              </a:solidFill>
            </a:rPr>
            <a:t> </a:t>
          </a:r>
          <a:r>
            <a:rPr lang="en-US" sz="2400" b="1" kern="1200" dirty="0" err="1" smtClean="0">
              <a:solidFill>
                <a:srgbClr val="000000"/>
              </a:solidFill>
            </a:rPr>
            <a:t>có</a:t>
          </a:r>
          <a:r>
            <a:rPr lang="en-US" sz="2400" b="1" kern="1200" dirty="0" smtClean="0">
              <a:solidFill>
                <a:srgbClr val="000000"/>
              </a:solidFill>
            </a:rPr>
            <a:t> </a:t>
          </a:r>
          <a:r>
            <a:rPr lang="en-US" sz="2400" b="1" kern="1200" dirty="0" err="1" smtClean="0">
              <a:solidFill>
                <a:srgbClr val="000000"/>
              </a:solidFill>
            </a:rPr>
            <a:t>tốt</a:t>
          </a:r>
          <a:r>
            <a:rPr lang="en-US" sz="2400" b="1" kern="1200" dirty="0" smtClean="0">
              <a:solidFill>
                <a:srgbClr val="000000"/>
              </a:solidFill>
            </a:rPr>
            <a:t> </a:t>
          </a:r>
          <a:r>
            <a:rPr lang="en-US" sz="2400" b="1" kern="1200" dirty="0" err="1" smtClean="0">
              <a:solidFill>
                <a:srgbClr val="000000"/>
              </a:solidFill>
            </a:rPr>
            <a:t>hơn</a:t>
          </a:r>
          <a:r>
            <a:rPr lang="en-US" sz="2400" b="1" kern="1200" dirty="0" smtClean="0">
              <a:solidFill>
                <a:srgbClr val="000000"/>
              </a:solidFill>
            </a:rPr>
            <a:t> </a:t>
          </a:r>
          <a:r>
            <a:rPr lang="en-US" sz="2400" b="1" kern="1200" dirty="0" err="1" smtClean="0">
              <a:solidFill>
                <a:srgbClr val="000000"/>
              </a:solidFill>
            </a:rPr>
            <a:t>không</a:t>
          </a:r>
          <a:r>
            <a:rPr lang="en-US" sz="2400" b="1" kern="1200" dirty="0" smtClean="0">
              <a:solidFill>
                <a:srgbClr val="000000"/>
              </a:solidFill>
            </a:rPr>
            <a:t>?</a:t>
          </a:r>
          <a:endParaRPr lang="en-US" sz="2400" b="1" kern="1200" dirty="0">
            <a:solidFill>
              <a:srgbClr val="000000"/>
            </a:solidFill>
          </a:endParaRPr>
        </a:p>
      </dsp:txBody>
      <dsp:txXfrm>
        <a:off x="4096424" y="1414644"/>
        <a:ext cx="2118855" cy="2047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544B3-4EFB-4E38-BA55-919EB0512C0D}">
      <dsp:nvSpPr>
        <dsp:cNvPr id="0" name=""/>
        <dsp:cNvSpPr/>
      </dsp:nvSpPr>
      <dsp:spPr>
        <a:xfrm>
          <a:off x="813490" y="1001"/>
          <a:ext cx="1777565" cy="177756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err="1" smtClean="0">
              <a:solidFill>
                <a:srgbClr val="000000"/>
              </a:solidFill>
            </a:rPr>
            <a:t>Vấn</a:t>
          </a:r>
          <a:r>
            <a:rPr lang="en-US" sz="1800" b="1" kern="1200" dirty="0" smtClean="0">
              <a:solidFill>
                <a:srgbClr val="000000"/>
              </a:solidFill>
            </a:rPr>
            <a:t> </a:t>
          </a:r>
          <a:r>
            <a:rPr lang="en-US" sz="1800" b="1" kern="1200" dirty="0" err="1" smtClean="0">
              <a:solidFill>
                <a:srgbClr val="000000"/>
              </a:solidFill>
            </a:rPr>
            <a:t>đề</a:t>
          </a:r>
          <a:r>
            <a:rPr lang="en-US" sz="1800" b="1" kern="1200" dirty="0" smtClean="0">
              <a:solidFill>
                <a:srgbClr val="000000"/>
              </a:solidFill>
            </a:rPr>
            <a:t> KH </a:t>
          </a:r>
          <a:r>
            <a:rPr lang="en-US" sz="1800" b="1" kern="1200" dirty="0" err="1" smtClean="0">
              <a:solidFill>
                <a:srgbClr val="000000"/>
              </a:solidFill>
            </a:rPr>
            <a:t>còn</a:t>
          </a:r>
          <a:r>
            <a:rPr lang="en-US" sz="1800" b="1" kern="1200" dirty="0" smtClean="0">
              <a:solidFill>
                <a:srgbClr val="000000"/>
              </a:solidFill>
            </a:rPr>
            <a:t> </a:t>
          </a:r>
          <a:r>
            <a:rPr lang="en-US" sz="1800" b="1" kern="1200" dirty="0" err="1" smtClean="0">
              <a:solidFill>
                <a:srgbClr val="000000"/>
              </a:solidFill>
            </a:rPr>
            <a:t>tranh</a:t>
          </a:r>
          <a:r>
            <a:rPr lang="en-US" sz="1800" b="1" kern="1200" dirty="0" smtClean="0">
              <a:solidFill>
                <a:srgbClr val="000000"/>
              </a:solidFill>
            </a:rPr>
            <a:t> </a:t>
          </a:r>
          <a:r>
            <a:rPr lang="en-US" sz="1800" b="1" kern="1200" dirty="0" err="1" smtClean="0">
              <a:solidFill>
                <a:srgbClr val="000000"/>
              </a:solidFill>
            </a:rPr>
            <a:t>luận</a:t>
          </a:r>
          <a:endParaRPr lang="en-US" sz="1800" b="1" kern="1200" dirty="0">
            <a:solidFill>
              <a:srgbClr val="000000"/>
            </a:solidFill>
          </a:endParaRPr>
        </a:p>
      </dsp:txBody>
      <dsp:txXfrm>
        <a:off x="1073808" y="261319"/>
        <a:ext cx="1256929" cy="1256929"/>
      </dsp:txXfrm>
    </dsp:sp>
    <dsp:sp modelId="{C562D2D1-9812-4EB8-A0E7-939D8B14BB72}">
      <dsp:nvSpPr>
        <dsp:cNvPr id="0" name=""/>
        <dsp:cNvSpPr/>
      </dsp:nvSpPr>
      <dsp:spPr>
        <a:xfrm>
          <a:off x="1186779" y="1922905"/>
          <a:ext cx="1030988" cy="1030988"/>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a:solidFill>
              <a:srgbClr val="000000"/>
            </a:solidFill>
          </a:endParaRPr>
        </a:p>
      </dsp:txBody>
      <dsp:txXfrm>
        <a:off x="1323436" y="2317155"/>
        <a:ext cx="757674" cy="242488"/>
      </dsp:txXfrm>
    </dsp:sp>
    <dsp:sp modelId="{C1EBE288-EEF9-45A3-BFF4-E9A6CEC09D96}">
      <dsp:nvSpPr>
        <dsp:cNvPr id="0" name=""/>
        <dsp:cNvSpPr/>
      </dsp:nvSpPr>
      <dsp:spPr>
        <a:xfrm>
          <a:off x="813490" y="3098232"/>
          <a:ext cx="1777565" cy="1777565"/>
        </a:xfrm>
        <a:prstGeom prst="ellipse">
          <a:avLst/>
        </a:prstGeom>
        <a:solidFill>
          <a:schemeClr val="accent5">
            <a:hueOff val="2179914"/>
            <a:satOff val="-1127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err="1" smtClean="0">
              <a:solidFill>
                <a:srgbClr val="000000"/>
              </a:solidFill>
            </a:rPr>
            <a:t>Hiểu</a:t>
          </a:r>
          <a:r>
            <a:rPr lang="en-US" sz="1800" b="1" kern="1200" dirty="0" smtClean="0">
              <a:solidFill>
                <a:srgbClr val="000000"/>
              </a:solidFill>
            </a:rPr>
            <a:t> </a:t>
          </a:r>
          <a:r>
            <a:rPr lang="en-US" sz="1800" b="1" kern="1200" dirty="0" err="1" smtClean="0">
              <a:solidFill>
                <a:srgbClr val="000000"/>
              </a:solidFill>
            </a:rPr>
            <a:t>biết</a:t>
          </a:r>
          <a:r>
            <a:rPr lang="en-US" sz="1800" b="1" kern="1200" dirty="0" smtClean="0">
              <a:solidFill>
                <a:srgbClr val="000000"/>
              </a:solidFill>
            </a:rPr>
            <a:t> </a:t>
          </a:r>
          <a:r>
            <a:rPr lang="en-US" sz="1800" b="1" kern="1200" dirty="0" err="1" smtClean="0">
              <a:solidFill>
                <a:srgbClr val="000000"/>
              </a:solidFill>
            </a:rPr>
            <a:t>nền</a:t>
          </a:r>
          <a:r>
            <a:rPr lang="en-US" sz="1800" b="1" kern="1200" dirty="0" smtClean="0">
              <a:solidFill>
                <a:srgbClr val="000000"/>
              </a:solidFill>
            </a:rPr>
            <a:t> </a:t>
          </a:r>
          <a:r>
            <a:rPr lang="en-US" sz="1800" b="1" kern="1200" dirty="0" err="1" smtClean="0">
              <a:solidFill>
                <a:srgbClr val="000000"/>
              </a:solidFill>
            </a:rPr>
            <a:t>tảng</a:t>
          </a:r>
          <a:r>
            <a:rPr lang="en-US" sz="1800" b="1" kern="1200" dirty="0" smtClean="0">
              <a:solidFill>
                <a:srgbClr val="000000"/>
              </a:solidFill>
            </a:rPr>
            <a:t> </a:t>
          </a:r>
          <a:r>
            <a:rPr lang="en-US" sz="1800" b="1" kern="1200" dirty="0" err="1" smtClean="0">
              <a:solidFill>
                <a:srgbClr val="000000"/>
              </a:solidFill>
            </a:rPr>
            <a:t>về</a:t>
          </a:r>
          <a:r>
            <a:rPr lang="en-US" sz="1800" b="1" kern="1200" dirty="0" smtClean="0">
              <a:solidFill>
                <a:srgbClr val="000000"/>
              </a:solidFill>
            </a:rPr>
            <a:t> </a:t>
          </a:r>
          <a:r>
            <a:rPr lang="en-US" sz="1800" b="1" kern="1200" dirty="0" err="1" smtClean="0">
              <a:solidFill>
                <a:srgbClr val="000000"/>
              </a:solidFill>
            </a:rPr>
            <a:t>công</a:t>
          </a:r>
          <a:r>
            <a:rPr lang="en-US" sz="1800" b="1" kern="1200" dirty="0" smtClean="0">
              <a:solidFill>
                <a:srgbClr val="000000"/>
              </a:solidFill>
            </a:rPr>
            <a:t> </a:t>
          </a:r>
          <a:r>
            <a:rPr lang="en-US" sz="1800" b="1" kern="1200" dirty="0" err="1" smtClean="0">
              <a:solidFill>
                <a:srgbClr val="000000"/>
              </a:solidFill>
            </a:rPr>
            <a:t>nghệ</a:t>
          </a:r>
          <a:endParaRPr lang="en-US" sz="1800" b="1" kern="1200" dirty="0">
            <a:solidFill>
              <a:srgbClr val="000000"/>
            </a:solidFill>
          </a:endParaRPr>
        </a:p>
      </dsp:txBody>
      <dsp:txXfrm>
        <a:off x="1073808" y="3358550"/>
        <a:ext cx="1256929" cy="1256929"/>
      </dsp:txXfrm>
    </dsp:sp>
    <dsp:sp modelId="{634048BE-F1B7-4DB1-A420-24AD5EC96D8C}">
      <dsp:nvSpPr>
        <dsp:cNvPr id="0" name=""/>
        <dsp:cNvSpPr/>
      </dsp:nvSpPr>
      <dsp:spPr>
        <a:xfrm>
          <a:off x="2857691" y="2107772"/>
          <a:ext cx="565265" cy="661254"/>
        </a:xfrm>
        <a:prstGeom prst="rightArrow">
          <a:avLst>
            <a:gd name="adj1" fmla="val 60000"/>
            <a:gd name="adj2" fmla="val 50000"/>
          </a:avLst>
        </a:prstGeom>
        <a:solidFill>
          <a:schemeClr val="accent5">
            <a:hueOff val="4359827"/>
            <a:satOff val="-22553"/>
            <a:lumOff val="-3333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b="1" kern="1200">
            <a:solidFill>
              <a:srgbClr val="000000"/>
            </a:solidFill>
          </a:endParaRPr>
        </a:p>
      </dsp:txBody>
      <dsp:txXfrm>
        <a:off x="2857691" y="2240023"/>
        <a:ext cx="395686" cy="396752"/>
      </dsp:txXfrm>
    </dsp:sp>
    <dsp:sp modelId="{6A5AC395-53DD-4880-AB09-9D19E5CD669F}">
      <dsp:nvSpPr>
        <dsp:cNvPr id="0" name=""/>
        <dsp:cNvSpPr/>
      </dsp:nvSpPr>
      <dsp:spPr>
        <a:xfrm>
          <a:off x="3657595" y="990590"/>
          <a:ext cx="2996513" cy="2895619"/>
        </a:xfrm>
        <a:prstGeom prst="ellipse">
          <a:avLst/>
        </a:prstGeom>
        <a:solidFill>
          <a:schemeClr val="accent5">
            <a:hueOff val="4359827"/>
            <a:satOff val="-22553"/>
            <a:lumOff val="-3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b="1" kern="1200" dirty="0" err="1" smtClean="0">
              <a:solidFill>
                <a:srgbClr val="000000"/>
              </a:solidFill>
            </a:rPr>
            <a:t>Vấn</a:t>
          </a:r>
          <a:r>
            <a:rPr lang="en-US" sz="2700" b="1" kern="1200" dirty="0" smtClean="0">
              <a:solidFill>
                <a:srgbClr val="000000"/>
              </a:solidFill>
            </a:rPr>
            <a:t> </a:t>
          </a:r>
          <a:r>
            <a:rPr lang="en-US" sz="2700" b="1" kern="1200" dirty="0" err="1" smtClean="0">
              <a:solidFill>
                <a:srgbClr val="000000"/>
              </a:solidFill>
            </a:rPr>
            <a:t>đề</a:t>
          </a:r>
          <a:r>
            <a:rPr lang="en-US" sz="2700" b="1" kern="1200" dirty="0" smtClean="0">
              <a:solidFill>
                <a:srgbClr val="000000"/>
              </a:solidFill>
            </a:rPr>
            <a:t> n/c </a:t>
          </a:r>
          <a:r>
            <a:rPr lang="en-US" sz="2700" b="1" kern="1200" dirty="0" err="1" smtClean="0">
              <a:solidFill>
                <a:srgbClr val="000000"/>
              </a:solidFill>
            </a:rPr>
            <a:t>công</a:t>
          </a:r>
          <a:r>
            <a:rPr lang="en-US" sz="2700" b="1" kern="1200" dirty="0" smtClean="0">
              <a:solidFill>
                <a:srgbClr val="000000"/>
              </a:solidFill>
            </a:rPr>
            <a:t> </a:t>
          </a:r>
          <a:r>
            <a:rPr lang="en-US" sz="2700" b="1" kern="1200" dirty="0" err="1" smtClean="0">
              <a:solidFill>
                <a:srgbClr val="000000"/>
              </a:solidFill>
            </a:rPr>
            <a:t>nghệ</a:t>
          </a:r>
          <a:r>
            <a:rPr lang="en-US" sz="2700" b="1" kern="1200" dirty="0" smtClean="0">
              <a:solidFill>
                <a:srgbClr val="000000"/>
              </a:solidFill>
            </a:rPr>
            <a:t> </a:t>
          </a:r>
          <a:r>
            <a:rPr lang="en-US" sz="2700" b="1" kern="1200" dirty="0" err="1" smtClean="0">
              <a:solidFill>
                <a:srgbClr val="000000"/>
              </a:solidFill>
            </a:rPr>
            <a:t>nano</a:t>
          </a:r>
          <a:r>
            <a:rPr lang="en-US" sz="2700" b="1" kern="1200" dirty="0" smtClean="0">
              <a:solidFill>
                <a:srgbClr val="000000"/>
              </a:solidFill>
            </a:rPr>
            <a:t> </a:t>
          </a:r>
          <a:r>
            <a:rPr lang="en-US" sz="2700" b="1" kern="1200" dirty="0" err="1" smtClean="0">
              <a:solidFill>
                <a:srgbClr val="000000"/>
              </a:solidFill>
            </a:rPr>
            <a:t>có</a:t>
          </a:r>
          <a:r>
            <a:rPr lang="en-US" sz="2700" b="1" kern="1200" dirty="0" smtClean="0">
              <a:solidFill>
                <a:srgbClr val="000000"/>
              </a:solidFill>
            </a:rPr>
            <a:t> </a:t>
          </a:r>
          <a:r>
            <a:rPr lang="en-US" sz="2700" b="1" kern="1200" dirty="0" err="1" smtClean="0">
              <a:solidFill>
                <a:srgbClr val="000000"/>
              </a:solidFill>
            </a:rPr>
            <a:t>hại</a:t>
          </a:r>
          <a:r>
            <a:rPr lang="en-US" sz="2700" b="1" kern="1200" dirty="0" smtClean="0">
              <a:solidFill>
                <a:srgbClr val="000000"/>
              </a:solidFill>
            </a:rPr>
            <a:t> hay </a:t>
          </a:r>
          <a:r>
            <a:rPr lang="en-US" sz="2700" b="1" kern="1200" dirty="0" err="1" smtClean="0">
              <a:solidFill>
                <a:srgbClr val="000000"/>
              </a:solidFill>
            </a:rPr>
            <a:t>không</a:t>
          </a:r>
          <a:endParaRPr lang="en-US" sz="2700" b="1" kern="1200" dirty="0">
            <a:solidFill>
              <a:srgbClr val="000000"/>
            </a:solidFill>
          </a:endParaRPr>
        </a:p>
      </dsp:txBody>
      <dsp:txXfrm>
        <a:off x="4096424" y="1414644"/>
        <a:ext cx="2118855" cy="2047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810C7-5BBA-4D63-AA28-A5E3EF768989}">
      <dsp:nvSpPr>
        <dsp:cNvPr id="0" name=""/>
        <dsp:cNvSpPr/>
      </dsp:nvSpPr>
      <dsp:spPr>
        <a:xfrm rot="16200000">
          <a:off x="2157" y="1746"/>
          <a:ext cx="2560141" cy="2561907"/>
        </a:xfrm>
        <a:prstGeom prst="downArrow">
          <a:avLst>
            <a:gd name="adj1" fmla="val 50000"/>
            <a:gd name="adj2" fmla="val 3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VĐ </a:t>
          </a:r>
          <a:r>
            <a:rPr lang="en-US" sz="2600" kern="1200" dirty="0" err="1" smtClean="0"/>
            <a:t>thực</a:t>
          </a:r>
          <a:r>
            <a:rPr lang="en-US" sz="2600" kern="1200" dirty="0" smtClean="0"/>
            <a:t> </a:t>
          </a:r>
          <a:r>
            <a:rPr lang="en-US" sz="2600" kern="1200" dirty="0" err="1" smtClean="0"/>
            <a:t>tiễn</a:t>
          </a:r>
          <a:endParaRPr lang="en-US" sz="2600" kern="1200" dirty="0"/>
        </a:p>
      </dsp:txBody>
      <dsp:txXfrm rot="5400000">
        <a:off x="1275" y="642663"/>
        <a:ext cx="2113882" cy="1280071"/>
      </dsp:txXfrm>
    </dsp:sp>
    <dsp:sp modelId="{56C95324-845A-432B-8ECC-00E33CB0E84E}">
      <dsp:nvSpPr>
        <dsp:cNvPr id="0" name=""/>
        <dsp:cNvSpPr/>
      </dsp:nvSpPr>
      <dsp:spPr>
        <a:xfrm rot="5400000">
          <a:off x="4600500" y="5"/>
          <a:ext cx="2560141" cy="2565389"/>
        </a:xfrm>
        <a:prstGeom prst="downArrow">
          <a:avLst>
            <a:gd name="adj1" fmla="val 50000"/>
            <a:gd name="adj2" fmla="val 35000"/>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VĐ </a:t>
          </a:r>
          <a:r>
            <a:rPr lang="en-US" sz="2600" kern="1200" dirty="0" err="1" smtClean="0"/>
            <a:t>nghiên</a:t>
          </a:r>
          <a:r>
            <a:rPr lang="en-US" sz="2600" kern="1200" dirty="0" smtClean="0"/>
            <a:t> </a:t>
          </a:r>
          <a:r>
            <a:rPr lang="en-US" sz="2600" kern="1200" dirty="0" err="1" smtClean="0"/>
            <a:t>cứu</a:t>
          </a:r>
          <a:endParaRPr lang="en-US" sz="2600" kern="1200" dirty="0"/>
        </a:p>
      </dsp:txBody>
      <dsp:txXfrm rot="-5400000">
        <a:off x="5045902" y="642664"/>
        <a:ext cx="2117364" cy="12800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AFE83-598D-4040-8D20-BD81B657516E}">
      <dsp:nvSpPr>
        <dsp:cNvPr id="0" name=""/>
        <dsp:cNvSpPr/>
      </dsp:nvSpPr>
      <dsp:spPr>
        <a:xfrm>
          <a:off x="2433" y="1883576"/>
          <a:ext cx="2964619" cy="118584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err="1" smtClean="0"/>
            <a:t>Vấn</a:t>
          </a:r>
          <a:r>
            <a:rPr lang="en-US" sz="1600" kern="1200" dirty="0" smtClean="0"/>
            <a:t> </a:t>
          </a:r>
          <a:r>
            <a:rPr lang="en-US" sz="1600" kern="1200" dirty="0" err="1" smtClean="0"/>
            <a:t>đề</a:t>
          </a:r>
          <a:r>
            <a:rPr lang="en-US" sz="1600" kern="1200" dirty="0" smtClean="0"/>
            <a:t> </a:t>
          </a:r>
          <a:r>
            <a:rPr lang="en-US" sz="1600" kern="1200" dirty="0" err="1" smtClean="0"/>
            <a:t>nghiên</a:t>
          </a:r>
          <a:r>
            <a:rPr lang="en-US" sz="1600" kern="1200" dirty="0" smtClean="0"/>
            <a:t> </a:t>
          </a:r>
          <a:r>
            <a:rPr lang="en-US" sz="1600" kern="1200" dirty="0" err="1" smtClean="0"/>
            <a:t>cứu</a:t>
          </a:r>
          <a:endParaRPr lang="en-US" sz="1600" kern="1200" dirty="0"/>
        </a:p>
      </dsp:txBody>
      <dsp:txXfrm>
        <a:off x="595357" y="1883576"/>
        <a:ext cx="1778772" cy="1185847"/>
      </dsp:txXfrm>
    </dsp:sp>
    <dsp:sp modelId="{871F91BE-BE05-4521-80EE-204D82E9A9DE}">
      <dsp:nvSpPr>
        <dsp:cNvPr id="0" name=""/>
        <dsp:cNvSpPr/>
      </dsp:nvSpPr>
      <dsp:spPr>
        <a:xfrm>
          <a:off x="2670590" y="1883576"/>
          <a:ext cx="2964619" cy="1185847"/>
        </a:xfrm>
        <a:prstGeom prst="chevron">
          <a:avLst/>
        </a:prstGeom>
        <a:solidFill>
          <a:schemeClr val="accent4">
            <a:hueOff val="-5771887"/>
            <a:satOff val="-19587"/>
            <a:lumOff val="3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err="1" smtClean="0"/>
            <a:t>Tìm</a:t>
          </a:r>
          <a:r>
            <a:rPr lang="en-US" sz="1600" kern="1200" dirty="0" smtClean="0"/>
            <a:t> </a:t>
          </a:r>
          <a:r>
            <a:rPr lang="en-US" sz="1600" kern="1200" dirty="0" err="1" smtClean="0"/>
            <a:t>đọc</a:t>
          </a:r>
          <a:r>
            <a:rPr lang="en-US" sz="1600" kern="1200" dirty="0" smtClean="0"/>
            <a:t> </a:t>
          </a:r>
          <a:r>
            <a:rPr lang="en-US" sz="1600" kern="1200" dirty="0" err="1" smtClean="0"/>
            <a:t>các</a:t>
          </a:r>
          <a:r>
            <a:rPr lang="en-US" sz="1600" kern="1200" dirty="0" smtClean="0"/>
            <a:t> NC </a:t>
          </a:r>
          <a:r>
            <a:rPr lang="en-US" sz="1600" kern="1200" dirty="0" err="1" smtClean="0"/>
            <a:t>trước</a:t>
          </a:r>
          <a:r>
            <a:rPr lang="en-US" sz="1600" kern="1200" dirty="0" smtClean="0"/>
            <a:t> </a:t>
          </a:r>
          <a:r>
            <a:rPr lang="en-US" sz="1600" kern="1200" dirty="0" err="1" smtClean="0"/>
            <a:t>liên</a:t>
          </a:r>
          <a:r>
            <a:rPr lang="en-US" sz="1600" kern="1200" dirty="0" smtClean="0"/>
            <a:t> </a:t>
          </a:r>
          <a:r>
            <a:rPr lang="en-US" sz="1600" kern="1200" dirty="0" err="1" smtClean="0"/>
            <a:t>quan</a:t>
          </a:r>
          <a:r>
            <a:rPr lang="en-US" sz="1600" kern="1200" dirty="0" smtClean="0"/>
            <a:t> </a:t>
          </a:r>
          <a:r>
            <a:rPr lang="en-US" sz="1600" kern="1200" dirty="0" err="1" smtClean="0"/>
            <a:t>hoặc</a:t>
          </a:r>
          <a:r>
            <a:rPr lang="en-US" sz="1600" kern="1200" dirty="0" smtClean="0"/>
            <a:t> </a:t>
          </a:r>
          <a:r>
            <a:rPr lang="en-US" sz="1600" kern="1200" dirty="0" err="1" smtClean="0"/>
            <a:t>các</a:t>
          </a:r>
          <a:r>
            <a:rPr lang="en-US" sz="1600" kern="1200" dirty="0" smtClean="0"/>
            <a:t> </a:t>
          </a:r>
          <a:r>
            <a:rPr lang="en-US" sz="1600" kern="1200" dirty="0" err="1" smtClean="0"/>
            <a:t>tài</a:t>
          </a:r>
          <a:r>
            <a:rPr lang="en-US" sz="1600" kern="1200" dirty="0" smtClean="0"/>
            <a:t> </a:t>
          </a:r>
          <a:r>
            <a:rPr lang="en-US" sz="1600" kern="1200" dirty="0" err="1" smtClean="0"/>
            <a:t>liệu</a:t>
          </a:r>
          <a:r>
            <a:rPr lang="en-US" sz="1600" kern="1200" dirty="0" smtClean="0"/>
            <a:t> </a:t>
          </a:r>
          <a:r>
            <a:rPr lang="en-US" sz="1600" kern="1200" dirty="0" err="1" smtClean="0"/>
            <a:t>giáo</a:t>
          </a:r>
          <a:r>
            <a:rPr lang="en-US" sz="1600" kern="1200" dirty="0" smtClean="0"/>
            <a:t> </a:t>
          </a:r>
          <a:r>
            <a:rPr lang="en-US" sz="1600" kern="1200" dirty="0" err="1" smtClean="0"/>
            <a:t>khoa</a:t>
          </a:r>
          <a:r>
            <a:rPr lang="en-US" sz="1600" kern="1200" dirty="0" smtClean="0"/>
            <a:t> </a:t>
          </a:r>
          <a:r>
            <a:rPr lang="en-US" sz="1600" kern="1200" dirty="0" err="1" smtClean="0"/>
            <a:t>về</a:t>
          </a:r>
          <a:r>
            <a:rPr lang="en-US" sz="1600" kern="1200" dirty="0" smtClean="0"/>
            <a:t> </a:t>
          </a:r>
          <a:r>
            <a:rPr lang="en-US" sz="1600" kern="1200" dirty="0" err="1" smtClean="0"/>
            <a:t>môn</a:t>
          </a:r>
          <a:r>
            <a:rPr lang="en-US" sz="1600" kern="1200" dirty="0" smtClean="0"/>
            <a:t> </a:t>
          </a:r>
          <a:r>
            <a:rPr lang="en-US" sz="1600" kern="1200" dirty="0" err="1" smtClean="0"/>
            <a:t>học</a:t>
          </a:r>
          <a:endParaRPr lang="en-US" sz="1600" kern="1200" dirty="0"/>
        </a:p>
      </dsp:txBody>
      <dsp:txXfrm>
        <a:off x="3263514" y="1883576"/>
        <a:ext cx="1778772" cy="1185847"/>
      </dsp:txXfrm>
    </dsp:sp>
    <dsp:sp modelId="{6D80E039-A775-44D2-AE75-913D11507CDA}">
      <dsp:nvSpPr>
        <dsp:cNvPr id="0" name=""/>
        <dsp:cNvSpPr/>
      </dsp:nvSpPr>
      <dsp:spPr>
        <a:xfrm>
          <a:off x="5338747" y="1883576"/>
          <a:ext cx="2964619" cy="1185847"/>
        </a:xfrm>
        <a:prstGeom prst="chevron">
          <a:avLst/>
        </a:prstGeom>
        <a:solidFill>
          <a:schemeClr val="accent4">
            <a:hueOff val="-11543774"/>
            <a:satOff val="-39175"/>
            <a:lumOff val="64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err="1" smtClean="0"/>
            <a:t>Tổng</a:t>
          </a:r>
          <a:r>
            <a:rPr lang="en-US" sz="1600" kern="1200" dirty="0" smtClean="0"/>
            <a:t> </a:t>
          </a:r>
          <a:r>
            <a:rPr lang="en-US" sz="1600" kern="1200" dirty="0" err="1" smtClean="0"/>
            <a:t>quan</a:t>
          </a:r>
          <a:r>
            <a:rPr lang="en-US" sz="1600" kern="1200" dirty="0" smtClean="0"/>
            <a:t> NC (</a:t>
          </a:r>
          <a:r>
            <a:rPr lang="en-US" sz="1600" kern="1200" dirty="0" err="1" smtClean="0"/>
            <a:t>bao</a:t>
          </a:r>
          <a:r>
            <a:rPr lang="en-US" sz="1600" kern="1200" dirty="0" smtClean="0"/>
            <a:t> </a:t>
          </a:r>
          <a:r>
            <a:rPr lang="en-US" sz="1600" kern="1200" dirty="0" err="1" smtClean="0"/>
            <a:t>gồm</a:t>
          </a:r>
          <a:r>
            <a:rPr lang="en-US" sz="1600" kern="1200" dirty="0" smtClean="0"/>
            <a:t> </a:t>
          </a:r>
          <a:r>
            <a:rPr lang="en-US" sz="1600" kern="1200" dirty="0" err="1" smtClean="0"/>
            <a:t>cả</a:t>
          </a:r>
          <a:r>
            <a:rPr lang="en-US" sz="1600" kern="1200" dirty="0" smtClean="0"/>
            <a:t> </a:t>
          </a:r>
          <a:r>
            <a:rPr lang="en-US" sz="1600" kern="1200" dirty="0" err="1" smtClean="0"/>
            <a:t>các</a:t>
          </a:r>
          <a:r>
            <a:rPr lang="en-US" sz="1600" kern="1200" dirty="0" smtClean="0"/>
            <a:t> </a:t>
          </a:r>
          <a:r>
            <a:rPr lang="en-US" sz="1600" kern="1200" dirty="0" err="1" smtClean="0"/>
            <a:t>lý</a:t>
          </a:r>
          <a:r>
            <a:rPr lang="en-US" sz="1600" kern="1200" dirty="0" smtClean="0"/>
            <a:t> </a:t>
          </a:r>
          <a:r>
            <a:rPr lang="en-US" sz="1600" kern="1200" dirty="0" err="1" smtClean="0"/>
            <a:t>thuyết</a:t>
          </a:r>
          <a:r>
            <a:rPr lang="en-US" sz="1600" kern="1200" dirty="0" smtClean="0"/>
            <a:t> </a:t>
          </a:r>
          <a:r>
            <a:rPr lang="en-US" sz="1600" kern="1200" dirty="0" err="1" smtClean="0"/>
            <a:t>liên</a:t>
          </a:r>
          <a:r>
            <a:rPr lang="en-US" sz="1600" kern="1200" dirty="0" smtClean="0"/>
            <a:t> </a:t>
          </a:r>
          <a:r>
            <a:rPr lang="en-US" sz="1600" kern="1200" dirty="0" err="1" smtClean="0"/>
            <a:t>quan</a:t>
          </a:r>
          <a:r>
            <a:rPr lang="en-US" sz="1600" kern="1200" dirty="0" smtClean="0"/>
            <a:t>)</a:t>
          </a:r>
          <a:endParaRPr lang="en-US" sz="1600" kern="1200" dirty="0"/>
        </a:p>
      </dsp:txBody>
      <dsp:txXfrm>
        <a:off x="5931671" y="1883576"/>
        <a:ext cx="1778772" cy="11858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F5966-A8D2-419F-9E99-DD56B4F0CBE7}">
      <dsp:nvSpPr>
        <dsp:cNvPr id="0" name=""/>
        <dsp:cNvSpPr/>
      </dsp:nvSpPr>
      <dsp:spPr>
        <a:xfrm>
          <a:off x="0" y="0"/>
          <a:ext cx="4800600" cy="4800600"/>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63F45A-882B-482D-BF3B-D3710AB5058B}">
      <dsp:nvSpPr>
        <dsp:cNvPr id="0" name=""/>
        <dsp:cNvSpPr/>
      </dsp:nvSpPr>
      <dsp:spPr>
        <a:xfrm>
          <a:off x="2400300" y="0"/>
          <a:ext cx="6210300" cy="4800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err="1" smtClean="0"/>
            <a:t>Lựa</a:t>
          </a:r>
          <a:r>
            <a:rPr lang="en-US" sz="2500" kern="1200" dirty="0" smtClean="0"/>
            <a:t> </a:t>
          </a:r>
          <a:r>
            <a:rPr lang="en-US" sz="2500" kern="1200" dirty="0" err="1" smtClean="0"/>
            <a:t>chọn</a:t>
          </a:r>
          <a:r>
            <a:rPr lang="en-US" sz="2500" kern="1200" dirty="0" smtClean="0"/>
            <a:t> </a:t>
          </a:r>
          <a:r>
            <a:rPr lang="en-US" sz="2500" kern="1200" dirty="0" err="1" smtClean="0"/>
            <a:t>bài</a:t>
          </a:r>
          <a:r>
            <a:rPr lang="en-US" sz="2500" kern="1200" dirty="0" smtClean="0"/>
            <a:t> </a:t>
          </a:r>
          <a:r>
            <a:rPr lang="en-US" sz="2500" kern="1200" dirty="0" err="1" smtClean="0"/>
            <a:t>đọc</a:t>
          </a:r>
          <a:endParaRPr lang="en-US" sz="2500" kern="1200" dirty="0"/>
        </a:p>
      </dsp:txBody>
      <dsp:txXfrm>
        <a:off x="2400300" y="0"/>
        <a:ext cx="3105150" cy="1440183"/>
      </dsp:txXfrm>
    </dsp:sp>
    <dsp:sp modelId="{5BFF944A-530B-4898-B0CF-99191C65A0F4}">
      <dsp:nvSpPr>
        <dsp:cNvPr id="0" name=""/>
        <dsp:cNvSpPr/>
      </dsp:nvSpPr>
      <dsp:spPr>
        <a:xfrm>
          <a:off x="840106" y="1440183"/>
          <a:ext cx="3120386" cy="3120386"/>
        </a:xfrm>
        <a:prstGeom prst="pie">
          <a:avLst>
            <a:gd name="adj1" fmla="val 5400000"/>
            <a:gd name="adj2" fmla="val 16200000"/>
          </a:avLst>
        </a:prstGeom>
        <a:solidFill>
          <a:schemeClr val="accent5">
            <a:hueOff val="2179914"/>
            <a:satOff val="-11277"/>
            <a:lumOff val="-1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664B31-15C6-4E68-B2C4-4998903146B7}">
      <dsp:nvSpPr>
        <dsp:cNvPr id="0" name=""/>
        <dsp:cNvSpPr/>
      </dsp:nvSpPr>
      <dsp:spPr>
        <a:xfrm>
          <a:off x="2400300" y="1440183"/>
          <a:ext cx="6210300" cy="3120386"/>
        </a:xfrm>
        <a:prstGeom prst="rect">
          <a:avLst/>
        </a:prstGeom>
        <a:solidFill>
          <a:schemeClr val="lt1">
            <a:alpha val="90000"/>
            <a:hueOff val="0"/>
            <a:satOff val="0"/>
            <a:lumOff val="0"/>
            <a:alphaOff val="0"/>
          </a:schemeClr>
        </a:solidFill>
        <a:ln w="25400" cap="flat" cmpd="sng" algn="ctr">
          <a:solidFill>
            <a:schemeClr val="accent5">
              <a:hueOff val="2179914"/>
              <a:satOff val="-11277"/>
              <a:lumOff val="-16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err="1" smtClean="0"/>
            <a:t>Tóm</a:t>
          </a:r>
          <a:r>
            <a:rPr lang="en-US" sz="2500" kern="1200" dirty="0" smtClean="0"/>
            <a:t> </a:t>
          </a:r>
          <a:r>
            <a:rPr lang="en-US" sz="2500" kern="1200" dirty="0" err="1" smtClean="0"/>
            <a:t>tắt</a:t>
          </a:r>
          <a:r>
            <a:rPr lang="en-US" sz="2500" kern="1200" dirty="0" smtClean="0"/>
            <a:t> </a:t>
          </a:r>
          <a:r>
            <a:rPr lang="en-US" sz="2500" kern="1200" dirty="0" err="1" smtClean="0"/>
            <a:t>công</a:t>
          </a:r>
          <a:r>
            <a:rPr lang="en-US" sz="2500" kern="1200" dirty="0" smtClean="0"/>
            <a:t> </a:t>
          </a:r>
          <a:r>
            <a:rPr lang="en-US" sz="2500" kern="1200" dirty="0" err="1" smtClean="0"/>
            <a:t>trình</a:t>
          </a:r>
          <a:endParaRPr lang="en-US" sz="2500" kern="1200" dirty="0"/>
        </a:p>
      </dsp:txBody>
      <dsp:txXfrm>
        <a:off x="2400300" y="1440183"/>
        <a:ext cx="3105150" cy="1440178"/>
      </dsp:txXfrm>
    </dsp:sp>
    <dsp:sp modelId="{6AB1795E-2A71-4BBA-B7EF-04D74C270F1D}">
      <dsp:nvSpPr>
        <dsp:cNvPr id="0" name=""/>
        <dsp:cNvSpPr/>
      </dsp:nvSpPr>
      <dsp:spPr>
        <a:xfrm>
          <a:off x="1680210" y="2880361"/>
          <a:ext cx="1440178" cy="1440178"/>
        </a:xfrm>
        <a:prstGeom prst="pie">
          <a:avLst>
            <a:gd name="adj1" fmla="val 5400000"/>
            <a:gd name="adj2" fmla="val 16200000"/>
          </a:avLst>
        </a:prstGeom>
        <a:solidFill>
          <a:schemeClr val="accent5">
            <a:hueOff val="4359827"/>
            <a:satOff val="-22553"/>
            <a:lumOff val="-3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109EA-10F0-4529-BDE4-D3A7A9D4474E}">
      <dsp:nvSpPr>
        <dsp:cNvPr id="0" name=""/>
        <dsp:cNvSpPr/>
      </dsp:nvSpPr>
      <dsp:spPr>
        <a:xfrm>
          <a:off x="2400300" y="2880361"/>
          <a:ext cx="6210300" cy="1440178"/>
        </a:xfrm>
        <a:prstGeom prst="rect">
          <a:avLst/>
        </a:prstGeom>
        <a:solidFill>
          <a:schemeClr val="lt1">
            <a:alpha val="90000"/>
            <a:hueOff val="0"/>
            <a:satOff val="0"/>
            <a:lumOff val="0"/>
            <a:alphaOff val="0"/>
          </a:schemeClr>
        </a:solidFill>
        <a:ln w="25400" cap="flat" cmpd="sng" algn="ctr">
          <a:solidFill>
            <a:schemeClr val="accent5">
              <a:hueOff val="4359827"/>
              <a:satOff val="-22553"/>
              <a:lumOff val="-33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vi-VN" sz="2500" i="0" kern="1200" dirty="0" smtClean="0"/>
            <a:t>Tổng hợp các công trình đã đọc</a:t>
          </a:r>
          <a:br>
            <a:rPr lang="vi-VN" sz="2500" i="0" kern="1200" dirty="0" smtClean="0"/>
          </a:br>
          <a:endParaRPr lang="en-US" sz="2500" kern="1200" dirty="0"/>
        </a:p>
      </dsp:txBody>
      <dsp:txXfrm>
        <a:off x="2400300" y="2880361"/>
        <a:ext cx="3105150" cy="1440178"/>
      </dsp:txXfrm>
    </dsp:sp>
    <dsp:sp modelId="{EE5767C9-2769-46CF-A7CC-F0F77148D72E}">
      <dsp:nvSpPr>
        <dsp:cNvPr id="0" name=""/>
        <dsp:cNvSpPr/>
      </dsp:nvSpPr>
      <dsp:spPr>
        <a:xfrm>
          <a:off x="5505450" y="0"/>
          <a:ext cx="3105150" cy="144018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smtClean="0"/>
            <a:t>Trích</a:t>
          </a:r>
          <a:r>
            <a:rPr lang="en-US" sz="1300" kern="1200" dirty="0" smtClean="0"/>
            <a:t> </a:t>
          </a:r>
          <a:r>
            <a:rPr lang="en-US" sz="1300" kern="1200" dirty="0" err="1" smtClean="0"/>
            <a:t>dẫn</a:t>
          </a:r>
          <a:r>
            <a:rPr lang="en-US" sz="1300" kern="1200" dirty="0" smtClean="0"/>
            <a:t> </a:t>
          </a:r>
          <a:r>
            <a:rPr lang="en-US" sz="1300" kern="1200" dirty="0" err="1" smtClean="0"/>
            <a:t>nhiều</a:t>
          </a:r>
          <a:r>
            <a:rPr lang="en-US" sz="1300" kern="1200" dirty="0" smtClean="0"/>
            <a:t>, </a:t>
          </a:r>
          <a:r>
            <a:rPr lang="en-US" sz="1300" kern="1200" dirty="0" err="1" smtClean="0"/>
            <a:t>có</a:t>
          </a:r>
          <a:r>
            <a:rPr lang="en-US" sz="1300" kern="1200" dirty="0" smtClean="0"/>
            <a:t> </a:t>
          </a:r>
          <a:r>
            <a:rPr lang="en-US" sz="1300" kern="1200" dirty="0" err="1" smtClean="0"/>
            <a:t>tính</a:t>
          </a:r>
          <a:r>
            <a:rPr lang="en-US" sz="1300" kern="1200" dirty="0" smtClean="0"/>
            <a:t> </a:t>
          </a:r>
          <a:r>
            <a:rPr lang="en-US" sz="1300" kern="1200" dirty="0" err="1" smtClean="0"/>
            <a:t>kinh</a:t>
          </a:r>
          <a:r>
            <a:rPr lang="en-US" sz="1300" kern="1200" dirty="0" smtClean="0"/>
            <a:t> </a:t>
          </a:r>
          <a:r>
            <a:rPr lang="en-US" sz="1300" kern="1200" dirty="0" err="1" smtClean="0"/>
            <a:t>điển</a:t>
          </a:r>
          <a:r>
            <a:rPr lang="en-US" sz="1300" kern="1200" dirty="0" smtClean="0"/>
            <a:t>, </a:t>
          </a:r>
          <a:r>
            <a:rPr lang="en-US" sz="1300" kern="1200" dirty="0" err="1" smtClean="0"/>
            <a:t>tạp</a:t>
          </a:r>
          <a:r>
            <a:rPr lang="en-US" sz="1300" kern="1200" dirty="0" smtClean="0"/>
            <a:t> </a:t>
          </a:r>
          <a:r>
            <a:rPr lang="en-US" sz="1300" kern="1200" dirty="0" err="1" smtClean="0"/>
            <a:t>chí</a:t>
          </a:r>
          <a:r>
            <a:rPr lang="en-US" sz="1300" kern="1200" dirty="0" smtClean="0"/>
            <a:t> </a:t>
          </a:r>
          <a:r>
            <a:rPr lang="en-US" sz="1300" kern="1200" dirty="0" err="1" smtClean="0"/>
            <a:t>uy</a:t>
          </a:r>
          <a:r>
            <a:rPr lang="en-US" sz="1300" kern="1200" dirty="0" smtClean="0"/>
            <a:t> </a:t>
          </a:r>
          <a:r>
            <a:rPr lang="en-US" sz="1300" kern="1200" dirty="0" err="1" smtClean="0"/>
            <a:t>tín</a:t>
          </a:r>
          <a:r>
            <a:rPr lang="en-US" sz="1300" kern="1200" dirty="0" smtClean="0"/>
            <a:t>, </a:t>
          </a:r>
          <a:r>
            <a:rPr lang="en-US" sz="1300" kern="1200" dirty="0" err="1" smtClean="0"/>
            <a:t>cập</a:t>
          </a:r>
          <a:r>
            <a:rPr lang="en-US" sz="1300" kern="1200" dirty="0" smtClean="0"/>
            <a:t> </a:t>
          </a:r>
          <a:r>
            <a:rPr lang="en-US" sz="1300" kern="1200" dirty="0" err="1" smtClean="0"/>
            <a:t>nhật</a:t>
          </a:r>
          <a:endParaRPr lang="en-US" sz="1300" kern="1200" dirty="0"/>
        </a:p>
        <a:p>
          <a:pPr marL="114300" lvl="1" indent="-114300" algn="l" defTabSz="577850">
            <a:lnSpc>
              <a:spcPct val="90000"/>
            </a:lnSpc>
            <a:spcBef>
              <a:spcPct val="0"/>
            </a:spcBef>
            <a:spcAft>
              <a:spcPct val="15000"/>
            </a:spcAft>
            <a:buChar char="••"/>
          </a:pPr>
          <a:r>
            <a:rPr lang="en-US" sz="1300" kern="1200" dirty="0" err="1" smtClean="0"/>
            <a:t>Tổng</a:t>
          </a:r>
          <a:r>
            <a:rPr lang="en-US" sz="1300" kern="1200" dirty="0" smtClean="0"/>
            <a:t> </a:t>
          </a:r>
          <a:r>
            <a:rPr lang="en-US" sz="1300" kern="1200" dirty="0" err="1" smtClean="0"/>
            <a:t>quan</a:t>
          </a:r>
          <a:r>
            <a:rPr lang="en-US" sz="1300" kern="1200" dirty="0" smtClean="0"/>
            <a:t>, </a:t>
          </a:r>
          <a:r>
            <a:rPr lang="en-US" sz="1300" kern="1200" dirty="0" err="1" smtClean="0"/>
            <a:t>bối</a:t>
          </a:r>
          <a:r>
            <a:rPr lang="en-US" sz="1300" kern="1200" dirty="0" smtClean="0"/>
            <a:t> </a:t>
          </a:r>
          <a:r>
            <a:rPr lang="en-US" sz="1300" kern="1200" dirty="0" err="1" smtClean="0"/>
            <a:t>cảnh</a:t>
          </a:r>
          <a:r>
            <a:rPr lang="en-US" sz="1300" kern="1200" dirty="0" smtClean="0"/>
            <a:t> </a:t>
          </a:r>
          <a:r>
            <a:rPr lang="en-US" sz="1300" kern="1200" dirty="0" err="1" smtClean="0"/>
            <a:t>tương</a:t>
          </a:r>
          <a:r>
            <a:rPr lang="en-US" sz="1300" kern="1200" dirty="0" smtClean="0"/>
            <a:t> </a:t>
          </a:r>
          <a:r>
            <a:rPr lang="en-US" sz="1300" kern="1200" dirty="0" err="1" smtClean="0"/>
            <a:t>tư</a:t>
          </a:r>
          <a:endParaRPr lang="en-US" sz="1300" kern="1200" dirty="0"/>
        </a:p>
      </dsp:txBody>
      <dsp:txXfrm>
        <a:off x="5505450" y="0"/>
        <a:ext cx="3105150" cy="1440183"/>
      </dsp:txXfrm>
    </dsp:sp>
    <dsp:sp modelId="{A1CE0B26-6283-410B-8565-47EF8227F741}">
      <dsp:nvSpPr>
        <dsp:cNvPr id="0" name=""/>
        <dsp:cNvSpPr/>
      </dsp:nvSpPr>
      <dsp:spPr>
        <a:xfrm>
          <a:off x="5505450" y="1440183"/>
          <a:ext cx="3105150" cy="144017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i="0" kern="1200" dirty="0" err="1" smtClean="0"/>
            <a:t>Phải</a:t>
          </a:r>
          <a:r>
            <a:rPr lang="en-US" sz="1300" i="0" kern="1200" dirty="0" smtClean="0"/>
            <a:t> </a:t>
          </a:r>
          <a:r>
            <a:rPr lang="en-US" sz="1300" i="0" kern="1200" dirty="0" err="1" smtClean="0"/>
            <a:t>tóm</a:t>
          </a:r>
          <a:r>
            <a:rPr lang="en-US" sz="1300" i="0" kern="1200" dirty="0" smtClean="0"/>
            <a:t> </a:t>
          </a:r>
          <a:r>
            <a:rPr lang="en-US" sz="1300" i="0" kern="1200" dirty="0" err="1" smtClean="0"/>
            <a:t>tắt</a:t>
          </a:r>
          <a:r>
            <a:rPr lang="en-US" sz="1300" i="0" kern="1200" dirty="0" smtClean="0"/>
            <a:t> </a:t>
          </a:r>
          <a:r>
            <a:rPr lang="en-US" sz="1300" i="0" kern="1200" dirty="0" err="1" smtClean="0"/>
            <a:t>lại</a:t>
          </a:r>
          <a:r>
            <a:rPr lang="en-US" sz="1300" i="0" kern="1200" dirty="0" smtClean="0"/>
            <a:t> </a:t>
          </a:r>
          <a:r>
            <a:rPr lang="en-US" sz="1300" i="0" kern="1200" dirty="0" err="1" smtClean="0"/>
            <a:t>ngay</a:t>
          </a:r>
          <a:endParaRPr lang="en-US" sz="1300" kern="1200" dirty="0"/>
        </a:p>
        <a:p>
          <a:pPr marL="114300" lvl="1" indent="-114300" algn="l" defTabSz="577850">
            <a:lnSpc>
              <a:spcPct val="90000"/>
            </a:lnSpc>
            <a:spcBef>
              <a:spcPct val="0"/>
            </a:spcBef>
            <a:spcAft>
              <a:spcPct val="15000"/>
            </a:spcAft>
            <a:buChar char="••"/>
          </a:pPr>
          <a:r>
            <a:rPr lang="en-US" sz="1300" kern="1200" dirty="0" err="1" smtClean="0"/>
            <a:t>Mỗi</a:t>
          </a:r>
          <a:r>
            <a:rPr lang="en-US" sz="1300" kern="1200" dirty="0" smtClean="0"/>
            <a:t> </a:t>
          </a:r>
          <a:r>
            <a:rPr lang="en-US" sz="1300" kern="1200" dirty="0" err="1" smtClean="0"/>
            <a:t>bài</a:t>
          </a:r>
          <a:r>
            <a:rPr lang="en-US" sz="1300" kern="1200" dirty="0" smtClean="0"/>
            <a:t> </a:t>
          </a:r>
          <a:r>
            <a:rPr lang="en-US" sz="1300" kern="1200" dirty="0" err="1" smtClean="0"/>
            <a:t>khoảng</a:t>
          </a:r>
          <a:r>
            <a:rPr lang="en-US" sz="1300" kern="1200" dirty="0" smtClean="0"/>
            <a:t> </a:t>
          </a:r>
          <a:r>
            <a:rPr lang="en-US" sz="1300" kern="1200" dirty="0" err="1" smtClean="0"/>
            <a:t>nửa</a:t>
          </a:r>
          <a:r>
            <a:rPr lang="en-US" sz="1300" kern="1200" dirty="0" smtClean="0"/>
            <a:t> </a:t>
          </a:r>
          <a:r>
            <a:rPr lang="en-US" sz="1300" kern="1200" dirty="0" err="1" smtClean="0"/>
            <a:t>trang</a:t>
          </a:r>
          <a:endParaRPr lang="en-US" sz="1300" kern="1200" dirty="0"/>
        </a:p>
      </dsp:txBody>
      <dsp:txXfrm>
        <a:off x="5505450" y="1440183"/>
        <a:ext cx="3105150" cy="1440178"/>
      </dsp:txXfrm>
    </dsp:sp>
    <dsp:sp modelId="{F2359154-22A4-4040-AFF7-2FBD0212C7E9}">
      <dsp:nvSpPr>
        <dsp:cNvPr id="0" name=""/>
        <dsp:cNvSpPr/>
      </dsp:nvSpPr>
      <dsp:spPr>
        <a:xfrm>
          <a:off x="5505450" y="2880361"/>
          <a:ext cx="3105150" cy="144017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a:lnSpc>
              <a:spcPct val="90000"/>
            </a:lnSpc>
            <a:spcBef>
              <a:spcPct val="0"/>
            </a:spcBef>
            <a:spcAft>
              <a:spcPct val="15000"/>
            </a:spcAft>
            <a:buChar char="••"/>
          </a:pPr>
          <a:r>
            <a:rPr lang="en-US" sz="1300" i="0" kern="1200" dirty="0" smtClean="0"/>
            <a:t>S</a:t>
          </a:r>
          <a:r>
            <a:rPr lang="vi-VN" sz="1300" i="0" kern="1200" dirty="0" smtClean="0"/>
            <a:t>o sánh, tổng kết các nghiên cứu trước theo từng</a:t>
          </a:r>
          <a:r>
            <a:rPr lang="en-US" sz="1300" i="0" kern="1200" dirty="0" smtClean="0"/>
            <a:t> </a:t>
          </a:r>
          <a:r>
            <a:rPr lang="vi-VN" sz="1300" i="0" kern="1200" dirty="0" smtClean="0"/>
            <a:t>chủ đề cụ thể</a:t>
          </a:r>
          <a:endParaRPr lang="en-US" sz="1300" kern="1200" dirty="0"/>
        </a:p>
        <a:p>
          <a:pPr marL="114300" lvl="1" indent="-114300" algn="l" defTabSz="577850">
            <a:lnSpc>
              <a:spcPct val="90000"/>
            </a:lnSpc>
            <a:spcBef>
              <a:spcPct val="0"/>
            </a:spcBef>
            <a:spcAft>
              <a:spcPct val="15000"/>
            </a:spcAft>
            <a:buChar char="••"/>
          </a:pPr>
          <a:r>
            <a:rPr lang="en-US" sz="1300" i="0" kern="1200" dirty="0" smtClean="0"/>
            <a:t>T</a:t>
          </a:r>
          <a:r>
            <a:rPr lang="vi-VN" sz="1300" i="0" kern="1200" dirty="0" smtClean="0"/>
            <a:t>ổng kết xu hướng, những vấn đề được đề cập nhiều,</a:t>
          </a:r>
          <a:r>
            <a:rPr lang="en-US" sz="1300" i="0" kern="1200" dirty="0" smtClean="0"/>
            <a:t> </a:t>
          </a:r>
          <a:r>
            <a:rPr lang="vi-VN" sz="1300" i="0" kern="1200" dirty="0" smtClean="0"/>
            <a:t>những vấn đề có sự thống nhất cao, và những vấn đề còn nhiều tranh cãi</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5505450" y="2880361"/>
        <a:ext cx="3105150" cy="144017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EC20A01-8D27-415B-A129-2434E526039B}" type="datetimeFigureOut">
              <a:rPr lang="en-US" smtClean="0"/>
              <a:t>9/7/2017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41F8746-723B-4C04-90CF-CA3D6AEFE9B4}" type="slidenum">
              <a:rPr lang="en-US" smtClean="0"/>
              <a:t>‹#›</a:t>
            </a:fld>
            <a:endParaRPr lang="en-US"/>
          </a:p>
        </p:txBody>
      </p:sp>
    </p:spTree>
    <p:extLst>
      <p:ext uri="{BB962C8B-B14F-4D97-AF65-F5344CB8AC3E}">
        <p14:creationId xmlns:p14="http://schemas.microsoft.com/office/powerpoint/2010/main" val="1065093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FABFFFE2-87D4-4139-87C4-B10665DD31DB}" type="datetimeFigureOut">
              <a:rPr lang="en-US" smtClean="0"/>
              <a:t>9/7/2017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BF697E7-D411-4AAF-9014-B97E4B946D8E}" type="slidenum">
              <a:rPr lang="en-US" smtClean="0"/>
              <a:t>‹#›</a:t>
            </a:fld>
            <a:endParaRPr lang="en-US"/>
          </a:p>
        </p:txBody>
      </p:sp>
    </p:spTree>
    <p:extLst>
      <p:ext uri="{BB962C8B-B14F-4D97-AF65-F5344CB8AC3E}">
        <p14:creationId xmlns:p14="http://schemas.microsoft.com/office/powerpoint/2010/main" val="300998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eaLnBrk="1" hangingPunct="1"/>
            <a:fld id="{90AB4956-5CFA-41BB-B53F-AF2DB4E51776}" type="slidenum">
              <a:rPr lang="en-US" b="0"/>
              <a:pPr eaLnBrk="1" hangingPunct="1"/>
              <a:t>2</a:t>
            </a:fld>
            <a:endParaRPr lang="en-US" b="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13</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14</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41B22E64-E13B-40C6-A443-FDA5707C5B61}" type="slidenum">
              <a:rPr lang="en-US" sz="1200" b="0"/>
              <a:pPr algn="r" eaLnBrk="1" hangingPunct="1"/>
              <a:t>15</a:t>
            </a:fld>
            <a:endParaRPr lang="en-US" sz="1200" b="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32</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80F3EF4A-23A2-41BE-A536-8F54513F7BDE}" type="slidenum">
              <a:rPr lang="en-US" sz="1200" b="0"/>
              <a:pPr algn="r" eaLnBrk="1" hangingPunct="1"/>
              <a:t>36</a:t>
            </a:fld>
            <a:endParaRPr lang="en-US" sz="1200" b="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50081424-BA33-47F4-B079-F16EA77FBAD4}" type="slidenum">
              <a:rPr lang="en-US" sz="1200" b="0"/>
              <a:pPr algn="r" eaLnBrk="1" hangingPunct="1"/>
              <a:t>37</a:t>
            </a:fld>
            <a:endParaRPr lang="en-US" sz="1200" b="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971144" y="8830170"/>
            <a:ext cx="3037622"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91" tIns="47846" rIns="95691" bIns="47846" anchor="b"/>
          <a:lstStyle>
            <a:lvl1pPr defTabSz="955675" eaLnBrk="0" hangingPunct="0">
              <a:defRPr b="1">
                <a:solidFill>
                  <a:schemeClr val="tx1"/>
                </a:solidFill>
                <a:latin typeface="Arial" charset="0"/>
                <a:cs typeface="Arial" charset="0"/>
              </a:defRPr>
            </a:lvl1pPr>
            <a:lvl2pPr marL="742950" indent="-285750" defTabSz="955675" eaLnBrk="0" hangingPunct="0">
              <a:defRPr b="1">
                <a:solidFill>
                  <a:schemeClr val="tx1"/>
                </a:solidFill>
                <a:latin typeface="Arial" charset="0"/>
                <a:cs typeface="Arial" charset="0"/>
              </a:defRPr>
            </a:lvl2pPr>
            <a:lvl3pPr marL="1143000" indent="-228600" defTabSz="955675" eaLnBrk="0" hangingPunct="0">
              <a:defRPr b="1">
                <a:solidFill>
                  <a:schemeClr val="tx1"/>
                </a:solidFill>
                <a:latin typeface="Arial" charset="0"/>
                <a:cs typeface="Arial" charset="0"/>
              </a:defRPr>
            </a:lvl3pPr>
            <a:lvl4pPr marL="1600200" indent="-228600" defTabSz="955675" eaLnBrk="0" hangingPunct="0">
              <a:defRPr b="1">
                <a:solidFill>
                  <a:schemeClr val="tx1"/>
                </a:solidFill>
                <a:latin typeface="Arial" charset="0"/>
                <a:cs typeface="Arial" charset="0"/>
              </a:defRPr>
            </a:lvl4pPr>
            <a:lvl5pPr marL="2057400" indent="-228600" defTabSz="955675" eaLnBrk="0" hangingPunct="0">
              <a:defRPr b="1">
                <a:solidFill>
                  <a:schemeClr val="tx1"/>
                </a:solidFill>
                <a:latin typeface="Arial" charset="0"/>
                <a:cs typeface="Arial" charset="0"/>
              </a:defRPr>
            </a:lvl5pPr>
            <a:lvl6pPr marL="2514600" indent="-228600" defTabSz="955675" eaLnBrk="0" fontAlgn="base" hangingPunct="0">
              <a:spcBef>
                <a:spcPct val="0"/>
              </a:spcBef>
              <a:spcAft>
                <a:spcPct val="0"/>
              </a:spcAft>
              <a:defRPr b="1">
                <a:solidFill>
                  <a:schemeClr val="tx1"/>
                </a:solidFill>
                <a:latin typeface="Arial" charset="0"/>
                <a:cs typeface="Arial" charset="0"/>
              </a:defRPr>
            </a:lvl6pPr>
            <a:lvl7pPr marL="2971800" indent="-228600" defTabSz="955675" eaLnBrk="0" fontAlgn="base" hangingPunct="0">
              <a:spcBef>
                <a:spcPct val="0"/>
              </a:spcBef>
              <a:spcAft>
                <a:spcPct val="0"/>
              </a:spcAft>
              <a:defRPr b="1">
                <a:solidFill>
                  <a:schemeClr val="tx1"/>
                </a:solidFill>
                <a:latin typeface="Arial" charset="0"/>
                <a:cs typeface="Arial" charset="0"/>
              </a:defRPr>
            </a:lvl7pPr>
            <a:lvl8pPr marL="3429000" indent="-228600" defTabSz="955675" eaLnBrk="0" fontAlgn="base" hangingPunct="0">
              <a:spcBef>
                <a:spcPct val="0"/>
              </a:spcBef>
              <a:spcAft>
                <a:spcPct val="0"/>
              </a:spcAft>
              <a:defRPr b="1">
                <a:solidFill>
                  <a:schemeClr val="tx1"/>
                </a:solidFill>
                <a:latin typeface="Arial" charset="0"/>
                <a:cs typeface="Arial" charset="0"/>
              </a:defRPr>
            </a:lvl8pPr>
            <a:lvl9pPr marL="3886200" indent="-228600" defTabSz="955675" eaLnBrk="0" fontAlgn="base" hangingPunct="0">
              <a:spcBef>
                <a:spcPct val="0"/>
              </a:spcBef>
              <a:spcAft>
                <a:spcPct val="0"/>
              </a:spcAft>
              <a:defRPr b="1">
                <a:solidFill>
                  <a:schemeClr val="tx1"/>
                </a:solidFill>
                <a:latin typeface="Arial" charset="0"/>
                <a:cs typeface="Arial" charset="0"/>
              </a:defRPr>
            </a:lvl9pPr>
          </a:lstStyle>
          <a:p>
            <a:pPr algn="r" eaLnBrk="1" hangingPunct="1"/>
            <a:fld id="{091542A6-AB0E-498D-BB8C-898755C7F4F4}" type="slidenum">
              <a:rPr lang="en-US" sz="1200" b="0"/>
              <a:pPr algn="r" eaLnBrk="1" hangingPunct="1"/>
              <a:t>38</a:t>
            </a:fld>
            <a:endParaRPr lang="en-US" sz="1200" b="0"/>
          </a:p>
        </p:txBody>
      </p:sp>
      <p:sp>
        <p:nvSpPr>
          <p:cNvPr id="92163" name="Rectangle 2"/>
          <p:cNvSpPr>
            <a:spLocks noGrp="1" noRot="1" noChangeAspect="1" noChangeArrowheads="1" noTextEdit="1"/>
          </p:cNvSpPr>
          <p:nvPr>
            <p:ph type="sldImg"/>
          </p:nvPr>
        </p:nvSpPr>
        <p:spPr>
          <a:xfrm>
            <a:off x="1181100" y="696913"/>
            <a:ext cx="4649788" cy="3486150"/>
          </a:xfrm>
          <a:ln/>
        </p:spPr>
      </p:sp>
      <p:sp>
        <p:nvSpPr>
          <p:cNvPr id="92164" name="Rectangle 3"/>
          <p:cNvSpPr>
            <a:spLocks noGrp="1" noChangeArrowheads="1"/>
          </p:cNvSpPr>
          <p:nvPr>
            <p:ph type="body" idx="1"/>
          </p:nvPr>
        </p:nvSpPr>
        <p:spPr>
          <a:xfrm>
            <a:off x="701368" y="4415828"/>
            <a:ext cx="5607666" cy="4184196"/>
          </a:xfrm>
          <a:noFill/>
        </p:spPr>
        <p:txBody>
          <a:bodyPr lIns="95691" tIns="47846" rIns="95691" bIns="47846"/>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40</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F697E7-D411-4AAF-9014-B97E4B946D8E}" type="slidenum">
              <a:rPr lang="en-US" smtClean="0"/>
              <a:t>50</a:t>
            </a:fld>
            <a:endParaRPr lang="en-US"/>
          </a:p>
        </p:txBody>
      </p:sp>
    </p:spTree>
    <p:extLst>
      <p:ext uri="{BB962C8B-B14F-4D97-AF65-F5344CB8AC3E}">
        <p14:creationId xmlns:p14="http://schemas.microsoft.com/office/powerpoint/2010/main" val="3325577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51</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eaLnBrk="1" hangingPunct="1"/>
            <a:fld id="{90AB4956-5CFA-41BB-B53F-AF2DB4E51776}" type="slidenum">
              <a:rPr lang="en-US" b="0"/>
              <a:pPr eaLnBrk="1" hangingPunct="1"/>
              <a:t>4</a:t>
            </a:fld>
            <a:endParaRPr lang="en-US" b="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727C462A-8311-44D1-8FB0-E46861E94E2F}" type="slidenum">
              <a:rPr lang="en-US" sz="1200" b="0"/>
              <a:pPr algn="r" eaLnBrk="1" hangingPunct="1"/>
              <a:t>52</a:t>
            </a:fld>
            <a:endParaRPr lang="en-US" sz="1200"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1FEC8142-7C07-467A-B292-BF1D9D7FEDC5}" type="slidenum">
              <a:rPr lang="en-US" sz="1200" b="0"/>
              <a:pPr algn="r" eaLnBrk="1" hangingPunct="1"/>
              <a:t>53</a:t>
            </a:fld>
            <a:endParaRPr lang="en-US" sz="1200" b="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380913C1-ADF3-4166-AF70-0759B1AF6FF6}" type="slidenum">
              <a:rPr lang="en-US" sz="1200" b="0"/>
              <a:pPr algn="r" eaLnBrk="1" hangingPunct="1"/>
              <a:t>54</a:t>
            </a:fld>
            <a:endParaRPr lang="en-US" sz="1200" b="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C84F6977-7B21-461F-9F1A-246CDA8CE229}" type="slidenum">
              <a:rPr lang="en-US" sz="1200" b="0"/>
              <a:pPr algn="r" eaLnBrk="1" hangingPunct="1"/>
              <a:t>55</a:t>
            </a:fld>
            <a:endParaRPr lang="en-US" sz="1200" b="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7588FC05-E2A1-4F23-895D-6E925C0CC34F}" type="slidenum">
              <a:rPr lang="en-US" sz="1200" b="0"/>
              <a:pPr algn="r" eaLnBrk="1" hangingPunct="1"/>
              <a:t>56</a:t>
            </a:fld>
            <a:endParaRPr lang="en-US" sz="1200" b="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65D33D3B-0746-432A-9766-2D6714CF382C}" type="slidenum">
              <a:rPr lang="en-US" sz="1200" b="0"/>
              <a:pPr algn="r" eaLnBrk="1" hangingPunct="1"/>
              <a:t>58</a:t>
            </a:fld>
            <a:endParaRPr lang="en-US" sz="1200"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8E565071-4553-4732-9F86-8CE075D5DFB0}" type="slidenum">
              <a:rPr lang="en-US" sz="1200" b="0"/>
              <a:pPr algn="r" eaLnBrk="1" hangingPunct="1"/>
              <a:t>59</a:t>
            </a:fld>
            <a:endParaRPr lang="en-US" sz="1200" b="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56182A63-B495-47B2-9776-030B00578C8B}" type="slidenum">
              <a:rPr lang="en-US" sz="1200" b="0"/>
              <a:pPr algn="r" eaLnBrk="1" hangingPunct="1"/>
              <a:t>60</a:t>
            </a:fld>
            <a:endParaRPr lang="en-US" sz="1200"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AA5AD8DF-5563-4B75-BAF6-5A29025998FB}" type="slidenum">
              <a:rPr lang="en-US" sz="1200" b="0"/>
              <a:pPr algn="r" eaLnBrk="1" hangingPunct="1"/>
              <a:t>61</a:t>
            </a:fld>
            <a:endParaRPr lang="en-US" sz="1200" b="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A17253CC-89DC-4722-9781-76356288F253}" type="slidenum">
              <a:rPr lang="en-US" sz="1200" b="0"/>
              <a:pPr algn="r" eaLnBrk="1" hangingPunct="1"/>
              <a:t>62</a:t>
            </a:fld>
            <a:endParaRPr lang="en-US" sz="1200"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5</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3B142AA2-AC0C-4A6C-A0A8-039912063243}" type="slidenum">
              <a:rPr lang="en-US" sz="1200" b="0"/>
              <a:pPr algn="r" eaLnBrk="1" hangingPunct="1"/>
              <a:t>63</a:t>
            </a:fld>
            <a:endParaRPr lang="en-US" sz="1200"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08E61CED-8E65-45CA-ABB0-420E62954A5A}" type="slidenum">
              <a:rPr lang="en-US" sz="1200" b="0"/>
              <a:pPr algn="r" eaLnBrk="1" hangingPunct="1"/>
              <a:t>64</a:t>
            </a:fld>
            <a:endParaRPr lang="en-US" sz="1200" b="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774A4BC2-9B41-41F8-84EC-C6861F87848B}" type="slidenum">
              <a:rPr lang="en-US" sz="1200" b="0"/>
              <a:pPr algn="r" eaLnBrk="1" hangingPunct="1"/>
              <a:t>65</a:t>
            </a:fld>
            <a:endParaRPr lang="en-US" sz="1200" b="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72855A6A-8F70-4FBD-A828-7E985936053E}" type="slidenum">
              <a:rPr lang="en-US" sz="1200" b="0"/>
              <a:pPr algn="r" eaLnBrk="1" hangingPunct="1"/>
              <a:t>66</a:t>
            </a:fld>
            <a:endParaRPr lang="en-US" sz="1200" b="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261F6E61-6B9B-46DF-8D0A-C990C81B3402}" type="slidenum">
              <a:rPr lang="en-US" sz="1200" b="0"/>
              <a:pPr algn="r" eaLnBrk="1" hangingPunct="1"/>
              <a:t>67</a:t>
            </a:fld>
            <a:endParaRPr lang="en-US" sz="1200" b="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C4DC6ABE-71AA-49F4-8955-9A7E1935EA0D}" type="slidenum">
              <a:rPr lang="en-US" sz="1200" b="0"/>
              <a:pPr algn="r" eaLnBrk="1" hangingPunct="1"/>
              <a:t>68</a:t>
            </a:fld>
            <a:endParaRPr lang="en-US" sz="1200" b="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EB4F5FEA-C78F-4BFD-B708-95556D979E56}" type="slidenum">
              <a:rPr lang="en-US" sz="1200" b="0"/>
              <a:pPr algn="r" eaLnBrk="1" hangingPunct="1"/>
              <a:t>69</a:t>
            </a:fld>
            <a:endParaRPr lang="en-US" sz="1200" b="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F99DDE09-BA7A-48C6-BEC4-1EAA74BB0782}" type="slidenum">
              <a:rPr lang="en-US" sz="1200" b="0"/>
              <a:pPr algn="r" eaLnBrk="1" hangingPunct="1"/>
              <a:t>70</a:t>
            </a:fld>
            <a:endParaRPr lang="en-US" sz="1200" b="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742950" indent="-285750" defTabSz="917575" eaLnBrk="0" hangingPunct="0">
              <a:defRPr b="1">
                <a:solidFill>
                  <a:schemeClr val="tx1"/>
                </a:solidFill>
                <a:latin typeface="Arial" charset="0"/>
                <a:cs typeface="Arial" charset="0"/>
              </a:defRPr>
            </a:lvl2pPr>
            <a:lvl3pPr marL="1143000" indent="-228600" defTabSz="917575" eaLnBrk="0" hangingPunct="0">
              <a:defRPr b="1">
                <a:solidFill>
                  <a:schemeClr val="tx1"/>
                </a:solidFill>
                <a:latin typeface="Arial" charset="0"/>
                <a:cs typeface="Arial" charset="0"/>
              </a:defRPr>
            </a:lvl3pPr>
            <a:lvl4pPr marL="1600200" indent="-228600" defTabSz="917575" eaLnBrk="0" hangingPunct="0">
              <a:defRPr b="1">
                <a:solidFill>
                  <a:schemeClr val="tx1"/>
                </a:solidFill>
                <a:latin typeface="Arial" charset="0"/>
                <a:cs typeface="Arial" charset="0"/>
              </a:defRPr>
            </a:lvl4pPr>
            <a:lvl5pPr marL="2057400" indent="-228600" defTabSz="917575" eaLnBrk="0" hangingPunct="0">
              <a:defRPr b="1">
                <a:solidFill>
                  <a:schemeClr val="tx1"/>
                </a:solidFill>
                <a:latin typeface="Arial" charset="0"/>
                <a:cs typeface="Arial" charset="0"/>
              </a:defRPr>
            </a:lvl5pPr>
            <a:lvl6pPr marL="2514600" indent="-228600" defTabSz="917575" eaLnBrk="0" fontAlgn="base" hangingPunct="0">
              <a:spcBef>
                <a:spcPct val="0"/>
              </a:spcBef>
              <a:spcAft>
                <a:spcPct val="0"/>
              </a:spcAft>
              <a:defRPr b="1">
                <a:solidFill>
                  <a:schemeClr val="tx1"/>
                </a:solidFill>
                <a:latin typeface="Arial" charset="0"/>
                <a:cs typeface="Arial" charset="0"/>
              </a:defRPr>
            </a:lvl6pPr>
            <a:lvl7pPr marL="2971800" indent="-228600" defTabSz="917575" eaLnBrk="0" fontAlgn="base" hangingPunct="0">
              <a:spcBef>
                <a:spcPct val="0"/>
              </a:spcBef>
              <a:spcAft>
                <a:spcPct val="0"/>
              </a:spcAft>
              <a:defRPr b="1">
                <a:solidFill>
                  <a:schemeClr val="tx1"/>
                </a:solidFill>
                <a:latin typeface="Arial" charset="0"/>
                <a:cs typeface="Arial" charset="0"/>
              </a:defRPr>
            </a:lvl7pPr>
            <a:lvl8pPr marL="3429000" indent="-228600" defTabSz="917575" eaLnBrk="0" fontAlgn="base" hangingPunct="0">
              <a:spcBef>
                <a:spcPct val="0"/>
              </a:spcBef>
              <a:spcAft>
                <a:spcPct val="0"/>
              </a:spcAft>
              <a:defRPr b="1">
                <a:solidFill>
                  <a:schemeClr val="tx1"/>
                </a:solidFill>
                <a:latin typeface="Arial" charset="0"/>
                <a:cs typeface="Arial" charset="0"/>
              </a:defRPr>
            </a:lvl8pPr>
            <a:lvl9pPr marL="3886200" indent="-228600"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6C822AE8-C999-4F1A-8BE9-B746DAA5B987}" type="slidenum">
              <a:rPr lang="en-US" sz="1200" b="0"/>
              <a:pPr algn="r" eaLnBrk="1" hangingPunct="1"/>
              <a:t>71</a:t>
            </a:fld>
            <a:endParaRPr lang="en-US" sz="1200" b="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7C5B6640-65B4-4842-A57A-11ECE74101B5}" type="slidenum">
              <a:rPr lang="en-US" sz="1200" b="0"/>
              <a:pPr algn="r" eaLnBrk="1" hangingPunct="1"/>
              <a:t>6</a:t>
            </a:fld>
            <a:endParaRPr lang="en-US" sz="1200" b="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7C5B6640-65B4-4842-A57A-11ECE74101B5}" type="slidenum">
              <a:rPr lang="en-US" sz="1200" b="0"/>
              <a:pPr algn="r" eaLnBrk="1" hangingPunct="1"/>
              <a:t>7</a:t>
            </a:fld>
            <a:endParaRPr lang="en-US" sz="1200" b="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8</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9</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11</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9509" y="8830170"/>
            <a:ext cx="3039257" cy="4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73" tIns="45837" rIns="91673" bIns="45837" anchor="b"/>
          <a:lstStyle>
            <a:lvl1pPr defTabSz="917575" eaLnBrk="0" hangingPunct="0">
              <a:defRPr b="1">
                <a:solidFill>
                  <a:schemeClr val="tx1"/>
                </a:solidFill>
                <a:latin typeface="Arial" charset="0"/>
                <a:cs typeface="Arial" charset="0"/>
              </a:defRPr>
            </a:lvl1pPr>
            <a:lvl2pPr marL="825500" indent="-317500" defTabSz="917575" eaLnBrk="0" hangingPunct="0">
              <a:defRPr b="1">
                <a:solidFill>
                  <a:schemeClr val="tx1"/>
                </a:solidFill>
                <a:latin typeface="Arial" charset="0"/>
                <a:cs typeface="Arial" charset="0"/>
              </a:defRPr>
            </a:lvl2pPr>
            <a:lvl3pPr marL="1266825" indent="-252413" defTabSz="917575" eaLnBrk="0" hangingPunct="0">
              <a:defRPr b="1">
                <a:solidFill>
                  <a:schemeClr val="tx1"/>
                </a:solidFill>
                <a:latin typeface="Arial" charset="0"/>
                <a:cs typeface="Arial" charset="0"/>
              </a:defRPr>
            </a:lvl3pPr>
            <a:lvl4pPr marL="1774825" indent="-252413" defTabSz="917575" eaLnBrk="0" hangingPunct="0">
              <a:defRPr b="1">
                <a:solidFill>
                  <a:schemeClr val="tx1"/>
                </a:solidFill>
                <a:latin typeface="Arial" charset="0"/>
                <a:cs typeface="Arial" charset="0"/>
              </a:defRPr>
            </a:lvl4pPr>
            <a:lvl5pPr marL="2281238" indent="-252413" defTabSz="917575" eaLnBrk="0" hangingPunct="0">
              <a:defRPr b="1">
                <a:solidFill>
                  <a:schemeClr val="tx1"/>
                </a:solidFill>
                <a:latin typeface="Arial" charset="0"/>
                <a:cs typeface="Arial" charset="0"/>
              </a:defRPr>
            </a:lvl5pPr>
            <a:lvl6pPr marL="2738438" indent="-252413" defTabSz="917575" eaLnBrk="0" fontAlgn="base" hangingPunct="0">
              <a:spcBef>
                <a:spcPct val="0"/>
              </a:spcBef>
              <a:spcAft>
                <a:spcPct val="0"/>
              </a:spcAft>
              <a:defRPr b="1">
                <a:solidFill>
                  <a:schemeClr val="tx1"/>
                </a:solidFill>
                <a:latin typeface="Arial" charset="0"/>
                <a:cs typeface="Arial" charset="0"/>
              </a:defRPr>
            </a:lvl6pPr>
            <a:lvl7pPr marL="3195638" indent="-252413" defTabSz="917575" eaLnBrk="0" fontAlgn="base" hangingPunct="0">
              <a:spcBef>
                <a:spcPct val="0"/>
              </a:spcBef>
              <a:spcAft>
                <a:spcPct val="0"/>
              </a:spcAft>
              <a:defRPr b="1">
                <a:solidFill>
                  <a:schemeClr val="tx1"/>
                </a:solidFill>
                <a:latin typeface="Arial" charset="0"/>
                <a:cs typeface="Arial" charset="0"/>
              </a:defRPr>
            </a:lvl7pPr>
            <a:lvl8pPr marL="3652838" indent="-252413" defTabSz="917575" eaLnBrk="0" fontAlgn="base" hangingPunct="0">
              <a:spcBef>
                <a:spcPct val="0"/>
              </a:spcBef>
              <a:spcAft>
                <a:spcPct val="0"/>
              </a:spcAft>
              <a:defRPr b="1">
                <a:solidFill>
                  <a:schemeClr val="tx1"/>
                </a:solidFill>
                <a:latin typeface="Arial" charset="0"/>
                <a:cs typeface="Arial" charset="0"/>
              </a:defRPr>
            </a:lvl8pPr>
            <a:lvl9pPr marL="4110038" indent="-252413" defTabSz="917575" eaLnBrk="0" fontAlgn="base" hangingPunct="0">
              <a:spcBef>
                <a:spcPct val="0"/>
              </a:spcBef>
              <a:spcAft>
                <a:spcPct val="0"/>
              </a:spcAft>
              <a:defRPr b="1">
                <a:solidFill>
                  <a:schemeClr val="tx1"/>
                </a:solidFill>
                <a:latin typeface="Arial" charset="0"/>
                <a:cs typeface="Arial" charset="0"/>
              </a:defRPr>
            </a:lvl9pPr>
          </a:lstStyle>
          <a:p>
            <a:pPr algn="r" eaLnBrk="1" hangingPunct="1"/>
            <a:fld id="{DB35E820-893D-443A-9BA7-51D48CB159F5}" type="slidenum">
              <a:rPr lang="en-US" sz="1200" b="0"/>
              <a:pPr algn="r" eaLnBrk="1" hangingPunct="1"/>
              <a:t>12</a:t>
            </a:fld>
            <a:endParaRPr lang="en-US"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eaLnBrk="1" hangingPunct="1"/>
            <a:endParaRPr lang="en-US" sz="1800" b="1" smtClean="0"/>
          </a:p>
          <a:p>
            <a:pPr eaLnBrk="1" hangingPunct="1"/>
            <a:endParaRPr lang="en-US" smtClean="0"/>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2554AE8-D678-4043-A42D-32CBBCCE5EB3}" type="slidenum">
              <a:rPr lang="en-US"/>
              <a:pPr/>
              <a:t>‹#›</a:t>
            </a:fld>
            <a:endParaRPr lang="en-US"/>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71475" y="250371"/>
            <a:ext cx="1314450" cy="172402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A726DBCE-0319-492D-88CD-12DDD8A7F46D}" type="slidenum">
              <a:rPr lang="en-US"/>
              <a:pPr/>
              <a:t>‹#›</a:t>
            </a:fld>
            <a:endParaRPr lang="en-US"/>
          </a:p>
        </p:txBody>
      </p:sp>
    </p:spTree>
    <p:extLst>
      <p:ext uri="{BB962C8B-B14F-4D97-AF65-F5344CB8AC3E}">
        <p14:creationId xmlns:p14="http://schemas.microsoft.com/office/powerpoint/2010/main" val="142465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C6519189-1AFA-4B78-A984-F00F29AC35AB}" type="slidenum">
              <a:rPr lang="en-US"/>
              <a:pPr/>
              <a:t>‹#›</a:t>
            </a:fld>
            <a:endParaRPr lang="en-US"/>
          </a:p>
        </p:txBody>
      </p:sp>
    </p:spTree>
    <p:extLst>
      <p:ext uri="{BB962C8B-B14F-4D97-AF65-F5344CB8AC3E}">
        <p14:creationId xmlns:p14="http://schemas.microsoft.com/office/powerpoint/2010/main" val="401139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5638C256-D306-4246-A588-2FF9EFCFDE46}" type="slidenum">
              <a:rPr lang="en-US"/>
              <a:pPr/>
              <a:t>‹#›</a:t>
            </a:fld>
            <a:endParaRPr lang="en-US"/>
          </a:p>
        </p:txBody>
      </p:sp>
    </p:spTree>
    <p:extLst>
      <p:ext uri="{BB962C8B-B14F-4D97-AF65-F5344CB8AC3E}">
        <p14:creationId xmlns:p14="http://schemas.microsoft.com/office/powerpoint/2010/main" val="171568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92F5FB9C-3C01-48A0-89DC-126E69284416}" type="slidenum">
              <a:rPr lang="en-US"/>
              <a:pPr/>
              <a:t>‹#›</a:t>
            </a:fld>
            <a:endParaRPr lang="en-US"/>
          </a:p>
        </p:txBody>
      </p:sp>
    </p:spTree>
    <p:extLst>
      <p:ext uri="{BB962C8B-B14F-4D97-AF65-F5344CB8AC3E}">
        <p14:creationId xmlns:p14="http://schemas.microsoft.com/office/powerpoint/2010/main" val="332183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dirty="0" smtClean="0"/>
              <a:t>GV Nguyễn Thị Kim Chi</a:t>
            </a:r>
            <a:endParaRPr lang="en-US" dirty="0"/>
          </a:p>
        </p:txBody>
      </p:sp>
      <p:sp>
        <p:nvSpPr>
          <p:cNvPr id="6" name="Slide Number Placeholder 5"/>
          <p:cNvSpPr>
            <a:spLocks noGrp="1"/>
          </p:cNvSpPr>
          <p:nvPr>
            <p:ph type="sldNum" sz="quarter" idx="12"/>
          </p:nvPr>
        </p:nvSpPr>
        <p:spPr/>
        <p:txBody>
          <a:bodyPr/>
          <a:lstStyle>
            <a:lvl1pPr>
              <a:defRPr/>
            </a:lvl1pPr>
          </a:lstStyle>
          <a:p>
            <a:fld id="{3F6464BC-3165-4BFC-826E-6B83D54D9E40}" type="slidenum">
              <a:rPr lang="en-US"/>
              <a:pPr/>
              <a:t>‹#›</a:t>
            </a:fld>
            <a:endParaRPr lang="en-US"/>
          </a:p>
        </p:txBody>
      </p:sp>
    </p:spTree>
    <p:extLst>
      <p:ext uri="{BB962C8B-B14F-4D97-AF65-F5344CB8AC3E}">
        <p14:creationId xmlns:p14="http://schemas.microsoft.com/office/powerpoint/2010/main" val="63676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www.themegallery.com</a:t>
            </a:r>
          </a:p>
        </p:txBody>
      </p:sp>
      <p:sp>
        <p:nvSpPr>
          <p:cNvPr id="6" name="Slide Number Placeholder 5"/>
          <p:cNvSpPr>
            <a:spLocks noGrp="1"/>
          </p:cNvSpPr>
          <p:nvPr>
            <p:ph type="sldNum" sz="quarter" idx="12"/>
          </p:nvPr>
        </p:nvSpPr>
        <p:spPr/>
        <p:txBody>
          <a:bodyPr/>
          <a:lstStyle>
            <a:lvl1pPr>
              <a:defRPr/>
            </a:lvl1pPr>
          </a:lstStyle>
          <a:p>
            <a:fld id="{12472372-9E5A-4B7A-A23A-6ED2931419A2}" type="slidenum">
              <a:rPr lang="en-US"/>
              <a:pPr/>
              <a:t>‹#›</a:t>
            </a:fld>
            <a:endParaRPr lang="en-US"/>
          </a:p>
        </p:txBody>
      </p:sp>
    </p:spTree>
    <p:extLst>
      <p:ext uri="{BB962C8B-B14F-4D97-AF65-F5344CB8AC3E}">
        <p14:creationId xmlns:p14="http://schemas.microsoft.com/office/powerpoint/2010/main" val="233820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CBE5EED6-E49B-41CE-B48F-7410CDCC55B8}" type="slidenum">
              <a:rPr lang="en-US"/>
              <a:pPr/>
              <a:t>‹#›</a:t>
            </a:fld>
            <a:endParaRPr lang="en-US"/>
          </a:p>
        </p:txBody>
      </p:sp>
    </p:spTree>
    <p:extLst>
      <p:ext uri="{BB962C8B-B14F-4D97-AF65-F5344CB8AC3E}">
        <p14:creationId xmlns:p14="http://schemas.microsoft.com/office/powerpoint/2010/main" val="259895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www.themegallery.com</a:t>
            </a:r>
          </a:p>
        </p:txBody>
      </p:sp>
      <p:sp>
        <p:nvSpPr>
          <p:cNvPr id="9" name="Slide Number Placeholder 8"/>
          <p:cNvSpPr>
            <a:spLocks noGrp="1"/>
          </p:cNvSpPr>
          <p:nvPr>
            <p:ph type="sldNum" sz="quarter" idx="12"/>
          </p:nvPr>
        </p:nvSpPr>
        <p:spPr/>
        <p:txBody>
          <a:bodyPr/>
          <a:lstStyle>
            <a:lvl1pPr>
              <a:defRPr/>
            </a:lvl1pPr>
          </a:lstStyle>
          <a:p>
            <a:fld id="{EB22390E-3C4B-4450-A593-82EBF8C76E75}" type="slidenum">
              <a:rPr lang="en-US"/>
              <a:pPr/>
              <a:t>‹#›</a:t>
            </a:fld>
            <a:endParaRPr lang="en-US"/>
          </a:p>
        </p:txBody>
      </p:sp>
    </p:spTree>
    <p:extLst>
      <p:ext uri="{BB962C8B-B14F-4D97-AF65-F5344CB8AC3E}">
        <p14:creationId xmlns:p14="http://schemas.microsoft.com/office/powerpoint/2010/main" val="398497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www.themegallery.com</a:t>
            </a:r>
          </a:p>
        </p:txBody>
      </p:sp>
      <p:sp>
        <p:nvSpPr>
          <p:cNvPr id="5" name="Slide Number Placeholder 4"/>
          <p:cNvSpPr>
            <a:spLocks noGrp="1"/>
          </p:cNvSpPr>
          <p:nvPr>
            <p:ph type="sldNum" sz="quarter" idx="12"/>
          </p:nvPr>
        </p:nvSpPr>
        <p:spPr/>
        <p:txBody>
          <a:bodyPr/>
          <a:lstStyle>
            <a:lvl1pPr>
              <a:defRPr/>
            </a:lvl1pPr>
          </a:lstStyle>
          <a:p>
            <a:fld id="{2E7BBE94-3C80-4670-9D51-CA3062FCB7C0}" type="slidenum">
              <a:rPr lang="en-US"/>
              <a:pPr/>
              <a:t>‹#›</a:t>
            </a:fld>
            <a:endParaRPr lang="en-US"/>
          </a:p>
        </p:txBody>
      </p:sp>
    </p:spTree>
    <p:extLst>
      <p:ext uri="{BB962C8B-B14F-4D97-AF65-F5344CB8AC3E}">
        <p14:creationId xmlns:p14="http://schemas.microsoft.com/office/powerpoint/2010/main" val="295993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www.themegallery.com</a:t>
            </a:r>
          </a:p>
        </p:txBody>
      </p:sp>
      <p:sp>
        <p:nvSpPr>
          <p:cNvPr id="4" name="Slide Number Placeholder 3"/>
          <p:cNvSpPr>
            <a:spLocks noGrp="1"/>
          </p:cNvSpPr>
          <p:nvPr>
            <p:ph type="sldNum" sz="quarter" idx="12"/>
          </p:nvPr>
        </p:nvSpPr>
        <p:spPr/>
        <p:txBody>
          <a:bodyPr/>
          <a:lstStyle>
            <a:lvl1pPr>
              <a:defRPr/>
            </a:lvl1pPr>
          </a:lstStyle>
          <a:p>
            <a:fld id="{3225179A-C673-42D1-A91B-D0DF396119E1}" type="slidenum">
              <a:rPr lang="en-US"/>
              <a:pPr/>
              <a:t>‹#›</a:t>
            </a:fld>
            <a:endParaRPr lang="en-US"/>
          </a:p>
        </p:txBody>
      </p:sp>
    </p:spTree>
    <p:extLst>
      <p:ext uri="{BB962C8B-B14F-4D97-AF65-F5344CB8AC3E}">
        <p14:creationId xmlns:p14="http://schemas.microsoft.com/office/powerpoint/2010/main" val="299750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419D9F5A-1255-4D90-BFEF-06A773844200}" type="slidenum">
              <a:rPr lang="en-US"/>
              <a:pPr/>
              <a:t>‹#›</a:t>
            </a:fld>
            <a:endParaRPr lang="en-US"/>
          </a:p>
        </p:txBody>
      </p:sp>
    </p:spTree>
    <p:extLst>
      <p:ext uri="{BB962C8B-B14F-4D97-AF65-F5344CB8AC3E}">
        <p14:creationId xmlns:p14="http://schemas.microsoft.com/office/powerpoint/2010/main" val="27649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www.themegallery.com</a:t>
            </a:r>
          </a:p>
        </p:txBody>
      </p:sp>
      <p:sp>
        <p:nvSpPr>
          <p:cNvPr id="7" name="Slide Number Placeholder 6"/>
          <p:cNvSpPr>
            <a:spLocks noGrp="1"/>
          </p:cNvSpPr>
          <p:nvPr>
            <p:ph type="sldNum" sz="quarter" idx="12"/>
          </p:nvPr>
        </p:nvSpPr>
        <p:spPr/>
        <p:txBody>
          <a:bodyPr/>
          <a:lstStyle>
            <a:lvl1pPr>
              <a:defRPr/>
            </a:lvl1pPr>
          </a:lstStyle>
          <a:p>
            <a:fld id="{75B9501B-396F-4974-B13C-35B818E5740E}" type="slidenum">
              <a:rPr lang="en-US"/>
              <a:pPr/>
              <a:t>‹#›</a:t>
            </a:fld>
            <a:endParaRPr lang="en-US"/>
          </a:p>
        </p:txBody>
      </p:sp>
    </p:spTree>
    <p:extLst>
      <p:ext uri="{BB962C8B-B14F-4D97-AF65-F5344CB8AC3E}">
        <p14:creationId xmlns:p14="http://schemas.microsoft.com/office/powerpoint/2010/main" val="301943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dirty="0" smtClean="0"/>
              <a:t>GV: Nguyễn Thị Kim Chi</a:t>
            </a:r>
            <a:endParaRPr lang="en-US" dirty="0"/>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999FB34A-A9FC-4ACA-AF56-A12201E32C67}" type="slidenum">
              <a:rPr lang="en-US"/>
              <a:pPr/>
              <a:t>‹#›</a:t>
            </a:fld>
            <a:endParaRPr 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2057400" y="457200"/>
            <a:ext cx="6705600" cy="1012825"/>
          </a:xfrm>
        </p:spPr>
        <p:txBody>
          <a:bodyPr/>
          <a:lstStyle/>
          <a:p>
            <a:pPr eaLnBrk="1" hangingPunct="1"/>
            <a:r>
              <a:rPr lang="en-US" sz="3600" dirty="0" smtClean="0">
                <a:solidFill>
                  <a:schemeClr val="tx1"/>
                </a:solidFill>
              </a:rPr>
              <a:t>CHƯƠNG 2</a:t>
            </a:r>
            <a:br>
              <a:rPr lang="en-US" sz="3600" dirty="0" smtClean="0">
                <a:solidFill>
                  <a:schemeClr val="tx1"/>
                </a:solidFill>
              </a:rPr>
            </a:br>
            <a:r>
              <a:rPr lang="en-US" sz="3600" dirty="0" smtClean="0">
                <a:solidFill>
                  <a:schemeClr val="tx1"/>
                </a:solidFill>
              </a:rPr>
              <a:t>TRÌNH TỰ LOGIC CỦA NGHIÊN CỨU KHOA HỌC</a:t>
            </a:r>
            <a:endParaRPr lang="en-US" sz="6000" dirty="0" smtClean="0"/>
          </a:p>
        </p:txBody>
      </p:sp>
      <p:sp>
        <p:nvSpPr>
          <p:cNvPr id="3075" name="Rectangle 5"/>
          <p:cNvSpPr>
            <a:spLocks noGrp="1" noChangeArrowheads="1"/>
          </p:cNvSpPr>
          <p:nvPr>
            <p:ph type="subTitle" idx="1"/>
          </p:nvPr>
        </p:nvSpPr>
        <p:spPr>
          <a:xfrm>
            <a:off x="685800" y="5410200"/>
            <a:ext cx="7772400" cy="457200"/>
          </a:xfrm>
        </p:spPr>
        <p:txBody>
          <a:bodyPr/>
          <a:lstStyle/>
          <a:p>
            <a:pPr eaLnBrk="1" hangingPunct="1"/>
            <a:r>
              <a:rPr lang="en-US" dirty="0" smtClean="0"/>
              <a:t>GV: Nguyễn Thị Kim Chi</a:t>
            </a:r>
          </a:p>
        </p:txBody>
      </p:sp>
    </p:spTree>
    <p:extLst>
      <p:ext uri="{BB962C8B-B14F-4D97-AF65-F5344CB8AC3E}">
        <p14:creationId xmlns:p14="http://schemas.microsoft.com/office/powerpoint/2010/main" val="2661635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1026"/>
          <p:cNvSpPr>
            <a:spLocks noGrp="1" noRot="1" noChangeArrowheads="1"/>
          </p:cNvSpPr>
          <p:nvPr>
            <p:ph type="title"/>
          </p:nvPr>
        </p:nvSpPr>
        <p:spPr/>
        <p:txBody>
          <a:bodyPr/>
          <a:lstStyle/>
          <a:p>
            <a:r>
              <a:rPr lang="en-US" b="1" dirty="0" smtClean="0"/>
              <a:t>KN </a:t>
            </a:r>
            <a:r>
              <a:rPr lang="en-US" b="1" dirty="0" err="1" smtClean="0"/>
              <a:t>Lý</a:t>
            </a:r>
            <a:r>
              <a:rPr lang="en-US" b="1" dirty="0" smtClean="0"/>
              <a:t> </a:t>
            </a:r>
            <a:r>
              <a:rPr lang="en-US" b="1" dirty="0" err="1"/>
              <a:t>thuyết</a:t>
            </a:r>
            <a:r>
              <a:rPr lang="en-US" b="1" dirty="0"/>
              <a:t> </a:t>
            </a:r>
            <a:r>
              <a:rPr lang="en-US" b="1" dirty="0" err="1" smtClean="0"/>
              <a:t>khoa</a:t>
            </a:r>
            <a:r>
              <a:rPr lang="en-US" b="1" dirty="0" smtClean="0"/>
              <a:t> </a:t>
            </a:r>
            <a:r>
              <a:rPr lang="en-US" b="1" dirty="0" err="1"/>
              <a:t>học</a:t>
            </a:r>
            <a:endParaRPr lang="en-US" b="1" dirty="0"/>
          </a:p>
        </p:txBody>
      </p:sp>
      <p:sp>
        <p:nvSpPr>
          <p:cNvPr id="414723" name="Rectangle 1027"/>
          <p:cNvSpPr>
            <a:spLocks noGrp="1" noRot="1" noChangeArrowheads="1"/>
          </p:cNvSpPr>
          <p:nvPr>
            <p:ph type="body" idx="1"/>
          </p:nvPr>
        </p:nvSpPr>
        <p:spPr>
          <a:xfrm>
            <a:off x="457200" y="1609725"/>
            <a:ext cx="8229600" cy="5248275"/>
          </a:xfrm>
        </p:spPr>
        <p:txBody>
          <a:bodyPr/>
          <a:lstStyle/>
          <a:p>
            <a:pPr>
              <a:buFont typeface="Arial" charset="0"/>
              <a:buNone/>
            </a:pPr>
            <a:r>
              <a:rPr lang="en-US" u="sng" dirty="0" err="1">
                <a:solidFill>
                  <a:srgbClr val="7030A0"/>
                </a:solidFill>
              </a:rPr>
              <a:t>Lý</a:t>
            </a:r>
            <a:r>
              <a:rPr lang="en-US" u="sng" dirty="0">
                <a:solidFill>
                  <a:srgbClr val="7030A0"/>
                </a:solidFill>
              </a:rPr>
              <a:t> </a:t>
            </a:r>
            <a:r>
              <a:rPr lang="en-US" u="sng" dirty="0" err="1">
                <a:solidFill>
                  <a:srgbClr val="7030A0"/>
                </a:solidFill>
              </a:rPr>
              <a:t>thuyết</a:t>
            </a:r>
            <a:r>
              <a:rPr lang="en-US" u="sng" dirty="0">
                <a:solidFill>
                  <a:srgbClr val="7030A0"/>
                </a:solidFill>
              </a:rPr>
              <a:t> </a:t>
            </a:r>
            <a:r>
              <a:rPr lang="en-US" u="sng" dirty="0" err="1" smtClean="0">
                <a:solidFill>
                  <a:srgbClr val="7030A0"/>
                </a:solidFill>
              </a:rPr>
              <a:t>khoa</a:t>
            </a:r>
            <a:r>
              <a:rPr lang="en-US" u="sng" dirty="0" smtClean="0">
                <a:solidFill>
                  <a:srgbClr val="7030A0"/>
                </a:solidFill>
              </a:rPr>
              <a:t> </a:t>
            </a:r>
            <a:r>
              <a:rPr lang="en-US" u="sng" dirty="0" err="1">
                <a:solidFill>
                  <a:srgbClr val="7030A0"/>
                </a:solidFill>
              </a:rPr>
              <a:t>học</a:t>
            </a:r>
            <a:endParaRPr lang="en-US" u="sng" dirty="0">
              <a:solidFill>
                <a:srgbClr val="7030A0"/>
              </a:solidFill>
            </a:endParaRPr>
          </a:p>
          <a:p>
            <a:pPr>
              <a:buFont typeface="Arial" charset="0"/>
              <a:buNone/>
            </a:pPr>
            <a:r>
              <a:rPr lang="en-US" dirty="0" err="1">
                <a:solidFill>
                  <a:srgbClr val="7030A0"/>
                </a:solidFill>
              </a:rPr>
              <a:t>Là</a:t>
            </a:r>
            <a:r>
              <a:rPr lang="en-US" dirty="0">
                <a:solidFill>
                  <a:srgbClr val="7030A0"/>
                </a:solidFill>
              </a:rPr>
              <a:t>: </a:t>
            </a:r>
            <a:r>
              <a:rPr lang="en-US" dirty="0" err="1">
                <a:solidFill>
                  <a:srgbClr val="7030A0"/>
                </a:solidFill>
              </a:rPr>
              <a:t>hệ</a:t>
            </a:r>
            <a:r>
              <a:rPr lang="en-US" dirty="0">
                <a:solidFill>
                  <a:srgbClr val="7030A0"/>
                </a:solidFill>
              </a:rPr>
              <a:t> </a:t>
            </a:r>
            <a:r>
              <a:rPr lang="en-US" dirty="0" err="1">
                <a:solidFill>
                  <a:srgbClr val="7030A0"/>
                </a:solidFill>
              </a:rPr>
              <a:t>thống</a:t>
            </a:r>
            <a:r>
              <a:rPr lang="en-US" dirty="0">
                <a:solidFill>
                  <a:srgbClr val="7030A0"/>
                </a:solidFill>
              </a:rPr>
              <a:t> </a:t>
            </a:r>
            <a:r>
              <a:rPr lang="en-US" dirty="0" err="1" smtClean="0">
                <a:solidFill>
                  <a:srgbClr val="7030A0"/>
                </a:solidFill>
              </a:rPr>
              <a:t>khái</a:t>
            </a:r>
            <a:r>
              <a:rPr lang="en-US" dirty="0" smtClean="0">
                <a:solidFill>
                  <a:srgbClr val="7030A0"/>
                </a:solidFill>
              </a:rPr>
              <a:t> </a:t>
            </a:r>
            <a:r>
              <a:rPr lang="en-US" dirty="0" err="1" smtClean="0">
                <a:solidFill>
                  <a:srgbClr val="7030A0"/>
                </a:solidFill>
              </a:rPr>
              <a:t>niệm</a:t>
            </a:r>
            <a:r>
              <a:rPr lang="en-US" dirty="0" smtClean="0">
                <a:solidFill>
                  <a:srgbClr val="7030A0"/>
                </a:solidFill>
              </a:rPr>
              <a:t> </a:t>
            </a:r>
            <a:r>
              <a:rPr lang="en-US" dirty="0" err="1" smtClean="0">
                <a:solidFill>
                  <a:srgbClr val="7030A0"/>
                </a:solidFill>
              </a:rPr>
              <a:t>về</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nhân</a:t>
            </a:r>
            <a:r>
              <a:rPr lang="en-US" dirty="0" smtClean="0">
                <a:solidFill>
                  <a:srgbClr val="7030A0"/>
                </a:solidFill>
              </a:rPr>
              <a:t> </a:t>
            </a:r>
            <a:r>
              <a:rPr lang="en-US" dirty="0" err="1" smtClean="0">
                <a:solidFill>
                  <a:srgbClr val="7030A0"/>
                </a:solidFill>
              </a:rPr>
              <a:t>tố</a:t>
            </a:r>
            <a:r>
              <a:rPr lang="en-US" dirty="0" smtClean="0">
                <a:solidFill>
                  <a:srgbClr val="7030A0"/>
                </a:solidFill>
              </a:rPr>
              <a:t> </a:t>
            </a:r>
            <a:r>
              <a:rPr lang="en-US" dirty="0" err="1" smtClean="0">
                <a:solidFill>
                  <a:srgbClr val="7030A0"/>
                </a:solidFill>
              </a:rPr>
              <a:t>và</a:t>
            </a:r>
            <a:r>
              <a:rPr lang="en-US" dirty="0" smtClean="0">
                <a:solidFill>
                  <a:srgbClr val="7030A0"/>
                </a:solidFill>
              </a:rPr>
              <a:t> </a:t>
            </a:r>
            <a:r>
              <a:rPr lang="en-US" dirty="0" err="1" smtClean="0">
                <a:solidFill>
                  <a:srgbClr val="7030A0"/>
                </a:solidFill>
              </a:rPr>
              <a:t>mối</a:t>
            </a:r>
            <a:r>
              <a:rPr lang="en-US" dirty="0" smtClean="0">
                <a:solidFill>
                  <a:srgbClr val="7030A0"/>
                </a:solidFill>
              </a:rPr>
              <a:t> </a:t>
            </a:r>
            <a:r>
              <a:rPr lang="en-US" dirty="0" err="1" smtClean="0">
                <a:solidFill>
                  <a:srgbClr val="7030A0"/>
                </a:solidFill>
              </a:rPr>
              <a:t>quan</a:t>
            </a:r>
            <a:r>
              <a:rPr lang="en-US" dirty="0" smtClean="0">
                <a:solidFill>
                  <a:srgbClr val="7030A0"/>
                </a:solidFill>
              </a:rPr>
              <a:t> </a:t>
            </a:r>
            <a:r>
              <a:rPr lang="en-US" dirty="0" err="1" smtClean="0">
                <a:solidFill>
                  <a:srgbClr val="7030A0"/>
                </a:solidFill>
              </a:rPr>
              <a:t>hệ</a:t>
            </a:r>
            <a:r>
              <a:rPr lang="en-US" dirty="0" smtClean="0">
                <a:solidFill>
                  <a:srgbClr val="7030A0"/>
                </a:solidFill>
              </a:rPr>
              <a:t> </a:t>
            </a:r>
            <a:r>
              <a:rPr lang="en-US" dirty="0" err="1" smtClean="0">
                <a:solidFill>
                  <a:srgbClr val="7030A0"/>
                </a:solidFill>
              </a:rPr>
              <a:t>giữa</a:t>
            </a:r>
            <a:r>
              <a:rPr lang="en-US" dirty="0" smtClean="0">
                <a:solidFill>
                  <a:srgbClr val="7030A0"/>
                </a:solidFill>
              </a:rPr>
              <a:t> </a:t>
            </a:r>
            <a:r>
              <a:rPr lang="en-US" dirty="0" err="1" smtClean="0">
                <a:solidFill>
                  <a:srgbClr val="7030A0"/>
                </a:solidFill>
              </a:rPr>
              <a:t>chúng</a:t>
            </a:r>
            <a:r>
              <a:rPr lang="en-US" dirty="0" smtClean="0">
                <a:solidFill>
                  <a:srgbClr val="7030A0"/>
                </a:solidFill>
              </a:rPr>
              <a:t>, </a:t>
            </a:r>
            <a:r>
              <a:rPr lang="en-US" dirty="0" err="1" smtClean="0">
                <a:solidFill>
                  <a:srgbClr val="7030A0"/>
                </a:solidFill>
              </a:rPr>
              <a:t>thể</a:t>
            </a:r>
            <a:r>
              <a:rPr lang="en-US" dirty="0" smtClean="0">
                <a:solidFill>
                  <a:srgbClr val="7030A0"/>
                </a:solidFill>
              </a:rPr>
              <a:t> </a:t>
            </a:r>
            <a:r>
              <a:rPr lang="en-US" dirty="0" err="1" smtClean="0">
                <a:solidFill>
                  <a:srgbClr val="7030A0"/>
                </a:solidFill>
              </a:rPr>
              <a:t>hiện</a:t>
            </a:r>
            <a:r>
              <a:rPr lang="en-US" dirty="0" smtClean="0">
                <a:solidFill>
                  <a:srgbClr val="7030A0"/>
                </a:solidFill>
              </a:rPr>
              <a:t> </a:t>
            </a:r>
            <a:r>
              <a:rPr lang="en-US" dirty="0" err="1" smtClean="0">
                <a:solidFill>
                  <a:srgbClr val="7030A0"/>
                </a:solidFill>
              </a:rPr>
              <a:t>cách</a:t>
            </a:r>
            <a:r>
              <a:rPr lang="en-US" dirty="0" smtClean="0">
                <a:solidFill>
                  <a:srgbClr val="7030A0"/>
                </a:solidFill>
              </a:rPr>
              <a:t> </a:t>
            </a:r>
            <a:r>
              <a:rPr lang="en-US" dirty="0" err="1" smtClean="0">
                <a:solidFill>
                  <a:srgbClr val="7030A0"/>
                </a:solidFill>
              </a:rPr>
              <a:t>nhìn</a:t>
            </a:r>
            <a:r>
              <a:rPr lang="en-US" dirty="0" smtClean="0">
                <a:solidFill>
                  <a:srgbClr val="7030A0"/>
                </a:solidFill>
              </a:rPr>
              <a:t> </a:t>
            </a:r>
            <a:r>
              <a:rPr lang="en-US" dirty="0" err="1" smtClean="0">
                <a:solidFill>
                  <a:srgbClr val="7030A0"/>
                </a:solidFill>
              </a:rPr>
              <a:t>nhận</a:t>
            </a:r>
            <a:r>
              <a:rPr lang="en-US" dirty="0" smtClean="0">
                <a:solidFill>
                  <a:srgbClr val="7030A0"/>
                </a:solidFill>
              </a:rPr>
              <a:t> </a:t>
            </a:r>
            <a:r>
              <a:rPr lang="en-US" dirty="0" err="1" smtClean="0">
                <a:solidFill>
                  <a:srgbClr val="7030A0"/>
                </a:solidFill>
              </a:rPr>
              <a:t>về</a:t>
            </a:r>
            <a:r>
              <a:rPr lang="en-US" dirty="0" smtClean="0">
                <a:solidFill>
                  <a:srgbClr val="7030A0"/>
                </a:solidFill>
              </a:rPr>
              <a:t> </a:t>
            </a:r>
            <a:r>
              <a:rPr lang="en-US" dirty="0" err="1" smtClean="0">
                <a:solidFill>
                  <a:srgbClr val="7030A0"/>
                </a:solidFill>
              </a:rPr>
              <a:t>quy</a:t>
            </a:r>
            <a:r>
              <a:rPr lang="en-US" dirty="0" smtClean="0">
                <a:solidFill>
                  <a:srgbClr val="7030A0"/>
                </a:solidFill>
              </a:rPr>
              <a:t> </a:t>
            </a:r>
            <a:r>
              <a:rPr lang="en-US" dirty="0" err="1" smtClean="0">
                <a:solidFill>
                  <a:srgbClr val="7030A0"/>
                </a:solidFill>
              </a:rPr>
              <a:t>luật</a:t>
            </a:r>
            <a:r>
              <a:rPr lang="en-US" dirty="0" smtClean="0">
                <a:solidFill>
                  <a:srgbClr val="7030A0"/>
                </a:solidFill>
              </a:rPr>
              <a:t> </a:t>
            </a:r>
            <a:r>
              <a:rPr lang="en-US" dirty="0" err="1" smtClean="0">
                <a:solidFill>
                  <a:srgbClr val="7030A0"/>
                </a:solidFill>
              </a:rPr>
              <a:t>của</a:t>
            </a:r>
            <a:r>
              <a:rPr lang="en-US" dirty="0" smtClean="0">
                <a:solidFill>
                  <a:srgbClr val="7030A0"/>
                </a:solidFill>
              </a:rPr>
              <a:t> </a:t>
            </a:r>
            <a:r>
              <a:rPr lang="en-US" dirty="0" err="1" smtClean="0">
                <a:solidFill>
                  <a:srgbClr val="7030A0"/>
                </a:solidFill>
              </a:rPr>
              <a:t>thế</a:t>
            </a:r>
            <a:r>
              <a:rPr lang="en-US" dirty="0" smtClean="0">
                <a:solidFill>
                  <a:srgbClr val="7030A0"/>
                </a:solidFill>
              </a:rPr>
              <a:t> </a:t>
            </a:r>
            <a:r>
              <a:rPr lang="en-US" dirty="0" err="1" smtClean="0">
                <a:solidFill>
                  <a:srgbClr val="7030A0"/>
                </a:solidFill>
              </a:rPr>
              <a:t>giới</a:t>
            </a:r>
            <a:r>
              <a:rPr lang="en-US" dirty="0" smtClean="0">
                <a:solidFill>
                  <a:srgbClr val="7030A0"/>
                </a:solidFill>
              </a:rPr>
              <a:t>.</a:t>
            </a:r>
          </a:p>
          <a:p>
            <a:pPr>
              <a:buFont typeface="Arial" charset="0"/>
              <a:buNone/>
            </a:pPr>
            <a:r>
              <a:rPr lang="en-US" dirty="0" err="1" smtClean="0">
                <a:solidFill>
                  <a:srgbClr val="7030A0"/>
                </a:solidFill>
              </a:rPr>
              <a:t>Linh</a:t>
            </a:r>
            <a:r>
              <a:rPr lang="en-US" dirty="0" smtClean="0">
                <a:solidFill>
                  <a:srgbClr val="7030A0"/>
                </a:solidFill>
              </a:rPr>
              <a:t> </a:t>
            </a:r>
            <a:r>
              <a:rPr lang="en-US" dirty="0" err="1" smtClean="0">
                <a:solidFill>
                  <a:srgbClr val="7030A0"/>
                </a:solidFill>
              </a:rPr>
              <a:t>hồn</a:t>
            </a:r>
            <a:r>
              <a:rPr lang="en-US" dirty="0" smtClean="0">
                <a:solidFill>
                  <a:srgbClr val="7030A0"/>
                </a:solidFill>
              </a:rPr>
              <a:t> </a:t>
            </a:r>
            <a:r>
              <a:rPr lang="en-US" dirty="0" err="1" smtClean="0">
                <a:solidFill>
                  <a:srgbClr val="7030A0"/>
                </a:solidFill>
              </a:rPr>
              <a:t>của</a:t>
            </a:r>
            <a:r>
              <a:rPr lang="en-US" dirty="0" smtClean="0">
                <a:solidFill>
                  <a:srgbClr val="7030A0"/>
                </a:solidFill>
              </a:rPr>
              <a:t> </a:t>
            </a:r>
            <a:r>
              <a:rPr lang="en-US" dirty="0" err="1" smtClean="0">
                <a:solidFill>
                  <a:srgbClr val="7030A0"/>
                </a:solidFill>
              </a:rPr>
              <a:t>lý</a:t>
            </a:r>
            <a:r>
              <a:rPr lang="en-US" dirty="0" smtClean="0">
                <a:solidFill>
                  <a:srgbClr val="7030A0"/>
                </a:solidFill>
              </a:rPr>
              <a:t> </a:t>
            </a:r>
            <a:r>
              <a:rPr lang="en-US" dirty="0" err="1" smtClean="0">
                <a:solidFill>
                  <a:srgbClr val="7030A0"/>
                </a:solidFill>
              </a:rPr>
              <a:t>thuyết</a:t>
            </a:r>
            <a:r>
              <a:rPr lang="en-US" dirty="0" smtClean="0">
                <a:solidFill>
                  <a:srgbClr val="7030A0"/>
                </a:solidFill>
              </a:rPr>
              <a:t> </a:t>
            </a:r>
            <a:r>
              <a:rPr lang="en-US" dirty="0" err="1" smtClean="0">
                <a:solidFill>
                  <a:srgbClr val="7030A0"/>
                </a:solidFill>
              </a:rPr>
              <a:t>là</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luận</a:t>
            </a:r>
            <a:r>
              <a:rPr lang="en-US" dirty="0" smtClean="0">
                <a:solidFill>
                  <a:srgbClr val="7030A0"/>
                </a:solidFill>
              </a:rPr>
              <a:t> </a:t>
            </a:r>
            <a:r>
              <a:rPr lang="en-US" dirty="0" err="1" smtClean="0">
                <a:solidFill>
                  <a:srgbClr val="7030A0"/>
                </a:solidFill>
              </a:rPr>
              <a:t>điểm</a:t>
            </a:r>
            <a:r>
              <a:rPr lang="en-US" dirty="0" smtClean="0">
                <a:solidFill>
                  <a:srgbClr val="7030A0"/>
                </a:solidFill>
              </a:rPr>
              <a:t> </a:t>
            </a:r>
            <a:r>
              <a:rPr lang="en-US" dirty="0" err="1" smtClean="0">
                <a:solidFill>
                  <a:srgbClr val="7030A0"/>
                </a:solidFill>
              </a:rPr>
              <a:t>về</a:t>
            </a:r>
            <a:r>
              <a:rPr lang="en-US" dirty="0" smtClean="0">
                <a:solidFill>
                  <a:srgbClr val="7030A0"/>
                </a:solidFill>
              </a:rPr>
              <a:t> </a:t>
            </a:r>
            <a:r>
              <a:rPr lang="en-US" dirty="0" err="1" smtClean="0">
                <a:solidFill>
                  <a:srgbClr val="7030A0"/>
                </a:solidFill>
              </a:rPr>
              <a:t>mối</a:t>
            </a:r>
            <a:r>
              <a:rPr lang="en-US" dirty="0" smtClean="0">
                <a:solidFill>
                  <a:srgbClr val="7030A0"/>
                </a:solidFill>
              </a:rPr>
              <a:t> </a:t>
            </a:r>
            <a:r>
              <a:rPr lang="en-US" dirty="0" err="1" smtClean="0">
                <a:solidFill>
                  <a:srgbClr val="7030A0"/>
                </a:solidFill>
              </a:rPr>
              <a:t>quan</a:t>
            </a:r>
            <a:r>
              <a:rPr lang="en-US" dirty="0" smtClean="0">
                <a:solidFill>
                  <a:srgbClr val="7030A0"/>
                </a:solidFill>
              </a:rPr>
              <a:t> </a:t>
            </a:r>
            <a:r>
              <a:rPr lang="en-US" dirty="0" err="1" smtClean="0">
                <a:solidFill>
                  <a:srgbClr val="7030A0"/>
                </a:solidFill>
              </a:rPr>
              <a:t>hệ</a:t>
            </a:r>
            <a:r>
              <a:rPr lang="en-US" dirty="0" smtClean="0">
                <a:solidFill>
                  <a:srgbClr val="7030A0"/>
                </a:solidFill>
              </a:rPr>
              <a:t> </a:t>
            </a:r>
            <a:r>
              <a:rPr lang="en-US" dirty="0" err="1" smtClean="0">
                <a:solidFill>
                  <a:srgbClr val="7030A0"/>
                </a:solidFill>
              </a:rPr>
              <a:t>bản</a:t>
            </a:r>
            <a:r>
              <a:rPr lang="en-US" dirty="0" smtClean="0">
                <a:solidFill>
                  <a:srgbClr val="7030A0"/>
                </a:solidFill>
              </a:rPr>
              <a:t> </a:t>
            </a:r>
            <a:r>
              <a:rPr lang="en-US" dirty="0" err="1" smtClean="0">
                <a:solidFill>
                  <a:srgbClr val="7030A0"/>
                </a:solidFill>
              </a:rPr>
              <a:t>chất</a:t>
            </a:r>
            <a:r>
              <a:rPr lang="en-US" dirty="0" smtClean="0">
                <a:solidFill>
                  <a:srgbClr val="7030A0"/>
                </a:solidFill>
              </a:rPr>
              <a:t>, </a:t>
            </a:r>
            <a:r>
              <a:rPr lang="en-US" dirty="0" err="1" smtClean="0">
                <a:solidFill>
                  <a:srgbClr val="7030A0"/>
                </a:solidFill>
              </a:rPr>
              <a:t>lặp</a:t>
            </a:r>
            <a:r>
              <a:rPr lang="en-US" dirty="0" smtClean="0">
                <a:solidFill>
                  <a:srgbClr val="7030A0"/>
                </a:solidFill>
              </a:rPr>
              <a:t> </a:t>
            </a:r>
            <a:r>
              <a:rPr lang="en-US" dirty="0" err="1" smtClean="0">
                <a:solidFill>
                  <a:srgbClr val="7030A0"/>
                </a:solidFill>
              </a:rPr>
              <a:t>lại</a:t>
            </a:r>
            <a:r>
              <a:rPr lang="en-US" dirty="0" smtClean="0">
                <a:solidFill>
                  <a:srgbClr val="7030A0"/>
                </a:solidFill>
              </a:rPr>
              <a:t> </a:t>
            </a:r>
            <a:r>
              <a:rPr lang="en-US" dirty="0" err="1" smtClean="0">
                <a:solidFill>
                  <a:srgbClr val="7030A0"/>
                </a:solidFill>
              </a:rPr>
              <a:t>giữa</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nhân</a:t>
            </a:r>
            <a:r>
              <a:rPr lang="en-US" dirty="0" smtClean="0">
                <a:solidFill>
                  <a:srgbClr val="7030A0"/>
                </a:solidFill>
              </a:rPr>
              <a:t> </a:t>
            </a:r>
            <a:r>
              <a:rPr lang="en-US" dirty="0" err="1" smtClean="0">
                <a:solidFill>
                  <a:srgbClr val="7030A0"/>
                </a:solidFill>
              </a:rPr>
              <a:t>tố</a:t>
            </a:r>
            <a:r>
              <a:rPr lang="en-US" dirty="0" smtClean="0">
                <a:solidFill>
                  <a:srgbClr val="7030A0"/>
                </a:solidFill>
              </a:rPr>
              <a:t> </a:t>
            </a:r>
            <a:r>
              <a:rPr lang="en-US" dirty="0" err="1" smtClean="0">
                <a:solidFill>
                  <a:srgbClr val="7030A0"/>
                </a:solidFill>
              </a:rPr>
              <a:t>và</a:t>
            </a:r>
            <a:r>
              <a:rPr lang="en-US" dirty="0" smtClean="0">
                <a:solidFill>
                  <a:srgbClr val="7030A0"/>
                </a:solidFill>
              </a:rPr>
              <a:t> </a:t>
            </a:r>
            <a:r>
              <a:rPr lang="en-US" dirty="0" err="1" smtClean="0">
                <a:solidFill>
                  <a:srgbClr val="7030A0"/>
                </a:solidFill>
              </a:rPr>
              <a:t>biến</a:t>
            </a:r>
            <a:r>
              <a:rPr lang="en-US" dirty="0" smtClean="0">
                <a:solidFill>
                  <a:srgbClr val="7030A0"/>
                </a:solidFill>
              </a:rPr>
              <a:t> </a:t>
            </a:r>
            <a:r>
              <a:rPr lang="en-US" dirty="0" err="1" smtClean="0">
                <a:solidFill>
                  <a:srgbClr val="7030A0"/>
                </a:solidFill>
              </a:rPr>
              <a:t>số</a:t>
            </a:r>
            <a:endParaRPr lang="en-US" dirty="0">
              <a:solidFill>
                <a:srgbClr val="7030A0"/>
              </a:solidFill>
            </a:endParaRPr>
          </a:p>
        </p:txBody>
      </p:sp>
    </p:spTree>
    <p:extLst>
      <p:ext uri="{BB962C8B-B14F-4D97-AF65-F5344CB8AC3E}">
        <p14:creationId xmlns:p14="http://schemas.microsoft.com/office/powerpoint/2010/main" val="370693082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430212"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CÂU HỎI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143000"/>
            <a:ext cx="8839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609600" indent="-609600">
              <a:lnSpc>
                <a:spcPct val="110000"/>
              </a:lnSpc>
              <a:buClr>
                <a:schemeClr val="tx2"/>
              </a:buClr>
              <a:buSzPct val="90000"/>
              <a:buFont typeface="Wingdings 3" pitchFamily="18" charset="2"/>
              <a:buChar char="u"/>
            </a:pPr>
            <a:r>
              <a:rPr lang="en-US" sz="2400" i="1" dirty="0" err="1">
                <a:solidFill>
                  <a:srgbClr val="0000CC"/>
                </a:solidFill>
              </a:rPr>
              <a:t>Là</a:t>
            </a:r>
            <a:r>
              <a:rPr lang="en-US" sz="2400" i="1" dirty="0">
                <a:solidFill>
                  <a:srgbClr val="0000CC"/>
                </a:solidFill>
              </a:rPr>
              <a:t> </a:t>
            </a:r>
            <a:r>
              <a:rPr lang="en-US" sz="2400" i="1" dirty="0" err="1">
                <a:solidFill>
                  <a:srgbClr val="0000CC"/>
                </a:solidFill>
              </a:rPr>
              <a:t>câu</a:t>
            </a:r>
            <a:r>
              <a:rPr lang="en-US" sz="2400" i="1" dirty="0">
                <a:solidFill>
                  <a:srgbClr val="0000CC"/>
                </a:solidFill>
              </a:rPr>
              <a:t> </a:t>
            </a:r>
            <a:r>
              <a:rPr lang="en-US" sz="2400" i="1" dirty="0" err="1">
                <a:solidFill>
                  <a:srgbClr val="0000CC"/>
                </a:solidFill>
              </a:rPr>
              <a:t>hỏi</a:t>
            </a:r>
            <a:r>
              <a:rPr lang="en-US" sz="2400" b="0" dirty="0"/>
              <a:t> </a:t>
            </a:r>
            <a:r>
              <a:rPr lang="en-US" sz="2400" b="0" dirty="0" err="1"/>
              <a:t>đặt</a:t>
            </a:r>
            <a:r>
              <a:rPr lang="en-US" sz="2400" b="0" dirty="0"/>
              <a:t> </a:t>
            </a:r>
            <a:r>
              <a:rPr lang="en-US" sz="2400" b="0" dirty="0" err="1"/>
              <a:t>ra</a:t>
            </a:r>
            <a:r>
              <a:rPr lang="en-US" sz="2400" b="0" dirty="0"/>
              <a:t> </a:t>
            </a:r>
            <a:r>
              <a:rPr lang="en-US" sz="2400" b="0" dirty="0" err="1"/>
              <a:t>khi</a:t>
            </a:r>
            <a:r>
              <a:rPr lang="en-US" sz="2400" b="0" dirty="0"/>
              <a:t> </a:t>
            </a:r>
            <a:r>
              <a:rPr lang="en-US" sz="2400" b="0" dirty="0" err="1"/>
              <a:t>người</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đứng</a:t>
            </a:r>
            <a:r>
              <a:rPr lang="en-US" sz="2400" b="0" dirty="0"/>
              <a:t> </a:t>
            </a:r>
            <a:r>
              <a:rPr lang="en-US" sz="2400" b="0" dirty="0" err="1"/>
              <a:t>trước</a:t>
            </a:r>
            <a:r>
              <a:rPr lang="en-US" sz="2400" b="0" dirty="0"/>
              <a:t> </a:t>
            </a:r>
            <a:r>
              <a:rPr lang="en-US" sz="2400" i="1" dirty="0" err="1">
                <a:solidFill>
                  <a:srgbClr val="0000CC"/>
                </a:solidFill>
              </a:rPr>
              <a:t>mâu</a:t>
            </a:r>
            <a:r>
              <a:rPr lang="en-US" sz="2400" i="1" dirty="0">
                <a:solidFill>
                  <a:srgbClr val="0000CC"/>
                </a:solidFill>
              </a:rPr>
              <a:t> </a:t>
            </a:r>
            <a:r>
              <a:rPr lang="en-US" sz="2400" i="1" dirty="0" err="1">
                <a:solidFill>
                  <a:srgbClr val="0000CC"/>
                </a:solidFill>
              </a:rPr>
              <a:t>thuẫn</a:t>
            </a:r>
            <a:r>
              <a:rPr lang="en-US" sz="2400" b="0" dirty="0"/>
              <a:t> </a:t>
            </a:r>
            <a:r>
              <a:rPr lang="en-US" sz="2400" b="0" dirty="0" err="1"/>
              <a:t>giữa</a:t>
            </a:r>
            <a:r>
              <a:rPr lang="en-US" sz="2400" b="0" dirty="0"/>
              <a:t> </a:t>
            </a:r>
            <a:r>
              <a:rPr lang="en-US" sz="2400" b="0" dirty="0" err="1"/>
              <a:t>tính</a:t>
            </a:r>
            <a:r>
              <a:rPr lang="en-US" sz="2400" b="0" dirty="0"/>
              <a:t> </a:t>
            </a:r>
            <a:r>
              <a:rPr lang="en-US" sz="2400" b="0" dirty="0" err="1"/>
              <a:t>hạn</a:t>
            </a:r>
            <a:r>
              <a:rPr lang="en-US" sz="2400" b="0" dirty="0"/>
              <a:t> </a:t>
            </a:r>
            <a:r>
              <a:rPr lang="en-US" sz="2400" b="0" dirty="0" err="1"/>
              <a:t>chế</a:t>
            </a:r>
            <a:r>
              <a:rPr lang="en-US" sz="2400" b="0" dirty="0"/>
              <a:t> </a:t>
            </a:r>
            <a:r>
              <a:rPr lang="en-US" sz="2400" b="0" dirty="0" err="1"/>
              <a:t>của</a:t>
            </a:r>
            <a:r>
              <a:rPr lang="en-US" sz="2400" b="0" dirty="0"/>
              <a:t> tri </a:t>
            </a:r>
            <a:r>
              <a:rPr lang="en-US" sz="2400" b="0" dirty="0" err="1"/>
              <a:t>thức</a:t>
            </a:r>
            <a:r>
              <a:rPr lang="en-US" sz="2400" b="0" dirty="0"/>
              <a:t> </a:t>
            </a:r>
            <a:r>
              <a:rPr lang="en-US" sz="2400" b="0" dirty="0" err="1"/>
              <a:t>khoa</a:t>
            </a:r>
            <a:r>
              <a:rPr lang="en-US" sz="2400" b="0" dirty="0"/>
              <a:t> </a:t>
            </a:r>
            <a:r>
              <a:rPr lang="en-US" sz="2400" b="0" dirty="0" err="1"/>
              <a:t>học</a:t>
            </a:r>
            <a:r>
              <a:rPr lang="en-US" sz="2400" b="0" dirty="0"/>
              <a:t> </a:t>
            </a:r>
            <a:r>
              <a:rPr lang="en-US" sz="2400" b="0" dirty="0" err="1"/>
              <a:t>trong</a:t>
            </a:r>
            <a:r>
              <a:rPr lang="en-US" sz="2400" b="0" dirty="0"/>
              <a:t> </a:t>
            </a:r>
            <a:r>
              <a:rPr lang="en-US" sz="2400" i="1" dirty="0" err="1">
                <a:solidFill>
                  <a:srgbClr val="0000CC"/>
                </a:solidFill>
              </a:rPr>
              <a:t>lý</a:t>
            </a:r>
            <a:r>
              <a:rPr lang="en-US" sz="2400" i="1" dirty="0">
                <a:solidFill>
                  <a:srgbClr val="0000CC"/>
                </a:solidFill>
              </a:rPr>
              <a:t> </a:t>
            </a:r>
            <a:r>
              <a:rPr lang="en-US" sz="2400" i="1" dirty="0" err="1">
                <a:solidFill>
                  <a:srgbClr val="0000CC"/>
                </a:solidFill>
              </a:rPr>
              <a:t>thuyết</a:t>
            </a:r>
            <a:r>
              <a:rPr lang="en-US" sz="2400" i="1" dirty="0">
                <a:solidFill>
                  <a:srgbClr val="0000CC"/>
                </a:solidFill>
              </a:rPr>
              <a:t> </a:t>
            </a:r>
            <a:r>
              <a:rPr lang="en-US" sz="2400" i="1" dirty="0" err="1">
                <a:solidFill>
                  <a:srgbClr val="0000CC"/>
                </a:solidFill>
              </a:rPr>
              <a:t>hiện</a:t>
            </a:r>
            <a:r>
              <a:rPr lang="en-US" sz="2400" i="1" dirty="0">
                <a:solidFill>
                  <a:srgbClr val="0000CC"/>
                </a:solidFill>
              </a:rPr>
              <a:t> </a:t>
            </a:r>
            <a:r>
              <a:rPr lang="en-US" sz="2400" i="1" dirty="0" err="1">
                <a:solidFill>
                  <a:srgbClr val="0000CC"/>
                </a:solidFill>
              </a:rPr>
              <a:t>có</a:t>
            </a:r>
            <a:r>
              <a:rPr lang="en-US" sz="2400" b="0" dirty="0"/>
              <a:t> </a:t>
            </a:r>
            <a:r>
              <a:rPr lang="en-US" sz="2400" b="0" dirty="0" err="1"/>
              <a:t>với</a:t>
            </a:r>
            <a:r>
              <a:rPr lang="en-US" sz="2400" b="0" dirty="0"/>
              <a:t> </a:t>
            </a:r>
            <a:r>
              <a:rPr lang="en-US" sz="2400" i="1" dirty="0" err="1">
                <a:solidFill>
                  <a:srgbClr val="0000CC"/>
                </a:solidFill>
              </a:rPr>
              <a:t>thực</a:t>
            </a:r>
            <a:r>
              <a:rPr lang="en-US" sz="2400" i="1" dirty="0">
                <a:solidFill>
                  <a:srgbClr val="0000CC"/>
                </a:solidFill>
              </a:rPr>
              <a:t> </a:t>
            </a:r>
            <a:r>
              <a:rPr lang="en-US" sz="2400" i="1" dirty="0" err="1">
                <a:solidFill>
                  <a:srgbClr val="0000CC"/>
                </a:solidFill>
              </a:rPr>
              <a:t>tế</a:t>
            </a:r>
            <a:r>
              <a:rPr lang="en-US" sz="2400" i="1" dirty="0">
                <a:solidFill>
                  <a:srgbClr val="0000CC"/>
                </a:solidFill>
              </a:rPr>
              <a:t> </a:t>
            </a:r>
            <a:r>
              <a:rPr lang="en-US" sz="2400" i="1" dirty="0" err="1">
                <a:solidFill>
                  <a:srgbClr val="0000CC"/>
                </a:solidFill>
              </a:rPr>
              <a:t>mới</a:t>
            </a:r>
            <a:r>
              <a:rPr lang="en-US" sz="2400" b="0" dirty="0"/>
              <a:t> </a:t>
            </a:r>
            <a:r>
              <a:rPr lang="en-US" sz="2400" b="0" dirty="0" err="1"/>
              <a:t>phát</a:t>
            </a:r>
            <a:r>
              <a:rPr lang="en-US" sz="2400" b="0" dirty="0"/>
              <a:t> </a:t>
            </a:r>
            <a:r>
              <a:rPr lang="en-US" sz="2400" b="0" dirty="0" err="1"/>
              <a:t>sinh</a:t>
            </a:r>
            <a:r>
              <a:rPr lang="en-US" sz="2400" b="0" dirty="0"/>
              <a:t>, </a:t>
            </a:r>
            <a:r>
              <a:rPr lang="en-US" sz="2400" b="0" dirty="0" err="1"/>
              <a:t>đặt</a:t>
            </a:r>
            <a:r>
              <a:rPr lang="en-US" sz="2400" b="0" dirty="0"/>
              <a:t> </a:t>
            </a:r>
            <a:r>
              <a:rPr lang="en-US" sz="2400" b="0" dirty="0" err="1"/>
              <a:t>ra</a:t>
            </a:r>
            <a:r>
              <a:rPr lang="en-US" sz="2400" b="0" dirty="0"/>
              <a:t> </a:t>
            </a:r>
            <a:r>
              <a:rPr lang="en-US" sz="2400" b="0" dirty="0" err="1"/>
              <a:t>nhu</a:t>
            </a:r>
            <a:r>
              <a:rPr lang="en-US" sz="2400" b="0" dirty="0"/>
              <a:t> </a:t>
            </a:r>
            <a:r>
              <a:rPr lang="en-US" sz="2400" b="0" dirty="0" err="1"/>
              <a:t>cầu</a:t>
            </a:r>
            <a:r>
              <a:rPr lang="en-US" sz="2400" b="0" dirty="0"/>
              <a:t> </a:t>
            </a:r>
            <a:r>
              <a:rPr lang="en-US" sz="2400" b="0" dirty="0" err="1"/>
              <a:t>phát</a:t>
            </a:r>
            <a:r>
              <a:rPr lang="en-US" sz="2400" b="0" dirty="0"/>
              <a:t> </a:t>
            </a:r>
            <a:r>
              <a:rPr lang="en-US" sz="2400" b="0" dirty="0" err="1"/>
              <a:t>triển</a:t>
            </a:r>
            <a:r>
              <a:rPr lang="en-US" sz="2400" b="0" dirty="0"/>
              <a:t> tri </a:t>
            </a:r>
            <a:r>
              <a:rPr lang="en-US" sz="2400" b="0" dirty="0" err="1"/>
              <a:t>thức</a:t>
            </a:r>
            <a:r>
              <a:rPr lang="en-US" sz="2400" b="0" dirty="0"/>
              <a:t> </a:t>
            </a:r>
            <a:r>
              <a:rPr lang="en-US" sz="2400" b="0" dirty="0" err="1"/>
              <a:t>đó</a:t>
            </a:r>
            <a:r>
              <a:rPr lang="en-US" sz="2400" b="0" dirty="0"/>
              <a:t> ở </a:t>
            </a:r>
            <a:r>
              <a:rPr lang="en-US" sz="2400" b="0" dirty="0" err="1"/>
              <a:t>trình</a:t>
            </a:r>
            <a:r>
              <a:rPr lang="en-US" sz="2400" b="0" dirty="0"/>
              <a:t> </a:t>
            </a:r>
            <a:r>
              <a:rPr lang="en-US" sz="2400" b="0" dirty="0" err="1"/>
              <a:t>độ</a:t>
            </a:r>
            <a:r>
              <a:rPr lang="en-US" sz="2400" b="0" dirty="0"/>
              <a:t> </a:t>
            </a:r>
            <a:r>
              <a:rPr lang="en-US" sz="2400" b="0" dirty="0" err="1"/>
              <a:t>cao</a:t>
            </a:r>
            <a:r>
              <a:rPr lang="en-US" sz="2400" b="0" dirty="0"/>
              <a:t> </a:t>
            </a:r>
            <a:r>
              <a:rPr lang="en-US" sz="2400" b="0" dirty="0" err="1"/>
              <a:t>hơn</a:t>
            </a:r>
            <a:r>
              <a:rPr lang="en-US" sz="2400" b="0" dirty="0"/>
              <a:t>; </a:t>
            </a:r>
            <a:endParaRPr lang="en-US" sz="2400" b="0" dirty="0" smtClean="0"/>
          </a:p>
          <a:p>
            <a:pPr marL="609600" indent="-609600">
              <a:lnSpc>
                <a:spcPct val="110000"/>
              </a:lnSpc>
              <a:buClr>
                <a:schemeClr val="tx2"/>
              </a:buClr>
              <a:buSzPct val="90000"/>
              <a:buFont typeface="Wingdings 3" pitchFamily="18" charset="2"/>
              <a:buChar char="u"/>
            </a:pPr>
            <a:r>
              <a:rPr lang="en-US" sz="2400" b="0" dirty="0" err="1" smtClean="0"/>
              <a:t>Ví</a:t>
            </a:r>
            <a:r>
              <a:rPr lang="en-US" sz="2400" b="0" dirty="0" smtClean="0"/>
              <a:t> DỤ: </a:t>
            </a:r>
          </a:p>
          <a:p>
            <a:pPr marL="609600" indent="-609600">
              <a:lnSpc>
                <a:spcPct val="110000"/>
              </a:lnSpc>
              <a:buClr>
                <a:schemeClr val="tx2"/>
              </a:buClr>
              <a:buSzPct val="90000"/>
              <a:buFont typeface="Wingdings 3" pitchFamily="18" charset="2"/>
              <a:buChar char="u"/>
            </a:pPr>
            <a:endParaRPr lang="en-US" sz="2400" b="0" dirty="0" smtClean="0"/>
          </a:p>
          <a:p>
            <a:pPr marL="0" indent="0">
              <a:buNone/>
            </a:pPr>
            <a:r>
              <a:rPr lang="en-US" sz="2400" dirty="0" err="1" smtClean="0"/>
              <a:t>Đề</a:t>
            </a:r>
            <a:r>
              <a:rPr lang="en-US" sz="2400" dirty="0" smtClean="0"/>
              <a:t> </a:t>
            </a:r>
            <a:r>
              <a:rPr lang="en-US" sz="2400" dirty="0" err="1"/>
              <a:t>tài</a:t>
            </a:r>
            <a:r>
              <a:rPr lang="en-US" sz="2400" dirty="0"/>
              <a:t>: </a:t>
            </a:r>
            <a:r>
              <a:rPr lang="en-US" sz="2400" dirty="0" err="1"/>
              <a:t>Các</a:t>
            </a:r>
            <a:r>
              <a:rPr lang="en-US" sz="2400" dirty="0"/>
              <a:t> </a:t>
            </a:r>
            <a:r>
              <a:rPr lang="en-US" sz="2400" dirty="0" err="1"/>
              <a:t>nhân</a:t>
            </a:r>
            <a:r>
              <a:rPr lang="en-US" sz="2400" dirty="0"/>
              <a:t> </a:t>
            </a:r>
            <a:r>
              <a:rPr lang="en-US" sz="2400" dirty="0" err="1"/>
              <a:t>tố</a:t>
            </a:r>
            <a:r>
              <a:rPr lang="en-US" sz="2400" dirty="0"/>
              <a:t> </a:t>
            </a:r>
            <a:r>
              <a:rPr lang="en-US" sz="2400" dirty="0" err="1"/>
              <a:t>tác</a:t>
            </a:r>
            <a:r>
              <a:rPr lang="en-US" sz="2400" dirty="0"/>
              <a:t> </a:t>
            </a:r>
            <a:r>
              <a:rPr lang="en-US" sz="2400" dirty="0" err="1"/>
              <a:t>động</a:t>
            </a:r>
            <a:r>
              <a:rPr lang="en-US" sz="2400" dirty="0"/>
              <a:t> </a:t>
            </a:r>
            <a:r>
              <a:rPr lang="en-US" sz="2400" dirty="0" err="1"/>
              <a:t>đến</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thế</a:t>
            </a:r>
            <a:r>
              <a:rPr lang="en-US" sz="2400" dirty="0"/>
              <a:t> </a:t>
            </a:r>
            <a:r>
              <a:rPr lang="en-US" sz="2400" dirty="0" err="1"/>
              <a:t>hệ</a:t>
            </a:r>
            <a:r>
              <a:rPr lang="en-US" sz="2400" dirty="0"/>
              <a:t> Y </a:t>
            </a:r>
            <a:r>
              <a:rPr lang="en-US" sz="2400" dirty="0" err="1"/>
              <a:t>tại</a:t>
            </a:r>
            <a:r>
              <a:rPr lang="en-US" sz="2400" dirty="0"/>
              <a:t> Việt </a:t>
            </a:r>
            <a:r>
              <a:rPr lang="en-US" sz="2400" dirty="0" smtClean="0"/>
              <a:t>Nam</a:t>
            </a:r>
          </a:p>
        </p:txBody>
      </p:sp>
    </p:spTree>
    <p:extLst>
      <p:ext uri="{BB962C8B-B14F-4D97-AF65-F5344CB8AC3E}">
        <p14:creationId xmlns:p14="http://schemas.microsoft.com/office/powerpoint/2010/main" val="1043751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430212"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GIẢ THUYẾT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395413"/>
            <a:ext cx="8458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609600" indent="-609600">
              <a:lnSpc>
                <a:spcPct val="110000"/>
              </a:lnSpc>
              <a:buClr>
                <a:schemeClr val="tx2"/>
              </a:buClr>
              <a:buSzPct val="90000"/>
              <a:buFont typeface="Wingdings 3" pitchFamily="18" charset="2"/>
              <a:buChar char="u"/>
            </a:pPr>
            <a:r>
              <a:rPr lang="en-US" sz="2400" dirty="0" err="1">
                <a:solidFill>
                  <a:srgbClr val="000066"/>
                </a:solidFill>
              </a:rPr>
              <a:t>Giả</a:t>
            </a:r>
            <a:r>
              <a:rPr lang="en-US" sz="2400" dirty="0">
                <a:solidFill>
                  <a:srgbClr val="000066"/>
                </a:solidFill>
              </a:rPr>
              <a:t> </a:t>
            </a:r>
            <a:r>
              <a:rPr lang="en-US" sz="2400" dirty="0" err="1">
                <a:solidFill>
                  <a:srgbClr val="000066"/>
                </a:solidFill>
              </a:rPr>
              <a:t>thuyết</a:t>
            </a:r>
            <a:r>
              <a:rPr lang="en-US" sz="2400" b="0" dirty="0"/>
              <a:t>: </a:t>
            </a:r>
            <a:r>
              <a:rPr lang="en-US" sz="2400" dirty="0" err="1">
                <a:solidFill>
                  <a:srgbClr val="0000CC"/>
                </a:solidFill>
              </a:rPr>
              <a:t>là</a:t>
            </a:r>
            <a:r>
              <a:rPr lang="en-US" sz="2400" dirty="0">
                <a:solidFill>
                  <a:srgbClr val="0000CC"/>
                </a:solidFill>
              </a:rPr>
              <a:t> </a:t>
            </a:r>
            <a:r>
              <a:rPr lang="en-US" sz="2400" dirty="0" err="1">
                <a:solidFill>
                  <a:srgbClr val="0000CC"/>
                </a:solidFill>
              </a:rPr>
              <a:t>một</a:t>
            </a:r>
            <a:r>
              <a:rPr lang="en-US" sz="2400" dirty="0">
                <a:solidFill>
                  <a:srgbClr val="0000CC"/>
                </a:solidFill>
              </a:rPr>
              <a:t> </a:t>
            </a:r>
            <a:r>
              <a:rPr lang="en-US" sz="2400" dirty="0" err="1">
                <a:solidFill>
                  <a:srgbClr val="0000CC"/>
                </a:solidFill>
              </a:rPr>
              <a:t>kết</a:t>
            </a:r>
            <a:r>
              <a:rPr lang="en-US" sz="2400" dirty="0">
                <a:solidFill>
                  <a:srgbClr val="0000CC"/>
                </a:solidFill>
              </a:rPr>
              <a:t> </a:t>
            </a:r>
            <a:r>
              <a:rPr lang="en-US" sz="2400" dirty="0" err="1">
                <a:solidFill>
                  <a:srgbClr val="0000CC"/>
                </a:solidFill>
              </a:rPr>
              <a:t>luận</a:t>
            </a:r>
            <a:r>
              <a:rPr lang="en-US" sz="2400" dirty="0">
                <a:solidFill>
                  <a:srgbClr val="0000CC"/>
                </a:solidFill>
              </a:rPr>
              <a:t> </a:t>
            </a:r>
            <a:r>
              <a:rPr lang="en-US" sz="2400" dirty="0" err="1">
                <a:solidFill>
                  <a:srgbClr val="0000CC"/>
                </a:solidFill>
              </a:rPr>
              <a:t>giả</a:t>
            </a:r>
            <a:r>
              <a:rPr lang="en-US" sz="2400" dirty="0">
                <a:solidFill>
                  <a:srgbClr val="0000CC"/>
                </a:solidFill>
              </a:rPr>
              <a:t> </a:t>
            </a:r>
            <a:r>
              <a:rPr lang="en-US" sz="2400" dirty="0" err="1">
                <a:solidFill>
                  <a:srgbClr val="0000CC"/>
                </a:solidFill>
              </a:rPr>
              <a:t>định</a:t>
            </a:r>
            <a:r>
              <a:rPr lang="en-US" sz="2400" dirty="0">
                <a:solidFill>
                  <a:srgbClr val="0000CC"/>
                </a:solidFill>
              </a:rPr>
              <a:t> </a:t>
            </a:r>
            <a:r>
              <a:rPr lang="en-US" sz="2400" dirty="0" err="1">
                <a:solidFill>
                  <a:srgbClr val="0000CC"/>
                </a:solidFill>
              </a:rPr>
              <a:t>vê</a:t>
            </a:r>
            <a:r>
              <a:rPr lang="en-US" sz="2400" dirty="0">
                <a:solidFill>
                  <a:srgbClr val="0000CC"/>
                </a:solidFill>
              </a:rPr>
              <a:t>̀ </a:t>
            </a:r>
            <a:r>
              <a:rPr lang="en-US" sz="2400" dirty="0" err="1">
                <a:solidFill>
                  <a:srgbClr val="0000CC"/>
                </a:solidFill>
              </a:rPr>
              <a:t>bản</a:t>
            </a:r>
            <a:r>
              <a:rPr lang="en-US" sz="2400" dirty="0">
                <a:solidFill>
                  <a:srgbClr val="0000CC"/>
                </a:solidFill>
              </a:rPr>
              <a:t> </a:t>
            </a:r>
            <a:r>
              <a:rPr lang="en-US" sz="2400" dirty="0" err="1">
                <a:solidFill>
                  <a:srgbClr val="0000CC"/>
                </a:solidFill>
              </a:rPr>
              <a:t>chất</a:t>
            </a:r>
            <a:r>
              <a:rPr lang="en-US" sz="2400" dirty="0">
                <a:solidFill>
                  <a:srgbClr val="0000CC"/>
                </a:solidFill>
              </a:rPr>
              <a:t> </a:t>
            </a:r>
            <a:r>
              <a:rPr lang="en-US" sz="2400" dirty="0" err="1">
                <a:solidFill>
                  <a:srgbClr val="0000CC"/>
                </a:solidFill>
              </a:rPr>
              <a:t>sự</a:t>
            </a:r>
            <a:r>
              <a:rPr lang="en-US" sz="2400" dirty="0">
                <a:solidFill>
                  <a:srgbClr val="0000CC"/>
                </a:solidFill>
              </a:rPr>
              <a:t> </a:t>
            </a:r>
            <a:r>
              <a:rPr lang="en-US" sz="2400" dirty="0" err="1">
                <a:solidFill>
                  <a:srgbClr val="0000CC"/>
                </a:solidFill>
              </a:rPr>
              <a:t>vật</a:t>
            </a:r>
            <a:r>
              <a:rPr lang="en-US" sz="2400" b="0" dirty="0"/>
              <a:t>, do </a:t>
            </a:r>
            <a:r>
              <a:rPr lang="en-US" sz="2400" b="0" dirty="0" err="1"/>
              <a:t>người</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đưa</a:t>
            </a:r>
            <a:r>
              <a:rPr lang="en-US" sz="2400" b="0" dirty="0"/>
              <a:t> </a:t>
            </a:r>
            <a:r>
              <a:rPr lang="en-US" sz="2400" b="0" dirty="0" err="1"/>
              <a:t>ra</a:t>
            </a:r>
            <a:r>
              <a:rPr lang="en-US" sz="2400" b="0" dirty="0"/>
              <a:t> </a:t>
            </a:r>
            <a:r>
              <a:rPr lang="en-US" sz="2400" b="0" dirty="0" err="1"/>
              <a:t>đê</a:t>
            </a:r>
            <a:r>
              <a:rPr lang="en-US" sz="2400" b="0" dirty="0"/>
              <a:t>̉ </a:t>
            </a:r>
            <a:r>
              <a:rPr lang="en-US" sz="2400" b="0" dirty="0" err="1"/>
              <a:t>chứng</a:t>
            </a:r>
            <a:r>
              <a:rPr lang="en-US" sz="2400" b="0" dirty="0"/>
              <a:t> minh </a:t>
            </a:r>
            <a:r>
              <a:rPr lang="en-US" sz="2400" b="0" dirty="0" err="1"/>
              <a:t>hoặc</a:t>
            </a:r>
            <a:r>
              <a:rPr lang="en-US" sz="2400" b="0" dirty="0"/>
              <a:t> </a:t>
            </a:r>
            <a:r>
              <a:rPr lang="en-US" sz="2400" b="0" dirty="0" err="1"/>
              <a:t>bác</a:t>
            </a:r>
            <a:r>
              <a:rPr lang="en-US" sz="2400" b="0" dirty="0"/>
              <a:t> </a:t>
            </a:r>
            <a:r>
              <a:rPr lang="en-US" sz="2400" b="0" dirty="0" err="1"/>
              <a:t>bỏ</a:t>
            </a:r>
            <a:r>
              <a:rPr lang="en-US" sz="2400" b="0" dirty="0"/>
              <a:t>. </a:t>
            </a:r>
            <a:r>
              <a:rPr lang="en-US" sz="2400" b="0" dirty="0" err="1"/>
              <a:t>Xét</a:t>
            </a:r>
            <a:r>
              <a:rPr lang="en-US" sz="2400" b="0" dirty="0"/>
              <a:t> </a:t>
            </a:r>
            <a:r>
              <a:rPr lang="en-US" sz="2400" b="0" dirty="0" err="1"/>
              <a:t>trong</a:t>
            </a:r>
            <a:r>
              <a:rPr lang="en-US" sz="2400" b="0" dirty="0"/>
              <a:t> </a:t>
            </a:r>
            <a:r>
              <a:rPr lang="en-US" sz="2400" b="0" dirty="0" err="1"/>
              <a:t>quan</a:t>
            </a:r>
            <a:r>
              <a:rPr lang="en-US" sz="2400" b="0" dirty="0"/>
              <a:t> </a:t>
            </a:r>
            <a:r>
              <a:rPr lang="en-US" sz="2400" b="0" dirty="0" err="1"/>
              <a:t>hệ</a:t>
            </a:r>
            <a:r>
              <a:rPr lang="en-US" sz="2400" b="0" dirty="0"/>
              <a:t> </a:t>
            </a:r>
            <a:r>
              <a:rPr lang="en-US" sz="2400" b="0" dirty="0" err="1"/>
              <a:t>giữa</a:t>
            </a:r>
            <a:r>
              <a:rPr lang="en-US" sz="2400" b="0" dirty="0"/>
              <a:t> </a:t>
            </a:r>
            <a:r>
              <a:rPr lang="en-US" sz="2400" b="0" dirty="0" err="1"/>
              <a:t>giả</a:t>
            </a:r>
            <a:r>
              <a:rPr lang="en-US" sz="2400" b="0" dirty="0"/>
              <a:t> </a:t>
            </a:r>
            <a:r>
              <a:rPr lang="en-US" sz="2400" b="0" dirty="0" err="1"/>
              <a:t>thuyết</a:t>
            </a:r>
            <a:r>
              <a:rPr lang="en-US" sz="2400" b="0" dirty="0"/>
              <a:t> </a:t>
            </a:r>
            <a:r>
              <a:rPr lang="en-US" sz="2400" b="0" dirty="0" err="1"/>
              <a:t>với</a:t>
            </a:r>
            <a:r>
              <a:rPr lang="en-US" sz="2400" b="0" dirty="0"/>
              <a:t> </a:t>
            </a:r>
            <a:r>
              <a:rPr lang="en-US" sz="2400" b="0" dirty="0" err="1"/>
              <a:t>câu</a:t>
            </a:r>
            <a:r>
              <a:rPr lang="en-US" sz="2400" b="0" dirty="0"/>
              <a:t> </a:t>
            </a:r>
            <a:r>
              <a:rPr lang="en-US" sz="2400" b="0" dirty="0" err="1"/>
              <a:t>hỏi</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thì</a:t>
            </a:r>
            <a:r>
              <a:rPr lang="en-US" sz="2400" b="0" dirty="0"/>
              <a:t> </a:t>
            </a:r>
            <a:r>
              <a:rPr lang="en-US" sz="2400" i="1" dirty="0" err="1"/>
              <a:t>giả</a:t>
            </a:r>
            <a:r>
              <a:rPr lang="en-US" sz="2400" i="1" dirty="0"/>
              <a:t> </a:t>
            </a:r>
            <a:r>
              <a:rPr lang="en-US" sz="2400" i="1" dirty="0" err="1"/>
              <a:t>thuyết</a:t>
            </a:r>
            <a:r>
              <a:rPr lang="en-US" sz="2400" i="1" dirty="0"/>
              <a:t> </a:t>
            </a:r>
            <a:r>
              <a:rPr lang="en-US" sz="2400" i="1" dirty="0" err="1"/>
              <a:t>chính</a:t>
            </a:r>
            <a:r>
              <a:rPr lang="en-US" sz="2400" i="1" dirty="0">
                <a:solidFill>
                  <a:srgbClr val="0000CC"/>
                </a:solidFill>
              </a:rPr>
              <a:t> </a:t>
            </a:r>
            <a:r>
              <a:rPr lang="en-US" sz="2400" i="1" dirty="0" err="1">
                <a:solidFill>
                  <a:srgbClr val="0000CC"/>
                </a:solidFill>
              </a:rPr>
              <a:t>là</a:t>
            </a:r>
            <a:r>
              <a:rPr lang="en-US" sz="2400" i="1" dirty="0">
                <a:solidFill>
                  <a:srgbClr val="0000CC"/>
                </a:solidFill>
              </a:rPr>
              <a:t> “</a:t>
            </a:r>
            <a:r>
              <a:rPr lang="en-US" sz="2400" i="1" dirty="0" err="1">
                <a:solidFill>
                  <a:srgbClr val="0000CC"/>
                </a:solidFill>
              </a:rPr>
              <a:t>câu</a:t>
            </a:r>
            <a:r>
              <a:rPr lang="en-US" sz="2400" i="1" dirty="0">
                <a:solidFill>
                  <a:srgbClr val="0000CC"/>
                </a:solidFill>
              </a:rPr>
              <a:t> </a:t>
            </a:r>
            <a:r>
              <a:rPr lang="en-US" sz="2400" i="1" dirty="0" err="1">
                <a:solidFill>
                  <a:srgbClr val="0000CC"/>
                </a:solidFill>
              </a:rPr>
              <a:t>trả</a:t>
            </a:r>
            <a:r>
              <a:rPr lang="en-US" sz="2400" i="1" dirty="0">
                <a:solidFill>
                  <a:srgbClr val="0000CC"/>
                </a:solidFill>
              </a:rPr>
              <a:t> </a:t>
            </a:r>
            <a:r>
              <a:rPr lang="en-US" sz="2400" i="1" dirty="0" err="1">
                <a:solidFill>
                  <a:srgbClr val="0000CC"/>
                </a:solidFill>
              </a:rPr>
              <a:t>lời</a:t>
            </a:r>
            <a:r>
              <a:rPr lang="en-US" sz="2400" i="1" dirty="0">
                <a:solidFill>
                  <a:srgbClr val="0000CC"/>
                </a:solidFill>
              </a:rPr>
              <a:t>” </a:t>
            </a:r>
            <a:r>
              <a:rPr lang="en-US" sz="2400" i="1" dirty="0" err="1">
                <a:solidFill>
                  <a:srgbClr val="0000CC"/>
                </a:solidFill>
              </a:rPr>
              <a:t>vào</a:t>
            </a:r>
            <a:r>
              <a:rPr lang="en-US" sz="2400" i="1" dirty="0">
                <a:solidFill>
                  <a:srgbClr val="0000CC"/>
                </a:solidFill>
              </a:rPr>
              <a:t> “</a:t>
            </a:r>
            <a:r>
              <a:rPr lang="en-US" sz="2400" i="1" dirty="0" err="1">
                <a:solidFill>
                  <a:srgbClr val="0000CC"/>
                </a:solidFill>
              </a:rPr>
              <a:t>câu</a:t>
            </a:r>
            <a:r>
              <a:rPr lang="en-US" sz="2400" i="1" dirty="0">
                <a:solidFill>
                  <a:srgbClr val="0000CC"/>
                </a:solidFill>
              </a:rPr>
              <a:t> </a:t>
            </a:r>
            <a:r>
              <a:rPr lang="en-US" sz="2400" i="1" dirty="0" err="1">
                <a:solidFill>
                  <a:srgbClr val="0000CC"/>
                </a:solidFill>
              </a:rPr>
              <a:t>hỏi</a:t>
            </a:r>
            <a:r>
              <a:rPr lang="en-US" sz="2400" i="1" dirty="0">
                <a:solidFill>
                  <a:srgbClr val="0000CC"/>
                </a:solidFill>
              </a:rPr>
              <a:t>” </a:t>
            </a:r>
            <a:r>
              <a:rPr lang="en-US" sz="2400" i="1" dirty="0" err="1">
                <a:solidFill>
                  <a:srgbClr val="0000CC"/>
                </a:solidFill>
              </a:rPr>
              <a:t>nghiên</a:t>
            </a:r>
            <a:r>
              <a:rPr lang="en-US" sz="2400" i="1" dirty="0">
                <a:solidFill>
                  <a:srgbClr val="0000CC"/>
                </a:solidFill>
              </a:rPr>
              <a:t> </a:t>
            </a:r>
            <a:r>
              <a:rPr lang="en-US" sz="2400" i="1" dirty="0" err="1">
                <a:solidFill>
                  <a:srgbClr val="0000CC"/>
                </a:solidFill>
              </a:rPr>
              <a:t>cứu</a:t>
            </a:r>
            <a:r>
              <a:rPr lang="en-US" sz="2400" i="1" dirty="0">
                <a:solidFill>
                  <a:srgbClr val="0000CC"/>
                </a:solidFill>
              </a:rPr>
              <a:t> </a:t>
            </a:r>
            <a:r>
              <a:rPr lang="en-US" sz="2400" i="1" dirty="0" err="1">
                <a:solidFill>
                  <a:srgbClr val="0000CC"/>
                </a:solidFill>
              </a:rPr>
              <a:t>đã</a:t>
            </a:r>
            <a:r>
              <a:rPr lang="en-US" sz="2400" i="1" dirty="0">
                <a:solidFill>
                  <a:srgbClr val="0000CC"/>
                </a:solidFill>
              </a:rPr>
              <a:t> </a:t>
            </a:r>
            <a:r>
              <a:rPr lang="en-US" sz="2400" i="1" dirty="0" err="1">
                <a:solidFill>
                  <a:srgbClr val="0000CC"/>
                </a:solidFill>
              </a:rPr>
              <a:t>nêu</a:t>
            </a:r>
            <a:r>
              <a:rPr lang="en-US" sz="2400" i="1" dirty="0">
                <a:solidFill>
                  <a:srgbClr val="0000CC"/>
                </a:solidFill>
              </a:rPr>
              <a:t> </a:t>
            </a:r>
            <a:r>
              <a:rPr lang="en-US" sz="2400" i="1" dirty="0" err="1">
                <a:solidFill>
                  <a:srgbClr val="0000CC"/>
                </a:solidFill>
              </a:rPr>
              <a:t>ra</a:t>
            </a:r>
            <a:r>
              <a:rPr lang="en-US" sz="2400" b="0" dirty="0" err="1"/>
              <a:t>.</a:t>
            </a:r>
            <a:endParaRPr lang="en-US" sz="2400" b="0" dirty="0"/>
          </a:p>
          <a:p>
            <a:r>
              <a:rPr lang="en-US" sz="2400" b="0" dirty="0" err="1" smtClean="0"/>
              <a:t>Ví</a:t>
            </a:r>
            <a:r>
              <a:rPr lang="en-US" sz="2400" b="0" dirty="0" smtClean="0"/>
              <a:t> DỤ: </a:t>
            </a:r>
          </a:p>
          <a:p>
            <a:pPr marL="0" indent="0">
              <a:buNone/>
            </a:pPr>
            <a:r>
              <a:rPr lang="en-US" sz="2400" dirty="0" err="1" smtClean="0"/>
              <a:t>Đề</a:t>
            </a:r>
            <a:r>
              <a:rPr lang="en-US" sz="2400" dirty="0" smtClean="0"/>
              <a:t> </a:t>
            </a:r>
            <a:r>
              <a:rPr lang="en-US" sz="2400" dirty="0" err="1"/>
              <a:t>tài</a:t>
            </a:r>
            <a:r>
              <a:rPr lang="en-US" sz="2400" dirty="0"/>
              <a:t>: </a:t>
            </a:r>
            <a:r>
              <a:rPr lang="en-US" sz="2400" dirty="0" err="1"/>
              <a:t>Các</a:t>
            </a:r>
            <a:r>
              <a:rPr lang="en-US" sz="2400" dirty="0"/>
              <a:t> </a:t>
            </a:r>
            <a:r>
              <a:rPr lang="en-US" sz="2400" dirty="0" err="1"/>
              <a:t>nhân</a:t>
            </a:r>
            <a:r>
              <a:rPr lang="en-US" sz="2400" dirty="0"/>
              <a:t> </a:t>
            </a:r>
            <a:r>
              <a:rPr lang="en-US" sz="2400" dirty="0" err="1"/>
              <a:t>tố</a:t>
            </a:r>
            <a:r>
              <a:rPr lang="en-US" sz="2400" dirty="0"/>
              <a:t> </a:t>
            </a:r>
            <a:r>
              <a:rPr lang="en-US" sz="2400" dirty="0" err="1"/>
              <a:t>tác</a:t>
            </a:r>
            <a:r>
              <a:rPr lang="en-US" sz="2400" dirty="0"/>
              <a:t> </a:t>
            </a:r>
            <a:r>
              <a:rPr lang="en-US" sz="2400" dirty="0" err="1"/>
              <a:t>động</a:t>
            </a:r>
            <a:r>
              <a:rPr lang="en-US" sz="2400" dirty="0"/>
              <a:t> </a:t>
            </a:r>
            <a:r>
              <a:rPr lang="en-US" sz="2400" dirty="0" err="1"/>
              <a:t>đến</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thế</a:t>
            </a:r>
            <a:r>
              <a:rPr lang="en-US" sz="2400" dirty="0"/>
              <a:t> </a:t>
            </a:r>
            <a:r>
              <a:rPr lang="en-US" sz="2400" dirty="0" err="1"/>
              <a:t>hệ</a:t>
            </a:r>
            <a:r>
              <a:rPr lang="en-US" sz="2400" dirty="0"/>
              <a:t> Y </a:t>
            </a:r>
            <a:r>
              <a:rPr lang="en-US" sz="2400" dirty="0" err="1"/>
              <a:t>tại</a:t>
            </a:r>
            <a:r>
              <a:rPr lang="en-US" sz="2400" dirty="0"/>
              <a:t> Việt </a:t>
            </a:r>
            <a:r>
              <a:rPr lang="en-US" sz="2400" dirty="0" smtClean="0"/>
              <a:t>Nam</a:t>
            </a:r>
          </a:p>
        </p:txBody>
      </p:sp>
    </p:spTree>
    <p:extLst>
      <p:ext uri="{BB962C8B-B14F-4D97-AF65-F5344CB8AC3E}">
        <p14:creationId xmlns:p14="http://schemas.microsoft.com/office/powerpoint/2010/main" val="3850986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430212"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400" dirty="0" smtClean="0">
                <a:solidFill>
                  <a:srgbClr val="000066"/>
                </a:solidFill>
              </a:rPr>
              <a:t>KHÁI NIỆM KHUNG LÝ THUYẾT NGHIÊN CỨU</a:t>
            </a:r>
            <a:endParaRPr lang="en-US" sz="24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447800"/>
            <a:ext cx="8686800" cy="4953000"/>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609600" indent="-609600">
              <a:lnSpc>
                <a:spcPct val="110000"/>
              </a:lnSpc>
              <a:buClr>
                <a:schemeClr val="tx2"/>
              </a:buClr>
              <a:buSzPct val="90000"/>
              <a:buFont typeface="Wingdings 3" pitchFamily="18" charset="2"/>
              <a:buChar char="u"/>
            </a:pPr>
            <a:r>
              <a:rPr lang="en-US" sz="2400" dirty="0" err="1" smtClean="0">
                <a:solidFill>
                  <a:srgbClr val="000066"/>
                </a:solidFill>
              </a:rPr>
              <a:t>Khung</a:t>
            </a:r>
            <a:r>
              <a:rPr lang="en-US" sz="2400" dirty="0" smtClean="0">
                <a:solidFill>
                  <a:srgbClr val="000066"/>
                </a:solidFill>
              </a:rPr>
              <a:t> </a:t>
            </a:r>
            <a:r>
              <a:rPr lang="en-US" sz="2400" dirty="0" err="1" smtClean="0">
                <a:solidFill>
                  <a:srgbClr val="000066"/>
                </a:solidFill>
              </a:rPr>
              <a:t>lý</a:t>
            </a:r>
            <a:r>
              <a:rPr lang="en-US" sz="2400" dirty="0" smtClean="0">
                <a:solidFill>
                  <a:srgbClr val="000066"/>
                </a:solidFill>
              </a:rPr>
              <a:t> </a:t>
            </a:r>
            <a:r>
              <a:rPr lang="en-US" sz="2400" dirty="0" err="1" smtClean="0">
                <a:solidFill>
                  <a:srgbClr val="000066"/>
                </a:solidFill>
              </a:rPr>
              <a:t>thuyết</a:t>
            </a:r>
            <a:r>
              <a:rPr lang="en-US" sz="2400" dirty="0" smtClean="0">
                <a:solidFill>
                  <a:srgbClr val="000066"/>
                </a:solidFill>
              </a:rPr>
              <a:t> </a:t>
            </a:r>
            <a:r>
              <a:rPr lang="en-US" sz="2400" dirty="0" err="1" smtClean="0">
                <a:solidFill>
                  <a:srgbClr val="000066"/>
                </a:solidFill>
              </a:rPr>
              <a:t>là</a:t>
            </a:r>
            <a:r>
              <a:rPr lang="en-US" sz="2400" dirty="0" smtClean="0">
                <a:solidFill>
                  <a:srgbClr val="000066"/>
                </a:solidFill>
              </a:rPr>
              <a:t> </a:t>
            </a:r>
            <a:r>
              <a:rPr lang="en-US" sz="2400" dirty="0" err="1" smtClean="0">
                <a:solidFill>
                  <a:srgbClr val="000066"/>
                </a:solidFill>
              </a:rPr>
              <a:t>sự</a:t>
            </a:r>
            <a:r>
              <a:rPr lang="en-US" sz="2400" dirty="0" smtClean="0">
                <a:solidFill>
                  <a:srgbClr val="000066"/>
                </a:solidFill>
              </a:rPr>
              <a:t> </a:t>
            </a:r>
            <a:r>
              <a:rPr lang="en-US" sz="2400" dirty="0" err="1" smtClean="0">
                <a:solidFill>
                  <a:srgbClr val="000066"/>
                </a:solidFill>
              </a:rPr>
              <a:t>thể</a:t>
            </a:r>
            <a:r>
              <a:rPr lang="en-US" sz="2400" dirty="0" smtClean="0">
                <a:solidFill>
                  <a:srgbClr val="000066"/>
                </a:solidFill>
              </a:rPr>
              <a:t> </a:t>
            </a:r>
            <a:r>
              <a:rPr lang="en-US" sz="2400" dirty="0" err="1" smtClean="0">
                <a:solidFill>
                  <a:srgbClr val="000066"/>
                </a:solidFill>
              </a:rPr>
              <a:t>hiện</a:t>
            </a:r>
            <a:r>
              <a:rPr lang="en-US" sz="2400" dirty="0" smtClean="0">
                <a:solidFill>
                  <a:srgbClr val="000066"/>
                </a:solidFill>
              </a:rPr>
              <a:t> </a:t>
            </a:r>
            <a:r>
              <a:rPr lang="en-US" sz="2400" dirty="0" err="1" smtClean="0">
                <a:solidFill>
                  <a:srgbClr val="000066"/>
                </a:solidFill>
              </a:rPr>
              <a:t>có</a:t>
            </a:r>
            <a:r>
              <a:rPr lang="en-US" sz="2400" dirty="0" smtClean="0">
                <a:solidFill>
                  <a:srgbClr val="000066"/>
                </a:solidFill>
              </a:rPr>
              <a:t> logic </a:t>
            </a:r>
            <a:r>
              <a:rPr lang="en-US" sz="2400" dirty="0" err="1" smtClean="0">
                <a:solidFill>
                  <a:srgbClr val="000066"/>
                </a:solidFill>
              </a:rPr>
              <a:t>các</a:t>
            </a:r>
            <a:r>
              <a:rPr lang="en-US" sz="2400" dirty="0" smtClean="0">
                <a:solidFill>
                  <a:srgbClr val="000066"/>
                </a:solidFill>
              </a:rPr>
              <a:t> </a:t>
            </a:r>
            <a:r>
              <a:rPr lang="en-US" sz="2400" dirty="0" err="1" smtClean="0">
                <a:solidFill>
                  <a:srgbClr val="000066"/>
                </a:solidFill>
              </a:rPr>
              <a:t>nhân</a:t>
            </a:r>
            <a:r>
              <a:rPr lang="en-US" sz="2400" dirty="0" smtClean="0">
                <a:solidFill>
                  <a:srgbClr val="000066"/>
                </a:solidFill>
              </a:rPr>
              <a:t> </a:t>
            </a:r>
            <a:r>
              <a:rPr lang="en-US" sz="2400" dirty="0" err="1" smtClean="0">
                <a:solidFill>
                  <a:srgbClr val="000066"/>
                </a:solidFill>
              </a:rPr>
              <a:t>tố</a:t>
            </a:r>
            <a:r>
              <a:rPr lang="en-US" sz="2400" dirty="0" smtClean="0">
                <a:solidFill>
                  <a:srgbClr val="000066"/>
                </a:solidFill>
              </a:rPr>
              <a:t>, </a:t>
            </a:r>
            <a:r>
              <a:rPr lang="en-US" sz="2400" dirty="0" err="1" smtClean="0">
                <a:solidFill>
                  <a:srgbClr val="000066"/>
                </a:solidFill>
              </a:rPr>
              <a:t>biến</a:t>
            </a:r>
            <a:r>
              <a:rPr lang="en-US" sz="2400" dirty="0" smtClean="0">
                <a:solidFill>
                  <a:srgbClr val="000066"/>
                </a:solidFill>
              </a:rPr>
              <a:t> </a:t>
            </a:r>
            <a:r>
              <a:rPr lang="en-US" sz="2400" dirty="0" err="1" smtClean="0">
                <a:solidFill>
                  <a:srgbClr val="000066"/>
                </a:solidFill>
              </a:rPr>
              <a:t>số</a:t>
            </a:r>
            <a:r>
              <a:rPr lang="en-US" sz="2400" dirty="0" smtClean="0">
                <a:solidFill>
                  <a:srgbClr val="000066"/>
                </a:solidFill>
              </a:rPr>
              <a:t> </a:t>
            </a:r>
            <a:r>
              <a:rPr lang="en-US" sz="2400" dirty="0" err="1" smtClean="0">
                <a:solidFill>
                  <a:srgbClr val="000066"/>
                </a:solidFill>
              </a:rPr>
              <a:t>và</a:t>
            </a:r>
            <a:r>
              <a:rPr lang="en-US" sz="2400" dirty="0" smtClean="0">
                <a:solidFill>
                  <a:srgbClr val="000066"/>
                </a:solidFill>
              </a:rPr>
              <a:t> </a:t>
            </a:r>
            <a:r>
              <a:rPr lang="en-US" sz="2400" dirty="0" err="1" smtClean="0">
                <a:solidFill>
                  <a:srgbClr val="000066"/>
                </a:solidFill>
              </a:rPr>
              <a:t>mối</a:t>
            </a:r>
            <a:r>
              <a:rPr lang="en-US" sz="2400" dirty="0" smtClean="0">
                <a:solidFill>
                  <a:srgbClr val="000066"/>
                </a:solidFill>
              </a:rPr>
              <a:t> </a:t>
            </a:r>
            <a:r>
              <a:rPr lang="en-US" sz="2400" dirty="0" err="1" smtClean="0">
                <a:solidFill>
                  <a:srgbClr val="000066"/>
                </a:solidFill>
              </a:rPr>
              <a:t>liên</a:t>
            </a:r>
            <a:r>
              <a:rPr lang="en-US" sz="2400" dirty="0" smtClean="0">
                <a:solidFill>
                  <a:srgbClr val="000066"/>
                </a:solidFill>
              </a:rPr>
              <a:t> </a:t>
            </a:r>
            <a:r>
              <a:rPr lang="en-US" sz="2400" dirty="0" err="1" smtClean="0">
                <a:solidFill>
                  <a:srgbClr val="000066"/>
                </a:solidFill>
              </a:rPr>
              <a:t>hệ</a:t>
            </a:r>
            <a:r>
              <a:rPr lang="en-US" sz="2400" dirty="0" smtClean="0">
                <a:solidFill>
                  <a:srgbClr val="000066"/>
                </a:solidFill>
              </a:rPr>
              <a:t> </a:t>
            </a:r>
            <a:r>
              <a:rPr lang="en-US" sz="2400" dirty="0" err="1" smtClean="0">
                <a:solidFill>
                  <a:srgbClr val="000066"/>
                </a:solidFill>
              </a:rPr>
              <a:t>liên</a:t>
            </a:r>
            <a:r>
              <a:rPr lang="en-US" sz="2400" dirty="0" smtClean="0">
                <a:solidFill>
                  <a:srgbClr val="000066"/>
                </a:solidFill>
              </a:rPr>
              <a:t> </a:t>
            </a:r>
            <a:r>
              <a:rPr lang="en-US" sz="2400" dirty="0" err="1" smtClean="0">
                <a:solidFill>
                  <a:srgbClr val="000066"/>
                </a:solidFill>
              </a:rPr>
              <a:t>quan</a:t>
            </a:r>
            <a:r>
              <a:rPr lang="en-US" sz="2400" dirty="0" smtClean="0">
                <a:solidFill>
                  <a:srgbClr val="000066"/>
                </a:solidFill>
              </a:rPr>
              <a:t> </a:t>
            </a:r>
            <a:r>
              <a:rPr lang="en-US" sz="2400" dirty="0" err="1" smtClean="0">
                <a:solidFill>
                  <a:srgbClr val="000066"/>
                </a:solidFill>
              </a:rPr>
              <a:t>trong</a:t>
            </a:r>
            <a:r>
              <a:rPr lang="en-US" sz="2400" dirty="0" smtClean="0">
                <a:solidFill>
                  <a:srgbClr val="000066"/>
                </a:solidFill>
              </a:rPr>
              <a:t> </a:t>
            </a:r>
            <a:r>
              <a:rPr lang="en-US" sz="2400" dirty="0" err="1" smtClean="0">
                <a:solidFill>
                  <a:srgbClr val="000066"/>
                </a:solidFill>
              </a:rPr>
              <a:t>công</a:t>
            </a:r>
            <a:r>
              <a:rPr lang="en-US" sz="2400" dirty="0" smtClean="0">
                <a:solidFill>
                  <a:srgbClr val="000066"/>
                </a:solidFill>
              </a:rPr>
              <a:t> </a:t>
            </a:r>
            <a:r>
              <a:rPr lang="en-US" sz="2400" dirty="0" err="1" smtClean="0">
                <a:solidFill>
                  <a:srgbClr val="000066"/>
                </a:solidFill>
              </a:rPr>
              <a:t>trình</a:t>
            </a:r>
            <a:r>
              <a:rPr lang="en-US" sz="2400" dirty="0" smtClean="0">
                <a:solidFill>
                  <a:srgbClr val="000066"/>
                </a:solidFill>
              </a:rPr>
              <a:t> NC. </a:t>
            </a:r>
          </a:p>
          <a:p>
            <a:pPr marL="609600" indent="-609600">
              <a:lnSpc>
                <a:spcPct val="110000"/>
              </a:lnSpc>
              <a:buClr>
                <a:schemeClr val="tx2"/>
              </a:buClr>
              <a:buSzPct val="90000"/>
              <a:buFont typeface="Wingdings 3" pitchFamily="18" charset="2"/>
              <a:buChar char="u"/>
            </a:pPr>
            <a:endParaRPr lang="en-US" sz="2400" dirty="0" smtClean="0">
              <a:solidFill>
                <a:srgbClr val="000066"/>
              </a:solidFill>
            </a:endParaRPr>
          </a:p>
          <a:p>
            <a:pPr marL="0" indent="0">
              <a:lnSpc>
                <a:spcPct val="110000"/>
              </a:lnSpc>
              <a:buClr>
                <a:schemeClr val="tx2"/>
              </a:buClr>
              <a:buSzPct val="90000"/>
              <a:buNone/>
            </a:pPr>
            <a:r>
              <a:rPr lang="en-US" sz="2400" dirty="0" smtClean="0">
                <a:solidFill>
                  <a:srgbClr val="000066"/>
                </a:solidFill>
              </a:rPr>
              <a:t>      </a:t>
            </a:r>
            <a:r>
              <a:rPr lang="en-US" sz="2400" dirty="0" err="1" smtClean="0">
                <a:solidFill>
                  <a:srgbClr val="000066"/>
                </a:solidFill>
              </a:rPr>
              <a:t>Ví</a:t>
            </a:r>
            <a:r>
              <a:rPr lang="en-US" sz="2400" dirty="0" smtClean="0">
                <a:solidFill>
                  <a:srgbClr val="000066"/>
                </a:solidFill>
              </a:rPr>
              <a:t> </a:t>
            </a:r>
            <a:r>
              <a:rPr lang="en-US" sz="2400" dirty="0" err="1" smtClean="0">
                <a:solidFill>
                  <a:srgbClr val="000066"/>
                </a:solidFill>
              </a:rPr>
              <a:t>dụ</a:t>
            </a:r>
            <a:r>
              <a:rPr lang="en-US" sz="2400" dirty="0" smtClean="0">
                <a:solidFill>
                  <a:srgbClr val="000066"/>
                </a:solidFill>
              </a:rPr>
              <a:t>: </a:t>
            </a:r>
          </a:p>
          <a:p>
            <a:pPr marL="0" indent="0">
              <a:lnSpc>
                <a:spcPct val="110000"/>
              </a:lnSpc>
              <a:buClr>
                <a:schemeClr val="tx2"/>
              </a:buClr>
              <a:buSzPct val="90000"/>
              <a:buNone/>
            </a:pPr>
            <a:r>
              <a:rPr lang="en-US" sz="2400" dirty="0" smtClean="0">
                <a:solidFill>
                  <a:srgbClr val="000066"/>
                </a:solidFill>
              </a:rPr>
              <a:t>        </a:t>
            </a:r>
            <a:r>
              <a:rPr lang="en-US" sz="2400" dirty="0" err="1" smtClean="0">
                <a:solidFill>
                  <a:srgbClr val="000066"/>
                </a:solidFill>
              </a:rPr>
              <a:t>Đề</a:t>
            </a:r>
            <a:r>
              <a:rPr lang="en-US" sz="2400" dirty="0" smtClean="0">
                <a:solidFill>
                  <a:srgbClr val="000066"/>
                </a:solidFill>
              </a:rPr>
              <a:t> </a:t>
            </a:r>
            <a:r>
              <a:rPr lang="en-US" sz="2400" dirty="0" err="1" smtClean="0">
                <a:solidFill>
                  <a:srgbClr val="000066"/>
                </a:solidFill>
              </a:rPr>
              <a:t>tài</a:t>
            </a:r>
            <a:r>
              <a:rPr lang="en-US" sz="2400" dirty="0" smtClean="0">
                <a:solidFill>
                  <a:srgbClr val="000066"/>
                </a:solidFill>
              </a:rPr>
              <a:t>: </a:t>
            </a:r>
            <a:r>
              <a:rPr lang="en-US" sz="2400" dirty="0" err="1" smtClean="0">
                <a:solidFill>
                  <a:srgbClr val="000066"/>
                </a:solidFill>
              </a:rPr>
              <a:t>Lập</a:t>
            </a:r>
            <a:r>
              <a:rPr lang="en-US" sz="2400" dirty="0" smtClean="0">
                <a:solidFill>
                  <a:srgbClr val="000066"/>
                </a:solidFill>
              </a:rPr>
              <a:t> </a:t>
            </a:r>
            <a:r>
              <a:rPr lang="en-US" sz="2400" dirty="0" err="1" smtClean="0">
                <a:solidFill>
                  <a:srgbClr val="000066"/>
                </a:solidFill>
              </a:rPr>
              <a:t>trình</a:t>
            </a:r>
            <a:r>
              <a:rPr lang="en-US" sz="2400" dirty="0" smtClean="0">
                <a:solidFill>
                  <a:srgbClr val="000066"/>
                </a:solidFill>
              </a:rPr>
              <a:t> </a:t>
            </a:r>
            <a:r>
              <a:rPr lang="en-US" sz="2400" dirty="0" err="1" smtClean="0">
                <a:solidFill>
                  <a:srgbClr val="000066"/>
                </a:solidFill>
              </a:rPr>
              <a:t>ứng</a:t>
            </a:r>
            <a:r>
              <a:rPr lang="en-US" sz="2400" dirty="0" smtClean="0">
                <a:solidFill>
                  <a:srgbClr val="000066"/>
                </a:solidFill>
              </a:rPr>
              <a:t> </a:t>
            </a:r>
            <a:r>
              <a:rPr lang="en-US" sz="2400" dirty="0" err="1" smtClean="0">
                <a:solidFill>
                  <a:srgbClr val="000066"/>
                </a:solidFill>
              </a:rPr>
              <a:t>dụng</a:t>
            </a:r>
            <a:r>
              <a:rPr lang="en-US" sz="2400" dirty="0" smtClean="0">
                <a:solidFill>
                  <a:srgbClr val="000066"/>
                </a:solidFill>
              </a:rPr>
              <a:t> </a:t>
            </a:r>
            <a:r>
              <a:rPr lang="en-US" sz="2400" dirty="0" err="1" smtClean="0">
                <a:solidFill>
                  <a:srgbClr val="000066"/>
                </a:solidFill>
              </a:rPr>
              <a:t>trên</a:t>
            </a:r>
            <a:r>
              <a:rPr lang="en-US" sz="2400" dirty="0" smtClean="0">
                <a:solidFill>
                  <a:srgbClr val="000066"/>
                </a:solidFill>
              </a:rPr>
              <a:t> Android</a:t>
            </a:r>
            <a:endParaRPr lang="en-US" sz="2400" b="0" dirty="0" smtClean="0">
              <a:solidFill>
                <a:srgbClr val="000066"/>
              </a:solidFill>
            </a:endParaRPr>
          </a:p>
        </p:txBody>
      </p:sp>
    </p:spTree>
    <p:extLst>
      <p:ext uri="{BB962C8B-B14F-4D97-AF65-F5344CB8AC3E}">
        <p14:creationId xmlns:p14="http://schemas.microsoft.com/office/powerpoint/2010/main" val="4167323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430212"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PHƯƠNG PHÁP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471613"/>
            <a:ext cx="8458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609600" indent="-609600">
              <a:lnSpc>
                <a:spcPct val="120000"/>
              </a:lnSpc>
              <a:buClr>
                <a:schemeClr val="tx2"/>
              </a:buClr>
              <a:buSzPct val="90000"/>
              <a:buFont typeface="Wingdings 3" pitchFamily="18" charset="2"/>
              <a:buChar char="u"/>
            </a:pPr>
            <a:r>
              <a:rPr lang="en-US" altLang="ko-KR" sz="2400" dirty="0" smtClean="0">
                <a:ea typeface="굴림" charset="-127"/>
              </a:rPr>
              <a:t>Phương </a:t>
            </a:r>
            <a:r>
              <a:rPr lang="en-US" altLang="ko-KR" sz="2400" dirty="0" err="1" smtClean="0">
                <a:ea typeface="굴림" charset="-127"/>
              </a:rPr>
              <a:t>pháp</a:t>
            </a:r>
            <a:r>
              <a:rPr lang="en-US" altLang="ko-KR" sz="2400" dirty="0" smtClean="0">
                <a:ea typeface="굴림" charset="-127"/>
              </a:rPr>
              <a:t> NC: </a:t>
            </a:r>
            <a:r>
              <a:rPr lang="en-US" altLang="ko-KR" sz="2400" dirty="0" err="1" smtClean="0">
                <a:ea typeface="굴림" charset="-127"/>
              </a:rPr>
              <a:t>là</a:t>
            </a:r>
            <a:r>
              <a:rPr lang="en-US" altLang="ko-KR" sz="2400" dirty="0" smtClean="0">
                <a:ea typeface="굴림" charset="-127"/>
              </a:rPr>
              <a:t> </a:t>
            </a:r>
            <a:r>
              <a:rPr lang="en-US" altLang="ko-KR" sz="2400" dirty="0" err="1">
                <a:ea typeface="굴림" charset="-127"/>
              </a:rPr>
              <a:t>công</a:t>
            </a:r>
            <a:r>
              <a:rPr lang="en-US" altLang="ko-KR" sz="2400" dirty="0">
                <a:ea typeface="굴림" charset="-127"/>
              </a:rPr>
              <a:t> </a:t>
            </a:r>
            <a:r>
              <a:rPr lang="en-US" altLang="ko-KR" sz="2400" dirty="0" err="1">
                <a:ea typeface="굴림" charset="-127"/>
              </a:rPr>
              <a:t>cụ</a:t>
            </a:r>
            <a:r>
              <a:rPr lang="en-US" altLang="ko-KR" sz="2400" dirty="0">
                <a:ea typeface="굴림" charset="-127"/>
              </a:rPr>
              <a:t>, </a:t>
            </a:r>
            <a:r>
              <a:rPr lang="en-US" altLang="ko-KR" sz="2400" dirty="0" err="1">
                <a:ea typeface="굴림" charset="-127"/>
              </a:rPr>
              <a:t>giải</a:t>
            </a:r>
            <a:r>
              <a:rPr lang="en-US" altLang="ko-KR" sz="2400" dirty="0">
                <a:ea typeface="굴림" charset="-127"/>
              </a:rPr>
              <a:t> </a:t>
            </a:r>
            <a:r>
              <a:rPr lang="en-US" altLang="ko-KR" sz="2400" dirty="0" err="1">
                <a:ea typeface="굴림" charset="-127"/>
              </a:rPr>
              <a:t>pháp</a:t>
            </a:r>
            <a:r>
              <a:rPr lang="en-US" altLang="ko-KR" sz="2400" dirty="0">
                <a:ea typeface="굴림" charset="-127"/>
              </a:rPr>
              <a:t>, </a:t>
            </a:r>
            <a:r>
              <a:rPr lang="en-US" altLang="ko-KR" sz="2400" dirty="0" err="1">
                <a:ea typeface="굴림" charset="-127"/>
              </a:rPr>
              <a:t>cách</a:t>
            </a:r>
            <a:r>
              <a:rPr lang="en-US" altLang="ko-KR" sz="2400" dirty="0">
                <a:ea typeface="굴림" charset="-127"/>
              </a:rPr>
              <a:t> </a:t>
            </a:r>
            <a:r>
              <a:rPr lang="en-US" altLang="ko-KR" sz="2400" dirty="0" err="1">
                <a:ea typeface="굴림" charset="-127"/>
              </a:rPr>
              <a:t>thức</a:t>
            </a:r>
            <a:r>
              <a:rPr lang="en-US" altLang="ko-KR" sz="2400" dirty="0">
                <a:ea typeface="굴림" charset="-127"/>
              </a:rPr>
              <a:t>, </a:t>
            </a:r>
            <a:r>
              <a:rPr lang="en-US" altLang="ko-KR" sz="2400" dirty="0" err="1">
                <a:ea typeface="굴림" charset="-127"/>
              </a:rPr>
              <a:t>thủ</a:t>
            </a:r>
            <a:r>
              <a:rPr lang="en-US" altLang="ko-KR" sz="2400" dirty="0">
                <a:ea typeface="굴림" charset="-127"/>
              </a:rPr>
              <a:t> </a:t>
            </a:r>
            <a:r>
              <a:rPr lang="en-US" altLang="ko-KR" sz="2400" dirty="0" err="1">
                <a:ea typeface="굴림" charset="-127"/>
              </a:rPr>
              <a:t>pháp</a:t>
            </a:r>
            <a:r>
              <a:rPr lang="en-US" altLang="ko-KR" sz="2400" dirty="0">
                <a:ea typeface="굴림" charset="-127"/>
              </a:rPr>
              <a:t>, con </a:t>
            </a:r>
            <a:r>
              <a:rPr lang="en-US" altLang="ko-KR" sz="2400" dirty="0" err="1">
                <a:ea typeface="굴림" charset="-127"/>
              </a:rPr>
              <a:t>đường</a:t>
            </a:r>
            <a:r>
              <a:rPr lang="en-US" altLang="ko-KR" sz="2400" dirty="0">
                <a:ea typeface="굴림" charset="-127"/>
              </a:rPr>
              <a:t>, </a:t>
            </a:r>
            <a:r>
              <a:rPr lang="en-US" altLang="ko-KR" sz="2400" dirty="0" err="1">
                <a:ea typeface="굴림" charset="-127"/>
              </a:rPr>
              <a:t>bí</a:t>
            </a:r>
            <a:r>
              <a:rPr lang="en-US" altLang="ko-KR" sz="2400" dirty="0">
                <a:ea typeface="굴림" charset="-127"/>
              </a:rPr>
              <a:t> </a:t>
            </a:r>
            <a:r>
              <a:rPr lang="en-US" altLang="ko-KR" sz="2400" dirty="0" err="1">
                <a:ea typeface="굴림" charset="-127"/>
              </a:rPr>
              <a:t>quyết</a:t>
            </a:r>
            <a:r>
              <a:rPr lang="en-US" altLang="ko-KR" sz="2400" dirty="0">
                <a:ea typeface="굴림" charset="-127"/>
              </a:rPr>
              <a:t>, </a:t>
            </a:r>
            <a:r>
              <a:rPr lang="en-US" altLang="ko-KR" sz="2400" dirty="0" err="1">
                <a:ea typeface="굴림" charset="-127"/>
              </a:rPr>
              <a:t>quy</a:t>
            </a:r>
            <a:r>
              <a:rPr lang="en-US" altLang="ko-KR" sz="2400" dirty="0">
                <a:ea typeface="굴림" charset="-127"/>
              </a:rPr>
              <a:t> </a:t>
            </a:r>
            <a:r>
              <a:rPr lang="en-US" altLang="ko-KR" sz="2400" dirty="0" err="1">
                <a:ea typeface="굴림" charset="-127"/>
              </a:rPr>
              <a:t>trình</a:t>
            </a:r>
            <a:r>
              <a:rPr lang="en-US" altLang="ko-KR" sz="2400" dirty="0">
                <a:ea typeface="굴림" charset="-127"/>
              </a:rPr>
              <a:t> </a:t>
            </a:r>
            <a:r>
              <a:rPr lang="en-US" altLang="ko-KR" sz="2400" dirty="0" err="1">
                <a:ea typeface="굴림" charset="-127"/>
              </a:rPr>
              <a:t>công</a:t>
            </a:r>
            <a:r>
              <a:rPr lang="en-US" altLang="ko-KR" sz="2400" dirty="0">
                <a:ea typeface="굴림" charset="-127"/>
              </a:rPr>
              <a:t> </a:t>
            </a:r>
            <a:r>
              <a:rPr lang="en-US" altLang="ko-KR" sz="2400" dirty="0" err="1">
                <a:ea typeface="굴림" charset="-127"/>
              </a:rPr>
              <a:t>nghệ</a:t>
            </a:r>
            <a:r>
              <a:rPr lang="en-US" altLang="ko-KR" sz="2400" dirty="0">
                <a:ea typeface="굴림" charset="-127"/>
              </a:rPr>
              <a:t> </a:t>
            </a:r>
            <a:r>
              <a:rPr lang="en-US" altLang="ko-KR" sz="2400" dirty="0" err="1">
                <a:ea typeface="굴림" charset="-127"/>
              </a:rPr>
              <a:t>để</a:t>
            </a:r>
            <a:r>
              <a:rPr lang="en-US" altLang="ko-KR" sz="2400" dirty="0">
                <a:ea typeface="굴림" charset="-127"/>
              </a:rPr>
              <a:t> </a:t>
            </a:r>
            <a:r>
              <a:rPr lang="en-US" altLang="ko-KR" sz="2400" dirty="0" err="1">
                <a:ea typeface="굴림" charset="-127"/>
              </a:rPr>
              <a:t>chúng</a:t>
            </a:r>
            <a:r>
              <a:rPr lang="en-US" altLang="ko-KR" sz="2400" dirty="0">
                <a:ea typeface="굴림" charset="-127"/>
              </a:rPr>
              <a:t> ta </a:t>
            </a:r>
            <a:r>
              <a:rPr lang="en-US" altLang="ko-KR" sz="2400" dirty="0" err="1">
                <a:ea typeface="굴림" charset="-127"/>
              </a:rPr>
              <a:t>thực</a:t>
            </a:r>
            <a:r>
              <a:rPr lang="en-US" altLang="ko-KR" sz="2400" dirty="0">
                <a:ea typeface="굴림" charset="-127"/>
              </a:rPr>
              <a:t> </a:t>
            </a:r>
            <a:r>
              <a:rPr lang="en-US" altLang="ko-KR" sz="2400" dirty="0" err="1">
                <a:ea typeface="굴림" charset="-127"/>
              </a:rPr>
              <a:t>hiện</a:t>
            </a:r>
            <a:r>
              <a:rPr lang="en-US" altLang="ko-KR" sz="2400" dirty="0">
                <a:ea typeface="굴림" charset="-127"/>
              </a:rPr>
              <a:t> </a:t>
            </a:r>
            <a:r>
              <a:rPr lang="en-US" altLang="ko-KR" sz="2400" dirty="0" err="1">
                <a:ea typeface="굴림" charset="-127"/>
              </a:rPr>
              <a:t>công</a:t>
            </a:r>
            <a:r>
              <a:rPr lang="en-US" altLang="ko-KR" sz="2400" dirty="0">
                <a:ea typeface="굴림" charset="-127"/>
              </a:rPr>
              <a:t> </a:t>
            </a:r>
            <a:r>
              <a:rPr lang="en-US" altLang="ko-KR" sz="2400" dirty="0" err="1">
                <a:ea typeface="굴림" charset="-127"/>
              </a:rPr>
              <a:t>việc</a:t>
            </a:r>
            <a:r>
              <a:rPr lang="en-US" altLang="ko-KR" sz="2400" dirty="0">
                <a:ea typeface="굴림" charset="-127"/>
              </a:rPr>
              <a:t> </a:t>
            </a:r>
            <a:r>
              <a:rPr lang="en-US" altLang="ko-KR" sz="2400" dirty="0" err="1">
                <a:ea typeface="굴림" charset="-127"/>
              </a:rPr>
              <a:t>nghiên</a:t>
            </a:r>
            <a:r>
              <a:rPr lang="en-US" altLang="ko-KR" sz="2400" dirty="0">
                <a:ea typeface="굴림" charset="-127"/>
              </a:rPr>
              <a:t> </a:t>
            </a:r>
            <a:r>
              <a:rPr lang="en-US" altLang="ko-KR" sz="2400" dirty="0" err="1">
                <a:ea typeface="굴림" charset="-127"/>
              </a:rPr>
              <a:t>cứu</a:t>
            </a:r>
            <a:r>
              <a:rPr lang="en-US" altLang="ko-KR" sz="2400" dirty="0">
                <a:ea typeface="굴림" charset="-127"/>
              </a:rPr>
              <a:t> </a:t>
            </a:r>
            <a:r>
              <a:rPr lang="en-US" altLang="ko-KR" sz="2400" dirty="0" err="1">
                <a:ea typeface="굴림" charset="-127"/>
              </a:rPr>
              <a:t>khoa</a:t>
            </a:r>
            <a:r>
              <a:rPr lang="en-US" altLang="ko-KR" sz="2400" dirty="0">
                <a:ea typeface="굴림" charset="-127"/>
              </a:rPr>
              <a:t> </a:t>
            </a:r>
            <a:r>
              <a:rPr lang="en-US" altLang="ko-KR" sz="2400" dirty="0" err="1">
                <a:ea typeface="굴림" charset="-127"/>
              </a:rPr>
              <a:t>học</a:t>
            </a:r>
            <a:r>
              <a:rPr lang="en-US" altLang="ko-KR" sz="2400" b="0" dirty="0" smtClean="0">
                <a:ea typeface="굴림" charset="-127"/>
              </a:rPr>
              <a:t>;</a:t>
            </a:r>
          </a:p>
          <a:p>
            <a:pPr marL="609600" indent="-609600">
              <a:lnSpc>
                <a:spcPct val="120000"/>
              </a:lnSpc>
              <a:buClr>
                <a:schemeClr val="tx2"/>
              </a:buClr>
              <a:buSzPct val="90000"/>
              <a:buFont typeface="Wingdings 3" pitchFamily="18" charset="2"/>
              <a:buChar char="u"/>
            </a:pPr>
            <a:endParaRPr lang="en-US" altLang="ko-KR" sz="2400" b="0" dirty="0">
              <a:ea typeface="굴림" charset="-127"/>
            </a:endParaRPr>
          </a:p>
          <a:p>
            <a:r>
              <a:rPr lang="en-US" sz="2400" b="0" dirty="0" err="1" smtClean="0"/>
              <a:t>Ví</a:t>
            </a:r>
            <a:r>
              <a:rPr lang="en-US" sz="2400" b="0" dirty="0" smtClean="0"/>
              <a:t> DỤ: </a:t>
            </a:r>
          </a:p>
          <a:p>
            <a:pPr marL="0" indent="0">
              <a:buNone/>
            </a:pPr>
            <a:r>
              <a:rPr lang="en-US" sz="2400" dirty="0" err="1" smtClean="0"/>
              <a:t>Đề</a:t>
            </a:r>
            <a:r>
              <a:rPr lang="en-US" sz="2400" dirty="0" smtClean="0"/>
              <a:t> </a:t>
            </a:r>
            <a:r>
              <a:rPr lang="en-US" sz="2400" dirty="0" err="1"/>
              <a:t>tài</a:t>
            </a:r>
            <a:r>
              <a:rPr lang="en-US" sz="2400" dirty="0"/>
              <a:t>: </a:t>
            </a:r>
            <a:r>
              <a:rPr lang="en-US" sz="2400" dirty="0" err="1"/>
              <a:t>Các</a:t>
            </a:r>
            <a:r>
              <a:rPr lang="en-US" sz="2400" dirty="0"/>
              <a:t> </a:t>
            </a:r>
            <a:r>
              <a:rPr lang="en-US" sz="2400" dirty="0" err="1"/>
              <a:t>nhân</a:t>
            </a:r>
            <a:r>
              <a:rPr lang="en-US" sz="2400" dirty="0"/>
              <a:t> </a:t>
            </a:r>
            <a:r>
              <a:rPr lang="en-US" sz="2400" dirty="0" err="1"/>
              <a:t>tố</a:t>
            </a:r>
            <a:r>
              <a:rPr lang="en-US" sz="2400" dirty="0"/>
              <a:t> </a:t>
            </a:r>
            <a:r>
              <a:rPr lang="en-US" sz="2400" dirty="0" err="1"/>
              <a:t>tác</a:t>
            </a:r>
            <a:r>
              <a:rPr lang="en-US" sz="2400" dirty="0"/>
              <a:t> </a:t>
            </a:r>
            <a:r>
              <a:rPr lang="en-US" sz="2400" dirty="0" err="1"/>
              <a:t>động</a:t>
            </a:r>
            <a:r>
              <a:rPr lang="en-US" sz="2400" dirty="0"/>
              <a:t> </a:t>
            </a:r>
            <a:r>
              <a:rPr lang="en-US" sz="2400" dirty="0" err="1"/>
              <a:t>đến</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thế</a:t>
            </a:r>
            <a:r>
              <a:rPr lang="en-US" sz="2400" dirty="0"/>
              <a:t> </a:t>
            </a:r>
            <a:r>
              <a:rPr lang="en-US" sz="2400" dirty="0" err="1"/>
              <a:t>hệ</a:t>
            </a:r>
            <a:r>
              <a:rPr lang="en-US" sz="2400" dirty="0"/>
              <a:t> Y </a:t>
            </a:r>
            <a:r>
              <a:rPr lang="en-US" sz="2400" dirty="0" err="1"/>
              <a:t>tại</a:t>
            </a:r>
            <a:r>
              <a:rPr lang="en-US" sz="2400" dirty="0"/>
              <a:t> Việt </a:t>
            </a:r>
            <a:r>
              <a:rPr lang="en-US" sz="2400" dirty="0" smtClean="0"/>
              <a:t>Nam</a:t>
            </a:r>
          </a:p>
        </p:txBody>
      </p:sp>
    </p:spTree>
    <p:extLst>
      <p:ext uri="{BB962C8B-B14F-4D97-AF65-F5344CB8AC3E}">
        <p14:creationId xmlns:p14="http://schemas.microsoft.com/office/powerpoint/2010/main" val="1215797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609600" y="17526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r>
              <a:rPr lang="en-US" sz="2200" dirty="0" err="1">
                <a:solidFill>
                  <a:srgbClr val="000066"/>
                </a:solidFill>
              </a:rPr>
              <a:t>Phát</a:t>
            </a:r>
            <a:r>
              <a:rPr lang="en-US" sz="2200" dirty="0">
                <a:solidFill>
                  <a:srgbClr val="000066"/>
                </a:solidFill>
              </a:rPr>
              <a:t> </a:t>
            </a:r>
            <a:r>
              <a:rPr lang="en-US" sz="2200" dirty="0" err="1">
                <a:solidFill>
                  <a:srgbClr val="000066"/>
                </a:solidFill>
              </a:rPr>
              <a:t>hiện</a:t>
            </a:r>
            <a:r>
              <a:rPr lang="en-US" sz="2200" dirty="0">
                <a:solidFill>
                  <a:srgbClr val="000066"/>
                </a:solidFill>
              </a:rPr>
              <a:t> </a:t>
            </a:r>
            <a:r>
              <a:rPr lang="en-US" sz="2200" dirty="0" err="1">
                <a:solidFill>
                  <a:srgbClr val="000066"/>
                </a:solidFill>
              </a:rPr>
              <a:t>vấn</a:t>
            </a:r>
            <a:r>
              <a:rPr lang="en-US" sz="2200" dirty="0">
                <a:solidFill>
                  <a:srgbClr val="000066"/>
                </a:solidFill>
              </a:rPr>
              <a:t> </a:t>
            </a:r>
            <a:r>
              <a:rPr lang="en-US" sz="2200" dirty="0" err="1">
                <a:solidFill>
                  <a:srgbClr val="000066"/>
                </a:solidFill>
              </a:rPr>
              <a:t>đề</a:t>
            </a:r>
            <a:r>
              <a:rPr lang="en-US" sz="2200" dirty="0">
                <a:solidFill>
                  <a:srgbClr val="000066"/>
                </a:solidFill>
              </a:rPr>
              <a:t>, </a:t>
            </a:r>
            <a:r>
              <a:rPr lang="en-US" sz="2200" dirty="0" err="1">
                <a:solidFill>
                  <a:srgbClr val="000066"/>
                </a:solidFill>
              </a:rPr>
              <a:t>lựa</a:t>
            </a:r>
            <a:r>
              <a:rPr lang="en-US" sz="2200" dirty="0">
                <a:solidFill>
                  <a:srgbClr val="000066"/>
                </a:solidFill>
              </a:rPr>
              <a:t> </a:t>
            </a:r>
            <a:r>
              <a:rPr lang="en-US" sz="2200" dirty="0" err="1">
                <a:solidFill>
                  <a:srgbClr val="000066"/>
                </a:solidFill>
              </a:rPr>
              <a:t>chọn</a:t>
            </a:r>
            <a:r>
              <a:rPr lang="en-US" sz="2200" dirty="0">
                <a:solidFill>
                  <a:srgbClr val="000066"/>
                </a:solidFill>
              </a:rPr>
              <a:t> </a:t>
            </a:r>
            <a:r>
              <a:rPr lang="en-US" sz="2200" dirty="0" err="1">
                <a:solidFill>
                  <a:srgbClr val="000066"/>
                </a:solidFill>
              </a:rPr>
              <a:t>đề</a:t>
            </a:r>
            <a:r>
              <a:rPr lang="en-US" sz="2200" dirty="0">
                <a:solidFill>
                  <a:srgbClr val="000066"/>
                </a:solidFill>
              </a:rPr>
              <a:t> </a:t>
            </a:r>
            <a:r>
              <a:rPr lang="en-US" sz="2200" dirty="0" err="1">
                <a:solidFill>
                  <a:srgbClr val="000066"/>
                </a:solidFill>
              </a:rPr>
              <a:t>tài</a:t>
            </a:r>
            <a:endParaRPr lang="en-US" sz="2200" dirty="0">
              <a:solidFill>
                <a:srgbClr val="000066"/>
              </a:solidFill>
            </a:endParaRPr>
          </a:p>
          <a:p>
            <a:pPr marL="609600" indent="-609600">
              <a:lnSpc>
                <a:spcPct val="160000"/>
              </a:lnSpc>
              <a:spcBef>
                <a:spcPct val="20000"/>
              </a:spcBef>
              <a:buClr>
                <a:schemeClr val="tx2"/>
              </a:buClr>
              <a:buSzPct val="90000"/>
              <a:buFont typeface="Wingdings 3" pitchFamily="18" charset="2"/>
              <a:buChar char="u"/>
            </a:pPr>
            <a:r>
              <a:rPr lang="en-US" sz="2200" dirty="0" err="1">
                <a:solidFill>
                  <a:srgbClr val="000066"/>
                </a:solidFill>
              </a:rPr>
              <a:t>Xác</a:t>
            </a:r>
            <a:r>
              <a:rPr lang="en-US" sz="2200" dirty="0">
                <a:solidFill>
                  <a:srgbClr val="000066"/>
                </a:solidFill>
              </a:rPr>
              <a:t> </a:t>
            </a:r>
            <a:r>
              <a:rPr lang="en-US" sz="2200" dirty="0" err="1">
                <a:solidFill>
                  <a:srgbClr val="000066"/>
                </a:solidFill>
              </a:rPr>
              <a:t>định</a:t>
            </a:r>
            <a:r>
              <a:rPr lang="en-US" sz="2200" dirty="0">
                <a:solidFill>
                  <a:srgbClr val="000066"/>
                </a:solidFill>
              </a:rPr>
              <a:t> </a:t>
            </a:r>
            <a:r>
              <a:rPr lang="en-US" sz="2200" dirty="0" err="1">
                <a:solidFill>
                  <a:srgbClr val="000066"/>
                </a:solidFill>
              </a:rPr>
              <a:t>mục</a:t>
            </a:r>
            <a:r>
              <a:rPr lang="en-US" sz="2200" dirty="0">
                <a:solidFill>
                  <a:srgbClr val="000066"/>
                </a:solidFill>
              </a:rPr>
              <a:t> </a:t>
            </a:r>
            <a:r>
              <a:rPr lang="en-US" sz="2200" dirty="0" err="1">
                <a:solidFill>
                  <a:srgbClr val="000066"/>
                </a:solidFill>
              </a:rPr>
              <a:t>tiêu</a:t>
            </a:r>
            <a:r>
              <a:rPr lang="en-US" sz="2200" dirty="0">
                <a:solidFill>
                  <a:srgbClr val="000066"/>
                </a:solidFill>
              </a:rPr>
              <a:t> </a:t>
            </a:r>
            <a:r>
              <a:rPr lang="en-US" sz="2200" dirty="0" err="1">
                <a:solidFill>
                  <a:srgbClr val="000066"/>
                </a:solidFill>
              </a:rPr>
              <a:t>nghiên</a:t>
            </a:r>
            <a:r>
              <a:rPr lang="en-US" sz="2200" dirty="0">
                <a:solidFill>
                  <a:srgbClr val="000066"/>
                </a:solidFill>
              </a:rPr>
              <a:t> </a:t>
            </a:r>
            <a:r>
              <a:rPr lang="en-US" sz="2200" dirty="0" err="1">
                <a:solidFill>
                  <a:srgbClr val="000066"/>
                </a:solidFill>
              </a:rPr>
              <a:t>cứu</a:t>
            </a:r>
            <a:r>
              <a:rPr lang="en-US" sz="2200" dirty="0">
                <a:solidFill>
                  <a:srgbClr val="000066"/>
                </a:solidFill>
              </a:rPr>
              <a:t>/</a:t>
            </a:r>
            <a:r>
              <a:rPr lang="en-US" sz="2200" dirty="0" err="1">
                <a:solidFill>
                  <a:srgbClr val="000066"/>
                </a:solidFill>
              </a:rPr>
              <a:t>Đặt</a:t>
            </a:r>
            <a:r>
              <a:rPr lang="en-US" sz="2200" dirty="0">
                <a:solidFill>
                  <a:srgbClr val="000066"/>
                </a:solidFill>
              </a:rPr>
              <a:t> </a:t>
            </a:r>
            <a:r>
              <a:rPr lang="en-US" sz="2200" dirty="0" err="1">
                <a:solidFill>
                  <a:srgbClr val="000066"/>
                </a:solidFill>
              </a:rPr>
              <a:t>tên</a:t>
            </a:r>
            <a:r>
              <a:rPr lang="en-US" sz="2200" dirty="0">
                <a:solidFill>
                  <a:srgbClr val="000066"/>
                </a:solidFill>
              </a:rPr>
              <a:t> </a:t>
            </a:r>
            <a:r>
              <a:rPr lang="en-US" sz="2200" dirty="0" err="1">
                <a:solidFill>
                  <a:srgbClr val="000066"/>
                </a:solidFill>
              </a:rPr>
              <a:t>đề</a:t>
            </a:r>
            <a:r>
              <a:rPr lang="en-US" sz="2200" dirty="0">
                <a:solidFill>
                  <a:srgbClr val="000066"/>
                </a:solidFill>
              </a:rPr>
              <a:t> </a:t>
            </a:r>
            <a:r>
              <a:rPr lang="en-US" sz="2200" dirty="0" err="1">
                <a:solidFill>
                  <a:srgbClr val="000066"/>
                </a:solidFill>
              </a:rPr>
              <a:t>tài</a:t>
            </a:r>
            <a:endParaRPr lang="en-US" sz="2200" dirty="0">
              <a:solidFill>
                <a:srgbClr val="000066"/>
              </a:solidFill>
            </a:endParaRPr>
          </a:p>
          <a:p>
            <a:pPr marL="609600" indent="-609600">
              <a:lnSpc>
                <a:spcPct val="160000"/>
              </a:lnSpc>
              <a:spcBef>
                <a:spcPct val="20000"/>
              </a:spcBef>
              <a:buClr>
                <a:schemeClr val="tx2"/>
              </a:buClr>
              <a:buSzPct val="90000"/>
              <a:buFont typeface="Wingdings 3" pitchFamily="18" charset="2"/>
              <a:buChar char="u"/>
            </a:pPr>
            <a:r>
              <a:rPr lang="en-US" sz="2200" dirty="0" err="1">
                <a:solidFill>
                  <a:srgbClr val="000066"/>
                </a:solidFill>
              </a:rPr>
              <a:t>Nhận</a:t>
            </a:r>
            <a:r>
              <a:rPr lang="en-US" sz="2200" dirty="0">
                <a:solidFill>
                  <a:srgbClr val="000066"/>
                </a:solidFill>
              </a:rPr>
              <a:t> </a:t>
            </a:r>
            <a:r>
              <a:rPr lang="en-US" sz="2200" dirty="0" err="1">
                <a:solidFill>
                  <a:srgbClr val="000066"/>
                </a:solidFill>
              </a:rPr>
              <a:t>dạng</a:t>
            </a:r>
            <a:r>
              <a:rPr lang="en-US" sz="2200" dirty="0">
                <a:solidFill>
                  <a:srgbClr val="000066"/>
                </a:solidFill>
              </a:rPr>
              <a:t>/</a:t>
            </a:r>
            <a:r>
              <a:rPr lang="en-US" sz="2200" dirty="0" err="1">
                <a:solidFill>
                  <a:srgbClr val="000066"/>
                </a:solidFill>
              </a:rPr>
              <a:t>Đặt</a:t>
            </a:r>
            <a:r>
              <a:rPr lang="en-US" sz="2200" dirty="0">
                <a:solidFill>
                  <a:srgbClr val="000066"/>
                </a:solidFill>
              </a:rPr>
              <a:t> </a:t>
            </a:r>
            <a:r>
              <a:rPr lang="en-US" sz="2200" dirty="0" err="1">
                <a:solidFill>
                  <a:srgbClr val="000066"/>
                </a:solidFill>
              </a:rPr>
              <a:t>câu</a:t>
            </a:r>
            <a:r>
              <a:rPr lang="en-US" sz="2200" dirty="0">
                <a:solidFill>
                  <a:srgbClr val="000066"/>
                </a:solidFill>
              </a:rPr>
              <a:t> </a:t>
            </a:r>
            <a:r>
              <a:rPr lang="en-US" sz="2200" dirty="0" err="1">
                <a:solidFill>
                  <a:srgbClr val="000066"/>
                </a:solidFill>
              </a:rPr>
              <a:t>hỏi</a:t>
            </a:r>
            <a:r>
              <a:rPr lang="en-US" sz="2200" dirty="0">
                <a:solidFill>
                  <a:srgbClr val="000066"/>
                </a:solidFill>
              </a:rPr>
              <a:t> </a:t>
            </a:r>
            <a:r>
              <a:rPr lang="en-US" sz="2200" dirty="0" err="1">
                <a:solidFill>
                  <a:srgbClr val="000066"/>
                </a:solidFill>
              </a:rPr>
              <a:t>nghiên</a:t>
            </a:r>
            <a:r>
              <a:rPr lang="en-US" sz="2200" dirty="0">
                <a:solidFill>
                  <a:srgbClr val="000066"/>
                </a:solidFill>
              </a:rPr>
              <a:t> </a:t>
            </a:r>
            <a:r>
              <a:rPr lang="en-US" sz="2200" dirty="0" err="1">
                <a:solidFill>
                  <a:srgbClr val="000066"/>
                </a:solidFill>
              </a:rPr>
              <a:t>cứu</a:t>
            </a:r>
            <a:endParaRPr lang="en-US" sz="2200" dirty="0">
              <a:solidFill>
                <a:srgbClr val="000066"/>
              </a:solidFill>
            </a:endParaRPr>
          </a:p>
          <a:p>
            <a:pPr marL="609600" indent="-609600">
              <a:lnSpc>
                <a:spcPct val="160000"/>
              </a:lnSpc>
              <a:spcBef>
                <a:spcPct val="20000"/>
              </a:spcBef>
              <a:buClr>
                <a:schemeClr val="tx2"/>
              </a:buClr>
              <a:buSzPct val="90000"/>
              <a:buFont typeface="Wingdings 3" pitchFamily="18" charset="2"/>
              <a:buChar char="u"/>
            </a:pPr>
            <a:r>
              <a:rPr lang="en-US" sz="2200" dirty="0" err="1">
                <a:solidFill>
                  <a:srgbClr val="000066"/>
                </a:solidFill>
              </a:rPr>
              <a:t>Đưa</a:t>
            </a:r>
            <a:r>
              <a:rPr lang="en-US" sz="2200" dirty="0">
                <a:solidFill>
                  <a:srgbClr val="000066"/>
                </a:solidFill>
              </a:rPr>
              <a:t> </a:t>
            </a:r>
            <a:r>
              <a:rPr lang="en-US" sz="2200" dirty="0" err="1">
                <a:solidFill>
                  <a:srgbClr val="000066"/>
                </a:solidFill>
              </a:rPr>
              <a:t>luận</a:t>
            </a:r>
            <a:r>
              <a:rPr lang="en-US" sz="2200" dirty="0">
                <a:solidFill>
                  <a:srgbClr val="000066"/>
                </a:solidFill>
              </a:rPr>
              <a:t> </a:t>
            </a:r>
            <a:r>
              <a:rPr lang="en-US" sz="2200" dirty="0" err="1">
                <a:solidFill>
                  <a:srgbClr val="000066"/>
                </a:solidFill>
              </a:rPr>
              <a:t>điểm</a:t>
            </a:r>
            <a:r>
              <a:rPr lang="en-US" sz="2200" dirty="0">
                <a:solidFill>
                  <a:srgbClr val="000066"/>
                </a:solidFill>
              </a:rPr>
              <a:t>/</a:t>
            </a:r>
            <a:r>
              <a:rPr lang="en-US" sz="2200" dirty="0" err="1">
                <a:solidFill>
                  <a:srgbClr val="000066"/>
                </a:solidFill>
              </a:rPr>
              <a:t>Xây</a:t>
            </a:r>
            <a:r>
              <a:rPr lang="en-US" sz="2200" dirty="0">
                <a:solidFill>
                  <a:srgbClr val="000066"/>
                </a:solidFill>
              </a:rPr>
              <a:t> </a:t>
            </a:r>
            <a:r>
              <a:rPr lang="en-US" sz="2200" dirty="0" err="1">
                <a:solidFill>
                  <a:srgbClr val="000066"/>
                </a:solidFill>
              </a:rPr>
              <a:t>dựng</a:t>
            </a:r>
            <a:r>
              <a:rPr lang="en-US" sz="2200" dirty="0">
                <a:solidFill>
                  <a:srgbClr val="000066"/>
                </a:solidFill>
              </a:rPr>
              <a:t> </a:t>
            </a:r>
            <a:r>
              <a:rPr lang="en-US" sz="2200" dirty="0" err="1">
                <a:solidFill>
                  <a:srgbClr val="000066"/>
                </a:solidFill>
              </a:rPr>
              <a:t>giả</a:t>
            </a:r>
            <a:r>
              <a:rPr lang="en-US" sz="2200" dirty="0">
                <a:solidFill>
                  <a:srgbClr val="000066"/>
                </a:solidFill>
              </a:rPr>
              <a:t> </a:t>
            </a:r>
            <a:r>
              <a:rPr lang="en-US" sz="2200" dirty="0" err="1">
                <a:solidFill>
                  <a:srgbClr val="000066"/>
                </a:solidFill>
              </a:rPr>
              <a:t>thuyết</a:t>
            </a:r>
            <a:r>
              <a:rPr lang="en-US" sz="2200" dirty="0">
                <a:solidFill>
                  <a:srgbClr val="000066"/>
                </a:solidFill>
              </a:rPr>
              <a:t> </a:t>
            </a:r>
            <a:r>
              <a:rPr lang="en-US" sz="2200" dirty="0" err="1">
                <a:solidFill>
                  <a:srgbClr val="000066"/>
                </a:solidFill>
              </a:rPr>
              <a:t>nghiên</a:t>
            </a:r>
            <a:r>
              <a:rPr lang="en-US" sz="2200" dirty="0">
                <a:solidFill>
                  <a:srgbClr val="000066"/>
                </a:solidFill>
              </a:rPr>
              <a:t> </a:t>
            </a:r>
            <a:r>
              <a:rPr lang="en-US" sz="2200" dirty="0" err="1">
                <a:solidFill>
                  <a:srgbClr val="000066"/>
                </a:solidFill>
              </a:rPr>
              <a:t>cứu</a:t>
            </a:r>
            <a:endParaRPr lang="en-US" sz="2200" dirty="0">
              <a:solidFill>
                <a:srgbClr val="000066"/>
              </a:solidFill>
            </a:endParaRPr>
          </a:p>
          <a:p>
            <a:pPr marL="609600" indent="-609600">
              <a:lnSpc>
                <a:spcPct val="160000"/>
              </a:lnSpc>
              <a:spcBef>
                <a:spcPct val="20000"/>
              </a:spcBef>
              <a:buClr>
                <a:schemeClr val="tx2"/>
              </a:buClr>
              <a:buSzPct val="90000"/>
              <a:buFont typeface="Wingdings 3" pitchFamily="18" charset="2"/>
              <a:buChar char="u"/>
            </a:pPr>
            <a:r>
              <a:rPr lang="en-US" sz="2200" dirty="0" err="1">
                <a:solidFill>
                  <a:srgbClr val="000066"/>
                </a:solidFill>
              </a:rPr>
              <a:t>Lựa</a:t>
            </a:r>
            <a:r>
              <a:rPr lang="en-US" sz="2200" dirty="0">
                <a:solidFill>
                  <a:srgbClr val="000066"/>
                </a:solidFill>
              </a:rPr>
              <a:t> </a:t>
            </a:r>
            <a:r>
              <a:rPr lang="en-US" sz="2200" dirty="0" err="1">
                <a:solidFill>
                  <a:srgbClr val="000066"/>
                </a:solidFill>
              </a:rPr>
              <a:t>chọn</a:t>
            </a:r>
            <a:r>
              <a:rPr lang="en-US" sz="2200" dirty="0">
                <a:solidFill>
                  <a:srgbClr val="000066"/>
                </a:solidFill>
              </a:rPr>
              <a:t> </a:t>
            </a:r>
            <a:r>
              <a:rPr lang="en-US" sz="2200" dirty="0" err="1">
                <a:solidFill>
                  <a:srgbClr val="000066"/>
                </a:solidFill>
              </a:rPr>
              <a:t>các</a:t>
            </a:r>
            <a:r>
              <a:rPr lang="en-US" sz="2200" dirty="0">
                <a:solidFill>
                  <a:srgbClr val="000066"/>
                </a:solidFill>
              </a:rPr>
              <a:t> </a:t>
            </a:r>
            <a:r>
              <a:rPr lang="en-US" sz="2200" dirty="0" err="1">
                <a:solidFill>
                  <a:srgbClr val="000066"/>
                </a:solidFill>
              </a:rPr>
              <a:t>phương</a:t>
            </a:r>
            <a:r>
              <a:rPr lang="en-US" sz="2200" dirty="0">
                <a:solidFill>
                  <a:srgbClr val="000066"/>
                </a:solidFill>
              </a:rPr>
              <a:t> </a:t>
            </a:r>
            <a:r>
              <a:rPr lang="en-US" sz="2200" dirty="0" err="1">
                <a:solidFill>
                  <a:srgbClr val="000066"/>
                </a:solidFill>
              </a:rPr>
              <a:t>pháp</a:t>
            </a:r>
            <a:r>
              <a:rPr lang="en-US" sz="2200" dirty="0">
                <a:solidFill>
                  <a:srgbClr val="000066"/>
                </a:solidFill>
              </a:rPr>
              <a:t> </a:t>
            </a:r>
            <a:r>
              <a:rPr lang="en-US" sz="2200" dirty="0" err="1">
                <a:solidFill>
                  <a:srgbClr val="000066"/>
                </a:solidFill>
              </a:rPr>
              <a:t>chứng</a:t>
            </a:r>
            <a:r>
              <a:rPr lang="en-US" sz="2200" dirty="0">
                <a:solidFill>
                  <a:srgbClr val="000066"/>
                </a:solidFill>
              </a:rPr>
              <a:t> minh </a:t>
            </a:r>
            <a:r>
              <a:rPr lang="en-US" sz="2200" dirty="0" err="1">
                <a:solidFill>
                  <a:srgbClr val="000066"/>
                </a:solidFill>
              </a:rPr>
              <a:t>giả</a:t>
            </a:r>
            <a:r>
              <a:rPr lang="en-US" sz="2200" dirty="0">
                <a:solidFill>
                  <a:srgbClr val="000066"/>
                </a:solidFill>
              </a:rPr>
              <a:t> </a:t>
            </a:r>
            <a:r>
              <a:rPr lang="en-US" sz="2200" dirty="0" err="1">
                <a:solidFill>
                  <a:srgbClr val="000066"/>
                </a:solidFill>
              </a:rPr>
              <a:t>thuyết</a:t>
            </a:r>
            <a:endParaRPr lang="en-US" sz="2200" dirty="0">
              <a:solidFill>
                <a:srgbClr val="000066"/>
              </a:solidFill>
            </a:endParaRPr>
          </a:p>
          <a:p>
            <a:pPr marL="609600" indent="-609600">
              <a:lnSpc>
                <a:spcPct val="160000"/>
              </a:lnSpc>
              <a:spcBef>
                <a:spcPct val="20000"/>
              </a:spcBef>
              <a:buClr>
                <a:schemeClr val="tx2"/>
              </a:buClr>
              <a:buSzPct val="90000"/>
              <a:buFont typeface="Wingdings 3" pitchFamily="18" charset="2"/>
              <a:buChar char="u"/>
            </a:pPr>
            <a:r>
              <a:rPr lang="en-US" sz="2200" dirty="0" err="1">
                <a:solidFill>
                  <a:srgbClr val="000066"/>
                </a:solidFill>
              </a:rPr>
              <a:t>Tìm</a:t>
            </a:r>
            <a:r>
              <a:rPr lang="en-US" sz="2200" dirty="0">
                <a:solidFill>
                  <a:srgbClr val="000066"/>
                </a:solidFill>
              </a:rPr>
              <a:t> </a:t>
            </a:r>
            <a:r>
              <a:rPr lang="en-US" sz="2200" dirty="0" err="1">
                <a:solidFill>
                  <a:srgbClr val="000066"/>
                </a:solidFill>
              </a:rPr>
              <a:t>kiếm</a:t>
            </a:r>
            <a:r>
              <a:rPr lang="en-US" sz="2200" dirty="0">
                <a:solidFill>
                  <a:srgbClr val="000066"/>
                </a:solidFill>
              </a:rPr>
              <a:t> </a:t>
            </a:r>
            <a:r>
              <a:rPr lang="en-US" sz="2200" dirty="0" err="1">
                <a:solidFill>
                  <a:srgbClr val="000066"/>
                </a:solidFill>
              </a:rPr>
              <a:t>các</a:t>
            </a:r>
            <a:r>
              <a:rPr lang="en-US" sz="2200" dirty="0">
                <a:solidFill>
                  <a:srgbClr val="000066"/>
                </a:solidFill>
              </a:rPr>
              <a:t> </a:t>
            </a:r>
            <a:r>
              <a:rPr lang="en-US" sz="2200" dirty="0" err="1">
                <a:solidFill>
                  <a:srgbClr val="000066"/>
                </a:solidFill>
              </a:rPr>
              <a:t>luận</a:t>
            </a:r>
            <a:r>
              <a:rPr lang="en-US" sz="2200" dirty="0">
                <a:solidFill>
                  <a:srgbClr val="000066"/>
                </a:solidFill>
              </a:rPr>
              <a:t> </a:t>
            </a:r>
            <a:r>
              <a:rPr lang="en-US" sz="2200" dirty="0" err="1">
                <a:solidFill>
                  <a:srgbClr val="000066"/>
                </a:solidFill>
              </a:rPr>
              <a:t>cứ</a:t>
            </a:r>
            <a:r>
              <a:rPr lang="en-US" sz="2200" dirty="0">
                <a:solidFill>
                  <a:srgbClr val="000066"/>
                </a:solidFill>
              </a:rPr>
              <a:t> </a:t>
            </a:r>
            <a:r>
              <a:rPr lang="en-US" sz="2200" dirty="0" err="1">
                <a:solidFill>
                  <a:srgbClr val="000066"/>
                </a:solidFill>
              </a:rPr>
              <a:t>để</a:t>
            </a:r>
            <a:r>
              <a:rPr lang="en-US" sz="2200" dirty="0">
                <a:solidFill>
                  <a:srgbClr val="000066"/>
                </a:solidFill>
              </a:rPr>
              <a:t> </a:t>
            </a:r>
            <a:r>
              <a:rPr lang="en-US" sz="2200" dirty="0" err="1">
                <a:solidFill>
                  <a:srgbClr val="000066"/>
                </a:solidFill>
              </a:rPr>
              <a:t>chứng</a:t>
            </a:r>
            <a:r>
              <a:rPr lang="en-US" sz="2200" dirty="0">
                <a:solidFill>
                  <a:srgbClr val="000066"/>
                </a:solidFill>
              </a:rPr>
              <a:t> minh </a:t>
            </a:r>
            <a:r>
              <a:rPr lang="en-US" sz="2200" dirty="0" err="1">
                <a:solidFill>
                  <a:srgbClr val="000066"/>
                </a:solidFill>
              </a:rPr>
              <a:t>luận</a:t>
            </a:r>
            <a:r>
              <a:rPr lang="en-US" sz="2200" dirty="0">
                <a:solidFill>
                  <a:srgbClr val="000066"/>
                </a:solidFill>
              </a:rPr>
              <a:t> </a:t>
            </a:r>
            <a:r>
              <a:rPr lang="en-US" sz="2200" dirty="0" err="1">
                <a:solidFill>
                  <a:srgbClr val="000066"/>
                </a:solidFill>
              </a:rPr>
              <a:t>điểm</a:t>
            </a:r>
            <a:endParaRPr lang="en-US" sz="2200" dirty="0">
              <a:solidFill>
                <a:srgbClr val="000066"/>
              </a:solidFill>
            </a:endParaRPr>
          </a:p>
          <a:p>
            <a:pPr marL="609600" indent="-609600">
              <a:lnSpc>
                <a:spcPct val="160000"/>
              </a:lnSpc>
              <a:spcBef>
                <a:spcPct val="20000"/>
              </a:spcBef>
              <a:buClr>
                <a:schemeClr val="tx2"/>
              </a:buClr>
              <a:buSzPct val="90000"/>
              <a:buFont typeface="Wingdings 3" pitchFamily="18" charset="2"/>
              <a:buChar char="u"/>
            </a:pPr>
            <a:r>
              <a:rPr lang="en-US" sz="2200" dirty="0" err="1">
                <a:solidFill>
                  <a:srgbClr val="000066"/>
                </a:solidFill>
              </a:rPr>
              <a:t>Báo</a:t>
            </a:r>
            <a:r>
              <a:rPr lang="en-US" sz="2200" dirty="0">
                <a:solidFill>
                  <a:srgbClr val="000066"/>
                </a:solidFill>
              </a:rPr>
              <a:t> </a:t>
            </a:r>
            <a:r>
              <a:rPr lang="en-US" sz="2200" dirty="0" err="1">
                <a:solidFill>
                  <a:srgbClr val="000066"/>
                </a:solidFill>
              </a:rPr>
              <a:t>cáo</a:t>
            </a:r>
            <a:r>
              <a:rPr lang="en-US" sz="2200" dirty="0">
                <a:solidFill>
                  <a:srgbClr val="000066"/>
                </a:solidFill>
              </a:rPr>
              <a:t>/</a:t>
            </a:r>
            <a:r>
              <a:rPr lang="en-US" sz="2200" dirty="0" err="1">
                <a:solidFill>
                  <a:srgbClr val="000066"/>
                </a:solidFill>
              </a:rPr>
              <a:t>công</a:t>
            </a:r>
            <a:r>
              <a:rPr lang="en-US" sz="2200" dirty="0">
                <a:solidFill>
                  <a:srgbClr val="000066"/>
                </a:solidFill>
              </a:rPr>
              <a:t> </a:t>
            </a:r>
            <a:r>
              <a:rPr lang="en-US" sz="2200" dirty="0" err="1">
                <a:solidFill>
                  <a:srgbClr val="000066"/>
                </a:solidFill>
              </a:rPr>
              <a:t>bố</a:t>
            </a:r>
            <a:r>
              <a:rPr lang="en-US" sz="2200" dirty="0">
                <a:solidFill>
                  <a:srgbClr val="000066"/>
                </a:solidFill>
              </a:rPr>
              <a:t> </a:t>
            </a:r>
            <a:r>
              <a:rPr lang="en-US" sz="2200" dirty="0" err="1">
                <a:solidFill>
                  <a:srgbClr val="000066"/>
                </a:solidFill>
              </a:rPr>
              <a:t>kết</a:t>
            </a:r>
            <a:r>
              <a:rPr lang="en-US" sz="2200" dirty="0">
                <a:solidFill>
                  <a:srgbClr val="000066"/>
                </a:solidFill>
              </a:rPr>
              <a:t> </a:t>
            </a:r>
            <a:r>
              <a:rPr lang="en-US" sz="2200" dirty="0" err="1">
                <a:solidFill>
                  <a:srgbClr val="000066"/>
                </a:solidFill>
              </a:rPr>
              <a:t>quả</a:t>
            </a:r>
            <a:r>
              <a:rPr lang="en-US" sz="2200" dirty="0">
                <a:solidFill>
                  <a:srgbClr val="000066"/>
                </a:solidFill>
              </a:rPr>
              <a:t> </a:t>
            </a:r>
            <a:r>
              <a:rPr lang="en-US" sz="2200" dirty="0" err="1">
                <a:solidFill>
                  <a:srgbClr val="000066"/>
                </a:solidFill>
              </a:rPr>
              <a:t>nghiên</a:t>
            </a:r>
            <a:r>
              <a:rPr lang="en-US" sz="2200" dirty="0">
                <a:solidFill>
                  <a:srgbClr val="000066"/>
                </a:solidFill>
              </a:rPr>
              <a:t> </a:t>
            </a:r>
            <a:r>
              <a:rPr lang="en-US" sz="2200" dirty="0" err="1" smtClean="0">
                <a:solidFill>
                  <a:srgbClr val="000066"/>
                </a:solidFill>
              </a:rPr>
              <a:t>cứu</a:t>
            </a:r>
            <a:endParaRPr lang="en-US" sz="2200" dirty="0" smtClean="0">
              <a:solidFill>
                <a:srgbClr val="000066"/>
              </a:solidFill>
            </a:endParaRPr>
          </a:p>
        </p:txBody>
      </p:sp>
      <p:sp>
        <p:nvSpPr>
          <p:cNvPr id="10243"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TRÌNH TỰ LOGIC NCKH</a:t>
            </a:r>
          </a:p>
        </p:txBody>
      </p:sp>
      <p:sp>
        <p:nvSpPr>
          <p:cNvPr id="10244" name="Rectangle 3"/>
          <p:cNvSpPr>
            <a:spLocks noChangeArrowheads="1"/>
          </p:cNvSpPr>
          <p:nvPr/>
        </p:nvSpPr>
        <p:spPr bwMode="auto">
          <a:xfrm>
            <a:off x="228600" y="10668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sz="2000" b="0" i="1" dirty="0" err="1">
                <a:solidFill>
                  <a:srgbClr val="000066"/>
                </a:solidFill>
              </a:rPr>
              <a:t>Có</a:t>
            </a:r>
            <a:r>
              <a:rPr lang="en-US" sz="2000" b="0" i="1" dirty="0">
                <a:solidFill>
                  <a:srgbClr val="000066"/>
                </a:solidFill>
              </a:rPr>
              <a:t> </a:t>
            </a:r>
            <a:r>
              <a:rPr lang="en-US" sz="2000" b="0" i="1" dirty="0" err="1">
                <a:solidFill>
                  <a:srgbClr val="000066"/>
                </a:solidFill>
              </a:rPr>
              <a:t>thể</a:t>
            </a:r>
            <a:r>
              <a:rPr lang="en-US" sz="2000" b="0" i="1" dirty="0">
                <a:solidFill>
                  <a:srgbClr val="000066"/>
                </a:solidFill>
              </a:rPr>
              <a:t> </a:t>
            </a:r>
            <a:r>
              <a:rPr lang="en-US" sz="2000" b="0" i="1" dirty="0" err="1">
                <a:solidFill>
                  <a:srgbClr val="000066"/>
                </a:solidFill>
              </a:rPr>
              <a:t>khái</a:t>
            </a:r>
            <a:r>
              <a:rPr lang="en-US" sz="2000" b="0" i="1" dirty="0">
                <a:solidFill>
                  <a:srgbClr val="000066"/>
                </a:solidFill>
              </a:rPr>
              <a:t> </a:t>
            </a:r>
            <a:r>
              <a:rPr lang="en-US" sz="2000" b="0" i="1" dirty="0" err="1">
                <a:solidFill>
                  <a:srgbClr val="000066"/>
                </a:solidFill>
              </a:rPr>
              <a:t>quát</a:t>
            </a:r>
            <a:r>
              <a:rPr lang="en-US" sz="2000" b="0" i="1" dirty="0">
                <a:solidFill>
                  <a:srgbClr val="000066"/>
                </a:solidFill>
              </a:rPr>
              <a:t> </a:t>
            </a:r>
            <a:r>
              <a:rPr lang="en-US" sz="2000" b="0" i="1" dirty="0" err="1">
                <a:solidFill>
                  <a:srgbClr val="000066"/>
                </a:solidFill>
              </a:rPr>
              <a:t>trong</a:t>
            </a:r>
            <a:r>
              <a:rPr lang="en-US" sz="2000" b="0" i="1" dirty="0">
                <a:solidFill>
                  <a:srgbClr val="000066"/>
                </a:solidFill>
              </a:rPr>
              <a:t> 7 </a:t>
            </a:r>
            <a:r>
              <a:rPr lang="en-US" sz="2000" b="0" i="1" dirty="0" err="1">
                <a:solidFill>
                  <a:srgbClr val="000066"/>
                </a:solidFill>
              </a:rPr>
              <a:t>bước</a:t>
            </a:r>
            <a:r>
              <a:rPr lang="en-US" sz="2000" b="0" i="1" dirty="0">
                <a:solidFill>
                  <a:srgbClr val="000066"/>
                </a:solidFill>
              </a:rPr>
              <a:t>, </a:t>
            </a:r>
            <a:r>
              <a:rPr lang="en-US" sz="2000" b="0" i="1" dirty="0" err="1">
                <a:solidFill>
                  <a:srgbClr val="000066"/>
                </a:solidFill>
              </a:rPr>
              <a:t>theo</a:t>
            </a:r>
            <a:r>
              <a:rPr lang="en-US" sz="2000" b="0" i="1" dirty="0">
                <a:solidFill>
                  <a:srgbClr val="000066"/>
                </a:solidFill>
              </a:rPr>
              <a:t> </a:t>
            </a:r>
            <a:r>
              <a:rPr lang="en-US" sz="2000" b="0" i="1" dirty="0" err="1">
                <a:solidFill>
                  <a:srgbClr val="000066"/>
                </a:solidFill>
              </a:rPr>
              <a:t>trật</a:t>
            </a:r>
            <a:r>
              <a:rPr lang="en-US" sz="2000" b="0" i="1" dirty="0">
                <a:solidFill>
                  <a:srgbClr val="000066"/>
                </a:solidFill>
              </a:rPr>
              <a:t> </a:t>
            </a:r>
            <a:r>
              <a:rPr lang="en-US" sz="2000" b="0" i="1" dirty="0" err="1">
                <a:solidFill>
                  <a:srgbClr val="000066"/>
                </a:solidFill>
              </a:rPr>
              <a:t>tự</a:t>
            </a:r>
            <a:r>
              <a:rPr lang="en-US" sz="2000" b="0" i="1" dirty="0">
                <a:solidFill>
                  <a:srgbClr val="000066"/>
                </a:solidFill>
              </a:rPr>
              <a:t> </a:t>
            </a:r>
            <a:r>
              <a:rPr lang="en-US" sz="2000" b="0" i="1" dirty="0" err="1">
                <a:solidFill>
                  <a:srgbClr val="000066"/>
                </a:solidFill>
              </a:rPr>
              <a:t>sau</a:t>
            </a:r>
            <a:r>
              <a:rPr lang="en-US" sz="2000" b="0" i="1" dirty="0">
                <a:solidFill>
                  <a:srgbClr val="000066"/>
                </a:solidFill>
              </a:rPr>
              <a:t>:</a:t>
            </a:r>
          </a:p>
          <a:p>
            <a:pPr marL="609600" indent="-609600" algn="ctr">
              <a:lnSpc>
                <a:spcPct val="110000"/>
              </a:lnSpc>
              <a:spcBef>
                <a:spcPct val="20000"/>
              </a:spcBef>
              <a:buClr>
                <a:schemeClr val="tx2"/>
              </a:buClr>
              <a:buSzPct val="90000"/>
              <a:buFont typeface="Wingdings 3" pitchFamily="18" charset="2"/>
              <a:buNone/>
            </a:pPr>
            <a:r>
              <a:rPr lang="en-US" sz="2000" b="0" i="1" dirty="0">
                <a:solidFill>
                  <a:srgbClr val="000066"/>
                </a:solidFill>
              </a:rPr>
              <a:t>	</a:t>
            </a:r>
          </a:p>
        </p:txBody>
      </p:sp>
    </p:spTree>
    <p:extLst>
      <p:ext uri="{BB962C8B-B14F-4D97-AF65-F5344CB8AC3E}">
        <p14:creationId xmlns:p14="http://schemas.microsoft.com/office/powerpoint/2010/main" val="1317002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en-US"/>
              <a:t>www.themegallery.com</a:t>
            </a:r>
          </a:p>
        </p:txBody>
      </p:sp>
      <p:sp>
        <p:nvSpPr>
          <p:cNvPr id="88066" name="Rectangle 2"/>
          <p:cNvSpPr>
            <a:spLocks noGrp="1" noChangeArrowheads="1"/>
          </p:cNvSpPr>
          <p:nvPr>
            <p:ph type="title"/>
          </p:nvPr>
        </p:nvSpPr>
        <p:spPr>
          <a:xfrm>
            <a:off x="1143000" y="381000"/>
            <a:ext cx="8229600" cy="563563"/>
          </a:xfrm>
        </p:spPr>
        <p:txBody>
          <a:bodyPr/>
          <a:lstStyle/>
          <a:p>
            <a:r>
              <a:rPr lang="en-US" sz="2800" dirty="0" smtClean="0"/>
              <a:t>B1: PHÁT HIỆN VẤN ĐỀ, LỰA CHỌN ĐỀ TÀI</a:t>
            </a:r>
            <a:endParaRPr lang="en-US" sz="2800"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8110" name="Group 46"/>
          <p:cNvGrpSpPr>
            <a:grpSpLocks/>
          </p:cNvGrpSpPr>
          <p:nvPr/>
        </p:nvGrpSpPr>
        <p:grpSpPr bwMode="auto">
          <a:xfrm>
            <a:off x="1371601" y="1312860"/>
            <a:ext cx="56388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3"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err="1" smtClean="0">
                  <a:solidFill>
                    <a:srgbClr val="000000"/>
                  </a:solidFill>
                </a:rPr>
                <a:t>Các</a:t>
              </a:r>
              <a:r>
                <a:rPr lang="en-US" b="1" dirty="0" smtClean="0">
                  <a:solidFill>
                    <a:srgbClr val="000000"/>
                  </a:solidFill>
                </a:rPr>
                <a:t> TH </a:t>
              </a:r>
              <a:r>
                <a:rPr lang="en-US" b="1" dirty="0" err="1" smtClean="0">
                  <a:solidFill>
                    <a:srgbClr val="000000"/>
                  </a:solidFill>
                </a:rPr>
                <a:t>phát</a:t>
              </a:r>
              <a:r>
                <a:rPr lang="en-US" b="1" dirty="0" smtClean="0">
                  <a:solidFill>
                    <a:srgbClr val="000000"/>
                  </a:solidFill>
                </a:rPr>
                <a:t> </a:t>
              </a:r>
              <a:r>
                <a:rPr lang="en-US" b="1" dirty="0" err="1" smtClean="0">
                  <a:solidFill>
                    <a:srgbClr val="000000"/>
                  </a:solidFill>
                </a:rPr>
                <a:t>hiện</a:t>
              </a:r>
              <a:r>
                <a:rPr lang="en-US" b="1" dirty="0" smtClean="0">
                  <a:solidFill>
                    <a:srgbClr val="000000"/>
                  </a:solidFill>
                </a:rPr>
                <a:t> </a:t>
              </a:r>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NC</a:t>
              </a:r>
              <a:endParaRPr lang="en-US" b="1" dirty="0">
                <a:solidFill>
                  <a:srgbClr val="000000"/>
                </a:solidFill>
              </a:endParaRPr>
            </a:p>
          </p:txBody>
        </p:sp>
        <p:sp>
          <p:nvSpPr>
            <p:cNvPr id="88114"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1</a:t>
              </a:r>
            </a:p>
          </p:txBody>
        </p:sp>
      </p:grpSp>
      <p:grpSp>
        <p:nvGrpSpPr>
          <p:cNvPr id="88115" name="Group 51"/>
          <p:cNvGrpSpPr>
            <a:grpSpLocks/>
          </p:cNvGrpSpPr>
          <p:nvPr/>
        </p:nvGrpSpPr>
        <p:grpSpPr bwMode="auto">
          <a:xfrm>
            <a:off x="1371601" y="2151060"/>
            <a:ext cx="5638800"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8"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b="1" dirty="0">
                <a:solidFill>
                  <a:srgbClr val="000000"/>
                </a:solidFill>
              </a:endParaRP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2</a:t>
              </a:r>
            </a:p>
          </p:txBody>
        </p:sp>
      </p:grpSp>
      <p:grpSp>
        <p:nvGrpSpPr>
          <p:cNvPr id="88120" name="Group 56"/>
          <p:cNvGrpSpPr>
            <a:grpSpLocks/>
          </p:cNvGrpSpPr>
          <p:nvPr/>
        </p:nvGrpSpPr>
        <p:grpSpPr bwMode="auto">
          <a:xfrm>
            <a:off x="1371600" y="2989260"/>
            <a:ext cx="5911645" cy="685800"/>
            <a:chOff x="1296" y="1824"/>
            <a:chExt cx="3120"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3" name="Text Box 59"/>
            <p:cNvSpPr txBox="1">
              <a:spLocks noChangeArrowheads="1"/>
            </p:cNvSpPr>
            <p:nvPr/>
          </p:nvSpPr>
          <p:spPr bwMode="gray">
            <a:xfrm>
              <a:off x="1680" y="1934"/>
              <a:ext cx="27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endParaRPr lang="en-US" b="1" dirty="0">
                <a:solidFill>
                  <a:srgbClr val="000000"/>
                </a:solidFill>
              </a:endParaRP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3</a:t>
              </a:r>
            </a:p>
          </p:txBody>
        </p:sp>
      </p:grpSp>
      <p:grpSp>
        <p:nvGrpSpPr>
          <p:cNvPr id="88125" name="Group 61"/>
          <p:cNvGrpSpPr>
            <a:grpSpLocks/>
          </p:cNvGrpSpPr>
          <p:nvPr/>
        </p:nvGrpSpPr>
        <p:grpSpPr bwMode="auto">
          <a:xfrm>
            <a:off x="1326126" y="3903660"/>
            <a:ext cx="5684274" cy="685800"/>
            <a:chOff x="1296" y="1824"/>
            <a:chExt cx="3000" cy="432"/>
          </a:xfrm>
        </p:grpSpPr>
        <p:sp>
          <p:nvSpPr>
            <p:cNvPr id="88126"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7"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8" name="Text Box 64"/>
            <p:cNvSpPr txBox="1">
              <a:spLocks noChangeArrowheads="1"/>
            </p:cNvSpPr>
            <p:nvPr/>
          </p:nvSpPr>
          <p:spPr bwMode="gray">
            <a:xfrm>
              <a:off x="1680" y="1934"/>
              <a:ext cx="26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err="1" smtClean="0">
                  <a:solidFill>
                    <a:srgbClr val="000000"/>
                  </a:solidFill>
                </a:rPr>
                <a:t>Quy</a:t>
              </a:r>
              <a:r>
                <a:rPr lang="en-US" b="1" dirty="0" smtClean="0">
                  <a:solidFill>
                    <a:srgbClr val="000000"/>
                  </a:solidFill>
                </a:rPr>
                <a:t> </a:t>
              </a:r>
              <a:r>
                <a:rPr lang="en-US" b="1" dirty="0" err="1" smtClean="0">
                  <a:solidFill>
                    <a:srgbClr val="000000"/>
                  </a:solidFill>
                </a:rPr>
                <a:t>trình</a:t>
              </a:r>
              <a:r>
                <a:rPr lang="en-US" b="1" dirty="0" smtClean="0">
                  <a:solidFill>
                    <a:srgbClr val="000000"/>
                  </a:solidFill>
                </a:rPr>
                <a:t> </a:t>
              </a:r>
              <a:r>
                <a:rPr lang="en-US" b="1" dirty="0" err="1" smtClean="0">
                  <a:solidFill>
                    <a:srgbClr val="000000"/>
                  </a:solidFill>
                </a:rPr>
                <a:t>xác</a:t>
              </a:r>
              <a:r>
                <a:rPr lang="en-US" b="1" dirty="0" smtClean="0">
                  <a:solidFill>
                    <a:srgbClr val="000000"/>
                  </a:solidFill>
                </a:rPr>
                <a:t> </a:t>
              </a:r>
              <a:r>
                <a:rPr lang="en-US" b="1" dirty="0" err="1" smtClean="0">
                  <a:solidFill>
                    <a:srgbClr val="000000"/>
                  </a:solidFill>
                </a:rPr>
                <a:t>định</a:t>
              </a:r>
              <a:r>
                <a:rPr lang="en-US" b="1" dirty="0" smtClean="0">
                  <a:solidFill>
                    <a:srgbClr val="000000"/>
                  </a:solidFill>
                </a:rPr>
                <a:t> </a:t>
              </a:r>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a:t>
              </a:r>
              <a:r>
                <a:rPr lang="en-US" b="1" dirty="0" err="1" smtClean="0">
                  <a:solidFill>
                    <a:srgbClr val="000000"/>
                  </a:solidFill>
                </a:rPr>
                <a:t>nghiên</a:t>
              </a:r>
              <a:r>
                <a:rPr lang="en-US" b="1" dirty="0" smtClean="0">
                  <a:solidFill>
                    <a:srgbClr val="000000"/>
                  </a:solidFill>
                </a:rPr>
                <a:t> </a:t>
              </a:r>
              <a:r>
                <a:rPr lang="en-US" b="1" dirty="0" err="1" smtClean="0">
                  <a:solidFill>
                    <a:srgbClr val="000000"/>
                  </a:solidFill>
                </a:rPr>
                <a:t>cứu</a:t>
              </a:r>
              <a:endParaRPr lang="en-US" b="1" dirty="0">
                <a:solidFill>
                  <a:srgbClr val="000000"/>
                </a:solidFill>
              </a:endParaRPr>
            </a:p>
          </p:txBody>
        </p:sp>
        <p:sp>
          <p:nvSpPr>
            <p:cNvPr id="88129" name="Text Box 6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dirty="0">
                  <a:solidFill>
                    <a:schemeClr val="bg1"/>
                  </a:solidFill>
                </a:rPr>
                <a:t>4</a:t>
              </a:r>
            </a:p>
          </p:txBody>
        </p:sp>
      </p:grpSp>
      <p:grpSp>
        <p:nvGrpSpPr>
          <p:cNvPr id="26" name="Group 46"/>
          <p:cNvGrpSpPr>
            <a:grpSpLocks/>
          </p:cNvGrpSpPr>
          <p:nvPr/>
        </p:nvGrpSpPr>
        <p:grpSpPr bwMode="auto">
          <a:xfrm>
            <a:off x="1447801" y="4818060"/>
            <a:ext cx="5835855" cy="685800"/>
            <a:chOff x="1296" y="1824"/>
            <a:chExt cx="3080" cy="432"/>
          </a:xfrm>
        </p:grpSpPr>
        <p:sp>
          <p:nvSpPr>
            <p:cNvPr id="27"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49"/>
            <p:cNvSpPr txBox="1">
              <a:spLocks noChangeArrowheads="1"/>
            </p:cNvSpPr>
            <p:nvPr/>
          </p:nvSpPr>
          <p:spPr bwMode="gray">
            <a:xfrm>
              <a:off x="1680" y="1934"/>
              <a:ext cx="26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err="1" smtClean="0">
                  <a:solidFill>
                    <a:srgbClr val="000000"/>
                  </a:solidFill>
                </a:rPr>
                <a:t>Khi</a:t>
              </a:r>
              <a:r>
                <a:rPr lang="en-US" b="1" dirty="0" smtClean="0">
                  <a:solidFill>
                    <a:srgbClr val="000000"/>
                  </a:solidFill>
                </a:rPr>
                <a:t> </a:t>
              </a:r>
              <a:r>
                <a:rPr lang="en-US" b="1" dirty="0" err="1" smtClean="0">
                  <a:solidFill>
                    <a:srgbClr val="000000"/>
                  </a:solidFill>
                </a:rPr>
                <a:t>nào</a:t>
              </a:r>
              <a:r>
                <a:rPr lang="en-US" b="1" dirty="0" smtClean="0">
                  <a:solidFill>
                    <a:srgbClr val="000000"/>
                  </a:solidFill>
                </a:rPr>
                <a:t> </a:t>
              </a:r>
              <a:r>
                <a:rPr lang="en-US" b="1" dirty="0" err="1" smtClean="0">
                  <a:solidFill>
                    <a:srgbClr val="000000"/>
                  </a:solidFill>
                </a:rPr>
                <a:t>một</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a:t>
              </a:r>
              <a:r>
                <a:rPr lang="en-US" b="1" dirty="0" err="1" smtClean="0">
                  <a:solidFill>
                    <a:srgbClr val="000000"/>
                  </a:solidFill>
                </a:rPr>
                <a:t>tài</a:t>
              </a:r>
              <a:r>
                <a:rPr lang="en-US" b="1" dirty="0" smtClean="0">
                  <a:solidFill>
                    <a:srgbClr val="000000"/>
                  </a:solidFill>
                </a:rPr>
                <a:t> </a:t>
              </a:r>
              <a:r>
                <a:rPr lang="en-US" b="1" dirty="0" err="1" smtClean="0">
                  <a:solidFill>
                    <a:srgbClr val="000000"/>
                  </a:solidFill>
                </a:rPr>
                <a:t>có</a:t>
              </a:r>
              <a:r>
                <a:rPr lang="en-US" b="1" dirty="0" smtClean="0">
                  <a:solidFill>
                    <a:srgbClr val="000000"/>
                  </a:solidFill>
                </a:rPr>
                <a:t> </a:t>
              </a:r>
              <a:r>
                <a:rPr lang="en-US" b="1" dirty="0" err="1" smtClean="0">
                  <a:solidFill>
                    <a:srgbClr val="000000"/>
                  </a:solidFill>
                </a:rPr>
                <a:t>thể</a:t>
              </a:r>
              <a:r>
                <a:rPr lang="en-US" b="1" dirty="0" smtClean="0">
                  <a:solidFill>
                    <a:srgbClr val="000000"/>
                  </a:solidFill>
                </a:rPr>
                <a:t> </a:t>
              </a:r>
              <a:r>
                <a:rPr lang="en-US" b="1" dirty="0" err="1" smtClean="0">
                  <a:solidFill>
                    <a:srgbClr val="000000"/>
                  </a:solidFill>
                </a:rPr>
                <a:t>nghiên</a:t>
              </a:r>
              <a:r>
                <a:rPr lang="en-US" b="1" dirty="0" smtClean="0">
                  <a:solidFill>
                    <a:srgbClr val="000000"/>
                  </a:solidFill>
                </a:rPr>
                <a:t> </a:t>
              </a:r>
              <a:r>
                <a:rPr lang="en-US" b="1" dirty="0" err="1" smtClean="0">
                  <a:solidFill>
                    <a:srgbClr val="000000"/>
                  </a:solidFill>
                </a:rPr>
                <a:t>cứu</a:t>
              </a:r>
              <a:r>
                <a:rPr lang="en-US" b="1" dirty="0" smtClean="0">
                  <a:solidFill>
                    <a:srgbClr val="000000"/>
                  </a:solidFill>
                </a:rPr>
                <a:t> </a:t>
              </a:r>
              <a:r>
                <a:rPr lang="en-US" b="1" dirty="0" err="1" smtClean="0">
                  <a:solidFill>
                    <a:srgbClr val="000000"/>
                  </a:solidFill>
                </a:rPr>
                <a:t>được</a:t>
              </a:r>
              <a:endParaRPr lang="en-US" b="1" dirty="0">
                <a:solidFill>
                  <a:srgbClr val="000000"/>
                </a:solidFill>
              </a:endParaRPr>
            </a:p>
          </p:txBody>
        </p:sp>
        <p:sp>
          <p:nvSpPr>
            <p:cNvPr id="30" name="Text Box 50"/>
            <p:cNvSpPr txBox="1">
              <a:spLocks noChangeArrowheads="1"/>
            </p:cNvSpPr>
            <p:nvPr/>
          </p:nvSpPr>
          <p:spPr bwMode="gray">
            <a:xfrm>
              <a:off x="1392" y="1886"/>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dirty="0" smtClean="0">
                  <a:solidFill>
                    <a:schemeClr val="bg1"/>
                  </a:solidFill>
                </a:rPr>
                <a:t>5</a:t>
              </a:r>
              <a:endParaRPr lang="en-US" sz="2400" dirty="0">
                <a:solidFill>
                  <a:schemeClr val="bg1"/>
                </a:solidFill>
              </a:endParaRPr>
            </a:p>
          </p:txBody>
        </p:sp>
      </p:grpSp>
      <p:sp>
        <p:nvSpPr>
          <p:cNvPr id="2" name="Rectangle 1"/>
          <p:cNvSpPr/>
          <p:nvPr/>
        </p:nvSpPr>
        <p:spPr>
          <a:xfrm>
            <a:off x="3440921" y="3244334"/>
            <a:ext cx="2262158" cy="369332"/>
          </a:xfrm>
          <a:prstGeom prst="rect">
            <a:avLst/>
          </a:prstGeom>
        </p:spPr>
        <p:txBody>
          <a:bodyPr wrap="none">
            <a:spAutoFit/>
          </a:bodyPr>
          <a:lstStyle/>
          <a:p>
            <a:pPr algn="ctr" eaLnBrk="0" hangingPunct="0"/>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a:t>
            </a:r>
            <a:r>
              <a:rPr lang="en-US" b="1" dirty="0" err="1" smtClean="0">
                <a:solidFill>
                  <a:srgbClr val="000000"/>
                </a:solidFill>
              </a:rPr>
              <a:t>nghiên</a:t>
            </a:r>
            <a:r>
              <a:rPr lang="en-US" b="1" dirty="0" smtClean="0">
                <a:solidFill>
                  <a:srgbClr val="000000"/>
                </a:solidFill>
              </a:rPr>
              <a:t> </a:t>
            </a:r>
            <a:r>
              <a:rPr lang="en-US" b="1" dirty="0" err="1" smtClean="0">
                <a:solidFill>
                  <a:srgbClr val="000000"/>
                </a:solidFill>
              </a:rPr>
              <a:t>cứu</a:t>
            </a:r>
            <a:endParaRPr lang="en-US" b="1" dirty="0">
              <a:solidFill>
                <a:srgbClr val="000000"/>
              </a:solidFill>
            </a:endParaRPr>
          </a:p>
        </p:txBody>
      </p:sp>
      <p:sp>
        <p:nvSpPr>
          <p:cNvPr id="3" name="Rectangle 2"/>
          <p:cNvSpPr/>
          <p:nvPr/>
        </p:nvSpPr>
        <p:spPr>
          <a:xfrm>
            <a:off x="3417347" y="2362200"/>
            <a:ext cx="1992853" cy="369332"/>
          </a:xfrm>
          <a:prstGeom prst="rect">
            <a:avLst/>
          </a:prstGeom>
        </p:spPr>
        <p:txBody>
          <a:bodyPr wrap="none">
            <a:spAutoFit/>
          </a:bodyPr>
          <a:lstStyle/>
          <a:p>
            <a:pPr algn="ctr" eaLnBrk="0" hangingPunct="0"/>
            <a:r>
              <a:rPr lang="en-US" b="1" dirty="0" err="1" smtClean="0">
                <a:solidFill>
                  <a:srgbClr val="000000"/>
                </a:solidFill>
              </a:rPr>
              <a:t>Vấn</a:t>
            </a:r>
            <a:r>
              <a:rPr lang="en-US" b="1" dirty="0" smtClean="0">
                <a:solidFill>
                  <a:srgbClr val="000000"/>
                </a:solidFill>
              </a:rPr>
              <a:t> </a:t>
            </a:r>
            <a:r>
              <a:rPr lang="en-US" b="1" dirty="0" err="1" smtClean="0">
                <a:solidFill>
                  <a:srgbClr val="000000"/>
                </a:solidFill>
              </a:rPr>
              <a:t>đề</a:t>
            </a:r>
            <a:r>
              <a:rPr lang="en-US" b="1" dirty="0" smtClean="0">
                <a:solidFill>
                  <a:srgbClr val="000000"/>
                </a:solidFill>
              </a:rPr>
              <a:t> </a:t>
            </a:r>
            <a:r>
              <a:rPr lang="en-US" b="1" dirty="0" err="1" smtClean="0">
                <a:solidFill>
                  <a:srgbClr val="000000"/>
                </a:solidFill>
              </a:rPr>
              <a:t>thực</a:t>
            </a:r>
            <a:r>
              <a:rPr lang="en-US" b="1" dirty="0" smtClean="0">
                <a:solidFill>
                  <a:srgbClr val="000000"/>
                </a:solidFill>
              </a:rPr>
              <a:t> </a:t>
            </a:r>
            <a:r>
              <a:rPr lang="en-US" b="1" dirty="0" err="1" smtClean="0">
                <a:solidFill>
                  <a:srgbClr val="000000"/>
                </a:solidFill>
              </a:rPr>
              <a:t>tiễn</a:t>
            </a:r>
            <a:endParaRPr lang="en-US" b="1" dirty="0">
              <a:solidFill>
                <a:srgbClr val="000000"/>
              </a:solidFill>
            </a:endParaRPr>
          </a:p>
        </p:txBody>
      </p:sp>
    </p:spTree>
    <p:extLst>
      <p:ext uri="{BB962C8B-B14F-4D97-AF65-F5344CB8AC3E}">
        <p14:creationId xmlns:p14="http://schemas.microsoft.com/office/powerpoint/2010/main" val="195222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2800" dirty="0" err="1" smtClean="0"/>
              <a:t>Câu</a:t>
            </a:r>
            <a:r>
              <a:rPr lang="en-US" sz="2800" dirty="0" smtClean="0"/>
              <a:t> </a:t>
            </a:r>
            <a:r>
              <a:rPr lang="en-US" sz="2800" dirty="0" err="1" smtClean="0"/>
              <a:t>chuyện</a:t>
            </a:r>
            <a:r>
              <a:rPr lang="en-US" sz="2800" dirty="0" smtClean="0"/>
              <a:t> 1: </a:t>
            </a:r>
            <a:r>
              <a:rPr lang="en-US" sz="2800" dirty="0" err="1" smtClean="0"/>
              <a:t>quả</a:t>
            </a:r>
            <a:r>
              <a:rPr lang="en-US" sz="2800" dirty="0" smtClean="0"/>
              <a:t> </a:t>
            </a:r>
            <a:r>
              <a:rPr lang="en-US" sz="2800" dirty="0" err="1" smtClean="0"/>
              <a:t>táo</a:t>
            </a:r>
            <a:r>
              <a:rPr lang="en-US" sz="2800" dirty="0" smtClean="0"/>
              <a:t> Newton</a:t>
            </a:r>
            <a:endParaRPr lang="en-US" sz="2800" dirty="0"/>
          </a:p>
        </p:txBody>
      </p:sp>
      <p:sp>
        <p:nvSpPr>
          <p:cNvPr id="68611" name="Rectangle 3"/>
          <p:cNvSpPr>
            <a:spLocks noGrp="1" noChangeArrowheads="1"/>
          </p:cNvSpPr>
          <p:nvPr>
            <p:ph type="body" idx="1"/>
          </p:nvPr>
        </p:nvSpPr>
        <p:spPr>
          <a:xfrm>
            <a:off x="-76199" y="1219200"/>
            <a:ext cx="8077199" cy="4852987"/>
          </a:xfrm>
        </p:spPr>
        <p:txBody>
          <a:bodyPr/>
          <a:lstStyle/>
          <a:p>
            <a:pPr>
              <a:lnSpc>
                <a:spcPct val="80000"/>
              </a:lnSpc>
            </a:pPr>
            <a:r>
              <a:rPr lang="vi-VN" b="0" dirty="0">
                <a:latin typeface="Arial" charset="0"/>
              </a:rPr>
              <a:t>Mọi vật trên trái đất đều chịu sức hút của trái đất, mặt trăng cũng chịu sức hút của trái đất, đồng thời trái đất cũng chịu sức hút của mặt trăng; Trái đất chịu sức hút của mặt trời, mặt trời đồng thời cũng chịu sức hút của trái đất. Nói một cách khác là vạn vật trong vũ trụ đều có lực hấp dẫn lẫn nhau, vì có loại lực hấp dẫn này mà mặt trăng mới quay quanh trái đất, trái đất mới quay quanh mặt </a:t>
            </a:r>
            <a:r>
              <a:rPr lang="vi-VN" b="0" dirty="0" smtClean="0">
                <a:latin typeface="Arial" charset="0"/>
              </a:rPr>
              <a:t>trời</a:t>
            </a:r>
            <a:endParaRPr lang="en-US" b="0" dirty="0" smtClean="0">
              <a:latin typeface="Arial" charset="0"/>
            </a:endParaRPr>
          </a:p>
          <a:p>
            <a:pPr>
              <a:lnSpc>
                <a:spcPct val="80000"/>
              </a:lnSpc>
            </a:pPr>
            <a:endParaRPr lang="en-US" b="0" dirty="0">
              <a:latin typeface="Arial" charset="0"/>
            </a:endParaRPr>
          </a:p>
          <a:p>
            <a:pPr lvl="1">
              <a:lnSpc>
                <a:spcPct val="80000"/>
              </a:lnSpc>
            </a:pPr>
            <a:r>
              <a:rPr lang="en-US" sz="2400" dirty="0" err="1" smtClean="0"/>
              <a:t>Hiện</a:t>
            </a:r>
            <a:r>
              <a:rPr lang="en-US" sz="2400" dirty="0" smtClean="0"/>
              <a:t> </a:t>
            </a:r>
            <a:r>
              <a:rPr lang="en-US" sz="2400" dirty="0" err="1" smtClean="0"/>
              <a:t>tượng</a:t>
            </a:r>
            <a:r>
              <a:rPr lang="en-US" sz="2400" dirty="0" smtClean="0"/>
              <a:t> </a:t>
            </a:r>
            <a:r>
              <a:rPr lang="en-US" sz="2400" dirty="0" err="1" smtClean="0"/>
              <a:t>tự</a:t>
            </a:r>
            <a:r>
              <a:rPr lang="en-US" sz="2400" dirty="0" smtClean="0"/>
              <a:t> </a:t>
            </a:r>
            <a:r>
              <a:rPr lang="en-US" sz="2400" dirty="0" err="1" smtClean="0"/>
              <a:t>nhiên</a:t>
            </a:r>
            <a:r>
              <a:rPr lang="en-US" sz="2400" dirty="0" smtClean="0"/>
              <a:t> </a:t>
            </a:r>
            <a:r>
              <a:rPr lang="en-US" sz="2400" dirty="0" err="1" smtClean="0"/>
              <a:t>quan</a:t>
            </a:r>
            <a:r>
              <a:rPr lang="en-US" sz="2400" dirty="0" smtClean="0"/>
              <a:t> </a:t>
            </a:r>
            <a:r>
              <a:rPr lang="en-US" sz="2400" dirty="0" err="1" smtClean="0"/>
              <a:t>sát</a:t>
            </a:r>
            <a:r>
              <a:rPr lang="en-US" sz="2400" dirty="0" smtClean="0"/>
              <a:t> </a:t>
            </a:r>
            <a:r>
              <a:rPr lang="en-US" sz="2400" dirty="0" err="1" smtClean="0"/>
              <a:t>thấy</a:t>
            </a:r>
            <a:r>
              <a:rPr lang="en-US" sz="2400" dirty="0" smtClean="0"/>
              <a:t> </a:t>
            </a:r>
            <a:r>
              <a:rPr lang="en-US" sz="2400" dirty="0" err="1" smtClean="0"/>
              <a:t>là</a:t>
            </a:r>
            <a:r>
              <a:rPr lang="en-US" sz="2400" dirty="0" smtClean="0"/>
              <a:t> </a:t>
            </a:r>
            <a:r>
              <a:rPr lang="en-US" sz="2400" dirty="0" err="1" smtClean="0"/>
              <a:t>gì</a:t>
            </a:r>
            <a:r>
              <a:rPr lang="en-US" sz="2400" dirty="0" smtClean="0"/>
              <a:t>?</a:t>
            </a:r>
          </a:p>
          <a:p>
            <a:pPr lvl="1">
              <a:lnSpc>
                <a:spcPct val="80000"/>
              </a:lnSpc>
            </a:pPr>
            <a:r>
              <a:rPr lang="en-US" sz="2400" dirty="0" err="1"/>
              <a:t>Có</a:t>
            </a:r>
            <a:r>
              <a:rPr lang="en-US" sz="2400" dirty="0"/>
              <a:t> </a:t>
            </a:r>
            <a:r>
              <a:rPr lang="en-US" sz="2400" dirty="0" err="1" smtClean="0"/>
              <a:t>câu</a:t>
            </a:r>
            <a:r>
              <a:rPr lang="en-US" sz="2400" dirty="0" smtClean="0"/>
              <a:t> </a:t>
            </a:r>
            <a:r>
              <a:rPr lang="en-US" sz="2400" dirty="0" err="1" smtClean="0"/>
              <a:t>hỏi</a:t>
            </a:r>
            <a:r>
              <a:rPr lang="en-US" sz="2400" dirty="0" smtClean="0"/>
              <a:t> </a:t>
            </a:r>
            <a:r>
              <a:rPr lang="en-US" sz="2400" dirty="0" err="1" smtClean="0"/>
              <a:t>cần</a:t>
            </a:r>
            <a:r>
              <a:rPr lang="en-US" sz="2400" dirty="0" smtClean="0"/>
              <a:t> </a:t>
            </a:r>
            <a:r>
              <a:rPr lang="en-US" sz="2400" dirty="0" err="1" smtClean="0"/>
              <a:t>giải</a:t>
            </a:r>
            <a:r>
              <a:rPr lang="en-US" sz="2400" dirty="0" smtClean="0"/>
              <a:t> </a:t>
            </a:r>
            <a:r>
              <a:rPr lang="en-US" sz="2400" dirty="0" err="1" smtClean="0"/>
              <a:t>đáp</a:t>
            </a:r>
            <a:r>
              <a:rPr lang="en-US" sz="2400" dirty="0" smtClean="0"/>
              <a:t> </a:t>
            </a:r>
            <a:r>
              <a:rPr lang="en-US" sz="2400" dirty="0" err="1" smtClean="0"/>
              <a:t>trong</a:t>
            </a:r>
            <a:r>
              <a:rPr lang="en-US" sz="2400" dirty="0" smtClean="0"/>
              <a:t> </a:t>
            </a:r>
            <a:r>
              <a:rPr lang="en-US" sz="2400" dirty="0" err="1" smtClean="0"/>
              <a:t>hiện</a:t>
            </a:r>
            <a:r>
              <a:rPr lang="en-US" sz="2400" dirty="0" smtClean="0"/>
              <a:t> </a:t>
            </a:r>
            <a:r>
              <a:rPr lang="en-US" sz="2400" dirty="0" err="1" smtClean="0"/>
              <a:t>tượng</a:t>
            </a:r>
            <a:r>
              <a:rPr lang="en-US" sz="2400" dirty="0" smtClean="0"/>
              <a:t> </a:t>
            </a:r>
            <a:r>
              <a:rPr lang="en-US" sz="2400" dirty="0" err="1" smtClean="0"/>
              <a:t>đó</a:t>
            </a:r>
            <a:endParaRPr lang="en-US" sz="2400" dirty="0" smtClean="0"/>
          </a:p>
          <a:p>
            <a:pPr lvl="1">
              <a:lnSpc>
                <a:spcPct val="80000"/>
              </a:lnSpc>
            </a:pPr>
            <a:r>
              <a:rPr lang="en-US" sz="2400" dirty="0" err="1" smtClean="0"/>
              <a:t>Suy</a:t>
            </a:r>
            <a:r>
              <a:rPr lang="en-US" sz="2400" dirty="0" smtClean="0"/>
              <a:t> </a:t>
            </a:r>
            <a:r>
              <a:rPr lang="en-US" sz="2400" dirty="0" err="1" smtClean="0"/>
              <a:t>luận</a:t>
            </a:r>
            <a:r>
              <a:rPr lang="en-US" sz="2400" dirty="0" smtClean="0"/>
              <a:t> </a:t>
            </a:r>
            <a:r>
              <a:rPr lang="en-US" sz="2400" dirty="0" err="1" smtClean="0"/>
              <a:t>của</a:t>
            </a:r>
            <a:r>
              <a:rPr lang="en-US" sz="2400" dirty="0" smtClean="0"/>
              <a:t> Newton </a:t>
            </a:r>
            <a:r>
              <a:rPr lang="en-US" sz="2400" dirty="0" err="1" smtClean="0"/>
              <a:t>là</a:t>
            </a:r>
            <a:r>
              <a:rPr lang="en-US" sz="2400" dirty="0" smtClean="0"/>
              <a:t> </a:t>
            </a:r>
            <a:r>
              <a:rPr lang="en-US" sz="2400" dirty="0" err="1" smtClean="0"/>
              <a:t>gì</a:t>
            </a:r>
            <a:r>
              <a:rPr lang="en-US" sz="2400" dirty="0" smtClean="0"/>
              <a:t>?</a:t>
            </a:r>
            <a:r>
              <a:rPr lang="en-US" dirty="0"/>
              <a:t/>
            </a:r>
            <a:br>
              <a:rPr lang="en-US" dirty="0"/>
            </a:br>
            <a:endParaRPr lang="en-US" dirty="0"/>
          </a:p>
          <a:p>
            <a:pPr lvl="1">
              <a:lnSpc>
                <a:spcPct val="80000"/>
              </a:lnSpc>
            </a:pPr>
            <a:endParaRPr lang="en-US" dirty="0"/>
          </a:p>
        </p:txBody>
      </p:sp>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4876800"/>
            <a:ext cx="24669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784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err="1" smtClean="0"/>
              <a:t>Câu</a:t>
            </a:r>
            <a:r>
              <a:rPr lang="en-US" dirty="0" smtClean="0"/>
              <a:t> </a:t>
            </a:r>
            <a:r>
              <a:rPr lang="en-US" dirty="0" err="1" smtClean="0"/>
              <a:t>chuyện</a:t>
            </a:r>
            <a:r>
              <a:rPr lang="en-US" dirty="0" smtClean="0"/>
              <a:t> 1: </a:t>
            </a:r>
            <a:r>
              <a:rPr lang="en-US" dirty="0" err="1" smtClean="0"/>
              <a:t>quả</a:t>
            </a:r>
            <a:r>
              <a:rPr lang="en-US" dirty="0" smtClean="0"/>
              <a:t> </a:t>
            </a:r>
            <a:r>
              <a:rPr lang="en-US" dirty="0" err="1" smtClean="0"/>
              <a:t>táo</a:t>
            </a:r>
            <a:r>
              <a:rPr lang="en-US" dirty="0" smtClean="0"/>
              <a:t> Newton</a:t>
            </a:r>
            <a:endParaRPr lang="en-US" dirty="0"/>
          </a:p>
        </p:txBody>
      </p:sp>
      <p:sp>
        <p:nvSpPr>
          <p:cNvPr id="68611" name="Rectangle 3"/>
          <p:cNvSpPr>
            <a:spLocks noGrp="1" noChangeArrowheads="1"/>
          </p:cNvSpPr>
          <p:nvPr>
            <p:ph type="body" idx="1"/>
          </p:nvPr>
        </p:nvSpPr>
        <p:spPr>
          <a:xfrm>
            <a:off x="228600" y="1143000"/>
            <a:ext cx="8000999" cy="4852987"/>
          </a:xfrm>
        </p:spPr>
        <p:txBody>
          <a:bodyPr/>
          <a:lstStyle/>
          <a:p>
            <a:r>
              <a:rPr lang="vi-VN" sz="2400" dirty="0" smtClean="0">
                <a:effectLst/>
              </a:rPr>
              <a:t>Quả táo chín rồi, tại sao lại rơi xuống đất? </a:t>
            </a:r>
            <a:endParaRPr lang="en-US" sz="2400" dirty="0" smtClean="0">
              <a:effectLst/>
            </a:endParaRPr>
          </a:p>
          <a:p>
            <a:pPr marL="0" indent="0">
              <a:buNone/>
            </a:pPr>
            <a:endParaRPr lang="en-US" sz="2400" dirty="0" smtClean="0">
              <a:effectLst/>
            </a:endParaRPr>
          </a:p>
          <a:p>
            <a:pPr>
              <a:buFont typeface="Wingdings" pitchFamily="2" charset="2"/>
              <a:buChar char="§"/>
            </a:pPr>
            <a:r>
              <a:rPr lang="en-US" sz="2400" b="0" dirty="0" err="1" smtClean="0">
                <a:effectLst/>
              </a:rPr>
              <a:t>Gió</a:t>
            </a:r>
            <a:r>
              <a:rPr lang="en-US" sz="2400" b="0" dirty="0" smtClean="0">
                <a:effectLst/>
              </a:rPr>
              <a:t> </a:t>
            </a:r>
            <a:r>
              <a:rPr lang="en-US" sz="2400" b="0" dirty="0" err="1" smtClean="0">
                <a:effectLst/>
              </a:rPr>
              <a:t>thổi</a:t>
            </a:r>
            <a:r>
              <a:rPr lang="vi-VN" sz="2400" b="0" dirty="0" smtClean="0">
                <a:effectLst/>
              </a:rPr>
              <a:t>? Không phải</a:t>
            </a:r>
            <a:endParaRPr lang="en-US" sz="2400" b="0" dirty="0" smtClean="0">
              <a:effectLst/>
            </a:endParaRPr>
          </a:p>
          <a:p>
            <a:pPr>
              <a:buFont typeface="Wingdings" pitchFamily="2" charset="2"/>
              <a:buChar char="§"/>
            </a:pPr>
            <a:r>
              <a:rPr lang="en-US" sz="2400" b="0" dirty="0" smtClean="0">
                <a:effectLst/>
              </a:rPr>
              <a:t>T</a:t>
            </a:r>
            <a:r>
              <a:rPr lang="vi-VN" sz="2400" b="0" dirty="0" smtClean="0">
                <a:effectLst/>
              </a:rPr>
              <a:t>ại sao lại phải rơi xuống mà không bay lên trời? Tại sao nó không đi ngang, hoặc đi lên ? </a:t>
            </a:r>
            <a:endParaRPr lang="en-US" sz="2400" b="0" dirty="0" smtClean="0">
              <a:effectLst/>
            </a:endParaRPr>
          </a:p>
          <a:p>
            <a:pPr>
              <a:buFont typeface="Wingdings" pitchFamily="2" charset="2"/>
              <a:buChar char="§"/>
            </a:pPr>
            <a:r>
              <a:rPr lang="vi-VN" sz="2400" b="0" dirty="0" smtClean="0">
                <a:effectLst/>
              </a:rPr>
              <a:t>Như vậy trái đất có cái gì hút nó sao? </a:t>
            </a:r>
            <a:endParaRPr lang="en-US" sz="2400" b="0" dirty="0" smtClean="0">
              <a:effectLst/>
            </a:endParaRPr>
          </a:p>
          <a:p>
            <a:pPr>
              <a:buFont typeface="Wingdings" pitchFamily="2" charset="2"/>
              <a:buChar char="§"/>
            </a:pPr>
            <a:r>
              <a:rPr lang="vi-VN" sz="2400" b="0" dirty="0" smtClean="0">
                <a:effectLst/>
              </a:rPr>
              <a:t>Mọi vật trên trái đất đều có sức nặng, hòn đ</a:t>
            </a:r>
            <a:r>
              <a:rPr lang="en-US" sz="2400" b="0" dirty="0"/>
              <a:t>á</a:t>
            </a:r>
            <a:r>
              <a:rPr lang="vi-VN" sz="2400" b="0" dirty="0" smtClean="0">
                <a:effectLst/>
              </a:rPr>
              <a:t> ném đi rốt cuộc lại rơi xuống đất, trọng lượng của mọi vật có phải là kết quả của lực hút trái đất không?</a:t>
            </a:r>
          </a:p>
        </p:txBody>
      </p:sp>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887" y="4999769"/>
            <a:ext cx="24669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267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www.themegallery.com</a:t>
            </a:r>
          </a:p>
        </p:txBody>
      </p:sp>
      <p:sp>
        <p:nvSpPr>
          <p:cNvPr id="68610" name="Rectangle 2"/>
          <p:cNvSpPr>
            <a:spLocks noGrp="1" noChangeArrowheads="1"/>
          </p:cNvSpPr>
          <p:nvPr>
            <p:ph type="title"/>
          </p:nvPr>
        </p:nvSpPr>
        <p:spPr/>
        <p:txBody>
          <a:bodyPr/>
          <a:lstStyle/>
          <a:p>
            <a:r>
              <a:rPr lang="en-US" dirty="0" err="1" smtClean="0"/>
              <a:t>Câu</a:t>
            </a:r>
            <a:r>
              <a:rPr lang="en-US" dirty="0" smtClean="0"/>
              <a:t> </a:t>
            </a:r>
            <a:r>
              <a:rPr lang="en-US" dirty="0" err="1" smtClean="0"/>
              <a:t>chuyện</a:t>
            </a:r>
            <a:r>
              <a:rPr lang="en-US" dirty="0" smtClean="0"/>
              <a:t> 1: </a:t>
            </a:r>
            <a:r>
              <a:rPr lang="en-US" dirty="0" err="1" smtClean="0"/>
              <a:t>quả</a:t>
            </a:r>
            <a:r>
              <a:rPr lang="en-US" dirty="0" smtClean="0"/>
              <a:t> </a:t>
            </a:r>
            <a:r>
              <a:rPr lang="en-US" dirty="0" err="1" smtClean="0"/>
              <a:t>táo</a:t>
            </a:r>
            <a:r>
              <a:rPr lang="en-US" dirty="0" smtClean="0"/>
              <a:t> Newton</a:t>
            </a:r>
            <a:endParaRPr lang="en-US" dirty="0"/>
          </a:p>
        </p:txBody>
      </p:sp>
      <p:graphicFrame>
        <p:nvGraphicFramePr>
          <p:cNvPr id="2" name="Diagram 1"/>
          <p:cNvGraphicFramePr/>
          <p:nvPr>
            <p:extLst>
              <p:ext uri="{D42A27DB-BD31-4B8C-83A1-F6EECF244321}">
                <p14:modId xmlns:p14="http://schemas.microsoft.com/office/powerpoint/2010/main" val="2232985573"/>
              </p:ext>
            </p:extLst>
          </p:nvPr>
        </p:nvGraphicFramePr>
        <p:xfrm>
          <a:off x="228600" y="1295400"/>
          <a:ext cx="7467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4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1066800"/>
            <a:ext cx="2466975"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619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3810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000" dirty="0" smtClean="0">
                <a:solidFill>
                  <a:srgbClr val="000066"/>
                </a:solidFill>
              </a:rPr>
              <a:t>NỘI DUNG CHƯƠNG 2</a:t>
            </a:r>
            <a:endParaRPr lang="en-US" sz="4000" dirty="0">
              <a:solidFill>
                <a:srgbClr val="000066"/>
              </a:solidFill>
            </a:endParaRPr>
          </a:p>
        </p:txBody>
      </p:sp>
      <p:sp>
        <p:nvSpPr>
          <p:cNvPr id="4104" name="Rectangle 3"/>
          <p:cNvSpPr>
            <a:spLocks noChangeArrowheads="1"/>
          </p:cNvSpPr>
          <p:nvPr/>
        </p:nvSpPr>
        <p:spPr bwMode="auto">
          <a:xfrm>
            <a:off x="304800" y="1447800"/>
            <a:ext cx="8305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30000"/>
              </a:lnSpc>
              <a:spcBef>
                <a:spcPct val="20000"/>
              </a:spcBef>
              <a:buClr>
                <a:schemeClr val="tx2"/>
              </a:buClr>
              <a:buSzPct val="90000"/>
              <a:buFont typeface="Wingdings 3" pitchFamily="18" charset="2"/>
              <a:buNone/>
            </a:pPr>
            <a:endParaRPr lang="en-US" sz="2800" dirty="0"/>
          </a:p>
          <a:p>
            <a:pPr marL="742950" lvl="1" indent="-285750">
              <a:lnSpc>
                <a:spcPct val="200000"/>
              </a:lnSpc>
              <a:spcBef>
                <a:spcPct val="20000"/>
              </a:spcBef>
              <a:buClr>
                <a:schemeClr val="tx2"/>
              </a:buClr>
              <a:buSzPct val="90000"/>
              <a:buFont typeface="Wingdings 3" pitchFamily="18" charset="2"/>
              <a:buChar char="u"/>
            </a:pPr>
            <a:r>
              <a:rPr lang="en-US" sz="2400" dirty="0"/>
              <a:t> </a:t>
            </a:r>
            <a:r>
              <a:rPr lang="en-US" sz="2400" dirty="0" err="1"/>
              <a:t>Khái</a:t>
            </a:r>
            <a:r>
              <a:rPr lang="en-US" sz="2400" dirty="0"/>
              <a:t> </a:t>
            </a:r>
            <a:r>
              <a:rPr lang="en-US" sz="2400" dirty="0" err="1"/>
              <a:t>niệm</a:t>
            </a:r>
            <a:r>
              <a:rPr lang="en-US" sz="2400" dirty="0"/>
              <a:t> </a:t>
            </a:r>
            <a:r>
              <a:rPr lang="en-US" sz="2400" dirty="0" err="1"/>
              <a:t>chung</a:t>
            </a:r>
            <a:endParaRPr lang="en-US" sz="2400" dirty="0"/>
          </a:p>
          <a:p>
            <a:pPr marL="742950" lvl="1" indent="-285750">
              <a:lnSpc>
                <a:spcPct val="200000"/>
              </a:lnSpc>
              <a:spcBef>
                <a:spcPct val="20000"/>
              </a:spcBef>
              <a:buClr>
                <a:schemeClr val="tx2"/>
              </a:buClr>
              <a:buSzPct val="90000"/>
              <a:buFont typeface="Wingdings 3" pitchFamily="18" charset="2"/>
              <a:buChar char="u"/>
            </a:pPr>
            <a:r>
              <a:rPr lang="en-US" sz="2400" dirty="0"/>
              <a:t> </a:t>
            </a:r>
            <a:r>
              <a:rPr lang="en-US" sz="2400" dirty="0" err="1"/>
              <a:t>Lựa</a:t>
            </a:r>
            <a:r>
              <a:rPr lang="en-US" sz="2400" dirty="0"/>
              <a:t> </a:t>
            </a:r>
            <a:r>
              <a:rPr lang="en-US" sz="2400" dirty="0" err="1"/>
              <a:t>chọn</a:t>
            </a:r>
            <a:r>
              <a:rPr lang="en-US" sz="2400" dirty="0"/>
              <a:t> </a:t>
            </a:r>
            <a:r>
              <a:rPr lang="en-US" sz="2400" dirty="0" err="1"/>
              <a:t>chủ</a:t>
            </a:r>
            <a:r>
              <a:rPr lang="en-US" sz="2400" dirty="0"/>
              <a:t> </a:t>
            </a:r>
            <a:r>
              <a:rPr lang="en-US" sz="2400" dirty="0" err="1"/>
              <a:t>đề</a:t>
            </a:r>
            <a:r>
              <a:rPr lang="en-US" sz="2400" dirty="0"/>
              <a:t> </a:t>
            </a:r>
            <a:r>
              <a:rPr lang="en-US" sz="2400" dirty="0" err="1"/>
              <a:t>và</a:t>
            </a:r>
            <a:r>
              <a:rPr lang="en-US" sz="2400" dirty="0"/>
              <a:t> </a:t>
            </a:r>
            <a:r>
              <a:rPr lang="en-US" sz="2400" dirty="0" err="1"/>
              <a:t>đặt</a:t>
            </a:r>
            <a:r>
              <a:rPr lang="en-US" sz="2400" dirty="0"/>
              <a:t> </a:t>
            </a:r>
            <a:r>
              <a:rPr lang="en-US" sz="2400" dirty="0" err="1"/>
              <a:t>tên</a:t>
            </a:r>
            <a:r>
              <a:rPr lang="en-US" sz="2400" dirty="0"/>
              <a:t> </a:t>
            </a:r>
            <a:r>
              <a:rPr lang="en-US" sz="2400" dirty="0" err="1"/>
              <a:t>đề</a:t>
            </a:r>
            <a:r>
              <a:rPr lang="en-US" sz="2400" dirty="0"/>
              <a:t> </a:t>
            </a:r>
            <a:r>
              <a:rPr lang="en-US" sz="2400" dirty="0" err="1"/>
              <a:t>tài</a:t>
            </a:r>
            <a:endParaRPr lang="en-US" sz="2400" dirty="0"/>
          </a:p>
          <a:p>
            <a:pPr marL="742950" lvl="1" indent="-285750">
              <a:lnSpc>
                <a:spcPct val="200000"/>
              </a:lnSpc>
              <a:spcBef>
                <a:spcPct val="20000"/>
              </a:spcBef>
              <a:buClr>
                <a:schemeClr val="tx2"/>
              </a:buClr>
              <a:buSzPct val="90000"/>
              <a:buFont typeface="Wingdings 3" pitchFamily="18" charset="2"/>
              <a:buChar char="u"/>
            </a:pPr>
            <a:r>
              <a:rPr lang="en-US" sz="2400" dirty="0"/>
              <a:t> </a:t>
            </a:r>
            <a:r>
              <a:rPr lang="en-US" sz="2400" dirty="0" err="1"/>
              <a:t>Xây</a:t>
            </a:r>
            <a:r>
              <a:rPr lang="en-US" sz="2400" dirty="0"/>
              <a:t> </a:t>
            </a:r>
            <a:r>
              <a:rPr lang="en-US" sz="2400" dirty="0" err="1"/>
              <a:t>dựng</a:t>
            </a:r>
            <a:r>
              <a:rPr lang="en-US" sz="2400" dirty="0"/>
              <a:t> </a:t>
            </a:r>
            <a:r>
              <a:rPr lang="en-US" sz="2400" dirty="0" err="1"/>
              <a:t>luận</a:t>
            </a:r>
            <a:r>
              <a:rPr lang="en-US" sz="2400" dirty="0"/>
              <a:t> </a:t>
            </a:r>
            <a:r>
              <a:rPr lang="en-US" sz="2400" dirty="0" err="1"/>
              <a:t>điểm</a:t>
            </a:r>
            <a:r>
              <a:rPr lang="en-US" sz="2400" dirty="0"/>
              <a:t> </a:t>
            </a:r>
            <a:r>
              <a:rPr lang="en-US" sz="2400" dirty="0" err="1"/>
              <a:t>khoa</a:t>
            </a:r>
            <a:r>
              <a:rPr lang="en-US" sz="2400" dirty="0"/>
              <a:t> </a:t>
            </a:r>
            <a:r>
              <a:rPr lang="en-US" sz="2400" dirty="0" err="1"/>
              <a:t>học</a:t>
            </a:r>
            <a:r>
              <a:rPr lang="en-US" sz="2400" dirty="0"/>
              <a:t>;</a:t>
            </a:r>
          </a:p>
          <a:p>
            <a:pPr marL="742950" lvl="1" indent="-285750">
              <a:lnSpc>
                <a:spcPct val="200000"/>
              </a:lnSpc>
              <a:spcBef>
                <a:spcPct val="20000"/>
              </a:spcBef>
              <a:buClr>
                <a:schemeClr val="tx2"/>
              </a:buClr>
              <a:buSzPct val="90000"/>
              <a:buFont typeface="Wingdings 3" pitchFamily="18" charset="2"/>
              <a:buChar char="u"/>
            </a:pPr>
            <a:r>
              <a:rPr lang="en-US" sz="2400" dirty="0"/>
              <a:t> </a:t>
            </a:r>
            <a:r>
              <a:rPr lang="en-US" sz="2400" dirty="0" err="1"/>
              <a:t>Chứng</a:t>
            </a:r>
            <a:r>
              <a:rPr lang="en-US" sz="2400" dirty="0"/>
              <a:t> minh </a:t>
            </a:r>
            <a:r>
              <a:rPr lang="en-US" sz="2400" dirty="0" err="1"/>
              <a:t>luận</a:t>
            </a:r>
            <a:r>
              <a:rPr lang="en-US" sz="2400" dirty="0"/>
              <a:t> </a:t>
            </a:r>
            <a:r>
              <a:rPr lang="en-US" sz="2400" dirty="0" err="1"/>
              <a:t>điểm</a:t>
            </a:r>
            <a:r>
              <a:rPr lang="en-US" sz="2400" dirty="0"/>
              <a:t> </a:t>
            </a:r>
            <a:r>
              <a:rPr lang="en-US" sz="2400" dirty="0" err="1"/>
              <a:t>khoa</a:t>
            </a:r>
            <a:r>
              <a:rPr lang="en-US" sz="2400" dirty="0"/>
              <a:t> </a:t>
            </a:r>
            <a:r>
              <a:rPr lang="en-US" sz="2400" dirty="0" err="1" smtClean="0"/>
              <a:t>học</a:t>
            </a:r>
            <a:endParaRPr lang="en-US" sz="2400" dirty="0"/>
          </a:p>
        </p:txBody>
      </p:sp>
    </p:spTree>
    <p:extLst>
      <p:ext uri="{BB962C8B-B14F-4D97-AF65-F5344CB8AC3E}">
        <p14:creationId xmlns:p14="http://schemas.microsoft.com/office/powerpoint/2010/main" val="1965814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43000" y="381000"/>
            <a:ext cx="8077200" cy="563563"/>
          </a:xfrm>
        </p:spPr>
        <p:txBody>
          <a:bodyPr/>
          <a:lstStyle/>
          <a:p>
            <a:r>
              <a:rPr lang="en-US" sz="3600" dirty="0" err="1" smtClean="0"/>
              <a:t>Câu</a:t>
            </a:r>
            <a:r>
              <a:rPr lang="en-US" sz="3600" dirty="0" smtClean="0"/>
              <a:t> </a:t>
            </a:r>
            <a:r>
              <a:rPr lang="en-US" sz="3600" dirty="0" err="1" smtClean="0"/>
              <a:t>chuyện</a:t>
            </a:r>
            <a:r>
              <a:rPr lang="en-US" sz="3600" dirty="0" smtClean="0"/>
              <a:t> 1: </a:t>
            </a:r>
            <a:r>
              <a:rPr lang="en-US" sz="3600" dirty="0" err="1" smtClean="0"/>
              <a:t>quả</a:t>
            </a:r>
            <a:r>
              <a:rPr lang="en-US" sz="3600" dirty="0" smtClean="0"/>
              <a:t> </a:t>
            </a:r>
            <a:r>
              <a:rPr lang="en-US" sz="3600" dirty="0" err="1" smtClean="0"/>
              <a:t>táo</a:t>
            </a:r>
            <a:r>
              <a:rPr lang="en-US" sz="3600" dirty="0" smtClean="0"/>
              <a:t> Newton</a:t>
            </a:r>
            <a:endParaRPr lang="en-US" sz="2000" dirty="0"/>
          </a:p>
        </p:txBody>
      </p:sp>
      <p:sp>
        <p:nvSpPr>
          <p:cNvPr id="69635" name="AutoShape 3"/>
          <p:cNvSpPr>
            <a:spLocks noChangeArrowheads="1"/>
          </p:cNvSpPr>
          <p:nvPr/>
        </p:nvSpPr>
        <p:spPr bwMode="auto">
          <a:xfrm>
            <a:off x="5562600" y="2943225"/>
            <a:ext cx="2286000" cy="21621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69637" name="AutoShape 5"/>
          <p:cNvSpPr>
            <a:spLocks noChangeArrowheads="1"/>
          </p:cNvSpPr>
          <p:nvPr/>
        </p:nvSpPr>
        <p:spPr bwMode="auto">
          <a:xfrm>
            <a:off x="1143000" y="2943225"/>
            <a:ext cx="2286000" cy="21621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69638" name="Text Box 6"/>
          <p:cNvSpPr txBox="1">
            <a:spLocks noChangeArrowheads="1"/>
          </p:cNvSpPr>
          <p:nvPr/>
        </p:nvSpPr>
        <p:spPr bwMode="auto">
          <a:xfrm>
            <a:off x="1238250" y="3143250"/>
            <a:ext cx="203835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err="1" smtClean="0">
                <a:solidFill>
                  <a:srgbClr val="000000"/>
                </a:solidFill>
              </a:rPr>
              <a:t>Vấn</a:t>
            </a:r>
            <a:r>
              <a:rPr lang="en-US" sz="2000" b="1" dirty="0" smtClean="0">
                <a:solidFill>
                  <a:srgbClr val="000000"/>
                </a:solidFill>
              </a:rPr>
              <a:t> </a:t>
            </a:r>
            <a:r>
              <a:rPr lang="en-US" sz="2000" b="1" dirty="0" err="1" smtClean="0">
                <a:solidFill>
                  <a:srgbClr val="000000"/>
                </a:solidFill>
              </a:rPr>
              <a:t>đề</a:t>
            </a:r>
            <a:r>
              <a:rPr lang="en-US" sz="2000" b="1" dirty="0" smtClean="0">
                <a:solidFill>
                  <a:srgbClr val="000000"/>
                </a:solidFill>
              </a:rPr>
              <a:t> </a:t>
            </a:r>
            <a:r>
              <a:rPr lang="en-US" sz="2000" b="1" dirty="0" err="1" smtClean="0">
                <a:solidFill>
                  <a:srgbClr val="000000"/>
                </a:solidFill>
              </a:rPr>
              <a:t>thực</a:t>
            </a:r>
            <a:r>
              <a:rPr lang="en-US" sz="2000" b="1" dirty="0" smtClean="0">
                <a:solidFill>
                  <a:srgbClr val="000000"/>
                </a:solidFill>
              </a:rPr>
              <a:t> </a:t>
            </a:r>
            <a:r>
              <a:rPr lang="en-US" sz="2000" b="1" dirty="0" err="1" smtClean="0">
                <a:solidFill>
                  <a:srgbClr val="000000"/>
                </a:solidFill>
              </a:rPr>
              <a:t>tiễn</a:t>
            </a:r>
            <a:endParaRPr lang="en-US" sz="2000" b="1" dirty="0" smtClean="0">
              <a:solidFill>
                <a:srgbClr val="000000"/>
              </a:solidFill>
            </a:endParaRPr>
          </a:p>
          <a:p>
            <a:pPr eaLnBrk="0" hangingPunct="0"/>
            <a:r>
              <a:rPr lang="en-US" sz="1400" dirty="0" err="1" smtClean="0">
                <a:solidFill>
                  <a:srgbClr val="000000"/>
                </a:solidFill>
              </a:rPr>
              <a:t>Hiện</a:t>
            </a:r>
            <a:r>
              <a:rPr lang="en-US" sz="1400" dirty="0" smtClean="0">
                <a:solidFill>
                  <a:srgbClr val="000000"/>
                </a:solidFill>
              </a:rPr>
              <a:t> </a:t>
            </a:r>
            <a:r>
              <a:rPr lang="en-US" sz="1400" dirty="0" err="1" smtClean="0">
                <a:solidFill>
                  <a:srgbClr val="000000"/>
                </a:solidFill>
              </a:rPr>
              <a:t>tượng</a:t>
            </a:r>
            <a:r>
              <a:rPr lang="en-US" sz="1400" dirty="0" smtClean="0">
                <a:solidFill>
                  <a:srgbClr val="000000"/>
                </a:solidFill>
              </a:rPr>
              <a:t> </a:t>
            </a:r>
            <a:r>
              <a:rPr lang="en-US" sz="1400" dirty="0" err="1" smtClean="0">
                <a:solidFill>
                  <a:srgbClr val="000000"/>
                </a:solidFill>
              </a:rPr>
              <a:t>tự</a:t>
            </a:r>
            <a:r>
              <a:rPr lang="en-US" sz="1400" dirty="0" smtClean="0">
                <a:solidFill>
                  <a:srgbClr val="000000"/>
                </a:solidFill>
              </a:rPr>
              <a:t> </a:t>
            </a:r>
            <a:r>
              <a:rPr lang="en-US" sz="1400" dirty="0" err="1" smtClean="0">
                <a:solidFill>
                  <a:srgbClr val="000000"/>
                </a:solidFill>
              </a:rPr>
              <a:t>nhiên</a:t>
            </a:r>
            <a:r>
              <a:rPr lang="en-US" sz="1400" dirty="0" smtClean="0">
                <a:solidFill>
                  <a:srgbClr val="000000"/>
                </a:solidFill>
              </a:rPr>
              <a:t> </a:t>
            </a:r>
            <a:r>
              <a:rPr lang="en-US" sz="1400" dirty="0" err="1" smtClean="0">
                <a:solidFill>
                  <a:srgbClr val="000000"/>
                </a:solidFill>
              </a:rPr>
              <a:t>Quan</a:t>
            </a:r>
            <a:r>
              <a:rPr lang="en-US" sz="1400" dirty="0" smtClean="0">
                <a:solidFill>
                  <a:srgbClr val="000000"/>
                </a:solidFill>
              </a:rPr>
              <a:t> </a:t>
            </a:r>
            <a:r>
              <a:rPr lang="en-US" sz="1400" dirty="0" err="1" smtClean="0">
                <a:solidFill>
                  <a:srgbClr val="000000"/>
                </a:solidFill>
              </a:rPr>
              <a:t>sát</a:t>
            </a:r>
            <a:r>
              <a:rPr lang="en-US" sz="1400" dirty="0" smtClean="0">
                <a:solidFill>
                  <a:srgbClr val="000000"/>
                </a:solidFill>
              </a:rPr>
              <a:t> </a:t>
            </a:r>
            <a:r>
              <a:rPr lang="en-US" sz="1400" dirty="0" err="1" smtClean="0">
                <a:solidFill>
                  <a:srgbClr val="000000"/>
                </a:solidFill>
              </a:rPr>
              <a:t>quả</a:t>
            </a:r>
            <a:r>
              <a:rPr lang="en-US" sz="1400" dirty="0" smtClean="0">
                <a:solidFill>
                  <a:srgbClr val="000000"/>
                </a:solidFill>
              </a:rPr>
              <a:t> </a:t>
            </a:r>
            <a:r>
              <a:rPr lang="en-US" sz="1400" dirty="0" err="1" smtClean="0">
                <a:solidFill>
                  <a:srgbClr val="000000"/>
                </a:solidFill>
              </a:rPr>
              <a:t>táo</a:t>
            </a:r>
            <a:r>
              <a:rPr lang="en-US" sz="1400" dirty="0" smtClean="0">
                <a:solidFill>
                  <a:srgbClr val="000000"/>
                </a:solidFill>
              </a:rPr>
              <a:t> </a:t>
            </a:r>
            <a:r>
              <a:rPr lang="en-US" sz="1400" dirty="0" err="1" smtClean="0">
                <a:solidFill>
                  <a:srgbClr val="000000"/>
                </a:solidFill>
              </a:rPr>
              <a:t>rơi</a:t>
            </a:r>
            <a:r>
              <a:rPr lang="en-US" sz="1400" dirty="0" smtClean="0">
                <a:solidFill>
                  <a:srgbClr val="000000"/>
                </a:solidFill>
              </a:rPr>
              <a:t> </a:t>
            </a:r>
            <a:r>
              <a:rPr lang="en-US" sz="1400" dirty="0" err="1" smtClean="0">
                <a:solidFill>
                  <a:srgbClr val="000000"/>
                </a:solidFill>
              </a:rPr>
              <a:t>xuống</a:t>
            </a:r>
            <a:r>
              <a:rPr lang="en-US" sz="1400" dirty="0" smtClean="0">
                <a:solidFill>
                  <a:srgbClr val="000000"/>
                </a:solidFill>
              </a:rPr>
              <a:t> </a:t>
            </a:r>
            <a:r>
              <a:rPr lang="en-US" sz="1400" dirty="0" err="1" smtClean="0">
                <a:solidFill>
                  <a:srgbClr val="000000"/>
                </a:solidFill>
              </a:rPr>
              <a:t>đất</a:t>
            </a:r>
            <a:endParaRPr lang="en-US" sz="1400" dirty="0">
              <a:solidFill>
                <a:srgbClr val="000000"/>
              </a:solidFill>
            </a:endParaRPr>
          </a:p>
        </p:txBody>
      </p:sp>
      <p:sp>
        <p:nvSpPr>
          <p:cNvPr id="69639" name="Freeform 7"/>
          <p:cNvSpPr>
            <a:spLocks/>
          </p:cNvSpPr>
          <p:nvPr/>
        </p:nvSpPr>
        <p:spPr bwMode="gray">
          <a:xfrm>
            <a:off x="3251200" y="28463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69640" name="AutoShape 8"/>
          <p:cNvSpPr>
            <a:spLocks noChangeAspect="1" noChangeArrowheads="1" noTextEdit="1"/>
          </p:cNvSpPr>
          <p:nvPr/>
        </p:nvSpPr>
        <p:spPr bwMode="gray">
          <a:xfrm flipH="1">
            <a:off x="4868863" y="28432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41" name="Freeform 9"/>
          <p:cNvSpPr>
            <a:spLocks/>
          </p:cNvSpPr>
          <p:nvPr/>
        </p:nvSpPr>
        <p:spPr bwMode="gray">
          <a:xfrm flipH="1">
            <a:off x="4875213" y="284638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2"/>
              </a:gs>
              <a:gs pos="100000">
                <a:schemeClr val="tx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69642" name="Group 10"/>
          <p:cNvGrpSpPr>
            <a:grpSpLocks/>
          </p:cNvGrpSpPr>
          <p:nvPr/>
        </p:nvGrpSpPr>
        <p:grpSpPr bwMode="auto">
          <a:xfrm>
            <a:off x="3048000" y="1219200"/>
            <a:ext cx="2998788" cy="1601788"/>
            <a:chOff x="1997" y="1314"/>
            <a:chExt cx="1889" cy="1009"/>
          </a:xfrm>
        </p:grpSpPr>
        <p:grpSp>
          <p:nvGrpSpPr>
            <p:cNvPr id="69643" name="Group 11"/>
            <p:cNvGrpSpPr>
              <a:grpSpLocks/>
            </p:cNvGrpSpPr>
            <p:nvPr/>
          </p:nvGrpSpPr>
          <p:grpSpPr bwMode="auto">
            <a:xfrm>
              <a:off x="1997" y="1404"/>
              <a:ext cx="1889" cy="919"/>
              <a:chOff x="1973" y="1027"/>
              <a:chExt cx="1926" cy="937"/>
            </a:xfrm>
          </p:grpSpPr>
          <p:sp>
            <p:nvSpPr>
              <p:cNvPr id="69644" name="Oval 12"/>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Oval 13"/>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69650" name="Text Box 18"/>
          <p:cNvSpPr txBox="1">
            <a:spLocks noChangeArrowheads="1"/>
          </p:cNvSpPr>
          <p:nvPr/>
        </p:nvSpPr>
        <p:spPr bwMode="auto">
          <a:xfrm>
            <a:off x="3203579" y="1419225"/>
            <a:ext cx="25939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err="1" smtClean="0">
                <a:solidFill>
                  <a:srgbClr val="000000"/>
                </a:solidFill>
              </a:rPr>
              <a:t>Định</a:t>
            </a:r>
            <a:r>
              <a:rPr lang="en-US" sz="2400" b="1" dirty="0" smtClean="0">
                <a:solidFill>
                  <a:srgbClr val="000000"/>
                </a:solidFill>
              </a:rPr>
              <a:t> </a:t>
            </a:r>
            <a:r>
              <a:rPr lang="en-US" sz="2400" b="1" dirty="0" err="1" smtClean="0">
                <a:solidFill>
                  <a:srgbClr val="000000"/>
                </a:solidFill>
              </a:rPr>
              <a:t>luật</a:t>
            </a:r>
            <a:endParaRPr lang="en-US" sz="2400" b="1" dirty="0" smtClean="0">
              <a:solidFill>
                <a:srgbClr val="000000"/>
              </a:solidFill>
            </a:endParaRPr>
          </a:p>
          <a:p>
            <a:pPr algn="ctr" eaLnBrk="0" hangingPunct="0"/>
            <a:r>
              <a:rPr lang="en-US" sz="2400" b="1" dirty="0" err="1" smtClean="0">
                <a:solidFill>
                  <a:srgbClr val="000000"/>
                </a:solidFill>
              </a:rPr>
              <a:t>vạn</a:t>
            </a:r>
            <a:r>
              <a:rPr lang="en-US" sz="2400" b="1" dirty="0" smtClean="0">
                <a:solidFill>
                  <a:srgbClr val="000000"/>
                </a:solidFill>
              </a:rPr>
              <a:t> </a:t>
            </a:r>
            <a:r>
              <a:rPr lang="en-US" sz="2400" b="1" dirty="0" err="1" smtClean="0">
                <a:solidFill>
                  <a:srgbClr val="000000"/>
                </a:solidFill>
              </a:rPr>
              <a:t>vật</a:t>
            </a:r>
            <a:r>
              <a:rPr lang="en-US" sz="2400" b="1" dirty="0" smtClean="0">
                <a:solidFill>
                  <a:srgbClr val="000000"/>
                </a:solidFill>
              </a:rPr>
              <a:t> </a:t>
            </a:r>
            <a:r>
              <a:rPr lang="en-US" sz="2400" b="1" dirty="0" err="1" smtClean="0">
                <a:solidFill>
                  <a:srgbClr val="000000"/>
                </a:solidFill>
              </a:rPr>
              <a:t>hấp</a:t>
            </a:r>
            <a:r>
              <a:rPr lang="en-US" sz="2400" b="1" dirty="0" smtClean="0">
                <a:solidFill>
                  <a:srgbClr val="000000"/>
                </a:solidFill>
              </a:rPr>
              <a:t> </a:t>
            </a:r>
            <a:r>
              <a:rPr lang="en-US" sz="2400" b="1" dirty="0" err="1" smtClean="0">
                <a:solidFill>
                  <a:srgbClr val="000000"/>
                </a:solidFill>
              </a:rPr>
              <a:t>dẫn</a:t>
            </a:r>
            <a:r>
              <a:rPr lang="en-US" sz="2400" b="1" dirty="0" smtClean="0">
                <a:solidFill>
                  <a:srgbClr val="000000"/>
                </a:solidFill>
              </a:rPr>
              <a:t> </a:t>
            </a:r>
            <a:endParaRPr lang="en-US" sz="2400" b="1" dirty="0">
              <a:solidFill>
                <a:srgbClr val="000000"/>
              </a:solidFill>
            </a:endParaRPr>
          </a:p>
        </p:txBody>
      </p:sp>
      <p:sp>
        <p:nvSpPr>
          <p:cNvPr id="69651" name="Text Box 19"/>
          <p:cNvSpPr txBox="1">
            <a:spLocks noChangeArrowheads="1"/>
          </p:cNvSpPr>
          <p:nvPr/>
        </p:nvSpPr>
        <p:spPr bwMode="auto">
          <a:xfrm>
            <a:off x="5810250" y="3124200"/>
            <a:ext cx="203835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err="1" smtClean="0">
                <a:solidFill>
                  <a:srgbClr val="000000"/>
                </a:solidFill>
              </a:rPr>
              <a:t>Vấn</a:t>
            </a:r>
            <a:r>
              <a:rPr lang="en-US" sz="2000" b="1" dirty="0" smtClean="0">
                <a:solidFill>
                  <a:srgbClr val="000000"/>
                </a:solidFill>
              </a:rPr>
              <a:t> </a:t>
            </a:r>
            <a:r>
              <a:rPr lang="en-US" sz="2000" b="1" dirty="0" err="1" smtClean="0">
                <a:solidFill>
                  <a:srgbClr val="000000"/>
                </a:solidFill>
              </a:rPr>
              <a:t>đề</a:t>
            </a:r>
            <a:r>
              <a:rPr lang="en-US" sz="2000" b="1" dirty="0" smtClean="0">
                <a:solidFill>
                  <a:srgbClr val="000000"/>
                </a:solidFill>
              </a:rPr>
              <a:t> </a:t>
            </a:r>
            <a:r>
              <a:rPr lang="en-US" sz="2000" b="1" dirty="0" err="1" smtClean="0">
                <a:solidFill>
                  <a:srgbClr val="000000"/>
                </a:solidFill>
              </a:rPr>
              <a:t>nghiên</a:t>
            </a:r>
            <a:r>
              <a:rPr lang="en-US" sz="2000" b="1" dirty="0" smtClean="0">
                <a:solidFill>
                  <a:srgbClr val="000000"/>
                </a:solidFill>
              </a:rPr>
              <a:t> </a:t>
            </a:r>
            <a:r>
              <a:rPr lang="en-US" sz="2000" b="1" dirty="0" err="1" smtClean="0">
                <a:solidFill>
                  <a:srgbClr val="000000"/>
                </a:solidFill>
              </a:rPr>
              <a:t>cứu</a:t>
            </a:r>
            <a:endParaRPr lang="en-US" sz="2000" b="1" dirty="0">
              <a:solidFill>
                <a:srgbClr val="000000"/>
              </a:solidFill>
            </a:endParaRPr>
          </a:p>
          <a:p>
            <a:pPr eaLnBrk="0" hangingPunct="0"/>
            <a:r>
              <a:rPr lang="en-US" sz="1400" dirty="0" err="1" smtClean="0">
                <a:solidFill>
                  <a:srgbClr val="000000"/>
                </a:solidFill>
              </a:rPr>
              <a:t>Có</a:t>
            </a:r>
            <a:r>
              <a:rPr lang="en-US" sz="1400" dirty="0" smtClean="0">
                <a:solidFill>
                  <a:srgbClr val="000000"/>
                </a:solidFill>
              </a:rPr>
              <a:t> </a:t>
            </a:r>
            <a:r>
              <a:rPr lang="en-US" sz="1400" dirty="0" err="1" smtClean="0">
                <a:solidFill>
                  <a:srgbClr val="000000"/>
                </a:solidFill>
              </a:rPr>
              <a:t>phải</a:t>
            </a:r>
            <a:r>
              <a:rPr lang="en-US" sz="1400" dirty="0" smtClean="0">
                <a:solidFill>
                  <a:srgbClr val="000000"/>
                </a:solidFill>
              </a:rPr>
              <a:t> </a:t>
            </a:r>
            <a:r>
              <a:rPr lang="en-US" sz="1400" dirty="0" err="1" smtClean="0">
                <a:solidFill>
                  <a:srgbClr val="000000"/>
                </a:solidFill>
              </a:rPr>
              <a:t>trái</a:t>
            </a:r>
            <a:r>
              <a:rPr lang="en-US" sz="1400" dirty="0" smtClean="0">
                <a:solidFill>
                  <a:srgbClr val="000000"/>
                </a:solidFill>
              </a:rPr>
              <a:t> </a:t>
            </a:r>
            <a:r>
              <a:rPr lang="en-US" sz="1400" dirty="0" err="1" smtClean="0">
                <a:solidFill>
                  <a:srgbClr val="000000"/>
                </a:solidFill>
              </a:rPr>
              <a:t>đất</a:t>
            </a:r>
            <a:r>
              <a:rPr lang="en-US" sz="1400" dirty="0" smtClean="0">
                <a:solidFill>
                  <a:srgbClr val="000000"/>
                </a:solidFill>
              </a:rPr>
              <a:t> </a:t>
            </a:r>
            <a:r>
              <a:rPr lang="en-US" sz="1400" dirty="0" err="1" smtClean="0">
                <a:solidFill>
                  <a:srgbClr val="000000"/>
                </a:solidFill>
              </a:rPr>
              <a:t>có</a:t>
            </a:r>
            <a:r>
              <a:rPr lang="en-US" sz="1400" dirty="0" smtClean="0">
                <a:solidFill>
                  <a:srgbClr val="000000"/>
                </a:solidFill>
              </a:rPr>
              <a:t> </a:t>
            </a:r>
            <a:r>
              <a:rPr lang="en-US" sz="1400" dirty="0" err="1" smtClean="0">
                <a:solidFill>
                  <a:srgbClr val="000000"/>
                </a:solidFill>
              </a:rPr>
              <a:t>một</a:t>
            </a:r>
            <a:r>
              <a:rPr lang="en-US" sz="1400" dirty="0" smtClean="0">
                <a:solidFill>
                  <a:srgbClr val="000000"/>
                </a:solidFill>
              </a:rPr>
              <a:t> </a:t>
            </a:r>
            <a:r>
              <a:rPr lang="en-US" sz="1400" dirty="0" err="1" smtClean="0">
                <a:solidFill>
                  <a:srgbClr val="000000"/>
                </a:solidFill>
              </a:rPr>
              <a:t>sức</a:t>
            </a:r>
            <a:r>
              <a:rPr lang="en-US" sz="1400" dirty="0" smtClean="0">
                <a:solidFill>
                  <a:srgbClr val="000000"/>
                </a:solidFill>
              </a:rPr>
              <a:t> </a:t>
            </a:r>
            <a:r>
              <a:rPr lang="en-US" sz="1400" dirty="0" err="1" smtClean="0">
                <a:solidFill>
                  <a:srgbClr val="000000"/>
                </a:solidFill>
              </a:rPr>
              <a:t>hút</a:t>
            </a:r>
            <a:r>
              <a:rPr lang="en-US" sz="1400" dirty="0" smtClean="0">
                <a:solidFill>
                  <a:srgbClr val="000000"/>
                </a:solidFill>
              </a:rPr>
              <a:t> </a:t>
            </a:r>
            <a:r>
              <a:rPr lang="en-US" sz="1400" dirty="0" err="1" smtClean="0">
                <a:solidFill>
                  <a:srgbClr val="000000"/>
                </a:solidFill>
              </a:rPr>
              <a:t>đối</a:t>
            </a:r>
            <a:r>
              <a:rPr lang="en-US" sz="1400" dirty="0" smtClean="0">
                <a:solidFill>
                  <a:srgbClr val="000000"/>
                </a:solidFill>
              </a:rPr>
              <a:t> </a:t>
            </a:r>
            <a:r>
              <a:rPr lang="en-US" sz="1400" dirty="0" err="1" smtClean="0">
                <a:solidFill>
                  <a:srgbClr val="000000"/>
                </a:solidFill>
              </a:rPr>
              <a:t>với</a:t>
            </a:r>
            <a:r>
              <a:rPr lang="en-US" sz="1400" dirty="0" smtClean="0">
                <a:solidFill>
                  <a:srgbClr val="000000"/>
                </a:solidFill>
              </a:rPr>
              <a:t> </a:t>
            </a:r>
            <a:r>
              <a:rPr lang="en-US" sz="1400" dirty="0" err="1" smtClean="0">
                <a:solidFill>
                  <a:srgbClr val="000000"/>
                </a:solidFill>
              </a:rPr>
              <a:t>các</a:t>
            </a:r>
            <a:r>
              <a:rPr lang="en-US" sz="1400" dirty="0" smtClean="0">
                <a:solidFill>
                  <a:srgbClr val="000000"/>
                </a:solidFill>
              </a:rPr>
              <a:t> </a:t>
            </a:r>
            <a:r>
              <a:rPr lang="en-US" sz="1400" dirty="0" err="1" smtClean="0">
                <a:solidFill>
                  <a:srgbClr val="000000"/>
                </a:solidFill>
              </a:rPr>
              <a:t>vật</a:t>
            </a:r>
            <a:r>
              <a:rPr lang="en-US" sz="1400" dirty="0" smtClean="0">
                <a:solidFill>
                  <a:srgbClr val="000000"/>
                </a:solidFill>
              </a:rPr>
              <a:t> </a:t>
            </a:r>
            <a:r>
              <a:rPr lang="en-US" sz="1400" dirty="0" err="1" smtClean="0">
                <a:solidFill>
                  <a:srgbClr val="000000"/>
                </a:solidFill>
              </a:rPr>
              <a:t>không</a:t>
            </a:r>
            <a:r>
              <a:rPr lang="en-US" sz="1400" dirty="0" smtClean="0">
                <a:solidFill>
                  <a:srgbClr val="000000"/>
                </a:solidFill>
              </a:rPr>
              <a:t>?</a:t>
            </a:r>
            <a:endParaRPr lang="en-US" sz="1400" dirty="0">
              <a:solidFill>
                <a:srgbClr val="000000"/>
              </a:solidFill>
            </a:endParaRPr>
          </a:p>
        </p:txBody>
      </p:sp>
      <p:sp>
        <p:nvSpPr>
          <p:cNvPr id="2" name="Cloud Callout 1"/>
          <p:cNvSpPr/>
          <p:nvPr/>
        </p:nvSpPr>
        <p:spPr>
          <a:xfrm>
            <a:off x="1371600" y="5257800"/>
            <a:ext cx="61722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Newton </a:t>
            </a:r>
            <a:r>
              <a:rPr lang="en-US" dirty="0" err="1" smtClean="0"/>
              <a:t>mất</a:t>
            </a:r>
            <a:r>
              <a:rPr lang="en-US" dirty="0" smtClean="0"/>
              <a:t> </a:t>
            </a:r>
            <a:r>
              <a:rPr lang="en-US" dirty="0" err="1" smtClean="0"/>
              <a:t>hơn</a:t>
            </a:r>
            <a:r>
              <a:rPr lang="en-US" dirty="0" smtClean="0"/>
              <a:t> 2 </a:t>
            </a:r>
            <a:r>
              <a:rPr lang="en-US" dirty="0" err="1" smtClean="0"/>
              <a:t>thập</a:t>
            </a:r>
            <a:r>
              <a:rPr lang="en-US" dirty="0" smtClean="0"/>
              <a:t> </a:t>
            </a:r>
            <a:r>
              <a:rPr lang="en-US" dirty="0" err="1" smtClean="0"/>
              <a:t>kỷ</a:t>
            </a:r>
            <a:r>
              <a:rPr lang="en-US" dirty="0" smtClean="0"/>
              <a:t> </a:t>
            </a:r>
            <a:r>
              <a:rPr lang="en-US" dirty="0" err="1" smtClean="0"/>
              <a:t>từ</a:t>
            </a:r>
            <a:r>
              <a:rPr lang="en-US" dirty="0" smtClean="0"/>
              <a:t> </a:t>
            </a:r>
            <a:r>
              <a:rPr lang="en-US" dirty="0" err="1" smtClean="0"/>
              <a:t>những</a:t>
            </a:r>
            <a:r>
              <a:rPr lang="en-US" dirty="0" smtClean="0"/>
              <a:t> </a:t>
            </a:r>
            <a:r>
              <a:rPr lang="en-US" dirty="0" err="1" smtClean="0"/>
              <a:t>năm</a:t>
            </a:r>
            <a:r>
              <a:rPr lang="en-US" dirty="0" smtClean="0"/>
              <a:t> 1660s </a:t>
            </a:r>
            <a:r>
              <a:rPr lang="en-US" dirty="0" err="1" smtClean="0"/>
              <a:t>để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Lý</a:t>
            </a:r>
            <a:r>
              <a:rPr lang="en-US" dirty="0" smtClean="0"/>
              <a:t> </a:t>
            </a:r>
            <a:r>
              <a:rPr lang="en-US" dirty="0" err="1" smtClean="0"/>
              <a:t>thuyết</a:t>
            </a:r>
            <a:r>
              <a:rPr lang="en-US" dirty="0" smtClean="0"/>
              <a:t> </a:t>
            </a:r>
            <a:r>
              <a:rPr lang="en-US" dirty="0" err="1" smtClean="0"/>
              <a:t>này</a:t>
            </a:r>
            <a:endParaRPr lang="en-US" dirty="0"/>
          </a:p>
        </p:txBody>
      </p:sp>
    </p:spTree>
    <p:extLst>
      <p:ext uri="{BB962C8B-B14F-4D97-AF65-F5344CB8AC3E}">
        <p14:creationId xmlns:p14="http://schemas.microsoft.com/office/powerpoint/2010/main" val="4123571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3000" y="381000"/>
            <a:ext cx="8229600" cy="563563"/>
          </a:xfrm>
        </p:spPr>
        <p:txBody>
          <a:bodyPr/>
          <a:lstStyle/>
          <a:p>
            <a:r>
              <a:rPr lang="en-US" sz="2800" dirty="0" err="1" smtClean="0"/>
              <a:t>Câu</a:t>
            </a:r>
            <a:r>
              <a:rPr lang="en-US" sz="2800" dirty="0" smtClean="0"/>
              <a:t> </a:t>
            </a:r>
            <a:r>
              <a:rPr lang="en-US" sz="2800" dirty="0" err="1" smtClean="0"/>
              <a:t>chuyện</a:t>
            </a:r>
            <a:r>
              <a:rPr lang="en-US" sz="2800" dirty="0" smtClean="0"/>
              <a:t> 2: </a:t>
            </a:r>
            <a:r>
              <a:rPr lang="en-US" sz="2800" dirty="0" err="1" smtClean="0"/>
              <a:t>Edixon</a:t>
            </a:r>
            <a:r>
              <a:rPr lang="en-US" sz="2800" dirty="0" smtClean="0"/>
              <a:t> </a:t>
            </a:r>
            <a:r>
              <a:rPr lang="en-US" sz="2800" dirty="0" err="1" smtClean="0"/>
              <a:t>phát</a:t>
            </a:r>
            <a:r>
              <a:rPr lang="en-US" sz="2800" dirty="0" smtClean="0"/>
              <a:t> minh </a:t>
            </a:r>
            <a:r>
              <a:rPr lang="en-US" sz="2800" dirty="0" err="1" smtClean="0"/>
              <a:t>ra</a:t>
            </a:r>
            <a:r>
              <a:rPr lang="en-US" sz="2800" dirty="0" smtClean="0"/>
              <a:t> </a:t>
            </a:r>
            <a:r>
              <a:rPr lang="en-US" sz="2800" dirty="0" err="1" smtClean="0"/>
              <a:t>xe</a:t>
            </a:r>
            <a:r>
              <a:rPr lang="en-US" sz="2800" dirty="0" smtClean="0"/>
              <a:t> </a:t>
            </a:r>
            <a:r>
              <a:rPr lang="en-US" sz="2800" dirty="0" err="1" smtClean="0"/>
              <a:t>điện</a:t>
            </a:r>
            <a:endParaRPr lang="en-US" sz="2800" dirty="0"/>
          </a:p>
        </p:txBody>
      </p:sp>
      <p:sp>
        <p:nvSpPr>
          <p:cNvPr id="68611" name="Rectangle 3"/>
          <p:cNvSpPr>
            <a:spLocks noGrp="1" noChangeArrowheads="1"/>
          </p:cNvSpPr>
          <p:nvPr>
            <p:ph type="body" idx="1"/>
          </p:nvPr>
        </p:nvSpPr>
        <p:spPr>
          <a:xfrm>
            <a:off x="152400" y="1392238"/>
            <a:ext cx="8077199" cy="4852987"/>
          </a:xfrm>
        </p:spPr>
        <p:txBody>
          <a:bodyPr/>
          <a:lstStyle/>
          <a:p>
            <a:pPr>
              <a:lnSpc>
                <a:spcPct val="80000"/>
              </a:lnSpc>
            </a:pPr>
            <a:r>
              <a:rPr lang="en-US" b="0" dirty="0" err="1" smtClean="0">
                <a:latin typeface="Arial" charset="0"/>
              </a:rPr>
              <a:t>Trong</a:t>
            </a:r>
            <a:r>
              <a:rPr lang="en-US" b="0" dirty="0" smtClean="0">
                <a:latin typeface="Arial" charset="0"/>
              </a:rPr>
              <a:t> </a:t>
            </a:r>
            <a:r>
              <a:rPr lang="en-US" b="0" dirty="0" err="1" smtClean="0">
                <a:latin typeface="Arial" charset="0"/>
              </a:rPr>
              <a:t>một</a:t>
            </a:r>
            <a:r>
              <a:rPr lang="en-US" b="0" dirty="0" smtClean="0">
                <a:latin typeface="Arial" charset="0"/>
              </a:rPr>
              <a:t> </a:t>
            </a:r>
            <a:r>
              <a:rPr lang="en-US" b="0" dirty="0" err="1" smtClean="0">
                <a:latin typeface="Arial" charset="0"/>
              </a:rPr>
              <a:t>buổi</a:t>
            </a:r>
            <a:r>
              <a:rPr lang="en-US" b="0" dirty="0" smtClean="0">
                <a:latin typeface="Arial" charset="0"/>
              </a:rPr>
              <a:t> </a:t>
            </a:r>
            <a:r>
              <a:rPr lang="en-US" b="0" dirty="0" err="1" smtClean="0">
                <a:latin typeface="Arial" charset="0"/>
              </a:rPr>
              <a:t>đi</a:t>
            </a:r>
            <a:r>
              <a:rPr lang="en-US" b="0" dirty="0" smtClean="0">
                <a:latin typeface="Arial" charset="0"/>
              </a:rPr>
              <a:t> </a:t>
            </a:r>
            <a:r>
              <a:rPr lang="en-US" b="0" dirty="0" err="1" smtClean="0">
                <a:latin typeface="Arial" charset="0"/>
              </a:rPr>
              <a:t>dự</a:t>
            </a:r>
            <a:r>
              <a:rPr lang="en-US" b="0" dirty="0" smtClean="0">
                <a:latin typeface="Arial" charset="0"/>
              </a:rPr>
              <a:t> </a:t>
            </a:r>
            <a:r>
              <a:rPr lang="en-US" b="0" dirty="0" err="1" smtClean="0">
                <a:latin typeface="Arial" charset="0"/>
              </a:rPr>
              <a:t>lễ</a:t>
            </a:r>
            <a:r>
              <a:rPr lang="en-US" b="0" dirty="0" smtClean="0">
                <a:latin typeface="Arial" charset="0"/>
              </a:rPr>
              <a:t> </a:t>
            </a:r>
            <a:r>
              <a:rPr lang="en-US" b="0" dirty="0" err="1" smtClean="0">
                <a:latin typeface="Arial" charset="0"/>
              </a:rPr>
              <a:t>khánh</a:t>
            </a:r>
            <a:r>
              <a:rPr lang="en-US" b="0" dirty="0" smtClean="0">
                <a:latin typeface="Arial" charset="0"/>
              </a:rPr>
              <a:t> </a:t>
            </a:r>
            <a:r>
              <a:rPr lang="en-US" b="0" dirty="0" err="1" smtClean="0">
                <a:latin typeface="Arial" charset="0"/>
              </a:rPr>
              <a:t>thành</a:t>
            </a:r>
            <a:r>
              <a:rPr lang="en-US" b="0" dirty="0" smtClean="0">
                <a:latin typeface="Arial" charset="0"/>
              </a:rPr>
              <a:t> </a:t>
            </a:r>
            <a:r>
              <a:rPr lang="en-US" b="0" dirty="0" err="1" smtClean="0">
                <a:latin typeface="Arial" charset="0"/>
              </a:rPr>
              <a:t>mạng</a:t>
            </a:r>
            <a:r>
              <a:rPr lang="en-US" b="0" dirty="0" smtClean="0">
                <a:latin typeface="Arial" charset="0"/>
              </a:rPr>
              <a:t> </a:t>
            </a:r>
            <a:r>
              <a:rPr lang="en-US" b="0" dirty="0" err="1" smtClean="0">
                <a:latin typeface="Arial" charset="0"/>
              </a:rPr>
              <a:t>đèn</a:t>
            </a:r>
            <a:r>
              <a:rPr lang="en-US" b="0" dirty="0" smtClean="0">
                <a:latin typeface="Arial" charset="0"/>
              </a:rPr>
              <a:t> </a:t>
            </a:r>
            <a:r>
              <a:rPr lang="en-US" b="0" dirty="0" err="1" smtClean="0">
                <a:latin typeface="Arial" charset="0"/>
              </a:rPr>
              <a:t>điện</a:t>
            </a:r>
            <a:r>
              <a:rPr lang="en-US" b="0" dirty="0" smtClean="0">
                <a:latin typeface="Arial" charset="0"/>
              </a:rPr>
              <a:t> </a:t>
            </a:r>
            <a:r>
              <a:rPr lang="en-US" b="0" dirty="0" err="1" smtClean="0">
                <a:latin typeface="Arial" charset="0"/>
              </a:rPr>
              <a:t>chiếu</a:t>
            </a:r>
            <a:r>
              <a:rPr lang="en-US" b="0" dirty="0" smtClean="0">
                <a:latin typeface="Arial" charset="0"/>
              </a:rPr>
              <a:t> </a:t>
            </a:r>
            <a:r>
              <a:rPr lang="en-US" b="0" dirty="0" err="1" smtClean="0">
                <a:latin typeface="Arial" charset="0"/>
              </a:rPr>
              <a:t>sáng</a:t>
            </a:r>
            <a:r>
              <a:rPr lang="en-US" b="0" dirty="0" smtClean="0">
                <a:latin typeface="Arial" charset="0"/>
              </a:rPr>
              <a:t> </a:t>
            </a:r>
            <a:r>
              <a:rPr lang="en-US" b="0" dirty="0" err="1" smtClean="0">
                <a:latin typeface="Arial" charset="0"/>
              </a:rPr>
              <a:t>đầu</a:t>
            </a:r>
            <a:r>
              <a:rPr lang="en-US" b="0" dirty="0" smtClean="0">
                <a:latin typeface="Arial" charset="0"/>
              </a:rPr>
              <a:t> </a:t>
            </a:r>
            <a:r>
              <a:rPr lang="en-US" b="0" dirty="0" err="1" smtClean="0">
                <a:latin typeface="Arial" charset="0"/>
              </a:rPr>
              <a:t>tiên</a:t>
            </a:r>
            <a:r>
              <a:rPr lang="en-US" b="0" dirty="0" smtClean="0">
                <a:latin typeface="Arial" charset="0"/>
              </a:rPr>
              <a:t> ở </a:t>
            </a:r>
            <a:r>
              <a:rPr lang="en-US" b="0" dirty="0" err="1" smtClean="0">
                <a:latin typeface="Arial" charset="0"/>
              </a:rPr>
              <a:t>một</a:t>
            </a:r>
            <a:r>
              <a:rPr lang="en-US" b="0" dirty="0" smtClean="0">
                <a:latin typeface="Arial" charset="0"/>
              </a:rPr>
              <a:t> </a:t>
            </a:r>
            <a:r>
              <a:rPr lang="en-US" b="0" dirty="0" err="1" smtClean="0">
                <a:latin typeface="Arial" charset="0"/>
              </a:rPr>
              <a:t>thị</a:t>
            </a:r>
            <a:r>
              <a:rPr lang="en-US" b="0" dirty="0" smtClean="0">
                <a:latin typeface="Arial" charset="0"/>
              </a:rPr>
              <a:t> </a:t>
            </a:r>
            <a:r>
              <a:rPr lang="en-US" b="0" dirty="0" err="1" smtClean="0">
                <a:latin typeface="Arial" charset="0"/>
              </a:rPr>
              <a:t>trấn</a:t>
            </a:r>
            <a:r>
              <a:rPr lang="en-US" b="0" dirty="0" smtClean="0">
                <a:latin typeface="Arial" charset="0"/>
              </a:rPr>
              <a:t> </a:t>
            </a:r>
            <a:r>
              <a:rPr lang="en-US" b="0" dirty="0" err="1" smtClean="0">
                <a:latin typeface="Arial" charset="0"/>
              </a:rPr>
              <a:t>ngoại</a:t>
            </a:r>
            <a:r>
              <a:rPr lang="en-US" b="0" dirty="0" smtClean="0">
                <a:latin typeface="Arial" charset="0"/>
              </a:rPr>
              <a:t> ô </a:t>
            </a:r>
            <a:r>
              <a:rPr lang="en-US" b="0" dirty="0" err="1" smtClean="0">
                <a:latin typeface="Arial" charset="0"/>
              </a:rPr>
              <a:t>của</a:t>
            </a:r>
            <a:r>
              <a:rPr lang="en-US" b="0" dirty="0" smtClean="0">
                <a:latin typeface="Arial" charset="0"/>
              </a:rPr>
              <a:t> </a:t>
            </a:r>
            <a:r>
              <a:rPr lang="en-US" b="0" dirty="0" err="1" smtClean="0">
                <a:latin typeface="Arial" charset="0"/>
              </a:rPr>
              <a:t>NewYork</a:t>
            </a:r>
            <a:r>
              <a:rPr lang="en-US" b="0" dirty="0" smtClean="0">
                <a:latin typeface="Arial" charset="0"/>
              </a:rPr>
              <a:t>, </a:t>
            </a:r>
            <a:r>
              <a:rPr lang="en-US" b="0" dirty="0" err="1" smtClean="0">
                <a:latin typeface="Arial" charset="0"/>
              </a:rPr>
              <a:t>Edixon</a:t>
            </a:r>
            <a:r>
              <a:rPr lang="en-US" b="0" dirty="0" smtClean="0">
                <a:latin typeface="Arial" charset="0"/>
              </a:rPr>
              <a:t> </a:t>
            </a:r>
            <a:r>
              <a:rPr lang="en-US" b="0" dirty="0" err="1" smtClean="0">
                <a:latin typeface="Arial" charset="0"/>
              </a:rPr>
              <a:t>ngồi</a:t>
            </a:r>
            <a:r>
              <a:rPr lang="en-US" b="0" dirty="0" smtClean="0">
                <a:latin typeface="Arial" charset="0"/>
              </a:rPr>
              <a:t> </a:t>
            </a:r>
            <a:r>
              <a:rPr lang="en-US" b="0" dirty="0" err="1" smtClean="0">
                <a:latin typeface="Arial" charset="0"/>
              </a:rPr>
              <a:t>chung</a:t>
            </a:r>
            <a:r>
              <a:rPr lang="en-US" b="0" dirty="0" smtClean="0">
                <a:latin typeface="Arial" charset="0"/>
              </a:rPr>
              <a:t> </a:t>
            </a:r>
            <a:r>
              <a:rPr lang="en-US" b="0" dirty="0" err="1" smtClean="0">
                <a:latin typeface="Arial" charset="0"/>
              </a:rPr>
              <a:t>xe</a:t>
            </a:r>
            <a:r>
              <a:rPr lang="en-US" b="0" dirty="0" smtClean="0">
                <a:latin typeface="Arial" charset="0"/>
              </a:rPr>
              <a:t> </a:t>
            </a:r>
            <a:r>
              <a:rPr lang="en-US" b="0" dirty="0" err="1" smtClean="0">
                <a:latin typeface="Arial" charset="0"/>
              </a:rPr>
              <a:t>ngựa</a:t>
            </a:r>
            <a:r>
              <a:rPr lang="en-US" b="0" dirty="0" smtClean="0">
                <a:latin typeface="Arial" charset="0"/>
              </a:rPr>
              <a:t> </a:t>
            </a:r>
            <a:r>
              <a:rPr lang="en-US" b="0" dirty="0" err="1" smtClean="0">
                <a:latin typeface="Arial" charset="0"/>
              </a:rPr>
              <a:t>với</a:t>
            </a:r>
            <a:r>
              <a:rPr lang="en-US" b="0" dirty="0" smtClean="0">
                <a:latin typeface="Arial" charset="0"/>
              </a:rPr>
              <a:t> </a:t>
            </a:r>
            <a:r>
              <a:rPr lang="en-US" b="0" dirty="0" err="1" smtClean="0">
                <a:latin typeface="Arial" charset="0"/>
              </a:rPr>
              <a:t>một</a:t>
            </a:r>
            <a:r>
              <a:rPr lang="en-US" b="0" dirty="0" smtClean="0">
                <a:latin typeface="Arial" charset="0"/>
              </a:rPr>
              <a:t> </a:t>
            </a:r>
            <a:r>
              <a:rPr lang="en-US" b="0" dirty="0" err="1" smtClean="0">
                <a:latin typeface="Arial" charset="0"/>
              </a:rPr>
              <a:t>bà</a:t>
            </a:r>
            <a:r>
              <a:rPr lang="en-US" b="0" dirty="0" smtClean="0">
                <a:latin typeface="Arial" charset="0"/>
              </a:rPr>
              <a:t> </a:t>
            </a:r>
            <a:r>
              <a:rPr lang="en-US" b="0" dirty="0" err="1" smtClean="0">
                <a:latin typeface="Arial" charset="0"/>
              </a:rPr>
              <a:t>cụ</a:t>
            </a:r>
            <a:r>
              <a:rPr lang="en-US" b="0" dirty="0" smtClean="0">
                <a:latin typeface="Arial" charset="0"/>
              </a:rPr>
              <a:t>. </a:t>
            </a:r>
            <a:r>
              <a:rPr lang="en-US" b="0" dirty="0" err="1" smtClean="0">
                <a:latin typeface="Arial" charset="0"/>
              </a:rPr>
              <a:t>Đường</a:t>
            </a:r>
            <a:r>
              <a:rPr lang="en-US" b="0" dirty="0" smtClean="0">
                <a:latin typeface="Arial" charset="0"/>
              </a:rPr>
              <a:t> </a:t>
            </a:r>
            <a:r>
              <a:rPr lang="en-US" b="0" dirty="0" err="1" smtClean="0">
                <a:latin typeface="Arial" charset="0"/>
              </a:rPr>
              <a:t>xấu</a:t>
            </a:r>
            <a:r>
              <a:rPr lang="en-US" b="0" dirty="0" smtClean="0">
                <a:latin typeface="Arial" charset="0"/>
              </a:rPr>
              <a:t>, </a:t>
            </a:r>
            <a:r>
              <a:rPr lang="en-US" b="0" dirty="0" err="1" smtClean="0">
                <a:latin typeface="Arial" charset="0"/>
              </a:rPr>
              <a:t>xe</a:t>
            </a:r>
            <a:r>
              <a:rPr lang="en-US" b="0" dirty="0" smtClean="0">
                <a:latin typeface="Arial" charset="0"/>
              </a:rPr>
              <a:t> </a:t>
            </a:r>
            <a:r>
              <a:rPr lang="en-US" b="0" dirty="0" err="1" smtClean="0">
                <a:latin typeface="Arial" charset="0"/>
              </a:rPr>
              <a:t>xóc</a:t>
            </a:r>
            <a:r>
              <a:rPr lang="en-US" b="0" dirty="0" smtClean="0">
                <a:latin typeface="Arial" charset="0"/>
              </a:rPr>
              <a:t> </a:t>
            </a:r>
            <a:r>
              <a:rPr lang="en-US" b="0" dirty="0" err="1" smtClean="0">
                <a:latin typeface="Arial" charset="0"/>
              </a:rPr>
              <a:t>làm</a:t>
            </a:r>
            <a:r>
              <a:rPr lang="en-US" b="0" dirty="0" smtClean="0">
                <a:latin typeface="Arial" charset="0"/>
              </a:rPr>
              <a:t> </a:t>
            </a:r>
            <a:r>
              <a:rPr lang="en-US" b="0" dirty="0" err="1" smtClean="0">
                <a:latin typeface="Arial" charset="0"/>
              </a:rPr>
              <a:t>cho</a:t>
            </a:r>
            <a:r>
              <a:rPr lang="en-US" b="0" dirty="0" smtClean="0">
                <a:latin typeface="Arial" charset="0"/>
              </a:rPr>
              <a:t> </a:t>
            </a:r>
            <a:r>
              <a:rPr lang="en-US" b="0" dirty="0" err="1" smtClean="0">
                <a:latin typeface="Arial" charset="0"/>
              </a:rPr>
              <a:t>bà</a:t>
            </a:r>
            <a:r>
              <a:rPr lang="en-US" b="0" dirty="0" smtClean="0">
                <a:latin typeface="Arial" charset="0"/>
              </a:rPr>
              <a:t> </a:t>
            </a:r>
            <a:r>
              <a:rPr lang="en-US" b="0" dirty="0" err="1" smtClean="0">
                <a:latin typeface="Arial" charset="0"/>
              </a:rPr>
              <a:t>cụ</a:t>
            </a:r>
            <a:r>
              <a:rPr lang="en-US" b="0" dirty="0" smtClean="0">
                <a:latin typeface="Arial" charset="0"/>
              </a:rPr>
              <a:t> </a:t>
            </a:r>
            <a:r>
              <a:rPr lang="en-US" b="0" dirty="0" err="1" smtClean="0">
                <a:latin typeface="Arial" charset="0"/>
              </a:rPr>
              <a:t>đau</a:t>
            </a:r>
            <a:r>
              <a:rPr lang="en-US" b="0" dirty="0" smtClean="0">
                <a:latin typeface="Arial" charset="0"/>
              </a:rPr>
              <a:t> </a:t>
            </a:r>
            <a:r>
              <a:rPr lang="en-US" b="0" dirty="0" err="1" smtClean="0">
                <a:latin typeface="Arial" charset="0"/>
              </a:rPr>
              <a:t>người</a:t>
            </a:r>
            <a:r>
              <a:rPr lang="en-US" b="0" dirty="0" smtClean="0">
                <a:latin typeface="Arial" charset="0"/>
              </a:rPr>
              <a:t>. </a:t>
            </a:r>
            <a:r>
              <a:rPr lang="en-US" b="0" dirty="0" err="1" smtClean="0">
                <a:latin typeface="Arial" charset="0"/>
              </a:rPr>
              <a:t>Bà</a:t>
            </a:r>
            <a:r>
              <a:rPr lang="en-US" b="0" dirty="0" smtClean="0">
                <a:latin typeface="Arial" charset="0"/>
              </a:rPr>
              <a:t> </a:t>
            </a:r>
            <a:r>
              <a:rPr lang="en-US" b="0" dirty="0" err="1" smtClean="0">
                <a:latin typeface="Arial" charset="0"/>
              </a:rPr>
              <a:t>cụ</a:t>
            </a:r>
            <a:r>
              <a:rPr lang="en-US" b="0" dirty="0" smtClean="0">
                <a:latin typeface="Arial" charset="0"/>
              </a:rPr>
              <a:t> </a:t>
            </a:r>
            <a:r>
              <a:rPr lang="en-US" b="0" dirty="0" err="1" smtClean="0">
                <a:latin typeface="Arial" charset="0"/>
              </a:rPr>
              <a:t>không</a:t>
            </a:r>
            <a:r>
              <a:rPr lang="en-US" b="0" dirty="0" smtClean="0">
                <a:latin typeface="Arial" charset="0"/>
              </a:rPr>
              <a:t> </a:t>
            </a:r>
            <a:r>
              <a:rPr lang="en-US" b="0" dirty="0" err="1" smtClean="0">
                <a:latin typeface="Arial" charset="0"/>
              </a:rPr>
              <a:t>biết</a:t>
            </a:r>
            <a:r>
              <a:rPr lang="en-US" b="0" dirty="0" smtClean="0">
                <a:latin typeface="Arial" charset="0"/>
              </a:rPr>
              <a:t> </a:t>
            </a:r>
            <a:r>
              <a:rPr lang="en-US" b="0" dirty="0" err="1" smtClean="0">
                <a:latin typeface="Arial" charset="0"/>
              </a:rPr>
              <a:t>đang</a:t>
            </a:r>
            <a:r>
              <a:rPr lang="en-US" b="0" dirty="0" smtClean="0">
                <a:latin typeface="Arial" charset="0"/>
              </a:rPr>
              <a:t> </a:t>
            </a:r>
            <a:r>
              <a:rPr lang="en-US" b="0" dirty="0" err="1" smtClean="0">
                <a:latin typeface="Arial" charset="0"/>
              </a:rPr>
              <a:t>ngồi</a:t>
            </a:r>
            <a:r>
              <a:rPr lang="en-US" b="0" dirty="0" smtClean="0">
                <a:latin typeface="Arial" charset="0"/>
              </a:rPr>
              <a:t> </a:t>
            </a:r>
            <a:r>
              <a:rPr lang="en-US" b="0" dirty="0" err="1" smtClean="0">
                <a:latin typeface="Arial" charset="0"/>
              </a:rPr>
              <a:t>cạnh</a:t>
            </a:r>
            <a:r>
              <a:rPr lang="en-US" b="0" dirty="0" smtClean="0">
                <a:latin typeface="Arial" charset="0"/>
              </a:rPr>
              <a:t> </a:t>
            </a:r>
            <a:r>
              <a:rPr lang="en-US" b="0" dirty="0" err="1" smtClean="0">
                <a:latin typeface="Arial" charset="0"/>
              </a:rPr>
              <a:t>Edixon</a:t>
            </a:r>
            <a:r>
              <a:rPr lang="en-US" b="0" dirty="0" smtClean="0">
                <a:latin typeface="Arial" charset="0"/>
              </a:rPr>
              <a:t> </a:t>
            </a:r>
            <a:r>
              <a:rPr lang="en-US" b="0" dirty="0" err="1" smtClean="0">
                <a:latin typeface="Arial" charset="0"/>
              </a:rPr>
              <a:t>và</a:t>
            </a:r>
            <a:r>
              <a:rPr lang="en-US" b="0" dirty="0" smtClean="0">
                <a:latin typeface="Arial" charset="0"/>
              </a:rPr>
              <a:t> than </a:t>
            </a:r>
            <a:r>
              <a:rPr lang="en-US" b="0" dirty="0" err="1" smtClean="0">
                <a:latin typeface="Arial" charset="0"/>
              </a:rPr>
              <a:t>phiền</a:t>
            </a:r>
            <a:r>
              <a:rPr lang="en-US" b="0" dirty="0" smtClean="0">
                <a:latin typeface="Arial" charset="0"/>
              </a:rPr>
              <a:t> </a:t>
            </a:r>
            <a:r>
              <a:rPr lang="en-US" b="0" dirty="0" err="1" smtClean="0">
                <a:latin typeface="Arial" charset="0"/>
              </a:rPr>
              <a:t>rằng</a:t>
            </a:r>
            <a:r>
              <a:rPr lang="en-US" b="0" dirty="0" smtClean="0">
                <a:latin typeface="Arial" charset="0"/>
              </a:rPr>
              <a:t>: “</a:t>
            </a:r>
            <a:r>
              <a:rPr lang="en-US" b="0" dirty="0" err="1" smtClean="0">
                <a:latin typeface="Arial" charset="0"/>
              </a:rPr>
              <a:t>Cái</a:t>
            </a:r>
            <a:r>
              <a:rPr lang="en-US" b="0" dirty="0" smtClean="0">
                <a:latin typeface="Arial" charset="0"/>
              </a:rPr>
              <a:t> </a:t>
            </a:r>
            <a:r>
              <a:rPr lang="en-US" b="0" dirty="0" err="1" smtClean="0">
                <a:latin typeface="Arial" charset="0"/>
              </a:rPr>
              <a:t>ông</a:t>
            </a:r>
            <a:r>
              <a:rPr lang="en-US" b="0" dirty="0" smtClean="0">
                <a:latin typeface="Arial" charset="0"/>
              </a:rPr>
              <a:t> </a:t>
            </a:r>
            <a:r>
              <a:rPr lang="en-US" b="0" dirty="0" err="1" smtClean="0">
                <a:latin typeface="Arial" charset="0"/>
              </a:rPr>
              <a:t>Edixon</a:t>
            </a:r>
            <a:r>
              <a:rPr lang="en-US" b="0" dirty="0" smtClean="0">
                <a:latin typeface="Arial" charset="0"/>
              </a:rPr>
              <a:t> </a:t>
            </a:r>
            <a:r>
              <a:rPr lang="en-US" b="0" dirty="0" err="1" smtClean="0">
                <a:latin typeface="Arial" charset="0"/>
              </a:rPr>
              <a:t>làm</a:t>
            </a:r>
            <a:r>
              <a:rPr lang="en-US" b="0" dirty="0" smtClean="0">
                <a:latin typeface="Arial" charset="0"/>
              </a:rPr>
              <a:t> </a:t>
            </a:r>
            <a:r>
              <a:rPr lang="en-US" b="0" dirty="0" err="1" smtClean="0">
                <a:latin typeface="Arial" charset="0"/>
              </a:rPr>
              <a:t>ra</a:t>
            </a:r>
            <a:r>
              <a:rPr lang="en-US" b="0" dirty="0" smtClean="0">
                <a:latin typeface="Arial" charset="0"/>
              </a:rPr>
              <a:t> </a:t>
            </a:r>
            <a:r>
              <a:rPr lang="en-US" b="0" dirty="0" err="1" smtClean="0">
                <a:latin typeface="Arial" charset="0"/>
              </a:rPr>
              <a:t>được</a:t>
            </a:r>
            <a:r>
              <a:rPr lang="en-US" b="0" dirty="0" smtClean="0">
                <a:latin typeface="Arial" charset="0"/>
              </a:rPr>
              <a:t> </a:t>
            </a:r>
            <a:r>
              <a:rPr lang="en-US" b="0" dirty="0" err="1" smtClean="0">
                <a:latin typeface="Arial" charset="0"/>
              </a:rPr>
              <a:t>đèn</a:t>
            </a:r>
            <a:r>
              <a:rPr lang="en-US" b="0" dirty="0" smtClean="0">
                <a:latin typeface="Arial" charset="0"/>
              </a:rPr>
              <a:t> </a:t>
            </a:r>
            <a:r>
              <a:rPr lang="en-US" b="0" dirty="0" err="1" smtClean="0">
                <a:latin typeface="Arial" charset="0"/>
              </a:rPr>
              <a:t>điện</a:t>
            </a:r>
            <a:r>
              <a:rPr lang="en-US" b="0" dirty="0" smtClean="0">
                <a:latin typeface="Arial" charset="0"/>
              </a:rPr>
              <a:t> </a:t>
            </a:r>
            <a:r>
              <a:rPr lang="en-US" b="0" dirty="0" err="1" smtClean="0">
                <a:latin typeface="Arial" charset="0"/>
              </a:rPr>
              <a:t>mà</a:t>
            </a:r>
            <a:r>
              <a:rPr lang="en-US" b="0" dirty="0" smtClean="0">
                <a:latin typeface="Arial" charset="0"/>
              </a:rPr>
              <a:t> </a:t>
            </a:r>
            <a:r>
              <a:rPr lang="en-US" b="0" dirty="0" err="1" smtClean="0">
                <a:latin typeface="Arial" charset="0"/>
              </a:rPr>
              <a:t>không</a:t>
            </a:r>
            <a:r>
              <a:rPr lang="en-US" b="0" dirty="0" smtClean="0">
                <a:latin typeface="Arial" charset="0"/>
              </a:rPr>
              <a:t> </a:t>
            </a:r>
            <a:r>
              <a:rPr lang="en-US" b="0" dirty="0" err="1" smtClean="0">
                <a:latin typeface="Arial" charset="0"/>
              </a:rPr>
              <a:t>làm</a:t>
            </a:r>
            <a:r>
              <a:rPr lang="en-US" b="0" dirty="0" smtClean="0">
                <a:latin typeface="Arial" charset="0"/>
              </a:rPr>
              <a:t> </a:t>
            </a:r>
            <a:r>
              <a:rPr lang="en-US" b="0" dirty="0" err="1" smtClean="0">
                <a:latin typeface="Arial" charset="0"/>
              </a:rPr>
              <a:t>ra</a:t>
            </a:r>
            <a:r>
              <a:rPr lang="en-US" b="0" dirty="0" smtClean="0">
                <a:latin typeface="Arial" charset="0"/>
              </a:rPr>
              <a:t> </a:t>
            </a:r>
            <a:r>
              <a:rPr lang="en-US" b="0" dirty="0" err="1" smtClean="0">
                <a:latin typeface="Arial" charset="0"/>
              </a:rPr>
              <a:t>được</a:t>
            </a:r>
            <a:r>
              <a:rPr lang="en-US" b="0" dirty="0" smtClean="0">
                <a:latin typeface="Arial" charset="0"/>
              </a:rPr>
              <a:t> </a:t>
            </a:r>
            <a:r>
              <a:rPr lang="en-US" b="0" dirty="0" err="1" smtClean="0">
                <a:latin typeface="Arial" charset="0"/>
              </a:rPr>
              <a:t>cái</a:t>
            </a:r>
            <a:r>
              <a:rPr lang="en-US" b="0" dirty="0" smtClean="0">
                <a:latin typeface="Arial" charset="0"/>
              </a:rPr>
              <a:t> </a:t>
            </a:r>
            <a:r>
              <a:rPr lang="en-US" b="0" dirty="0" err="1" smtClean="0">
                <a:latin typeface="Arial" charset="0"/>
              </a:rPr>
              <a:t>xe</a:t>
            </a:r>
            <a:r>
              <a:rPr lang="en-US" b="0" dirty="0" smtClean="0">
                <a:latin typeface="Arial" charset="0"/>
              </a:rPr>
              <a:t> </a:t>
            </a:r>
            <a:r>
              <a:rPr lang="en-US" b="0" dirty="0" err="1" smtClean="0">
                <a:latin typeface="Arial" charset="0"/>
              </a:rPr>
              <a:t>điện</a:t>
            </a:r>
            <a:r>
              <a:rPr lang="en-US" b="0" dirty="0" smtClean="0">
                <a:latin typeface="Arial" charset="0"/>
              </a:rPr>
              <a:t> </a:t>
            </a:r>
            <a:r>
              <a:rPr lang="en-US" b="0" dirty="0" err="1" smtClean="0">
                <a:latin typeface="Arial" charset="0"/>
              </a:rPr>
              <a:t>cho</a:t>
            </a:r>
            <a:r>
              <a:rPr lang="en-US" b="0" dirty="0" smtClean="0">
                <a:latin typeface="Arial" charset="0"/>
              </a:rPr>
              <a:t> </a:t>
            </a:r>
            <a:r>
              <a:rPr lang="en-US" b="0" dirty="0" err="1" smtClean="0">
                <a:latin typeface="Arial" charset="0"/>
              </a:rPr>
              <a:t>người</a:t>
            </a:r>
            <a:r>
              <a:rPr lang="en-US" b="0" dirty="0" smtClean="0">
                <a:latin typeface="Arial" charset="0"/>
              </a:rPr>
              <a:t> </a:t>
            </a:r>
            <a:r>
              <a:rPr lang="en-US" b="0" dirty="0" err="1" smtClean="0">
                <a:latin typeface="Arial" charset="0"/>
              </a:rPr>
              <a:t>già</a:t>
            </a:r>
            <a:r>
              <a:rPr lang="en-US" b="0" dirty="0" smtClean="0">
                <a:latin typeface="Arial" charset="0"/>
              </a:rPr>
              <a:t> </a:t>
            </a:r>
            <a:r>
              <a:rPr lang="en-US" b="0" dirty="0" err="1" smtClean="0">
                <a:latin typeface="Arial" charset="0"/>
              </a:rPr>
              <a:t>đi</a:t>
            </a:r>
            <a:r>
              <a:rPr lang="en-US" b="0" dirty="0" smtClean="0">
                <a:latin typeface="Arial" charset="0"/>
              </a:rPr>
              <a:t>”.</a:t>
            </a:r>
          </a:p>
          <a:p>
            <a:pPr>
              <a:lnSpc>
                <a:spcPct val="80000"/>
              </a:lnSpc>
            </a:pPr>
            <a:endParaRPr lang="en-US" b="0" dirty="0">
              <a:latin typeface="Arial" charset="0"/>
            </a:endParaRPr>
          </a:p>
          <a:p>
            <a:pPr lvl="1">
              <a:lnSpc>
                <a:spcPct val="80000"/>
              </a:lnSpc>
            </a:pPr>
            <a:r>
              <a:rPr lang="en-US" sz="2400" dirty="0" err="1" smtClean="0"/>
              <a:t>Edixon</a:t>
            </a:r>
            <a:r>
              <a:rPr lang="en-US" sz="2400" dirty="0" smtClean="0"/>
              <a:t> </a:t>
            </a:r>
            <a:r>
              <a:rPr lang="en-US" sz="2400" dirty="0" err="1" smtClean="0"/>
              <a:t>nảy</a:t>
            </a:r>
            <a:r>
              <a:rPr lang="en-US" sz="2400" dirty="0" smtClean="0"/>
              <a:t> </a:t>
            </a:r>
            <a:r>
              <a:rPr lang="en-US" sz="2400" dirty="0" err="1" smtClean="0"/>
              <a:t>sinh</a:t>
            </a:r>
            <a:r>
              <a:rPr lang="en-US" sz="2400" dirty="0" smtClean="0"/>
              <a:t> </a:t>
            </a:r>
            <a:r>
              <a:rPr lang="en-US" sz="2400" dirty="0" err="1" smtClean="0"/>
              <a:t>ra</a:t>
            </a:r>
            <a:r>
              <a:rPr lang="en-US" sz="2400" dirty="0" smtClean="0"/>
              <a:t> ý </a:t>
            </a:r>
            <a:r>
              <a:rPr lang="en-US" sz="2400" dirty="0" err="1" smtClean="0"/>
              <a:t>tưởng</a:t>
            </a:r>
            <a:endParaRPr lang="en-US" sz="2400" dirty="0"/>
          </a:p>
          <a:p>
            <a:pPr marL="457200" lvl="1" indent="0">
              <a:lnSpc>
                <a:spcPct val="80000"/>
              </a:lnSpc>
              <a:buNone/>
            </a:pPr>
            <a:r>
              <a:rPr lang="en-US" sz="2400" dirty="0" err="1" smtClean="0"/>
              <a:t>nghiên</a:t>
            </a:r>
            <a:r>
              <a:rPr lang="en-US" sz="2400" dirty="0" smtClean="0"/>
              <a:t> </a:t>
            </a:r>
            <a:r>
              <a:rPr lang="en-US" sz="2400" dirty="0" err="1" smtClean="0"/>
              <a:t>cứu</a:t>
            </a:r>
            <a:r>
              <a:rPr lang="en-US" sz="2400" dirty="0" smtClean="0"/>
              <a:t> </a:t>
            </a:r>
            <a:r>
              <a:rPr lang="en-US" sz="2400" dirty="0" err="1" smtClean="0"/>
              <a:t>chế</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xe</a:t>
            </a:r>
            <a:r>
              <a:rPr lang="en-US" sz="2400" dirty="0" smtClean="0"/>
              <a:t> </a:t>
            </a:r>
            <a:r>
              <a:rPr lang="en-US" sz="2400" dirty="0" err="1" smtClean="0"/>
              <a:t>điện</a:t>
            </a:r>
            <a:r>
              <a:rPr lang="en-US" sz="2400" dirty="0" smtClean="0"/>
              <a:t> </a:t>
            </a:r>
            <a:r>
              <a:rPr lang="en-US" sz="2400" dirty="0" err="1" smtClean="0"/>
              <a:t>từ</a:t>
            </a:r>
            <a:r>
              <a:rPr lang="en-US" sz="2400" dirty="0" smtClean="0"/>
              <a:t> </a:t>
            </a:r>
            <a:r>
              <a:rPr lang="en-US" sz="2400" dirty="0" err="1" smtClean="0"/>
              <a:t>đâu</a:t>
            </a:r>
            <a:r>
              <a:rPr lang="en-US" sz="2400" dirty="0" smtClean="0"/>
              <a:t>?</a:t>
            </a:r>
          </a:p>
          <a:p>
            <a:pPr lvl="1">
              <a:lnSpc>
                <a:spcPct val="80000"/>
              </a:lnSpc>
            </a:pPr>
            <a:r>
              <a:rPr lang="en-US" sz="2400" dirty="0" err="1" smtClean="0"/>
              <a:t>Edixon</a:t>
            </a:r>
            <a:r>
              <a:rPr lang="en-US" sz="2400" dirty="0" smtClean="0"/>
              <a:t> </a:t>
            </a:r>
            <a:r>
              <a:rPr lang="en-US" sz="2400" dirty="0" err="1" smtClean="0"/>
              <a:t>có</a:t>
            </a:r>
            <a:r>
              <a:rPr lang="en-US" sz="2400" dirty="0" smtClean="0"/>
              <a:t> </a:t>
            </a:r>
            <a:r>
              <a:rPr lang="en-US" sz="2400" dirty="0" err="1" smtClean="0"/>
              <a:t>tự</a:t>
            </a:r>
            <a:r>
              <a:rPr lang="en-US" sz="2400" dirty="0" smtClean="0"/>
              <a:t> </a:t>
            </a:r>
            <a:r>
              <a:rPr lang="en-US" sz="2400" dirty="0" err="1" smtClean="0"/>
              <a:t>nhiên</a:t>
            </a:r>
            <a:r>
              <a:rPr lang="en-US" sz="2400" dirty="0" smtClean="0"/>
              <a:t> </a:t>
            </a:r>
            <a:r>
              <a:rPr lang="en-US" sz="2400" dirty="0" err="1" smtClean="0"/>
              <a:t>nảy</a:t>
            </a:r>
            <a:r>
              <a:rPr lang="en-US" sz="2400" dirty="0" smtClean="0"/>
              <a:t> </a:t>
            </a:r>
            <a:r>
              <a:rPr lang="en-US" sz="2400" dirty="0" err="1" smtClean="0"/>
              <a:t>sinh</a:t>
            </a:r>
            <a:r>
              <a:rPr lang="en-US" sz="2400" dirty="0" smtClean="0"/>
              <a:t> </a:t>
            </a:r>
            <a:r>
              <a:rPr lang="en-US" sz="2400" dirty="0" err="1" smtClean="0"/>
              <a:t>ra</a:t>
            </a:r>
            <a:endParaRPr lang="en-US" sz="2400" dirty="0" smtClean="0"/>
          </a:p>
          <a:p>
            <a:pPr marL="457200" lvl="1" indent="0">
              <a:lnSpc>
                <a:spcPct val="80000"/>
              </a:lnSpc>
              <a:buNone/>
            </a:pPr>
            <a:r>
              <a:rPr lang="en-US" sz="2400" dirty="0" err="1" smtClean="0"/>
              <a:t>được</a:t>
            </a:r>
            <a:r>
              <a:rPr lang="en-US" sz="2400" dirty="0" smtClean="0"/>
              <a:t> ý </a:t>
            </a:r>
            <a:r>
              <a:rPr lang="en-US" sz="2400" dirty="0" err="1" smtClean="0"/>
              <a:t>tưởng</a:t>
            </a:r>
            <a:r>
              <a:rPr lang="en-US" sz="2400" dirty="0" smtClean="0"/>
              <a:t> </a:t>
            </a:r>
            <a:r>
              <a:rPr lang="en-US" sz="2400" dirty="0" err="1" smtClean="0"/>
              <a:t>nghiên</a:t>
            </a:r>
            <a:r>
              <a:rPr lang="en-US" sz="2400" dirty="0" smtClean="0"/>
              <a:t> </a:t>
            </a:r>
            <a:r>
              <a:rPr lang="en-US" sz="2400" dirty="0" err="1" smtClean="0"/>
              <a:t>cứu</a:t>
            </a:r>
            <a:r>
              <a:rPr lang="en-US" sz="2400" dirty="0" smtClean="0"/>
              <a:t> </a:t>
            </a:r>
            <a:r>
              <a:rPr lang="en-US" sz="2400" dirty="0" err="1" smtClean="0"/>
              <a:t>này</a:t>
            </a:r>
            <a:r>
              <a:rPr lang="en-US" sz="2400" dirty="0" smtClean="0"/>
              <a:t> </a:t>
            </a:r>
            <a:r>
              <a:rPr lang="en-US" sz="2400" dirty="0" err="1" smtClean="0"/>
              <a:t>không</a:t>
            </a:r>
            <a:r>
              <a:rPr lang="en-US" sz="2400" dirty="0" smtClean="0"/>
              <a:t>?</a:t>
            </a:r>
            <a:r>
              <a:rPr lang="en-US" dirty="0"/>
              <a:t/>
            </a:r>
            <a:br>
              <a:rPr lang="en-US" dirty="0"/>
            </a:br>
            <a:endParaRPr lang="en-US" dirty="0"/>
          </a:p>
          <a:p>
            <a:pPr lvl="1">
              <a:lnSpc>
                <a:spcPct val="80000"/>
              </a:lnSpc>
            </a:pPr>
            <a:endParaRPr lang="en-US" dirty="0"/>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886200"/>
            <a:ext cx="2476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601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www.themegallery.com</a:t>
            </a:r>
          </a:p>
        </p:txBody>
      </p:sp>
      <p:sp>
        <p:nvSpPr>
          <p:cNvPr id="68610" name="Rectangle 2"/>
          <p:cNvSpPr>
            <a:spLocks noGrp="1" noChangeArrowheads="1"/>
          </p:cNvSpPr>
          <p:nvPr>
            <p:ph type="title"/>
          </p:nvPr>
        </p:nvSpPr>
        <p:spPr>
          <a:xfrm>
            <a:off x="1143000" y="381000"/>
            <a:ext cx="8001000" cy="563563"/>
          </a:xfrm>
        </p:spPr>
        <p:txBody>
          <a:bodyPr/>
          <a:lstStyle/>
          <a:p>
            <a:r>
              <a:rPr lang="en-US" sz="2800" dirty="0" err="1" smtClean="0"/>
              <a:t>Câu</a:t>
            </a:r>
            <a:r>
              <a:rPr lang="en-US" sz="2800" dirty="0" smtClean="0"/>
              <a:t> </a:t>
            </a:r>
            <a:r>
              <a:rPr lang="en-US" sz="2800" dirty="0" err="1" smtClean="0"/>
              <a:t>chuyện</a:t>
            </a:r>
            <a:r>
              <a:rPr lang="en-US" sz="2800" dirty="0" smtClean="0"/>
              <a:t> 2: </a:t>
            </a:r>
            <a:r>
              <a:rPr lang="en-US" sz="2800" dirty="0" err="1" smtClean="0"/>
              <a:t>Edixon</a:t>
            </a:r>
            <a:r>
              <a:rPr lang="en-US" sz="2800" dirty="0" smtClean="0"/>
              <a:t> </a:t>
            </a:r>
            <a:r>
              <a:rPr lang="en-US" sz="2800" dirty="0" err="1" smtClean="0"/>
              <a:t>phát</a:t>
            </a:r>
            <a:r>
              <a:rPr lang="en-US" sz="2800" dirty="0" smtClean="0"/>
              <a:t> minh </a:t>
            </a:r>
            <a:r>
              <a:rPr lang="en-US" sz="2800" dirty="0" err="1" smtClean="0"/>
              <a:t>ra</a:t>
            </a:r>
            <a:r>
              <a:rPr lang="en-US" sz="2800" dirty="0" smtClean="0"/>
              <a:t> </a:t>
            </a:r>
            <a:r>
              <a:rPr lang="en-US" sz="2800" dirty="0" err="1" smtClean="0"/>
              <a:t>xe</a:t>
            </a:r>
            <a:r>
              <a:rPr lang="en-US" sz="2800" dirty="0" smtClean="0"/>
              <a:t> </a:t>
            </a:r>
            <a:r>
              <a:rPr lang="en-US" sz="2800" dirty="0" err="1" smtClean="0"/>
              <a:t>điện</a:t>
            </a:r>
            <a:endParaRPr lang="en-US" sz="2800" dirty="0"/>
          </a:p>
        </p:txBody>
      </p:sp>
      <p:graphicFrame>
        <p:nvGraphicFramePr>
          <p:cNvPr id="2" name="Diagram 1"/>
          <p:cNvGraphicFramePr/>
          <p:nvPr>
            <p:extLst>
              <p:ext uri="{D42A27DB-BD31-4B8C-83A1-F6EECF244321}">
                <p14:modId xmlns:p14="http://schemas.microsoft.com/office/powerpoint/2010/main" val="1729787415"/>
              </p:ext>
            </p:extLst>
          </p:nvPr>
        </p:nvGraphicFramePr>
        <p:xfrm>
          <a:off x="228600" y="1295400"/>
          <a:ext cx="7467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3253" y="1143000"/>
            <a:ext cx="2476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621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43000" y="381000"/>
            <a:ext cx="8001000" cy="563563"/>
          </a:xfrm>
        </p:spPr>
        <p:txBody>
          <a:bodyPr/>
          <a:lstStyle/>
          <a:p>
            <a:r>
              <a:rPr lang="en-US" sz="2800" dirty="0" err="1" smtClean="0"/>
              <a:t>Câu</a:t>
            </a:r>
            <a:r>
              <a:rPr lang="en-US" sz="2800" dirty="0" smtClean="0"/>
              <a:t> </a:t>
            </a:r>
            <a:r>
              <a:rPr lang="en-US" sz="2800" dirty="0" err="1" smtClean="0"/>
              <a:t>chuyện</a:t>
            </a:r>
            <a:r>
              <a:rPr lang="en-US" sz="2800" dirty="0" smtClean="0"/>
              <a:t> 2: </a:t>
            </a:r>
            <a:r>
              <a:rPr lang="en-US" sz="2800" dirty="0" err="1" smtClean="0"/>
              <a:t>Edixon</a:t>
            </a:r>
            <a:r>
              <a:rPr lang="en-US" sz="2800" dirty="0" smtClean="0"/>
              <a:t> </a:t>
            </a:r>
            <a:r>
              <a:rPr lang="en-US" sz="2800" dirty="0" err="1" smtClean="0"/>
              <a:t>phát</a:t>
            </a:r>
            <a:r>
              <a:rPr lang="en-US" sz="2800" dirty="0" smtClean="0"/>
              <a:t> minh </a:t>
            </a:r>
            <a:r>
              <a:rPr lang="en-US" sz="2800" dirty="0" err="1" smtClean="0"/>
              <a:t>ra</a:t>
            </a:r>
            <a:r>
              <a:rPr lang="en-US" sz="2800" dirty="0" smtClean="0"/>
              <a:t> </a:t>
            </a:r>
            <a:r>
              <a:rPr lang="en-US" sz="2800" dirty="0" err="1" smtClean="0"/>
              <a:t>xe</a:t>
            </a:r>
            <a:r>
              <a:rPr lang="en-US" sz="2800" dirty="0" smtClean="0"/>
              <a:t> </a:t>
            </a:r>
            <a:r>
              <a:rPr lang="en-US" sz="2800" dirty="0" err="1" smtClean="0"/>
              <a:t>điện</a:t>
            </a:r>
            <a:endParaRPr lang="en-US" sz="2800" dirty="0"/>
          </a:p>
        </p:txBody>
      </p:sp>
      <p:sp>
        <p:nvSpPr>
          <p:cNvPr id="69635" name="AutoShape 3"/>
          <p:cNvSpPr>
            <a:spLocks noChangeArrowheads="1"/>
          </p:cNvSpPr>
          <p:nvPr/>
        </p:nvSpPr>
        <p:spPr bwMode="auto">
          <a:xfrm>
            <a:off x="5562600" y="2943225"/>
            <a:ext cx="2286000" cy="21621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69637" name="AutoShape 5"/>
          <p:cNvSpPr>
            <a:spLocks noChangeArrowheads="1"/>
          </p:cNvSpPr>
          <p:nvPr/>
        </p:nvSpPr>
        <p:spPr bwMode="auto">
          <a:xfrm>
            <a:off x="1143000" y="2943225"/>
            <a:ext cx="2286000" cy="21621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69638" name="Text Box 6"/>
          <p:cNvSpPr txBox="1">
            <a:spLocks noChangeArrowheads="1"/>
          </p:cNvSpPr>
          <p:nvPr/>
        </p:nvSpPr>
        <p:spPr bwMode="auto">
          <a:xfrm>
            <a:off x="1238250" y="3143250"/>
            <a:ext cx="20383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err="1" smtClean="0">
                <a:solidFill>
                  <a:srgbClr val="000000"/>
                </a:solidFill>
              </a:rPr>
              <a:t>Vấn</a:t>
            </a:r>
            <a:r>
              <a:rPr lang="en-US" sz="2000" b="1" dirty="0" smtClean="0">
                <a:solidFill>
                  <a:srgbClr val="000000"/>
                </a:solidFill>
              </a:rPr>
              <a:t> </a:t>
            </a:r>
            <a:r>
              <a:rPr lang="en-US" sz="2000" b="1" dirty="0" err="1" smtClean="0">
                <a:solidFill>
                  <a:srgbClr val="000000"/>
                </a:solidFill>
              </a:rPr>
              <a:t>đề</a:t>
            </a:r>
            <a:r>
              <a:rPr lang="en-US" sz="2000" b="1" dirty="0" smtClean="0">
                <a:solidFill>
                  <a:srgbClr val="000000"/>
                </a:solidFill>
              </a:rPr>
              <a:t> </a:t>
            </a:r>
            <a:r>
              <a:rPr lang="en-US" sz="2000" b="1" dirty="0" err="1" smtClean="0">
                <a:solidFill>
                  <a:srgbClr val="000000"/>
                </a:solidFill>
              </a:rPr>
              <a:t>thực</a:t>
            </a:r>
            <a:r>
              <a:rPr lang="en-US" sz="2000" b="1" dirty="0" smtClean="0">
                <a:solidFill>
                  <a:srgbClr val="000000"/>
                </a:solidFill>
              </a:rPr>
              <a:t> </a:t>
            </a:r>
            <a:r>
              <a:rPr lang="en-US" sz="2000" b="1" dirty="0" err="1" smtClean="0">
                <a:solidFill>
                  <a:srgbClr val="000000"/>
                </a:solidFill>
              </a:rPr>
              <a:t>tiễn</a:t>
            </a:r>
            <a:endParaRPr lang="en-US" sz="2000" b="1" dirty="0" smtClean="0">
              <a:solidFill>
                <a:srgbClr val="000000"/>
              </a:solidFill>
            </a:endParaRPr>
          </a:p>
          <a:p>
            <a:pPr eaLnBrk="0" hangingPunct="0"/>
            <a:r>
              <a:rPr lang="en-US" sz="1400" dirty="0" smtClean="0">
                <a:solidFill>
                  <a:srgbClr val="000000"/>
                </a:solidFill>
              </a:rPr>
              <a:t>Qua </a:t>
            </a:r>
            <a:r>
              <a:rPr lang="en-US" sz="1400" dirty="0" err="1" smtClean="0">
                <a:solidFill>
                  <a:srgbClr val="000000"/>
                </a:solidFill>
              </a:rPr>
              <a:t>lời</a:t>
            </a:r>
            <a:r>
              <a:rPr lang="en-US" sz="1400" dirty="0" smtClean="0">
                <a:solidFill>
                  <a:srgbClr val="000000"/>
                </a:solidFill>
              </a:rPr>
              <a:t> </a:t>
            </a:r>
            <a:r>
              <a:rPr lang="en-US" sz="1400" dirty="0" err="1" smtClean="0">
                <a:solidFill>
                  <a:srgbClr val="000000"/>
                </a:solidFill>
              </a:rPr>
              <a:t>phàn</a:t>
            </a:r>
            <a:r>
              <a:rPr lang="en-US" sz="1400" dirty="0" smtClean="0">
                <a:solidFill>
                  <a:srgbClr val="000000"/>
                </a:solidFill>
              </a:rPr>
              <a:t> </a:t>
            </a:r>
            <a:r>
              <a:rPr lang="en-US" sz="1400" dirty="0" err="1" smtClean="0">
                <a:solidFill>
                  <a:srgbClr val="000000"/>
                </a:solidFill>
              </a:rPr>
              <a:t>nàn</a:t>
            </a:r>
            <a:r>
              <a:rPr lang="en-US" sz="1400" dirty="0" smtClean="0">
                <a:solidFill>
                  <a:srgbClr val="000000"/>
                </a:solidFill>
              </a:rPr>
              <a:t> </a:t>
            </a:r>
            <a:r>
              <a:rPr lang="en-US" sz="1400" dirty="0" err="1" smtClean="0">
                <a:solidFill>
                  <a:srgbClr val="000000"/>
                </a:solidFill>
              </a:rPr>
              <a:t>của</a:t>
            </a:r>
            <a:r>
              <a:rPr lang="en-US" sz="1400" dirty="0" smtClean="0">
                <a:solidFill>
                  <a:srgbClr val="000000"/>
                </a:solidFill>
              </a:rPr>
              <a:t> 1 </a:t>
            </a:r>
            <a:r>
              <a:rPr lang="en-US" sz="1400" dirty="0" err="1" smtClean="0">
                <a:solidFill>
                  <a:srgbClr val="000000"/>
                </a:solidFill>
              </a:rPr>
              <a:t>cụ</a:t>
            </a:r>
            <a:r>
              <a:rPr lang="en-US" sz="1400" dirty="0" smtClean="0">
                <a:solidFill>
                  <a:srgbClr val="000000"/>
                </a:solidFill>
              </a:rPr>
              <a:t> </a:t>
            </a:r>
            <a:r>
              <a:rPr lang="en-US" sz="1400" dirty="0" err="1" smtClean="0">
                <a:solidFill>
                  <a:srgbClr val="000000"/>
                </a:solidFill>
              </a:rPr>
              <a:t>già</a:t>
            </a:r>
            <a:r>
              <a:rPr lang="en-US" sz="1400" dirty="0" smtClean="0">
                <a:solidFill>
                  <a:srgbClr val="000000"/>
                </a:solidFill>
              </a:rPr>
              <a:t> </a:t>
            </a:r>
            <a:r>
              <a:rPr lang="en-US" sz="1400" dirty="0" err="1" smtClean="0">
                <a:solidFill>
                  <a:srgbClr val="000000"/>
                </a:solidFill>
              </a:rPr>
              <a:t>không</a:t>
            </a:r>
            <a:r>
              <a:rPr lang="en-US" sz="1400" dirty="0" smtClean="0">
                <a:solidFill>
                  <a:srgbClr val="000000"/>
                </a:solidFill>
              </a:rPr>
              <a:t> </a:t>
            </a:r>
            <a:r>
              <a:rPr lang="en-US" sz="1400" dirty="0" err="1" smtClean="0">
                <a:solidFill>
                  <a:srgbClr val="000000"/>
                </a:solidFill>
              </a:rPr>
              <a:t>biết</a:t>
            </a:r>
            <a:r>
              <a:rPr lang="en-US" sz="1400" dirty="0" smtClean="0">
                <a:solidFill>
                  <a:srgbClr val="000000"/>
                </a:solidFill>
              </a:rPr>
              <a:t> </a:t>
            </a:r>
            <a:r>
              <a:rPr lang="en-US" sz="1400" dirty="0" err="1" smtClean="0">
                <a:solidFill>
                  <a:srgbClr val="000000"/>
                </a:solidFill>
              </a:rPr>
              <a:t>gì</a:t>
            </a:r>
            <a:r>
              <a:rPr lang="en-US" sz="1400" dirty="0" smtClean="0">
                <a:solidFill>
                  <a:srgbClr val="000000"/>
                </a:solidFill>
              </a:rPr>
              <a:t> </a:t>
            </a:r>
            <a:r>
              <a:rPr lang="en-US" sz="1400" dirty="0" err="1" smtClean="0">
                <a:solidFill>
                  <a:srgbClr val="000000"/>
                </a:solidFill>
              </a:rPr>
              <a:t>về</a:t>
            </a:r>
            <a:r>
              <a:rPr lang="en-US" sz="1400" dirty="0" smtClean="0">
                <a:solidFill>
                  <a:srgbClr val="000000"/>
                </a:solidFill>
              </a:rPr>
              <a:t> </a:t>
            </a:r>
            <a:r>
              <a:rPr lang="en-US" sz="1400" dirty="0" err="1" smtClean="0">
                <a:solidFill>
                  <a:srgbClr val="000000"/>
                </a:solidFill>
              </a:rPr>
              <a:t>điện</a:t>
            </a:r>
            <a:r>
              <a:rPr lang="en-US" sz="1400" dirty="0" smtClean="0">
                <a:solidFill>
                  <a:srgbClr val="000000"/>
                </a:solidFill>
              </a:rPr>
              <a:t>, </a:t>
            </a:r>
            <a:r>
              <a:rPr lang="en-US" sz="1400" dirty="0" err="1" smtClean="0">
                <a:solidFill>
                  <a:srgbClr val="000000"/>
                </a:solidFill>
              </a:rPr>
              <a:t>xe</a:t>
            </a:r>
            <a:r>
              <a:rPr lang="en-US" sz="1400" dirty="0" smtClean="0">
                <a:solidFill>
                  <a:srgbClr val="000000"/>
                </a:solidFill>
              </a:rPr>
              <a:t> </a:t>
            </a:r>
            <a:r>
              <a:rPr lang="en-US" sz="1400" dirty="0" err="1" smtClean="0">
                <a:solidFill>
                  <a:srgbClr val="000000"/>
                </a:solidFill>
              </a:rPr>
              <a:t>điện</a:t>
            </a:r>
            <a:r>
              <a:rPr lang="en-US" sz="1400" dirty="0" smtClean="0">
                <a:solidFill>
                  <a:srgbClr val="000000"/>
                </a:solidFill>
              </a:rPr>
              <a:t> </a:t>
            </a:r>
            <a:r>
              <a:rPr lang="en-US" sz="1400" b="1" dirty="0" err="1" smtClean="0">
                <a:solidFill>
                  <a:srgbClr val="000000"/>
                </a:solidFill>
              </a:rPr>
              <a:t>là</a:t>
            </a:r>
            <a:r>
              <a:rPr lang="en-US" sz="1400" b="1" dirty="0" smtClean="0">
                <a:solidFill>
                  <a:srgbClr val="000000"/>
                </a:solidFill>
              </a:rPr>
              <a:t> </a:t>
            </a:r>
            <a:r>
              <a:rPr lang="en-US" sz="1400" b="1" dirty="0" err="1" smtClean="0">
                <a:solidFill>
                  <a:srgbClr val="000000"/>
                </a:solidFill>
              </a:rPr>
              <a:t>không</a:t>
            </a:r>
            <a:r>
              <a:rPr lang="en-US" sz="1400" b="1" dirty="0" smtClean="0">
                <a:solidFill>
                  <a:srgbClr val="000000"/>
                </a:solidFill>
              </a:rPr>
              <a:t> </a:t>
            </a:r>
            <a:r>
              <a:rPr lang="en-US" sz="1400" b="1" dirty="0" err="1" smtClean="0">
                <a:solidFill>
                  <a:srgbClr val="000000"/>
                </a:solidFill>
              </a:rPr>
              <a:t>có</a:t>
            </a:r>
            <a:r>
              <a:rPr lang="en-US" sz="1400" b="1" dirty="0" smtClean="0">
                <a:solidFill>
                  <a:srgbClr val="000000"/>
                </a:solidFill>
              </a:rPr>
              <a:t> </a:t>
            </a:r>
            <a:r>
              <a:rPr lang="en-US" sz="1400" b="1" dirty="0" err="1" smtClean="0">
                <a:solidFill>
                  <a:srgbClr val="000000"/>
                </a:solidFill>
              </a:rPr>
              <a:t>xe</a:t>
            </a:r>
            <a:r>
              <a:rPr lang="en-US" sz="1400" b="1" dirty="0" smtClean="0">
                <a:solidFill>
                  <a:srgbClr val="000000"/>
                </a:solidFill>
              </a:rPr>
              <a:t> </a:t>
            </a:r>
            <a:r>
              <a:rPr lang="en-US" sz="1400" b="1" dirty="0" err="1" smtClean="0">
                <a:solidFill>
                  <a:srgbClr val="000000"/>
                </a:solidFill>
              </a:rPr>
              <a:t>chạy</a:t>
            </a:r>
            <a:r>
              <a:rPr lang="en-US" sz="1400" b="1" dirty="0" smtClean="0">
                <a:solidFill>
                  <a:srgbClr val="000000"/>
                </a:solidFill>
              </a:rPr>
              <a:t> </a:t>
            </a:r>
            <a:r>
              <a:rPr lang="en-US" sz="1400" b="1" dirty="0" err="1" smtClean="0">
                <a:solidFill>
                  <a:srgbClr val="000000"/>
                </a:solidFill>
              </a:rPr>
              <a:t>bằng</a:t>
            </a:r>
            <a:r>
              <a:rPr lang="en-US" sz="1400" b="1" dirty="0" smtClean="0">
                <a:solidFill>
                  <a:srgbClr val="000000"/>
                </a:solidFill>
              </a:rPr>
              <a:t> </a:t>
            </a:r>
            <a:r>
              <a:rPr lang="en-US" sz="1400" b="1" dirty="0" err="1" smtClean="0">
                <a:solidFill>
                  <a:srgbClr val="000000"/>
                </a:solidFill>
              </a:rPr>
              <a:t>điện</a:t>
            </a:r>
            <a:endParaRPr lang="en-US" sz="1400" b="1" dirty="0">
              <a:solidFill>
                <a:srgbClr val="000000"/>
              </a:solidFill>
            </a:endParaRPr>
          </a:p>
        </p:txBody>
      </p:sp>
      <p:sp>
        <p:nvSpPr>
          <p:cNvPr id="69639" name="Freeform 7"/>
          <p:cNvSpPr>
            <a:spLocks/>
          </p:cNvSpPr>
          <p:nvPr/>
        </p:nvSpPr>
        <p:spPr bwMode="gray">
          <a:xfrm>
            <a:off x="3222625" y="28463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69640" name="AutoShape 8"/>
          <p:cNvSpPr>
            <a:spLocks noChangeAspect="1" noChangeArrowheads="1" noTextEdit="1"/>
          </p:cNvSpPr>
          <p:nvPr/>
        </p:nvSpPr>
        <p:spPr bwMode="gray">
          <a:xfrm flipH="1">
            <a:off x="4900613" y="28432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41" name="Freeform 9"/>
          <p:cNvSpPr>
            <a:spLocks/>
          </p:cNvSpPr>
          <p:nvPr/>
        </p:nvSpPr>
        <p:spPr bwMode="gray">
          <a:xfrm flipH="1">
            <a:off x="4875213" y="284638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2"/>
              </a:gs>
              <a:gs pos="100000">
                <a:schemeClr val="tx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69642" name="Group 10"/>
          <p:cNvGrpSpPr>
            <a:grpSpLocks/>
          </p:cNvGrpSpPr>
          <p:nvPr/>
        </p:nvGrpSpPr>
        <p:grpSpPr bwMode="auto">
          <a:xfrm>
            <a:off x="3048000" y="1219200"/>
            <a:ext cx="2998788" cy="1601788"/>
            <a:chOff x="1997" y="1314"/>
            <a:chExt cx="1889" cy="1009"/>
          </a:xfrm>
        </p:grpSpPr>
        <p:grpSp>
          <p:nvGrpSpPr>
            <p:cNvPr id="69643" name="Group 11"/>
            <p:cNvGrpSpPr>
              <a:grpSpLocks/>
            </p:cNvGrpSpPr>
            <p:nvPr/>
          </p:nvGrpSpPr>
          <p:grpSpPr bwMode="auto">
            <a:xfrm>
              <a:off x="1997" y="1404"/>
              <a:ext cx="1889" cy="919"/>
              <a:chOff x="1973" y="1027"/>
              <a:chExt cx="1926" cy="937"/>
            </a:xfrm>
          </p:grpSpPr>
          <p:sp>
            <p:nvSpPr>
              <p:cNvPr id="69644" name="Oval 12"/>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Oval 13"/>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69650" name="Text Box 18"/>
          <p:cNvSpPr txBox="1">
            <a:spLocks noChangeArrowheads="1"/>
          </p:cNvSpPr>
          <p:nvPr/>
        </p:nvSpPr>
        <p:spPr bwMode="auto">
          <a:xfrm>
            <a:off x="3109005" y="1419225"/>
            <a:ext cx="27831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err="1" smtClean="0">
                <a:solidFill>
                  <a:srgbClr val="000000"/>
                </a:solidFill>
              </a:rPr>
              <a:t>Nghiên</a:t>
            </a:r>
            <a:r>
              <a:rPr lang="en-US" sz="2400" b="1" dirty="0" smtClean="0">
                <a:solidFill>
                  <a:srgbClr val="000000"/>
                </a:solidFill>
              </a:rPr>
              <a:t> </a:t>
            </a:r>
            <a:r>
              <a:rPr lang="en-US" sz="2400" b="1" dirty="0" err="1" smtClean="0">
                <a:solidFill>
                  <a:srgbClr val="000000"/>
                </a:solidFill>
              </a:rPr>
              <a:t>cứu</a:t>
            </a:r>
            <a:endParaRPr lang="en-US" sz="2400" b="1" dirty="0">
              <a:solidFill>
                <a:srgbClr val="000000"/>
              </a:solidFill>
            </a:endParaRPr>
          </a:p>
          <a:p>
            <a:pPr algn="ctr" eaLnBrk="0" hangingPunct="0"/>
            <a:r>
              <a:rPr lang="en-US" sz="2400" b="1" dirty="0" err="1" smtClean="0">
                <a:solidFill>
                  <a:srgbClr val="000000"/>
                </a:solidFill>
              </a:rPr>
              <a:t>chế</a:t>
            </a:r>
            <a:r>
              <a:rPr lang="en-US" sz="2400" b="1" dirty="0" smtClean="0">
                <a:solidFill>
                  <a:srgbClr val="000000"/>
                </a:solidFill>
              </a:rPr>
              <a:t> </a:t>
            </a:r>
            <a:r>
              <a:rPr lang="en-US" sz="2400" b="1" dirty="0" err="1" smtClean="0">
                <a:solidFill>
                  <a:srgbClr val="000000"/>
                </a:solidFill>
              </a:rPr>
              <a:t>tạo</a:t>
            </a:r>
            <a:r>
              <a:rPr lang="en-US" sz="2400" b="1" dirty="0" smtClean="0">
                <a:solidFill>
                  <a:srgbClr val="000000"/>
                </a:solidFill>
              </a:rPr>
              <a:t> </a:t>
            </a:r>
            <a:r>
              <a:rPr lang="en-US" sz="2400" b="1" dirty="0" err="1" smtClean="0">
                <a:solidFill>
                  <a:srgbClr val="000000"/>
                </a:solidFill>
              </a:rPr>
              <a:t>ra</a:t>
            </a:r>
            <a:r>
              <a:rPr lang="en-US" sz="2400" b="1" dirty="0" smtClean="0">
                <a:solidFill>
                  <a:srgbClr val="000000"/>
                </a:solidFill>
              </a:rPr>
              <a:t> </a:t>
            </a:r>
            <a:r>
              <a:rPr lang="en-US" sz="2400" b="1" dirty="0" err="1" smtClean="0">
                <a:solidFill>
                  <a:srgbClr val="000000"/>
                </a:solidFill>
              </a:rPr>
              <a:t>xe</a:t>
            </a:r>
            <a:r>
              <a:rPr lang="en-US" sz="2400" b="1" dirty="0" smtClean="0">
                <a:solidFill>
                  <a:srgbClr val="000000"/>
                </a:solidFill>
              </a:rPr>
              <a:t> </a:t>
            </a:r>
            <a:r>
              <a:rPr lang="en-US" sz="2400" b="1" dirty="0" err="1" smtClean="0">
                <a:solidFill>
                  <a:srgbClr val="000000"/>
                </a:solidFill>
              </a:rPr>
              <a:t>điện</a:t>
            </a:r>
            <a:endParaRPr lang="en-US" sz="2400" b="1" dirty="0">
              <a:solidFill>
                <a:srgbClr val="000000"/>
              </a:solidFill>
            </a:endParaRPr>
          </a:p>
        </p:txBody>
      </p:sp>
      <p:sp>
        <p:nvSpPr>
          <p:cNvPr id="69651" name="Text Box 19"/>
          <p:cNvSpPr txBox="1">
            <a:spLocks noChangeArrowheads="1"/>
          </p:cNvSpPr>
          <p:nvPr/>
        </p:nvSpPr>
        <p:spPr bwMode="auto">
          <a:xfrm>
            <a:off x="5810250" y="3124200"/>
            <a:ext cx="203835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err="1" smtClean="0">
                <a:solidFill>
                  <a:srgbClr val="000000"/>
                </a:solidFill>
              </a:rPr>
              <a:t>Vấn</a:t>
            </a:r>
            <a:r>
              <a:rPr lang="en-US" sz="2000" b="1" dirty="0" smtClean="0">
                <a:solidFill>
                  <a:srgbClr val="000000"/>
                </a:solidFill>
              </a:rPr>
              <a:t> </a:t>
            </a:r>
            <a:r>
              <a:rPr lang="en-US" sz="2000" b="1" dirty="0" err="1" smtClean="0">
                <a:solidFill>
                  <a:srgbClr val="000000"/>
                </a:solidFill>
              </a:rPr>
              <a:t>đề</a:t>
            </a:r>
            <a:r>
              <a:rPr lang="en-US" sz="2000" b="1" dirty="0" smtClean="0">
                <a:solidFill>
                  <a:srgbClr val="000000"/>
                </a:solidFill>
              </a:rPr>
              <a:t> </a:t>
            </a:r>
            <a:r>
              <a:rPr lang="en-US" sz="2000" b="1" dirty="0" err="1" smtClean="0">
                <a:solidFill>
                  <a:srgbClr val="000000"/>
                </a:solidFill>
              </a:rPr>
              <a:t>nghiên</a:t>
            </a:r>
            <a:r>
              <a:rPr lang="en-US" sz="2000" b="1" dirty="0" smtClean="0">
                <a:solidFill>
                  <a:srgbClr val="000000"/>
                </a:solidFill>
              </a:rPr>
              <a:t> </a:t>
            </a:r>
            <a:r>
              <a:rPr lang="en-US" sz="2000" b="1" dirty="0" err="1" smtClean="0">
                <a:solidFill>
                  <a:srgbClr val="000000"/>
                </a:solidFill>
              </a:rPr>
              <a:t>cứu</a:t>
            </a:r>
            <a:endParaRPr lang="en-US" sz="2000" b="1" dirty="0">
              <a:solidFill>
                <a:srgbClr val="000000"/>
              </a:solidFill>
            </a:endParaRPr>
          </a:p>
          <a:p>
            <a:pPr eaLnBrk="0" hangingPunct="0"/>
            <a:r>
              <a:rPr lang="en-US" sz="1400" dirty="0" err="1" smtClean="0">
                <a:solidFill>
                  <a:srgbClr val="000000"/>
                </a:solidFill>
              </a:rPr>
              <a:t>Sáng</a:t>
            </a:r>
            <a:r>
              <a:rPr lang="en-US" sz="1400" dirty="0" smtClean="0">
                <a:solidFill>
                  <a:srgbClr val="000000"/>
                </a:solidFill>
              </a:rPr>
              <a:t> </a:t>
            </a:r>
            <a:r>
              <a:rPr lang="en-US" sz="1400" dirty="0" err="1" smtClean="0">
                <a:solidFill>
                  <a:srgbClr val="000000"/>
                </a:solidFill>
              </a:rPr>
              <a:t>chế</a:t>
            </a:r>
            <a:r>
              <a:rPr lang="en-US" sz="1400" dirty="0" smtClean="0">
                <a:solidFill>
                  <a:srgbClr val="000000"/>
                </a:solidFill>
              </a:rPr>
              <a:t> </a:t>
            </a:r>
            <a:r>
              <a:rPr lang="en-US" sz="1400" dirty="0" err="1" smtClean="0">
                <a:solidFill>
                  <a:srgbClr val="000000"/>
                </a:solidFill>
              </a:rPr>
              <a:t>ra</a:t>
            </a:r>
            <a:r>
              <a:rPr lang="en-US" sz="1400" dirty="0" smtClean="0">
                <a:solidFill>
                  <a:srgbClr val="000000"/>
                </a:solidFill>
              </a:rPr>
              <a:t> </a:t>
            </a:r>
            <a:r>
              <a:rPr lang="en-US" sz="1400" dirty="0" err="1" smtClean="0">
                <a:solidFill>
                  <a:srgbClr val="000000"/>
                </a:solidFill>
              </a:rPr>
              <a:t>một</a:t>
            </a:r>
            <a:r>
              <a:rPr lang="en-US" sz="1400" dirty="0" smtClean="0">
                <a:solidFill>
                  <a:srgbClr val="000000"/>
                </a:solidFill>
              </a:rPr>
              <a:t> </a:t>
            </a:r>
            <a:r>
              <a:rPr lang="en-US" sz="1400" dirty="0" err="1" smtClean="0">
                <a:solidFill>
                  <a:srgbClr val="000000"/>
                </a:solidFill>
              </a:rPr>
              <a:t>phương</a:t>
            </a:r>
            <a:r>
              <a:rPr lang="en-US" sz="1400" dirty="0" smtClean="0">
                <a:solidFill>
                  <a:srgbClr val="000000"/>
                </a:solidFill>
              </a:rPr>
              <a:t> </a:t>
            </a:r>
            <a:r>
              <a:rPr lang="en-US" sz="1400" dirty="0" err="1" smtClean="0">
                <a:solidFill>
                  <a:srgbClr val="000000"/>
                </a:solidFill>
              </a:rPr>
              <a:t>tiện</a:t>
            </a:r>
            <a:r>
              <a:rPr lang="en-US" sz="1400" dirty="0" smtClean="0">
                <a:solidFill>
                  <a:srgbClr val="000000"/>
                </a:solidFill>
              </a:rPr>
              <a:t> </a:t>
            </a:r>
            <a:r>
              <a:rPr lang="en-US" sz="1400" dirty="0" err="1" smtClean="0">
                <a:solidFill>
                  <a:srgbClr val="000000"/>
                </a:solidFill>
              </a:rPr>
              <a:t>chạy</a:t>
            </a:r>
            <a:r>
              <a:rPr lang="en-US" sz="1400" dirty="0" smtClean="0">
                <a:solidFill>
                  <a:srgbClr val="000000"/>
                </a:solidFill>
              </a:rPr>
              <a:t> </a:t>
            </a:r>
            <a:r>
              <a:rPr lang="en-US" sz="1400" dirty="0" err="1" smtClean="0">
                <a:solidFill>
                  <a:srgbClr val="000000"/>
                </a:solidFill>
              </a:rPr>
              <a:t>bằng</a:t>
            </a:r>
            <a:r>
              <a:rPr lang="en-US" sz="1400" dirty="0" smtClean="0">
                <a:solidFill>
                  <a:srgbClr val="000000"/>
                </a:solidFill>
              </a:rPr>
              <a:t> </a:t>
            </a:r>
            <a:r>
              <a:rPr lang="en-US" sz="1400" dirty="0" err="1" smtClean="0">
                <a:solidFill>
                  <a:srgbClr val="000000"/>
                </a:solidFill>
              </a:rPr>
              <a:t>điện</a:t>
            </a:r>
            <a:r>
              <a:rPr lang="en-US" sz="1400" dirty="0" smtClean="0">
                <a:solidFill>
                  <a:srgbClr val="000000"/>
                </a:solidFill>
              </a:rPr>
              <a:t> </a:t>
            </a:r>
            <a:r>
              <a:rPr lang="en-US" sz="1400" dirty="0" err="1" smtClean="0">
                <a:solidFill>
                  <a:srgbClr val="000000"/>
                </a:solidFill>
              </a:rPr>
              <a:t>thay</a:t>
            </a:r>
            <a:r>
              <a:rPr lang="en-US" sz="1400" dirty="0" smtClean="0">
                <a:solidFill>
                  <a:srgbClr val="000000"/>
                </a:solidFill>
              </a:rPr>
              <a:t> </a:t>
            </a:r>
            <a:r>
              <a:rPr lang="en-US" sz="1400" dirty="0" err="1" smtClean="0">
                <a:solidFill>
                  <a:srgbClr val="000000"/>
                </a:solidFill>
              </a:rPr>
              <a:t>vì</a:t>
            </a:r>
            <a:r>
              <a:rPr lang="en-US" sz="1400" dirty="0" smtClean="0">
                <a:solidFill>
                  <a:srgbClr val="000000"/>
                </a:solidFill>
              </a:rPr>
              <a:t> </a:t>
            </a:r>
            <a:r>
              <a:rPr lang="en-US" sz="1400" dirty="0" err="1" smtClean="0">
                <a:solidFill>
                  <a:srgbClr val="000000"/>
                </a:solidFill>
              </a:rPr>
              <a:t>sức</a:t>
            </a:r>
            <a:r>
              <a:rPr lang="en-US" sz="1400" dirty="0" smtClean="0">
                <a:solidFill>
                  <a:srgbClr val="000000"/>
                </a:solidFill>
              </a:rPr>
              <a:t> </a:t>
            </a:r>
            <a:r>
              <a:rPr lang="en-US" sz="1400" dirty="0" err="1" smtClean="0">
                <a:solidFill>
                  <a:srgbClr val="000000"/>
                </a:solidFill>
              </a:rPr>
              <a:t>kéo</a:t>
            </a:r>
            <a:r>
              <a:rPr lang="en-US" sz="1400" dirty="0" smtClean="0">
                <a:solidFill>
                  <a:srgbClr val="000000"/>
                </a:solidFill>
              </a:rPr>
              <a:t>?</a:t>
            </a:r>
            <a:endParaRPr lang="en-US" sz="1400" dirty="0">
              <a:solidFill>
                <a:srgbClr val="000000"/>
              </a:solidFill>
            </a:endParaRPr>
          </a:p>
        </p:txBody>
      </p:sp>
    </p:spTree>
    <p:extLst>
      <p:ext uri="{BB962C8B-B14F-4D97-AF65-F5344CB8AC3E}">
        <p14:creationId xmlns:p14="http://schemas.microsoft.com/office/powerpoint/2010/main" val="3705127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3000" y="381000"/>
            <a:ext cx="8229600" cy="563563"/>
          </a:xfrm>
        </p:spPr>
        <p:txBody>
          <a:bodyPr/>
          <a:lstStyle/>
          <a:p>
            <a:r>
              <a:rPr lang="en-US" sz="2800" dirty="0" err="1" smtClean="0"/>
              <a:t>Câu</a:t>
            </a:r>
            <a:r>
              <a:rPr lang="en-US" sz="2800" dirty="0" smtClean="0"/>
              <a:t> </a:t>
            </a:r>
            <a:r>
              <a:rPr lang="en-US" sz="2800" dirty="0" err="1" smtClean="0"/>
              <a:t>chuyện</a:t>
            </a:r>
            <a:r>
              <a:rPr lang="en-US" sz="2800" dirty="0" smtClean="0"/>
              <a:t> 3: </a:t>
            </a:r>
            <a:r>
              <a:rPr lang="en-US" sz="2800" dirty="0" err="1" smtClean="0"/>
              <a:t>Dạy</a:t>
            </a:r>
            <a:r>
              <a:rPr lang="en-US" sz="2800" dirty="0" smtClean="0"/>
              <a:t> </a:t>
            </a:r>
            <a:r>
              <a:rPr lang="en-US" sz="2800" dirty="0" err="1" smtClean="0"/>
              <a:t>thêm</a:t>
            </a:r>
            <a:r>
              <a:rPr lang="en-US" sz="2800" dirty="0" smtClean="0"/>
              <a:t>/</a:t>
            </a:r>
            <a:r>
              <a:rPr lang="en-US" sz="2800" dirty="0" err="1" smtClean="0"/>
              <a:t>học</a:t>
            </a:r>
            <a:r>
              <a:rPr lang="en-US" sz="2800" dirty="0" smtClean="0"/>
              <a:t> </a:t>
            </a:r>
            <a:r>
              <a:rPr lang="en-US" sz="2800" dirty="0" err="1" smtClean="0"/>
              <a:t>thêm</a:t>
            </a:r>
            <a:endParaRPr lang="en-US" sz="2800" dirty="0"/>
          </a:p>
        </p:txBody>
      </p:sp>
      <p:sp>
        <p:nvSpPr>
          <p:cNvPr id="68611" name="Rectangle 3"/>
          <p:cNvSpPr>
            <a:spLocks noGrp="1" noChangeArrowheads="1"/>
          </p:cNvSpPr>
          <p:nvPr>
            <p:ph type="body" idx="1"/>
          </p:nvPr>
        </p:nvSpPr>
        <p:spPr>
          <a:xfrm>
            <a:off x="152400" y="1392238"/>
            <a:ext cx="8077199" cy="4852987"/>
          </a:xfrm>
        </p:spPr>
        <p:txBody>
          <a:bodyPr/>
          <a:lstStyle/>
          <a:p>
            <a:pPr>
              <a:lnSpc>
                <a:spcPct val="80000"/>
              </a:lnSpc>
            </a:pPr>
            <a:r>
              <a:rPr lang="vi-VN" b="0" dirty="0">
                <a:latin typeface="Arial" charset="0"/>
              </a:rPr>
              <a:t>Một chủ đề đang được dư luận bàn tán xôn xao hiện nay là dạy thêm học thêm đi cùng những hệ quả mà nó mang lại. Đặc biệt là sau khi một lãnh đạo ra “lệnh” cấm dạy thêm học thêm thì xuất hiện đủ ý kiến: đồng ý có, không đồng ý </a:t>
            </a:r>
            <a:r>
              <a:rPr lang="vi-VN" b="0" dirty="0" smtClean="0">
                <a:latin typeface="Arial" charset="0"/>
              </a:rPr>
              <a:t>có</a:t>
            </a:r>
            <a:r>
              <a:rPr lang="en-US" b="0" dirty="0" smtClean="0">
                <a:latin typeface="Arial" charset="0"/>
              </a:rPr>
              <a:t>. </a:t>
            </a:r>
            <a:r>
              <a:rPr lang="en-US" b="0" dirty="0" err="1" smtClean="0">
                <a:latin typeface="Arial" charset="0"/>
              </a:rPr>
              <a:t>Vậy</a:t>
            </a:r>
            <a:r>
              <a:rPr lang="en-US" b="0" dirty="0" smtClean="0">
                <a:latin typeface="Arial" charset="0"/>
              </a:rPr>
              <a:t> </a:t>
            </a:r>
            <a:r>
              <a:rPr lang="en-US" b="0" dirty="0" err="1" smtClean="0">
                <a:latin typeface="Arial" charset="0"/>
              </a:rPr>
              <a:t>có</a:t>
            </a:r>
            <a:r>
              <a:rPr lang="en-US" b="0" dirty="0" smtClean="0">
                <a:latin typeface="Arial" charset="0"/>
              </a:rPr>
              <a:t> </a:t>
            </a:r>
            <a:r>
              <a:rPr lang="en-US" b="0" dirty="0" err="1" smtClean="0">
                <a:latin typeface="Arial" charset="0"/>
              </a:rPr>
              <a:t>nên</a:t>
            </a:r>
            <a:r>
              <a:rPr lang="en-US" b="0" dirty="0" smtClean="0">
                <a:latin typeface="Arial" charset="0"/>
              </a:rPr>
              <a:t> </a:t>
            </a:r>
            <a:r>
              <a:rPr lang="en-US" b="0" dirty="0" err="1" smtClean="0">
                <a:latin typeface="Arial" charset="0"/>
              </a:rPr>
              <a:t>cấm</a:t>
            </a:r>
            <a:r>
              <a:rPr lang="en-US" b="0" dirty="0" smtClean="0">
                <a:latin typeface="Arial" charset="0"/>
              </a:rPr>
              <a:t> </a:t>
            </a:r>
            <a:r>
              <a:rPr lang="en-US" b="0" dirty="0" err="1" smtClean="0">
                <a:latin typeface="Arial" charset="0"/>
              </a:rPr>
              <a:t>giáo</a:t>
            </a:r>
            <a:r>
              <a:rPr lang="en-US" b="0" dirty="0" smtClean="0">
                <a:latin typeface="Arial" charset="0"/>
              </a:rPr>
              <a:t> </a:t>
            </a:r>
            <a:r>
              <a:rPr lang="en-US" b="0" dirty="0" err="1" smtClean="0">
                <a:latin typeface="Arial" charset="0"/>
              </a:rPr>
              <a:t>viên</a:t>
            </a:r>
            <a:r>
              <a:rPr lang="en-US" b="0" dirty="0" smtClean="0">
                <a:latin typeface="Arial" charset="0"/>
              </a:rPr>
              <a:t> </a:t>
            </a:r>
            <a:r>
              <a:rPr lang="en-US" b="0" dirty="0" err="1" smtClean="0">
                <a:latin typeface="Arial" charset="0"/>
              </a:rPr>
              <a:t>phổ</a:t>
            </a:r>
            <a:r>
              <a:rPr lang="en-US" b="0" dirty="0" smtClean="0">
                <a:latin typeface="Arial" charset="0"/>
              </a:rPr>
              <a:t> </a:t>
            </a:r>
            <a:r>
              <a:rPr lang="en-US" b="0" dirty="0" err="1" smtClean="0">
                <a:latin typeface="Arial" charset="0"/>
              </a:rPr>
              <a:t>thông</a:t>
            </a:r>
            <a:r>
              <a:rPr lang="en-US" b="0" dirty="0" smtClean="0">
                <a:latin typeface="Arial" charset="0"/>
              </a:rPr>
              <a:t> </a:t>
            </a:r>
            <a:r>
              <a:rPr lang="en-US" b="0" dirty="0" err="1" smtClean="0">
                <a:latin typeface="Arial" charset="0"/>
              </a:rPr>
              <a:t>dạy</a:t>
            </a:r>
            <a:r>
              <a:rPr lang="en-US" b="0" dirty="0" smtClean="0">
                <a:latin typeface="Arial" charset="0"/>
              </a:rPr>
              <a:t> </a:t>
            </a:r>
            <a:r>
              <a:rPr lang="en-US" b="0" dirty="0" err="1" smtClean="0">
                <a:latin typeface="Arial" charset="0"/>
              </a:rPr>
              <a:t>thêm</a:t>
            </a:r>
            <a:r>
              <a:rPr lang="en-US" b="0" dirty="0" smtClean="0">
                <a:latin typeface="Arial" charset="0"/>
              </a:rPr>
              <a:t> hay </a:t>
            </a:r>
            <a:r>
              <a:rPr lang="en-US" b="0" dirty="0" err="1" smtClean="0">
                <a:latin typeface="Arial" charset="0"/>
              </a:rPr>
              <a:t>không</a:t>
            </a:r>
            <a:r>
              <a:rPr lang="en-US" b="0" dirty="0" smtClean="0">
                <a:latin typeface="Arial" charset="0"/>
              </a:rPr>
              <a:t>?</a:t>
            </a:r>
          </a:p>
          <a:p>
            <a:pPr>
              <a:lnSpc>
                <a:spcPct val="80000"/>
              </a:lnSpc>
            </a:pPr>
            <a:endParaRPr lang="en-US" b="0" dirty="0">
              <a:latin typeface="Arial" charset="0"/>
            </a:endParaRPr>
          </a:p>
          <a:p>
            <a:pPr lvl="1">
              <a:lnSpc>
                <a:spcPct val="80000"/>
              </a:lnSpc>
            </a:pPr>
            <a:r>
              <a:rPr lang="en-US" sz="2400" dirty="0" err="1" smtClean="0"/>
              <a:t>Vấn</a:t>
            </a:r>
            <a:r>
              <a:rPr lang="en-US" sz="2400" dirty="0" smtClean="0"/>
              <a:t> </a:t>
            </a:r>
            <a:r>
              <a:rPr lang="en-US" sz="2400" dirty="0" err="1" smtClean="0"/>
              <a:t>đề</a:t>
            </a:r>
            <a:r>
              <a:rPr lang="en-US" sz="2400" dirty="0" smtClean="0"/>
              <a:t> </a:t>
            </a:r>
            <a:r>
              <a:rPr lang="en-US" sz="2400" dirty="0" err="1" smtClean="0"/>
              <a:t>thực</a:t>
            </a:r>
            <a:r>
              <a:rPr lang="en-US" sz="2400" dirty="0" smtClean="0"/>
              <a:t> </a:t>
            </a:r>
            <a:r>
              <a:rPr lang="en-US" sz="2400" dirty="0" err="1" smtClean="0"/>
              <a:t>tiễn</a:t>
            </a:r>
            <a:r>
              <a:rPr lang="en-US" sz="2400" dirty="0" smtClean="0"/>
              <a:t> </a:t>
            </a:r>
            <a:r>
              <a:rPr lang="en-US" sz="2400" dirty="0" err="1" smtClean="0"/>
              <a:t>bức</a:t>
            </a:r>
            <a:r>
              <a:rPr lang="en-US" sz="2400" dirty="0" smtClean="0"/>
              <a:t> </a:t>
            </a:r>
            <a:r>
              <a:rPr lang="en-US" sz="2400" dirty="0" err="1" smtClean="0"/>
              <a:t>xúc</a:t>
            </a:r>
            <a:r>
              <a:rPr lang="en-US" sz="2400" dirty="0" smtClean="0"/>
              <a:t> </a:t>
            </a:r>
            <a:r>
              <a:rPr lang="en-US" sz="2400" dirty="0" err="1" smtClean="0"/>
              <a:t>hiện</a:t>
            </a:r>
            <a:r>
              <a:rPr lang="en-US" sz="2400" dirty="0" smtClean="0"/>
              <a:t> nay </a:t>
            </a:r>
            <a:r>
              <a:rPr lang="en-US" sz="2400" dirty="0" err="1" smtClean="0"/>
              <a:t>mà</a:t>
            </a:r>
            <a:endParaRPr lang="en-US" sz="2400" dirty="0"/>
          </a:p>
          <a:p>
            <a:pPr marL="457200" lvl="1" indent="0">
              <a:lnSpc>
                <a:spcPct val="80000"/>
              </a:lnSpc>
              <a:buNone/>
            </a:pPr>
            <a:r>
              <a:rPr lang="en-US" sz="2400" dirty="0" err="1" smtClean="0"/>
              <a:t>Nhà</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cần</a:t>
            </a:r>
            <a:r>
              <a:rPr lang="en-US" sz="2400" dirty="0" smtClean="0"/>
              <a:t> </a:t>
            </a:r>
            <a:r>
              <a:rPr lang="en-US" sz="2400" dirty="0" err="1" smtClean="0"/>
              <a:t>phải</a:t>
            </a:r>
            <a:r>
              <a:rPr lang="en-US" sz="2400" dirty="0" smtClean="0"/>
              <a:t> </a:t>
            </a:r>
            <a:r>
              <a:rPr lang="en-US" sz="2400" dirty="0" err="1" smtClean="0"/>
              <a:t>giải</a:t>
            </a:r>
            <a:r>
              <a:rPr lang="en-US" sz="2400" dirty="0" smtClean="0"/>
              <a:t> </a:t>
            </a:r>
            <a:r>
              <a:rPr lang="en-US" sz="2400" dirty="0" err="1" smtClean="0"/>
              <a:t>quyết</a:t>
            </a:r>
            <a:r>
              <a:rPr lang="en-US" sz="2400" dirty="0" smtClean="0"/>
              <a:t> </a:t>
            </a:r>
            <a:r>
              <a:rPr lang="en-US" sz="2400" dirty="0" err="1" smtClean="0"/>
              <a:t>là</a:t>
            </a:r>
            <a:r>
              <a:rPr lang="en-US" sz="2400" dirty="0" smtClean="0"/>
              <a:t> </a:t>
            </a:r>
            <a:r>
              <a:rPr lang="en-US" sz="2400" dirty="0" err="1" smtClean="0"/>
              <a:t>gì</a:t>
            </a:r>
            <a:r>
              <a:rPr lang="en-US" sz="2400" dirty="0" smtClean="0"/>
              <a:t>?</a:t>
            </a:r>
          </a:p>
          <a:p>
            <a:pPr lvl="1">
              <a:lnSpc>
                <a:spcPct val="80000"/>
              </a:lnSpc>
            </a:pPr>
            <a:r>
              <a:rPr lang="en-US" sz="2400" dirty="0" err="1" smtClean="0"/>
              <a:t>Có</a:t>
            </a:r>
            <a:r>
              <a:rPr lang="en-US" sz="2400" dirty="0" smtClean="0"/>
              <a:t> </a:t>
            </a:r>
            <a:r>
              <a:rPr lang="en-US" sz="2400" dirty="0" err="1" smtClean="0"/>
              <a:t>thể</a:t>
            </a:r>
            <a:r>
              <a:rPr lang="en-US" sz="2400" dirty="0" smtClean="0"/>
              <a:t> </a:t>
            </a:r>
            <a:r>
              <a:rPr lang="en-US" sz="2400" dirty="0" err="1" smtClean="0"/>
              <a:t>nảy</a:t>
            </a:r>
            <a:r>
              <a:rPr lang="en-US" sz="2400" dirty="0" smtClean="0"/>
              <a:t> </a:t>
            </a:r>
            <a:r>
              <a:rPr lang="en-US" sz="2400" dirty="0" err="1" smtClean="0"/>
              <a:t>sinh</a:t>
            </a:r>
            <a:r>
              <a:rPr lang="en-US" sz="2400" dirty="0" smtClean="0"/>
              <a:t> ý </a:t>
            </a:r>
            <a:r>
              <a:rPr lang="en-US" sz="2400" dirty="0" err="1" smtClean="0"/>
              <a:t>tưởng</a:t>
            </a:r>
            <a:r>
              <a:rPr lang="en-US" sz="2400" dirty="0" smtClean="0"/>
              <a:t> </a:t>
            </a:r>
            <a:r>
              <a:rPr lang="en-US" sz="2400" dirty="0" err="1" smtClean="0"/>
              <a:t>nghiên</a:t>
            </a:r>
            <a:r>
              <a:rPr lang="en-US" sz="2400" dirty="0" smtClean="0"/>
              <a:t> </a:t>
            </a:r>
            <a:r>
              <a:rPr lang="en-US" sz="2400" dirty="0" err="1" smtClean="0"/>
              <a:t>cứu</a:t>
            </a:r>
            <a:r>
              <a:rPr lang="en-US" sz="2400" dirty="0" smtClean="0"/>
              <a:t> </a:t>
            </a:r>
            <a:r>
              <a:rPr lang="en-US" sz="2400" dirty="0" err="1" smtClean="0"/>
              <a:t>gì</a:t>
            </a:r>
            <a:r>
              <a:rPr lang="en-US" sz="2400" dirty="0" smtClean="0"/>
              <a:t> </a:t>
            </a:r>
            <a:r>
              <a:rPr lang="en-US" sz="2400" dirty="0" err="1" smtClean="0"/>
              <a:t>từ</a:t>
            </a:r>
            <a:endParaRPr lang="en-US" sz="2400" dirty="0"/>
          </a:p>
          <a:p>
            <a:pPr marL="457200" lvl="1" indent="0">
              <a:lnSpc>
                <a:spcPct val="80000"/>
              </a:lnSpc>
              <a:buNone/>
            </a:pPr>
            <a:r>
              <a:rPr lang="en-US" sz="2400" dirty="0" err="1" smtClean="0"/>
              <a:t>vấn</a:t>
            </a:r>
            <a:r>
              <a:rPr lang="en-US" sz="2400" dirty="0" smtClean="0"/>
              <a:t> </a:t>
            </a:r>
            <a:r>
              <a:rPr lang="en-US" sz="2400" dirty="0" err="1" smtClean="0"/>
              <a:t>đề</a:t>
            </a:r>
            <a:r>
              <a:rPr lang="en-US" sz="2400" dirty="0" smtClean="0"/>
              <a:t> </a:t>
            </a:r>
            <a:r>
              <a:rPr lang="en-US" sz="2400" dirty="0" err="1" smtClean="0"/>
              <a:t>thực</a:t>
            </a:r>
            <a:r>
              <a:rPr lang="en-US" sz="2400" dirty="0" smtClean="0"/>
              <a:t> </a:t>
            </a:r>
            <a:r>
              <a:rPr lang="en-US" sz="2400" dirty="0" err="1" smtClean="0"/>
              <a:t>tiễn</a:t>
            </a:r>
            <a:r>
              <a:rPr lang="en-US" sz="2400" dirty="0" smtClean="0"/>
              <a:t> </a:t>
            </a:r>
            <a:r>
              <a:rPr lang="en-US" sz="2400" dirty="0" err="1" smtClean="0"/>
              <a:t>này</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hiểu</a:t>
            </a:r>
            <a:r>
              <a:rPr lang="en-US" sz="2400" dirty="0" smtClean="0"/>
              <a:t> </a:t>
            </a:r>
            <a:r>
              <a:rPr lang="en-US" sz="2400" dirty="0" err="1" smtClean="0"/>
              <a:t>biết</a:t>
            </a:r>
            <a:r>
              <a:rPr lang="en-US" sz="2400" dirty="0" smtClean="0"/>
              <a:t> </a:t>
            </a:r>
            <a:r>
              <a:rPr lang="en-US" sz="2400" dirty="0" err="1" smtClean="0"/>
              <a:t>về</a:t>
            </a:r>
            <a:endParaRPr lang="en-US" sz="2400" dirty="0"/>
          </a:p>
          <a:p>
            <a:pPr marL="457200" lvl="1" indent="0">
              <a:lnSpc>
                <a:spcPct val="80000"/>
              </a:lnSpc>
              <a:buNone/>
            </a:pPr>
            <a:r>
              <a:rPr lang="en-US" sz="2400" dirty="0" err="1" smtClean="0"/>
              <a:t>phát</a:t>
            </a:r>
            <a:r>
              <a:rPr lang="en-US" sz="2400" dirty="0" smtClean="0"/>
              <a:t> </a:t>
            </a:r>
            <a:r>
              <a:rPr lang="en-US" sz="2400" dirty="0" err="1" smtClean="0"/>
              <a:t>triển</a:t>
            </a:r>
            <a:r>
              <a:rPr lang="en-US" sz="2400" dirty="0" smtClean="0"/>
              <a:t> con </a:t>
            </a:r>
            <a:r>
              <a:rPr lang="en-US" sz="2400" dirty="0" err="1" smtClean="0"/>
              <a:t>người</a:t>
            </a:r>
            <a:r>
              <a:rPr lang="en-US" sz="2400" dirty="0" smtClean="0"/>
              <a:t> hay </a:t>
            </a:r>
            <a:r>
              <a:rPr lang="en-US" sz="2400" dirty="0" err="1" smtClean="0"/>
              <a:t>không</a:t>
            </a:r>
            <a:r>
              <a:rPr lang="en-US" sz="2400" dirty="0" smtClean="0"/>
              <a:t>?</a:t>
            </a:r>
            <a:r>
              <a:rPr lang="en-US" dirty="0"/>
              <a:t/>
            </a:r>
            <a:br>
              <a:rPr lang="en-US" dirty="0"/>
            </a:br>
            <a:endParaRPr lang="en-US" dirty="0"/>
          </a:p>
          <a:p>
            <a:pPr lvl="1">
              <a:lnSpc>
                <a:spcPct val="80000"/>
              </a:lnSpc>
            </a:pPr>
            <a:endParaRPr lang="en-US" dirty="0"/>
          </a:p>
        </p:txBody>
      </p:sp>
      <p:pic>
        <p:nvPicPr>
          <p:cNvPr id="104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408" y="4410075"/>
            <a:ext cx="18669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585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3000" y="381000"/>
            <a:ext cx="8001000" cy="563563"/>
          </a:xfrm>
        </p:spPr>
        <p:txBody>
          <a:bodyPr/>
          <a:lstStyle/>
          <a:p>
            <a:r>
              <a:rPr lang="en-US" sz="2800" dirty="0" err="1" smtClean="0"/>
              <a:t>Câu</a:t>
            </a:r>
            <a:r>
              <a:rPr lang="en-US" sz="2800" dirty="0" smtClean="0"/>
              <a:t> </a:t>
            </a:r>
            <a:r>
              <a:rPr lang="en-US" sz="2800" dirty="0" err="1" smtClean="0"/>
              <a:t>chuyện</a:t>
            </a:r>
            <a:r>
              <a:rPr lang="en-US" sz="2800" dirty="0" smtClean="0"/>
              <a:t> 3: </a:t>
            </a:r>
            <a:r>
              <a:rPr lang="en-US" sz="2800" dirty="0" err="1" smtClean="0"/>
              <a:t>Dạy</a:t>
            </a:r>
            <a:r>
              <a:rPr lang="en-US" sz="2800" dirty="0" smtClean="0"/>
              <a:t> </a:t>
            </a:r>
            <a:r>
              <a:rPr lang="en-US" sz="2800" dirty="0" err="1" smtClean="0"/>
              <a:t>thêm</a:t>
            </a:r>
            <a:r>
              <a:rPr lang="en-US" sz="2800" dirty="0" smtClean="0"/>
              <a:t>/</a:t>
            </a:r>
            <a:r>
              <a:rPr lang="en-US" sz="2800" dirty="0" err="1" smtClean="0"/>
              <a:t>học</a:t>
            </a:r>
            <a:r>
              <a:rPr lang="en-US" sz="2800" dirty="0" smtClean="0"/>
              <a:t> </a:t>
            </a:r>
            <a:r>
              <a:rPr lang="en-US" sz="2800" dirty="0" err="1" smtClean="0"/>
              <a:t>thêm</a:t>
            </a:r>
            <a:endParaRPr lang="en-US" sz="2800" dirty="0"/>
          </a:p>
        </p:txBody>
      </p:sp>
      <p:graphicFrame>
        <p:nvGraphicFramePr>
          <p:cNvPr id="2" name="Diagram 1"/>
          <p:cNvGraphicFramePr/>
          <p:nvPr>
            <p:extLst>
              <p:ext uri="{D42A27DB-BD31-4B8C-83A1-F6EECF244321}">
                <p14:modId xmlns:p14="http://schemas.microsoft.com/office/powerpoint/2010/main" val="62386185"/>
              </p:ext>
            </p:extLst>
          </p:nvPr>
        </p:nvGraphicFramePr>
        <p:xfrm>
          <a:off x="228600" y="1295400"/>
          <a:ext cx="7467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54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8687" y="979488"/>
            <a:ext cx="1865313"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175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43000" y="381000"/>
            <a:ext cx="8001000" cy="563563"/>
          </a:xfrm>
        </p:spPr>
        <p:txBody>
          <a:bodyPr/>
          <a:lstStyle/>
          <a:p>
            <a:r>
              <a:rPr lang="en-US" sz="2800" dirty="0" err="1" smtClean="0"/>
              <a:t>Câu</a:t>
            </a:r>
            <a:r>
              <a:rPr lang="en-US" sz="2800" dirty="0" smtClean="0"/>
              <a:t> </a:t>
            </a:r>
            <a:r>
              <a:rPr lang="en-US" sz="2800" dirty="0" err="1" smtClean="0"/>
              <a:t>chuyện</a:t>
            </a:r>
            <a:r>
              <a:rPr lang="en-US" sz="2800" dirty="0" smtClean="0"/>
              <a:t> 3: </a:t>
            </a:r>
            <a:r>
              <a:rPr lang="en-US" sz="2800" dirty="0" err="1" smtClean="0"/>
              <a:t>Dạy</a:t>
            </a:r>
            <a:r>
              <a:rPr lang="en-US" sz="2800" dirty="0" smtClean="0"/>
              <a:t> </a:t>
            </a:r>
            <a:r>
              <a:rPr lang="en-US" sz="2800" dirty="0" err="1" smtClean="0"/>
              <a:t>thêm</a:t>
            </a:r>
            <a:r>
              <a:rPr lang="en-US" sz="2800" dirty="0" smtClean="0"/>
              <a:t>/</a:t>
            </a:r>
            <a:r>
              <a:rPr lang="en-US" sz="2800" dirty="0" err="1" smtClean="0"/>
              <a:t>học</a:t>
            </a:r>
            <a:r>
              <a:rPr lang="en-US" sz="2800" dirty="0" smtClean="0"/>
              <a:t> </a:t>
            </a:r>
            <a:r>
              <a:rPr lang="en-US" sz="2800" dirty="0" err="1" smtClean="0"/>
              <a:t>thêm</a:t>
            </a:r>
            <a:endParaRPr lang="en-US" sz="2800" dirty="0"/>
          </a:p>
        </p:txBody>
      </p:sp>
      <p:sp>
        <p:nvSpPr>
          <p:cNvPr id="69635" name="AutoShape 3"/>
          <p:cNvSpPr>
            <a:spLocks noChangeArrowheads="1"/>
          </p:cNvSpPr>
          <p:nvPr/>
        </p:nvSpPr>
        <p:spPr bwMode="auto">
          <a:xfrm>
            <a:off x="5410200" y="3705225"/>
            <a:ext cx="2286000" cy="21621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69637" name="AutoShape 5"/>
          <p:cNvSpPr>
            <a:spLocks noChangeArrowheads="1"/>
          </p:cNvSpPr>
          <p:nvPr/>
        </p:nvSpPr>
        <p:spPr bwMode="auto">
          <a:xfrm>
            <a:off x="990600" y="3705225"/>
            <a:ext cx="2286000" cy="21621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69638" name="Text Box 6"/>
          <p:cNvSpPr txBox="1">
            <a:spLocks noChangeArrowheads="1"/>
          </p:cNvSpPr>
          <p:nvPr/>
        </p:nvSpPr>
        <p:spPr bwMode="auto">
          <a:xfrm>
            <a:off x="1085850" y="3905250"/>
            <a:ext cx="20383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err="1" smtClean="0">
                <a:solidFill>
                  <a:srgbClr val="000000"/>
                </a:solidFill>
              </a:rPr>
              <a:t>Vấn</a:t>
            </a:r>
            <a:r>
              <a:rPr lang="en-US" sz="2000" b="1" dirty="0" smtClean="0">
                <a:solidFill>
                  <a:srgbClr val="000000"/>
                </a:solidFill>
              </a:rPr>
              <a:t> </a:t>
            </a:r>
            <a:r>
              <a:rPr lang="en-US" sz="2000" b="1" dirty="0" err="1" smtClean="0">
                <a:solidFill>
                  <a:srgbClr val="000000"/>
                </a:solidFill>
              </a:rPr>
              <a:t>đề</a:t>
            </a:r>
            <a:r>
              <a:rPr lang="en-US" sz="2000" b="1" dirty="0" smtClean="0">
                <a:solidFill>
                  <a:srgbClr val="000000"/>
                </a:solidFill>
              </a:rPr>
              <a:t> </a:t>
            </a:r>
            <a:r>
              <a:rPr lang="en-US" sz="2000" b="1" dirty="0" err="1" smtClean="0">
                <a:solidFill>
                  <a:srgbClr val="000000"/>
                </a:solidFill>
              </a:rPr>
              <a:t>thực</a:t>
            </a:r>
            <a:r>
              <a:rPr lang="en-US" sz="2000" b="1" dirty="0" smtClean="0">
                <a:solidFill>
                  <a:srgbClr val="000000"/>
                </a:solidFill>
              </a:rPr>
              <a:t> </a:t>
            </a:r>
            <a:r>
              <a:rPr lang="en-US" sz="2000" b="1" dirty="0" err="1" smtClean="0">
                <a:solidFill>
                  <a:srgbClr val="000000"/>
                </a:solidFill>
              </a:rPr>
              <a:t>tiễn</a:t>
            </a:r>
            <a:endParaRPr lang="en-US" sz="2000" b="1" dirty="0" smtClean="0">
              <a:solidFill>
                <a:srgbClr val="000000"/>
              </a:solidFill>
            </a:endParaRPr>
          </a:p>
          <a:p>
            <a:pPr eaLnBrk="0" hangingPunct="0"/>
            <a:r>
              <a:rPr lang="en-US" sz="1400" dirty="0" err="1" smtClean="0">
                <a:solidFill>
                  <a:srgbClr val="000000"/>
                </a:solidFill>
              </a:rPr>
              <a:t>Cấm</a:t>
            </a:r>
            <a:r>
              <a:rPr lang="en-US" sz="1400" dirty="0" smtClean="0">
                <a:solidFill>
                  <a:srgbClr val="000000"/>
                </a:solidFill>
              </a:rPr>
              <a:t> </a:t>
            </a:r>
            <a:r>
              <a:rPr lang="en-US" sz="1400" dirty="0" err="1" smtClean="0">
                <a:solidFill>
                  <a:srgbClr val="000000"/>
                </a:solidFill>
              </a:rPr>
              <a:t>giáo</a:t>
            </a:r>
            <a:r>
              <a:rPr lang="en-US" sz="1400" dirty="0" smtClean="0">
                <a:solidFill>
                  <a:srgbClr val="000000"/>
                </a:solidFill>
              </a:rPr>
              <a:t> </a:t>
            </a:r>
            <a:r>
              <a:rPr lang="en-US" sz="1400" dirty="0" err="1" smtClean="0">
                <a:solidFill>
                  <a:srgbClr val="000000"/>
                </a:solidFill>
              </a:rPr>
              <a:t>viên</a:t>
            </a:r>
            <a:r>
              <a:rPr lang="en-US" sz="1400" dirty="0" smtClean="0">
                <a:solidFill>
                  <a:srgbClr val="000000"/>
                </a:solidFill>
              </a:rPr>
              <a:t> </a:t>
            </a:r>
            <a:r>
              <a:rPr lang="en-US" sz="1400" dirty="0" err="1" smtClean="0">
                <a:solidFill>
                  <a:srgbClr val="000000"/>
                </a:solidFill>
              </a:rPr>
              <a:t>phổ</a:t>
            </a:r>
            <a:r>
              <a:rPr lang="en-US" sz="1400" dirty="0" smtClean="0">
                <a:solidFill>
                  <a:srgbClr val="000000"/>
                </a:solidFill>
              </a:rPr>
              <a:t> </a:t>
            </a:r>
            <a:r>
              <a:rPr lang="en-US" sz="1400" dirty="0" err="1" smtClean="0">
                <a:solidFill>
                  <a:srgbClr val="000000"/>
                </a:solidFill>
              </a:rPr>
              <a:t>thông</a:t>
            </a:r>
            <a:r>
              <a:rPr lang="en-US" sz="1400" dirty="0" smtClean="0">
                <a:solidFill>
                  <a:srgbClr val="000000"/>
                </a:solidFill>
              </a:rPr>
              <a:t> </a:t>
            </a:r>
            <a:r>
              <a:rPr lang="en-US" sz="1400" dirty="0" err="1" smtClean="0">
                <a:solidFill>
                  <a:srgbClr val="000000"/>
                </a:solidFill>
              </a:rPr>
              <a:t>dạy</a:t>
            </a:r>
            <a:r>
              <a:rPr lang="en-US" sz="1400" dirty="0" smtClean="0">
                <a:solidFill>
                  <a:srgbClr val="000000"/>
                </a:solidFill>
              </a:rPr>
              <a:t> </a:t>
            </a:r>
            <a:r>
              <a:rPr lang="en-US" sz="1400" dirty="0" err="1" smtClean="0">
                <a:solidFill>
                  <a:srgbClr val="000000"/>
                </a:solidFill>
              </a:rPr>
              <a:t>thêm</a:t>
            </a:r>
            <a:endParaRPr lang="en-US" sz="1400" b="1" dirty="0">
              <a:solidFill>
                <a:srgbClr val="000000"/>
              </a:solidFill>
            </a:endParaRPr>
          </a:p>
        </p:txBody>
      </p:sp>
      <p:sp>
        <p:nvSpPr>
          <p:cNvPr id="69639" name="Freeform 7"/>
          <p:cNvSpPr>
            <a:spLocks/>
          </p:cNvSpPr>
          <p:nvPr/>
        </p:nvSpPr>
        <p:spPr bwMode="gray">
          <a:xfrm>
            <a:off x="3070225" y="36083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69640" name="AutoShape 8"/>
          <p:cNvSpPr>
            <a:spLocks noChangeAspect="1" noChangeArrowheads="1" noTextEdit="1"/>
          </p:cNvSpPr>
          <p:nvPr/>
        </p:nvSpPr>
        <p:spPr bwMode="gray">
          <a:xfrm flipH="1">
            <a:off x="4748213" y="36052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41" name="Freeform 9"/>
          <p:cNvSpPr>
            <a:spLocks/>
          </p:cNvSpPr>
          <p:nvPr/>
        </p:nvSpPr>
        <p:spPr bwMode="gray">
          <a:xfrm flipH="1">
            <a:off x="4722813" y="360838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2"/>
              </a:gs>
              <a:gs pos="100000">
                <a:schemeClr val="tx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69642" name="Group 10"/>
          <p:cNvGrpSpPr>
            <a:grpSpLocks/>
          </p:cNvGrpSpPr>
          <p:nvPr/>
        </p:nvGrpSpPr>
        <p:grpSpPr bwMode="auto">
          <a:xfrm>
            <a:off x="2590800" y="1219200"/>
            <a:ext cx="3581400" cy="2590800"/>
            <a:chOff x="1997" y="1314"/>
            <a:chExt cx="1889" cy="1009"/>
          </a:xfrm>
        </p:grpSpPr>
        <p:grpSp>
          <p:nvGrpSpPr>
            <p:cNvPr id="69643" name="Group 11"/>
            <p:cNvGrpSpPr>
              <a:grpSpLocks/>
            </p:cNvGrpSpPr>
            <p:nvPr/>
          </p:nvGrpSpPr>
          <p:grpSpPr bwMode="auto">
            <a:xfrm>
              <a:off x="1997" y="1404"/>
              <a:ext cx="1889" cy="919"/>
              <a:chOff x="1973" y="1027"/>
              <a:chExt cx="1926" cy="937"/>
            </a:xfrm>
          </p:grpSpPr>
          <p:sp>
            <p:nvSpPr>
              <p:cNvPr id="69644" name="Oval 12"/>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Oval 13"/>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69650" name="Text Box 18"/>
          <p:cNvSpPr txBox="1">
            <a:spLocks noChangeArrowheads="1"/>
          </p:cNvSpPr>
          <p:nvPr/>
        </p:nvSpPr>
        <p:spPr bwMode="auto">
          <a:xfrm>
            <a:off x="2732087" y="1478340"/>
            <a:ext cx="34701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400" b="1" dirty="0" err="1" smtClean="0">
                <a:solidFill>
                  <a:srgbClr val="000000"/>
                </a:solidFill>
              </a:rPr>
              <a:t>Nghiên</a:t>
            </a:r>
            <a:r>
              <a:rPr lang="en-US" sz="2400" b="1" dirty="0" smtClean="0">
                <a:solidFill>
                  <a:srgbClr val="000000"/>
                </a:solidFill>
              </a:rPr>
              <a:t> </a:t>
            </a:r>
            <a:r>
              <a:rPr lang="en-US" sz="2400" b="1" dirty="0" err="1" smtClean="0">
                <a:solidFill>
                  <a:srgbClr val="000000"/>
                </a:solidFill>
              </a:rPr>
              <a:t>cứu</a:t>
            </a:r>
            <a:endParaRPr lang="en-US" sz="2400" b="1" dirty="0">
              <a:solidFill>
                <a:srgbClr val="000000"/>
              </a:solidFill>
            </a:endParaRPr>
          </a:p>
          <a:p>
            <a:pPr algn="ctr" eaLnBrk="0" hangingPunct="0"/>
            <a:r>
              <a:rPr lang="en-US" sz="2400" b="1" dirty="0" smtClean="0">
                <a:solidFill>
                  <a:srgbClr val="000000"/>
                </a:solidFill>
              </a:rPr>
              <a:t>a/h </a:t>
            </a:r>
            <a:r>
              <a:rPr lang="en-US" sz="2400" b="1" dirty="0" err="1" smtClean="0">
                <a:solidFill>
                  <a:srgbClr val="000000"/>
                </a:solidFill>
              </a:rPr>
              <a:t>của</a:t>
            </a:r>
            <a:r>
              <a:rPr lang="en-US" sz="2400" b="1" dirty="0" smtClean="0">
                <a:solidFill>
                  <a:srgbClr val="000000"/>
                </a:solidFill>
              </a:rPr>
              <a:t> </a:t>
            </a:r>
            <a:r>
              <a:rPr lang="en-US" sz="2400" b="1" dirty="0" err="1" smtClean="0">
                <a:solidFill>
                  <a:srgbClr val="000000"/>
                </a:solidFill>
              </a:rPr>
              <a:t>học</a:t>
            </a:r>
            <a:r>
              <a:rPr lang="en-US" sz="2400" b="1" dirty="0" smtClean="0">
                <a:solidFill>
                  <a:srgbClr val="000000"/>
                </a:solidFill>
              </a:rPr>
              <a:t> </a:t>
            </a:r>
            <a:r>
              <a:rPr lang="en-US" sz="2400" b="1" dirty="0" err="1" smtClean="0">
                <a:solidFill>
                  <a:srgbClr val="000000"/>
                </a:solidFill>
              </a:rPr>
              <a:t>thêm</a:t>
            </a:r>
            <a:r>
              <a:rPr lang="en-US" sz="2400" b="1" dirty="0" smtClean="0">
                <a:solidFill>
                  <a:srgbClr val="000000"/>
                </a:solidFill>
              </a:rPr>
              <a:t> </a:t>
            </a:r>
            <a:r>
              <a:rPr lang="en-US" sz="2400" b="1" dirty="0" err="1" smtClean="0">
                <a:solidFill>
                  <a:srgbClr val="000000"/>
                </a:solidFill>
              </a:rPr>
              <a:t>tới</a:t>
            </a:r>
            <a:r>
              <a:rPr lang="en-US" sz="2400" b="1" dirty="0" smtClean="0">
                <a:solidFill>
                  <a:srgbClr val="000000"/>
                </a:solidFill>
              </a:rPr>
              <a:t> </a:t>
            </a:r>
            <a:r>
              <a:rPr lang="en-US" sz="2400" b="1" dirty="0" err="1" smtClean="0">
                <a:solidFill>
                  <a:srgbClr val="000000"/>
                </a:solidFill>
              </a:rPr>
              <a:t>trí</a:t>
            </a:r>
            <a:r>
              <a:rPr lang="en-US" sz="2400" b="1" dirty="0" smtClean="0">
                <a:solidFill>
                  <a:srgbClr val="000000"/>
                </a:solidFill>
              </a:rPr>
              <a:t> </a:t>
            </a:r>
            <a:r>
              <a:rPr lang="en-US" sz="2400" b="1" dirty="0" err="1" smtClean="0">
                <a:solidFill>
                  <a:srgbClr val="000000"/>
                </a:solidFill>
              </a:rPr>
              <a:t>tuệ</a:t>
            </a:r>
            <a:r>
              <a:rPr lang="en-US" sz="2400" b="1" dirty="0" smtClean="0">
                <a:solidFill>
                  <a:srgbClr val="000000"/>
                </a:solidFill>
              </a:rPr>
              <a:t>, </a:t>
            </a:r>
            <a:r>
              <a:rPr lang="en-US" sz="2400" b="1" dirty="0" err="1" smtClean="0">
                <a:solidFill>
                  <a:srgbClr val="000000"/>
                </a:solidFill>
              </a:rPr>
              <a:t>cảm</a:t>
            </a:r>
            <a:r>
              <a:rPr lang="en-US" sz="2400" b="1" dirty="0" smtClean="0">
                <a:solidFill>
                  <a:srgbClr val="000000"/>
                </a:solidFill>
              </a:rPr>
              <a:t> </a:t>
            </a:r>
            <a:r>
              <a:rPr lang="en-US" sz="2400" b="1" dirty="0" err="1" smtClean="0">
                <a:solidFill>
                  <a:srgbClr val="000000"/>
                </a:solidFill>
              </a:rPr>
              <a:t>xúc</a:t>
            </a:r>
            <a:r>
              <a:rPr lang="en-US" sz="2400" b="1" dirty="0" smtClean="0">
                <a:solidFill>
                  <a:srgbClr val="000000"/>
                </a:solidFill>
              </a:rPr>
              <a:t> </a:t>
            </a:r>
            <a:r>
              <a:rPr lang="en-US" sz="2400" b="1" dirty="0" err="1" smtClean="0">
                <a:solidFill>
                  <a:srgbClr val="000000"/>
                </a:solidFill>
              </a:rPr>
              <a:t>và</a:t>
            </a:r>
            <a:r>
              <a:rPr lang="en-US" sz="2400" b="1" dirty="0" smtClean="0">
                <a:solidFill>
                  <a:srgbClr val="000000"/>
                </a:solidFill>
              </a:rPr>
              <a:t> </a:t>
            </a:r>
            <a:r>
              <a:rPr lang="en-US" sz="2400" b="1" dirty="0" err="1" smtClean="0">
                <a:solidFill>
                  <a:srgbClr val="000000"/>
                </a:solidFill>
              </a:rPr>
              <a:t>ch</a:t>
            </a:r>
            <a:r>
              <a:rPr lang="en-US" sz="2400" b="1" dirty="0" smtClean="0">
                <a:solidFill>
                  <a:srgbClr val="000000"/>
                </a:solidFill>
              </a:rPr>
              <a:t>/</a:t>
            </a:r>
            <a:r>
              <a:rPr lang="en-US" sz="2400" b="1" dirty="0" err="1" smtClean="0">
                <a:solidFill>
                  <a:srgbClr val="000000"/>
                </a:solidFill>
              </a:rPr>
              <a:t>mực</a:t>
            </a:r>
            <a:r>
              <a:rPr lang="en-US" sz="2400" b="1" dirty="0" smtClean="0">
                <a:solidFill>
                  <a:srgbClr val="000000"/>
                </a:solidFill>
              </a:rPr>
              <a:t> g/</a:t>
            </a:r>
            <a:r>
              <a:rPr lang="en-US" sz="2400" b="1" dirty="0" err="1" smtClean="0">
                <a:solidFill>
                  <a:srgbClr val="000000"/>
                </a:solidFill>
              </a:rPr>
              <a:t>trị</a:t>
            </a:r>
            <a:r>
              <a:rPr lang="en-US" sz="2400" b="1" dirty="0" smtClean="0">
                <a:solidFill>
                  <a:srgbClr val="000000"/>
                </a:solidFill>
              </a:rPr>
              <a:t> </a:t>
            </a:r>
            <a:r>
              <a:rPr lang="en-US" sz="2400" b="1" dirty="0" err="1" smtClean="0">
                <a:solidFill>
                  <a:srgbClr val="000000"/>
                </a:solidFill>
              </a:rPr>
              <a:t>của</a:t>
            </a:r>
            <a:r>
              <a:rPr lang="en-US" sz="2400" b="1" dirty="0" smtClean="0">
                <a:solidFill>
                  <a:srgbClr val="000000"/>
                </a:solidFill>
              </a:rPr>
              <a:t> </a:t>
            </a:r>
            <a:r>
              <a:rPr lang="en-US" sz="2400" b="1" dirty="0" err="1" smtClean="0">
                <a:solidFill>
                  <a:srgbClr val="000000"/>
                </a:solidFill>
              </a:rPr>
              <a:t>hs</a:t>
            </a:r>
            <a:endParaRPr lang="en-US" sz="2400" b="1" dirty="0">
              <a:solidFill>
                <a:srgbClr val="000000"/>
              </a:solidFill>
            </a:endParaRPr>
          </a:p>
        </p:txBody>
      </p:sp>
      <p:sp>
        <p:nvSpPr>
          <p:cNvPr id="69651" name="Text Box 19"/>
          <p:cNvSpPr txBox="1">
            <a:spLocks noChangeArrowheads="1"/>
          </p:cNvSpPr>
          <p:nvPr/>
        </p:nvSpPr>
        <p:spPr bwMode="auto">
          <a:xfrm>
            <a:off x="5657850" y="3886200"/>
            <a:ext cx="203835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000" b="1" dirty="0" err="1" smtClean="0">
                <a:solidFill>
                  <a:srgbClr val="000000"/>
                </a:solidFill>
              </a:rPr>
              <a:t>Vấn</a:t>
            </a:r>
            <a:r>
              <a:rPr lang="en-US" sz="2000" b="1" dirty="0" smtClean="0">
                <a:solidFill>
                  <a:srgbClr val="000000"/>
                </a:solidFill>
              </a:rPr>
              <a:t> </a:t>
            </a:r>
            <a:r>
              <a:rPr lang="en-US" sz="2000" b="1" dirty="0" err="1" smtClean="0">
                <a:solidFill>
                  <a:srgbClr val="000000"/>
                </a:solidFill>
              </a:rPr>
              <a:t>đề</a:t>
            </a:r>
            <a:r>
              <a:rPr lang="en-US" sz="2000" b="1" dirty="0" smtClean="0">
                <a:solidFill>
                  <a:srgbClr val="000000"/>
                </a:solidFill>
              </a:rPr>
              <a:t> </a:t>
            </a:r>
            <a:r>
              <a:rPr lang="en-US" sz="2000" b="1" dirty="0" err="1" smtClean="0">
                <a:solidFill>
                  <a:srgbClr val="000000"/>
                </a:solidFill>
              </a:rPr>
              <a:t>nghiên</a:t>
            </a:r>
            <a:r>
              <a:rPr lang="en-US" sz="2000" b="1" dirty="0" smtClean="0">
                <a:solidFill>
                  <a:srgbClr val="000000"/>
                </a:solidFill>
              </a:rPr>
              <a:t> </a:t>
            </a:r>
            <a:r>
              <a:rPr lang="en-US" sz="2000" b="1" dirty="0" err="1" smtClean="0">
                <a:solidFill>
                  <a:srgbClr val="000000"/>
                </a:solidFill>
              </a:rPr>
              <a:t>cứu</a:t>
            </a:r>
            <a:endParaRPr lang="en-US" sz="2000" b="1" dirty="0">
              <a:solidFill>
                <a:srgbClr val="000000"/>
              </a:solidFill>
            </a:endParaRPr>
          </a:p>
          <a:p>
            <a:pPr eaLnBrk="0" hangingPunct="0"/>
            <a:r>
              <a:rPr lang="en-US" sz="1400" dirty="0" err="1" smtClean="0">
                <a:solidFill>
                  <a:srgbClr val="000000"/>
                </a:solidFill>
              </a:rPr>
              <a:t>Việc</a:t>
            </a:r>
            <a:r>
              <a:rPr lang="en-US" sz="1400" dirty="0" smtClean="0">
                <a:solidFill>
                  <a:srgbClr val="000000"/>
                </a:solidFill>
              </a:rPr>
              <a:t> </a:t>
            </a:r>
            <a:r>
              <a:rPr lang="en-US" sz="1400" dirty="0" err="1" smtClean="0">
                <a:solidFill>
                  <a:srgbClr val="000000"/>
                </a:solidFill>
              </a:rPr>
              <a:t>học</a:t>
            </a:r>
            <a:r>
              <a:rPr lang="en-US" sz="1400" dirty="0" smtClean="0">
                <a:solidFill>
                  <a:srgbClr val="000000"/>
                </a:solidFill>
              </a:rPr>
              <a:t> </a:t>
            </a:r>
            <a:r>
              <a:rPr lang="en-US" sz="1400" dirty="0" err="1" smtClean="0">
                <a:solidFill>
                  <a:srgbClr val="000000"/>
                </a:solidFill>
              </a:rPr>
              <a:t>thêm</a:t>
            </a:r>
            <a:r>
              <a:rPr lang="en-US" sz="1400" dirty="0" smtClean="0">
                <a:solidFill>
                  <a:srgbClr val="000000"/>
                </a:solidFill>
              </a:rPr>
              <a:t> </a:t>
            </a:r>
            <a:r>
              <a:rPr lang="en-US" sz="1400" dirty="0" err="1" smtClean="0">
                <a:solidFill>
                  <a:srgbClr val="000000"/>
                </a:solidFill>
              </a:rPr>
              <a:t>ảnh</a:t>
            </a:r>
            <a:r>
              <a:rPr lang="en-US" sz="1400" dirty="0" smtClean="0">
                <a:solidFill>
                  <a:srgbClr val="000000"/>
                </a:solidFill>
              </a:rPr>
              <a:t> </a:t>
            </a:r>
            <a:r>
              <a:rPr lang="en-US" sz="1400" dirty="0" err="1" smtClean="0">
                <a:solidFill>
                  <a:srgbClr val="000000"/>
                </a:solidFill>
              </a:rPr>
              <a:t>hưởng</a:t>
            </a:r>
            <a:r>
              <a:rPr lang="en-US" sz="1400" dirty="0" smtClean="0">
                <a:solidFill>
                  <a:srgbClr val="000000"/>
                </a:solidFill>
              </a:rPr>
              <a:t> </a:t>
            </a:r>
            <a:r>
              <a:rPr lang="en-US" sz="1400" dirty="0" err="1" smtClean="0">
                <a:solidFill>
                  <a:srgbClr val="000000"/>
                </a:solidFill>
              </a:rPr>
              <a:t>như</a:t>
            </a:r>
            <a:r>
              <a:rPr lang="en-US" sz="1400" dirty="0" smtClean="0">
                <a:solidFill>
                  <a:srgbClr val="000000"/>
                </a:solidFill>
              </a:rPr>
              <a:t> </a:t>
            </a:r>
            <a:r>
              <a:rPr lang="en-US" sz="1400" dirty="0" err="1" smtClean="0">
                <a:solidFill>
                  <a:srgbClr val="000000"/>
                </a:solidFill>
              </a:rPr>
              <a:t>thế</a:t>
            </a:r>
            <a:r>
              <a:rPr lang="en-US" sz="1400" dirty="0" smtClean="0">
                <a:solidFill>
                  <a:srgbClr val="000000"/>
                </a:solidFill>
              </a:rPr>
              <a:t> </a:t>
            </a:r>
            <a:r>
              <a:rPr lang="en-US" sz="1400" dirty="0" err="1" smtClean="0">
                <a:solidFill>
                  <a:srgbClr val="000000"/>
                </a:solidFill>
              </a:rPr>
              <a:t>nào</a:t>
            </a:r>
            <a:r>
              <a:rPr lang="en-US" sz="1400" dirty="0" smtClean="0">
                <a:solidFill>
                  <a:srgbClr val="000000"/>
                </a:solidFill>
              </a:rPr>
              <a:t> </a:t>
            </a:r>
            <a:r>
              <a:rPr lang="en-US" sz="1400" dirty="0" err="1" smtClean="0">
                <a:solidFill>
                  <a:srgbClr val="000000"/>
                </a:solidFill>
              </a:rPr>
              <a:t>tới</a:t>
            </a:r>
            <a:r>
              <a:rPr lang="en-US" sz="1400" dirty="0" smtClean="0">
                <a:solidFill>
                  <a:srgbClr val="000000"/>
                </a:solidFill>
              </a:rPr>
              <a:t> </a:t>
            </a:r>
            <a:r>
              <a:rPr lang="en-US" sz="1400" dirty="0" err="1" smtClean="0">
                <a:solidFill>
                  <a:srgbClr val="000000"/>
                </a:solidFill>
              </a:rPr>
              <a:t>học</a:t>
            </a:r>
            <a:r>
              <a:rPr lang="en-US" sz="1400" dirty="0" smtClean="0">
                <a:solidFill>
                  <a:srgbClr val="000000"/>
                </a:solidFill>
              </a:rPr>
              <a:t> </a:t>
            </a:r>
            <a:r>
              <a:rPr lang="en-US" sz="1400" dirty="0" err="1" smtClean="0">
                <a:solidFill>
                  <a:srgbClr val="000000"/>
                </a:solidFill>
              </a:rPr>
              <a:t>sinh</a:t>
            </a:r>
            <a:endParaRPr lang="en-US" sz="1400" dirty="0">
              <a:solidFill>
                <a:srgbClr val="000000"/>
              </a:solidFill>
            </a:endParaRP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687" y="1015591"/>
            <a:ext cx="1865313"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173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3000" y="381000"/>
            <a:ext cx="8915400" cy="563563"/>
          </a:xfrm>
        </p:spPr>
        <p:txBody>
          <a:bodyPr/>
          <a:lstStyle/>
          <a:p>
            <a:r>
              <a:rPr lang="en-US" sz="2600" dirty="0" err="1" smtClean="0"/>
              <a:t>Câu</a:t>
            </a:r>
            <a:r>
              <a:rPr lang="en-US" sz="2600" dirty="0" smtClean="0"/>
              <a:t> </a:t>
            </a:r>
            <a:r>
              <a:rPr lang="en-US" sz="2600" dirty="0" err="1" smtClean="0"/>
              <a:t>chuyện</a:t>
            </a:r>
            <a:r>
              <a:rPr lang="en-US" sz="2600" dirty="0" smtClean="0"/>
              <a:t> 3:VD </a:t>
            </a:r>
            <a:r>
              <a:rPr lang="en-US" sz="2600" dirty="0" err="1" smtClean="0"/>
              <a:t>thêm</a:t>
            </a:r>
            <a:r>
              <a:rPr lang="en-US" sz="2600" dirty="0" smtClean="0"/>
              <a:t> </a:t>
            </a:r>
            <a:r>
              <a:rPr lang="en-US" sz="2600" dirty="0" err="1" smtClean="0"/>
              <a:t>về</a:t>
            </a:r>
            <a:r>
              <a:rPr lang="en-US" sz="2600" dirty="0" smtClean="0"/>
              <a:t> </a:t>
            </a:r>
            <a:r>
              <a:rPr lang="en-US" sz="2600" dirty="0" err="1" smtClean="0"/>
              <a:t>vướng</a:t>
            </a:r>
            <a:r>
              <a:rPr lang="en-US" sz="2600" dirty="0" smtClean="0"/>
              <a:t> </a:t>
            </a:r>
            <a:r>
              <a:rPr lang="en-US" sz="2600" dirty="0" err="1" smtClean="0"/>
              <a:t>mắc</a:t>
            </a:r>
            <a:r>
              <a:rPr lang="en-US" sz="2600" dirty="0" smtClean="0"/>
              <a:t> </a:t>
            </a:r>
            <a:r>
              <a:rPr lang="en-US" sz="2600" dirty="0" err="1" smtClean="0"/>
              <a:t>thực</a:t>
            </a:r>
            <a:r>
              <a:rPr lang="en-US" sz="2600" dirty="0" smtClean="0"/>
              <a:t> </a:t>
            </a:r>
            <a:r>
              <a:rPr lang="en-US" sz="2600" dirty="0" err="1" smtClean="0"/>
              <a:t>tiễn</a:t>
            </a:r>
            <a:endParaRPr lang="en-US" sz="2600" dirty="0"/>
          </a:p>
        </p:txBody>
      </p:sp>
      <p:graphicFrame>
        <p:nvGraphicFramePr>
          <p:cNvPr id="3" name="Table 2"/>
          <p:cNvGraphicFramePr>
            <a:graphicFrameLocks noGrp="1"/>
          </p:cNvGraphicFramePr>
          <p:nvPr>
            <p:extLst>
              <p:ext uri="{D42A27DB-BD31-4B8C-83A1-F6EECF244321}">
                <p14:modId xmlns:p14="http://schemas.microsoft.com/office/powerpoint/2010/main" val="1747909185"/>
              </p:ext>
            </p:extLst>
          </p:nvPr>
        </p:nvGraphicFramePr>
        <p:xfrm>
          <a:off x="304800" y="1447800"/>
          <a:ext cx="8610600" cy="4572000"/>
        </p:xfrm>
        <a:graphic>
          <a:graphicData uri="http://schemas.openxmlformats.org/drawingml/2006/table">
            <a:tbl>
              <a:tblPr firstRow="1" bandRow="1">
                <a:tableStyleId>{0660B408-B3CF-4A94-85FC-2B1E0A45F4A2}</a:tableStyleId>
              </a:tblPr>
              <a:tblGrid>
                <a:gridCol w="3352800"/>
                <a:gridCol w="2819400"/>
                <a:gridCol w="2438400"/>
              </a:tblGrid>
              <a:tr h="718063">
                <a:tc>
                  <a:txBody>
                    <a:bodyPr/>
                    <a:lstStyle/>
                    <a:p>
                      <a:r>
                        <a:rPr lang="en-US" dirty="0" err="1" smtClean="0"/>
                        <a:t>Vấn</a:t>
                      </a:r>
                      <a:r>
                        <a:rPr lang="en-US" baseline="0" dirty="0" smtClean="0"/>
                        <a:t> </a:t>
                      </a:r>
                      <a:r>
                        <a:rPr lang="en-US" baseline="0" dirty="0" err="1" smtClean="0"/>
                        <a:t>đề</a:t>
                      </a:r>
                      <a:r>
                        <a:rPr lang="en-US" baseline="0" dirty="0" smtClean="0"/>
                        <a:t> </a:t>
                      </a:r>
                      <a:r>
                        <a:rPr lang="en-US" baseline="0" dirty="0" err="1" smtClean="0"/>
                        <a:t>thực</a:t>
                      </a:r>
                      <a:r>
                        <a:rPr lang="en-US" baseline="0" dirty="0" smtClean="0"/>
                        <a:t> </a:t>
                      </a:r>
                      <a:r>
                        <a:rPr lang="en-US" baseline="0" dirty="0" err="1" smtClean="0"/>
                        <a:t>tiễn</a:t>
                      </a:r>
                      <a:endParaRPr lang="en-US" dirty="0"/>
                    </a:p>
                  </a:txBody>
                  <a:tcPr/>
                </a:tc>
                <a:tc>
                  <a:txBody>
                    <a:bodyPr/>
                    <a:lstStyle/>
                    <a:p>
                      <a:endParaRPr lang="en-US" dirty="0"/>
                    </a:p>
                  </a:txBody>
                  <a:tcPr/>
                </a:tc>
                <a:tc>
                  <a:txBody>
                    <a:bodyPr/>
                    <a:lstStyle/>
                    <a:p>
                      <a:r>
                        <a:rPr lang="en-US" dirty="0" err="1" smtClean="0"/>
                        <a:t>Vấn</a:t>
                      </a:r>
                      <a:r>
                        <a:rPr lang="en-US" baseline="0" dirty="0" smtClean="0"/>
                        <a:t> </a:t>
                      </a:r>
                      <a:r>
                        <a:rPr lang="en-US" baseline="0" dirty="0" err="1" smtClean="0"/>
                        <a:t>đề</a:t>
                      </a:r>
                      <a:r>
                        <a:rPr lang="en-US" baseline="0" dirty="0" smtClean="0"/>
                        <a:t> </a:t>
                      </a:r>
                      <a:r>
                        <a:rPr lang="en-US" baseline="0" dirty="0" err="1" smtClean="0"/>
                        <a:t>nghiên</a:t>
                      </a:r>
                      <a:r>
                        <a:rPr lang="en-US" baseline="0" dirty="0" smtClean="0"/>
                        <a:t> </a:t>
                      </a:r>
                      <a:r>
                        <a:rPr lang="en-US" baseline="0" dirty="0" err="1" smtClean="0"/>
                        <a:t>cứu</a:t>
                      </a:r>
                      <a:endParaRPr lang="en-US" dirty="0"/>
                    </a:p>
                  </a:txBody>
                  <a:tcPr/>
                </a:tc>
              </a:tr>
              <a:tr h="1567937">
                <a:tc>
                  <a:txBody>
                    <a:bodyPr/>
                    <a:lstStyle/>
                    <a:p>
                      <a:r>
                        <a:rPr lang="en-US" dirty="0" err="1" smtClean="0"/>
                        <a:t>Nhân</a:t>
                      </a:r>
                      <a:r>
                        <a:rPr lang="en-US" baseline="0" dirty="0" smtClean="0"/>
                        <a:t> </a:t>
                      </a:r>
                      <a:r>
                        <a:rPr lang="en-US" baseline="0" dirty="0" err="1" smtClean="0"/>
                        <a:t>viên</a:t>
                      </a:r>
                      <a:r>
                        <a:rPr lang="en-US" baseline="0" dirty="0" smtClean="0"/>
                        <a:t> </a:t>
                      </a:r>
                      <a:r>
                        <a:rPr lang="en-US" baseline="0" dirty="0" err="1" smtClean="0"/>
                        <a:t>trong</a:t>
                      </a:r>
                      <a:r>
                        <a:rPr lang="en-US" baseline="0" dirty="0" smtClean="0"/>
                        <a:t> </a:t>
                      </a:r>
                      <a:r>
                        <a:rPr lang="en-US" baseline="0" dirty="0" err="1" smtClean="0"/>
                        <a:t>cơ</a:t>
                      </a:r>
                      <a:r>
                        <a:rPr lang="en-US" baseline="0" dirty="0" smtClean="0"/>
                        <a:t> </a:t>
                      </a:r>
                      <a:r>
                        <a:rPr lang="en-US" baseline="0" dirty="0" err="1" smtClean="0"/>
                        <a:t>quan</a:t>
                      </a:r>
                      <a:r>
                        <a:rPr lang="en-US" baseline="0" dirty="0" smtClean="0"/>
                        <a:t> </a:t>
                      </a:r>
                      <a:r>
                        <a:rPr lang="en-US" baseline="0" dirty="0" err="1" smtClean="0"/>
                        <a:t>không</a:t>
                      </a:r>
                      <a:r>
                        <a:rPr lang="en-US" baseline="0" dirty="0" smtClean="0"/>
                        <a:t> </a:t>
                      </a:r>
                      <a:r>
                        <a:rPr lang="en-US" baseline="0" dirty="0" err="1" smtClean="0"/>
                        <a:t>gắn</a:t>
                      </a:r>
                      <a:r>
                        <a:rPr lang="en-US" baseline="0" dirty="0" smtClean="0"/>
                        <a:t> </a:t>
                      </a:r>
                      <a:r>
                        <a:rPr lang="en-US" baseline="0" dirty="0" err="1" smtClean="0"/>
                        <a:t>bó</a:t>
                      </a:r>
                      <a:r>
                        <a:rPr lang="en-US" baseline="0" dirty="0" smtClean="0"/>
                        <a:t>, </a:t>
                      </a:r>
                      <a:r>
                        <a:rPr lang="en-US" baseline="0" dirty="0" err="1" smtClean="0"/>
                        <a:t>hết</a:t>
                      </a:r>
                      <a:r>
                        <a:rPr lang="en-US" baseline="0" dirty="0" smtClean="0"/>
                        <a:t> </a:t>
                      </a:r>
                      <a:r>
                        <a:rPr lang="en-US" baseline="0" dirty="0" err="1" smtClean="0"/>
                        <a:t>lòng</a:t>
                      </a:r>
                      <a:r>
                        <a:rPr lang="en-US" baseline="0" dirty="0" smtClean="0"/>
                        <a:t> </a:t>
                      </a:r>
                      <a:r>
                        <a:rPr lang="en-US" baseline="0" dirty="0" err="1" smtClean="0"/>
                        <a:t>vì</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tỷ</a:t>
                      </a:r>
                      <a:r>
                        <a:rPr lang="en-US" baseline="0" dirty="0" smtClean="0"/>
                        <a:t> </a:t>
                      </a:r>
                      <a:r>
                        <a:rPr lang="en-US" baseline="0" dirty="0" err="1" smtClean="0"/>
                        <a:t>lệ</a:t>
                      </a:r>
                      <a:r>
                        <a:rPr lang="en-US" baseline="0" dirty="0" smtClean="0"/>
                        <a:t> </a:t>
                      </a:r>
                      <a:r>
                        <a:rPr lang="en-US" baseline="0" dirty="0" err="1" smtClean="0"/>
                        <a:t>bỏ</a:t>
                      </a:r>
                      <a:r>
                        <a:rPr lang="en-US" baseline="0" dirty="0" smtClean="0"/>
                        <a:t> </a:t>
                      </a:r>
                      <a:r>
                        <a:rPr lang="en-US" baseline="0" dirty="0" err="1" smtClean="0"/>
                        <a:t>việc</a:t>
                      </a:r>
                      <a:r>
                        <a:rPr lang="en-US" baseline="0" dirty="0" smtClean="0"/>
                        <a:t> </a:t>
                      </a:r>
                      <a:r>
                        <a:rPr lang="en-US" baseline="0" dirty="0" err="1" smtClean="0"/>
                        <a:t>cao</a:t>
                      </a:r>
                      <a:r>
                        <a:rPr lang="en-US" baseline="0" dirty="0" smtClean="0"/>
                        <a:t>.</a:t>
                      </a:r>
                      <a:endParaRPr lang="en-US" dirty="0"/>
                    </a:p>
                  </a:txBody>
                  <a:tcPr/>
                </a:tc>
                <a:tc>
                  <a:txBody>
                    <a:bodyPr/>
                    <a:lstStyle/>
                    <a:p>
                      <a:r>
                        <a:rPr lang="en-US" dirty="0" err="1" smtClean="0">
                          <a:solidFill>
                            <a:srgbClr val="0070C0"/>
                          </a:solidFill>
                        </a:rPr>
                        <a:t>Làm</a:t>
                      </a:r>
                      <a:r>
                        <a:rPr lang="en-US" baseline="0" dirty="0" smtClean="0">
                          <a:solidFill>
                            <a:srgbClr val="0070C0"/>
                          </a:solidFill>
                        </a:rPr>
                        <a:t> </a:t>
                      </a:r>
                      <a:r>
                        <a:rPr lang="en-US" baseline="0" dirty="0" err="1" smtClean="0">
                          <a:solidFill>
                            <a:srgbClr val="0070C0"/>
                          </a:solidFill>
                        </a:rPr>
                        <a:t>thế</a:t>
                      </a:r>
                      <a:r>
                        <a:rPr lang="en-US" baseline="0" dirty="0" smtClean="0">
                          <a:solidFill>
                            <a:srgbClr val="0070C0"/>
                          </a:solidFill>
                        </a:rPr>
                        <a:t> </a:t>
                      </a:r>
                      <a:r>
                        <a:rPr lang="en-US" baseline="0" dirty="0" err="1" smtClean="0">
                          <a:solidFill>
                            <a:srgbClr val="0070C0"/>
                          </a:solidFill>
                        </a:rPr>
                        <a:t>nào</a:t>
                      </a:r>
                      <a:r>
                        <a:rPr lang="en-US" baseline="0" dirty="0" smtClean="0">
                          <a:solidFill>
                            <a:srgbClr val="0070C0"/>
                          </a:solidFill>
                        </a:rPr>
                        <a:t> </a:t>
                      </a:r>
                      <a:r>
                        <a:rPr lang="en-US" baseline="0" dirty="0" err="1" smtClean="0">
                          <a:solidFill>
                            <a:srgbClr val="0070C0"/>
                          </a:solidFill>
                        </a:rPr>
                        <a:t>để</a:t>
                      </a:r>
                      <a:r>
                        <a:rPr lang="en-US" baseline="0" dirty="0" smtClean="0">
                          <a:solidFill>
                            <a:srgbClr val="0070C0"/>
                          </a:solidFill>
                        </a:rPr>
                        <a:t> </a:t>
                      </a:r>
                      <a:r>
                        <a:rPr lang="en-US" baseline="0" dirty="0" err="1" smtClean="0">
                          <a:solidFill>
                            <a:srgbClr val="0070C0"/>
                          </a:solidFill>
                        </a:rPr>
                        <a:t>nâng</a:t>
                      </a:r>
                      <a:r>
                        <a:rPr lang="en-US" baseline="0" dirty="0" smtClean="0">
                          <a:solidFill>
                            <a:srgbClr val="0070C0"/>
                          </a:solidFill>
                        </a:rPr>
                        <a:t> </a:t>
                      </a:r>
                      <a:r>
                        <a:rPr lang="en-US" baseline="0" dirty="0" err="1" smtClean="0">
                          <a:solidFill>
                            <a:srgbClr val="0070C0"/>
                          </a:solidFill>
                        </a:rPr>
                        <a:t>cao</a:t>
                      </a:r>
                      <a:r>
                        <a:rPr lang="en-US" baseline="0" dirty="0" smtClean="0">
                          <a:solidFill>
                            <a:srgbClr val="0070C0"/>
                          </a:solidFill>
                        </a:rPr>
                        <a:t> </a:t>
                      </a:r>
                      <a:r>
                        <a:rPr lang="en-US" baseline="0" dirty="0" err="1" smtClean="0">
                          <a:solidFill>
                            <a:srgbClr val="0070C0"/>
                          </a:solidFill>
                        </a:rPr>
                        <a:t>sự</a:t>
                      </a:r>
                      <a:r>
                        <a:rPr lang="en-US" baseline="0" dirty="0" smtClean="0">
                          <a:solidFill>
                            <a:srgbClr val="0070C0"/>
                          </a:solidFill>
                        </a:rPr>
                        <a:t> </a:t>
                      </a:r>
                      <a:r>
                        <a:rPr lang="en-US" baseline="0" dirty="0" err="1" smtClean="0">
                          <a:solidFill>
                            <a:srgbClr val="0070C0"/>
                          </a:solidFill>
                        </a:rPr>
                        <a:t>gắn</a:t>
                      </a:r>
                      <a:r>
                        <a:rPr lang="en-US" baseline="0" dirty="0" smtClean="0">
                          <a:solidFill>
                            <a:srgbClr val="0070C0"/>
                          </a:solidFill>
                        </a:rPr>
                        <a:t> </a:t>
                      </a:r>
                      <a:r>
                        <a:rPr lang="en-US" baseline="0" dirty="0" err="1" smtClean="0">
                          <a:solidFill>
                            <a:srgbClr val="0070C0"/>
                          </a:solidFill>
                        </a:rPr>
                        <a:t>kết</a:t>
                      </a:r>
                      <a:r>
                        <a:rPr lang="en-US" baseline="0" dirty="0" smtClean="0">
                          <a:solidFill>
                            <a:srgbClr val="0070C0"/>
                          </a:solidFill>
                        </a:rPr>
                        <a:t> </a:t>
                      </a:r>
                      <a:r>
                        <a:rPr lang="en-US" baseline="0" dirty="0" err="1" smtClean="0">
                          <a:solidFill>
                            <a:srgbClr val="0070C0"/>
                          </a:solidFill>
                        </a:rPr>
                        <a:t>của</a:t>
                      </a:r>
                      <a:r>
                        <a:rPr lang="en-US" baseline="0" dirty="0" smtClean="0">
                          <a:solidFill>
                            <a:srgbClr val="0070C0"/>
                          </a:solidFill>
                        </a:rPr>
                        <a:t> </a:t>
                      </a:r>
                      <a:r>
                        <a:rPr lang="en-US" baseline="0" dirty="0" err="1" smtClean="0">
                          <a:solidFill>
                            <a:srgbClr val="0070C0"/>
                          </a:solidFill>
                        </a:rPr>
                        <a:t>nhân</a:t>
                      </a:r>
                      <a:r>
                        <a:rPr lang="en-US" baseline="0" dirty="0" smtClean="0">
                          <a:solidFill>
                            <a:srgbClr val="0070C0"/>
                          </a:solidFill>
                        </a:rPr>
                        <a:t> </a:t>
                      </a:r>
                      <a:r>
                        <a:rPr lang="en-US" baseline="0" dirty="0" err="1" smtClean="0">
                          <a:solidFill>
                            <a:srgbClr val="0070C0"/>
                          </a:solidFill>
                        </a:rPr>
                        <a:t>viên</a:t>
                      </a:r>
                      <a:r>
                        <a:rPr lang="en-US" baseline="0" dirty="0" smtClean="0">
                          <a:solidFill>
                            <a:srgbClr val="0070C0"/>
                          </a:solidFill>
                        </a:rPr>
                        <a:t>?</a:t>
                      </a:r>
                      <a:endParaRPr lang="en-US" dirty="0">
                        <a:solidFill>
                          <a:srgbClr val="0070C0"/>
                        </a:solidFill>
                      </a:endParaRPr>
                    </a:p>
                  </a:txBody>
                  <a:tcPr/>
                </a:tc>
                <a:tc>
                  <a:txBody>
                    <a:bodyPr/>
                    <a:lstStyle/>
                    <a:p>
                      <a:r>
                        <a:rPr lang="en-US" dirty="0" err="1" smtClean="0"/>
                        <a:t>Yếu</a:t>
                      </a:r>
                      <a:r>
                        <a:rPr lang="en-US" baseline="0" dirty="0" smtClean="0"/>
                        <a:t> </a:t>
                      </a:r>
                      <a:r>
                        <a:rPr lang="en-US" baseline="0" dirty="0" err="1" smtClean="0"/>
                        <a:t>tố</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sự</a:t>
                      </a:r>
                      <a:r>
                        <a:rPr lang="en-US" baseline="0" dirty="0" smtClean="0"/>
                        <a:t> </a:t>
                      </a:r>
                      <a:r>
                        <a:rPr lang="en-US" baseline="0" dirty="0" err="1" smtClean="0"/>
                        <a:t>gắn</a:t>
                      </a:r>
                      <a:r>
                        <a:rPr lang="en-US" baseline="0" dirty="0" smtClean="0"/>
                        <a:t> </a:t>
                      </a:r>
                      <a:r>
                        <a:rPr lang="en-US" baseline="0" dirty="0" err="1" smtClean="0"/>
                        <a:t>kết</a:t>
                      </a:r>
                      <a:r>
                        <a:rPr lang="en-US" baseline="0" dirty="0" smtClean="0"/>
                        <a:t> </a:t>
                      </a:r>
                      <a:r>
                        <a:rPr lang="en-US" baseline="0" dirty="0" err="1" smtClean="0"/>
                        <a:t>của</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là</a:t>
                      </a:r>
                      <a:r>
                        <a:rPr lang="en-US" baseline="0" dirty="0" smtClean="0"/>
                        <a:t> </a:t>
                      </a:r>
                      <a:r>
                        <a:rPr lang="en-US" baseline="0" dirty="0" err="1" smtClean="0"/>
                        <a:t>gì</a:t>
                      </a:r>
                      <a:r>
                        <a:rPr lang="en-US" baseline="0" dirty="0" smtClean="0"/>
                        <a:t>?</a:t>
                      </a:r>
                      <a:endParaRPr lang="en-US" dirty="0"/>
                    </a:p>
                  </a:txBody>
                  <a:tcPr/>
                </a:tc>
              </a:tr>
              <a:tr h="1371600">
                <a:tc>
                  <a:txBody>
                    <a:bodyPr/>
                    <a:lstStyle/>
                    <a:p>
                      <a:r>
                        <a:rPr lang="en-US" dirty="0" err="1" smtClean="0"/>
                        <a:t>Sinh</a:t>
                      </a:r>
                      <a:r>
                        <a:rPr lang="en-US" baseline="0" dirty="0" smtClean="0"/>
                        <a:t> </a:t>
                      </a:r>
                      <a:r>
                        <a:rPr lang="en-US" baseline="0" dirty="0" err="1" smtClean="0"/>
                        <a:t>viên</a:t>
                      </a:r>
                      <a:r>
                        <a:rPr lang="en-US" baseline="0" dirty="0" smtClean="0"/>
                        <a:t> </a:t>
                      </a:r>
                      <a:r>
                        <a:rPr lang="en-US" baseline="0" dirty="0" err="1" smtClean="0"/>
                        <a:t>đi</a:t>
                      </a:r>
                      <a:r>
                        <a:rPr lang="en-US" baseline="0" dirty="0" smtClean="0"/>
                        <a:t> </a:t>
                      </a:r>
                      <a:r>
                        <a:rPr lang="en-US" baseline="0" dirty="0" err="1" smtClean="0"/>
                        <a:t>học</a:t>
                      </a:r>
                      <a:r>
                        <a:rPr lang="en-US" baseline="0" dirty="0" smtClean="0"/>
                        <a:t> </a:t>
                      </a:r>
                      <a:r>
                        <a:rPr lang="en-US" baseline="0" dirty="0" err="1" smtClean="0"/>
                        <a:t>có</a:t>
                      </a:r>
                      <a:r>
                        <a:rPr lang="en-US" baseline="0" dirty="0" smtClean="0"/>
                        <a:t> </a:t>
                      </a:r>
                      <a:r>
                        <a:rPr lang="en-US" baseline="0" dirty="0" err="1" smtClean="0"/>
                        <a:t>em</a:t>
                      </a:r>
                      <a:r>
                        <a:rPr lang="en-US" baseline="0" dirty="0" smtClean="0"/>
                        <a:t> </a:t>
                      </a:r>
                      <a:r>
                        <a:rPr lang="en-US" baseline="0" dirty="0" err="1" smtClean="0"/>
                        <a:t>chăm</a:t>
                      </a:r>
                      <a:r>
                        <a:rPr lang="en-US" baseline="0" dirty="0" smtClean="0"/>
                        <a:t> </a:t>
                      </a:r>
                      <a:r>
                        <a:rPr lang="en-US" baseline="0" dirty="0" err="1" smtClean="0"/>
                        <a:t>học</a:t>
                      </a:r>
                      <a:r>
                        <a:rPr lang="en-US" baseline="0" dirty="0" smtClean="0"/>
                        <a:t>, </a:t>
                      </a:r>
                      <a:r>
                        <a:rPr lang="en-US" baseline="0" dirty="0" err="1" smtClean="0"/>
                        <a:t>nghiêm</a:t>
                      </a:r>
                      <a:r>
                        <a:rPr lang="en-US" baseline="0" dirty="0" smtClean="0"/>
                        <a:t> </a:t>
                      </a:r>
                      <a:r>
                        <a:rPr lang="en-US" baseline="0" dirty="0" err="1" smtClean="0"/>
                        <a:t>túc</a:t>
                      </a:r>
                      <a:r>
                        <a:rPr lang="en-US" baseline="0" dirty="0" smtClean="0"/>
                        <a:t>, </a:t>
                      </a:r>
                      <a:r>
                        <a:rPr lang="en-US" baseline="0" dirty="0" err="1" smtClean="0"/>
                        <a:t>có</a:t>
                      </a:r>
                      <a:r>
                        <a:rPr lang="en-US" baseline="0" dirty="0" smtClean="0"/>
                        <a:t> </a:t>
                      </a:r>
                      <a:r>
                        <a:rPr lang="en-US" baseline="0" dirty="0" err="1" smtClean="0"/>
                        <a:t>em</a:t>
                      </a:r>
                      <a:r>
                        <a:rPr lang="en-US" baseline="0" dirty="0" smtClean="0"/>
                        <a:t> </a:t>
                      </a:r>
                      <a:r>
                        <a:rPr lang="en-US" baseline="0" dirty="0" err="1" smtClean="0"/>
                        <a:t>lơ</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nghiêm</a:t>
                      </a:r>
                      <a:r>
                        <a:rPr lang="en-US" baseline="0" dirty="0" smtClean="0"/>
                        <a:t> </a:t>
                      </a:r>
                      <a:r>
                        <a:rPr lang="en-US" baseline="0" dirty="0" err="1" smtClean="0"/>
                        <a:t>túc</a:t>
                      </a:r>
                      <a:endParaRPr lang="en-US" dirty="0"/>
                    </a:p>
                  </a:txBody>
                  <a:tcPr/>
                </a:tc>
                <a:tc>
                  <a:txBody>
                    <a:bodyPr/>
                    <a:lstStyle/>
                    <a:p>
                      <a:r>
                        <a:rPr lang="en-US" dirty="0" err="1" smtClean="0">
                          <a:solidFill>
                            <a:srgbClr val="0070C0"/>
                          </a:solidFill>
                        </a:rPr>
                        <a:t>Làm</a:t>
                      </a:r>
                      <a:r>
                        <a:rPr lang="en-US" baseline="0" dirty="0" smtClean="0">
                          <a:solidFill>
                            <a:srgbClr val="0070C0"/>
                          </a:solidFill>
                        </a:rPr>
                        <a:t> </a:t>
                      </a:r>
                      <a:r>
                        <a:rPr lang="en-US" baseline="0" dirty="0" err="1" smtClean="0">
                          <a:solidFill>
                            <a:srgbClr val="0070C0"/>
                          </a:solidFill>
                        </a:rPr>
                        <a:t>thế</a:t>
                      </a:r>
                      <a:r>
                        <a:rPr lang="en-US" baseline="0" dirty="0" smtClean="0">
                          <a:solidFill>
                            <a:srgbClr val="0070C0"/>
                          </a:solidFill>
                        </a:rPr>
                        <a:t> </a:t>
                      </a:r>
                      <a:r>
                        <a:rPr lang="en-US" baseline="0" dirty="0" err="1" smtClean="0">
                          <a:solidFill>
                            <a:srgbClr val="0070C0"/>
                          </a:solidFill>
                        </a:rPr>
                        <a:t>nào</a:t>
                      </a:r>
                      <a:r>
                        <a:rPr lang="en-US" baseline="0" dirty="0" smtClean="0">
                          <a:solidFill>
                            <a:srgbClr val="0070C0"/>
                          </a:solidFill>
                        </a:rPr>
                        <a:t> </a:t>
                      </a:r>
                      <a:r>
                        <a:rPr lang="en-US" baseline="0" dirty="0" err="1" smtClean="0">
                          <a:solidFill>
                            <a:srgbClr val="0070C0"/>
                          </a:solidFill>
                        </a:rPr>
                        <a:t>để</a:t>
                      </a:r>
                      <a:r>
                        <a:rPr lang="en-US" baseline="0" dirty="0" smtClean="0">
                          <a:solidFill>
                            <a:srgbClr val="0070C0"/>
                          </a:solidFill>
                        </a:rPr>
                        <a:t> </a:t>
                      </a:r>
                      <a:r>
                        <a:rPr lang="en-US" baseline="0" dirty="0" err="1" smtClean="0">
                          <a:solidFill>
                            <a:srgbClr val="0070C0"/>
                          </a:solidFill>
                        </a:rPr>
                        <a:t>sinh</a:t>
                      </a:r>
                      <a:r>
                        <a:rPr lang="en-US" baseline="0" dirty="0" smtClean="0">
                          <a:solidFill>
                            <a:srgbClr val="0070C0"/>
                          </a:solidFill>
                        </a:rPr>
                        <a:t> </a:t>
                      </a:r>
                      <a:r>
                        <a:rPr lang="en-US" baseline="0" dirty="0" err="1" smtClean="0">
                          <a:solidFill>
                            <a:srgbClr val="0070C0"/>
                          </a:solidFill>
                        </a:rPr>
                        <a:t>viên</a:t>
                      </a:r>
                      <a:r>
                        <a:rPr lang="en-US" baseline="0" dirty="0" smtClean="0">
                          <a:solidFill>
                            <a:srgbClr val="0070C0"/>
                          </a:solidFill>
                        </a:rPr>
                        <a:t> </a:t>
                      </a:r>
                      <a:r>
                        <a:rPr lang="en-US" baseline="0" dirty="0" err="1" smtClean="0">
                          <a:solidFill>
                            <a:srgbClr val="0070C0"/>
                          </a:solidFill>
                        </a:rPr>
                        <a:t>đi</a:t>
                      </a:r>
                      <a:r>
                        <a:rPr lang="en-US" baseline="0" dirty="0" smtClean="0">
                          <a:solidFill>
                            <a:srgbClr val="0070C0"/>
                          </a:solidFill>
                        </a:rPr>
                        <a:t> </a:t>
                      </a:r>
                      <a:r>
                        <a:rPr lang="en-US" baseline="0" dirty="0" err="1" smtClean="0">
                          <a:solidFill>
                            <a:srgbClr val="0070C0"/>
                          </a:solidFill>
                        </a:rPr>
                        <a:t>học</a:t>
                      </a:r>
                      <a:r>
                        <a:rPr lang="en-US" baseline="0" dirty="0" smtClean="0">
                          <a:solidFill>
                            <a:srgbClr val="0070C0"/>
                          </a:solidFill>
                        </a:rPr>
                        <a:t> </a:t>
                      </a:r>
                      <a:r>
                        <a:rPr lang="en-US" baseline="0" dirty="0" err="1" smtClean="0">
                          <a:solidFill>
                            <a:srgbClr val="0070C0"/>
                          </a:solidFill>
                        </a:rPr>
                        <a:t>chăm</a:t>
                      </a:r>
                      <a:r>
                        <a:rPr lang="en-US" baseline="0" dirty="0" smtClean="0">
                          <a:solidFill>
                            <a:srgbClr val="0070C0"/>
                          </a:solidFill>
                        </a:rPr>
                        <a:t> </a:t>
                      </a:r>
                      <a:r>
                        <a:rPr lang="en-US" baseline="0" dirty="0" err="1" smtClean="0">
                          <a:solidFill>
                            <a:srgbClr val="0070C0"/>
                          </a:solidFill>
                        </a:rPr>
                        <a:t>học</a:t>
                      </a:r>
                      <a:r>
                        <a:rPr lang="en-US" baseline="0" dirty="0" smtClean="0">
                          <a:solidFill>
                            <a:srgbClr val="0070C0"/>
                          </a:solidFill>
                        </a:rPr>
                        <a:t> </a:t>
                      </a:r>
                      <a:r>
                        <a:rPr lang="en-US" baseline="0" dirty="0" err="1" smtClean="0">
                          <a:solidFill>
                            <a:srgbClr val="0070C0"/>
                          </a:solidFill>
                        </a:rPr>
                        <a:t>và</a:t>
                      </a:r>
                      <a:r>
                        <a:rPr lang="en-US" baseline="0" dirty="0" smtClean="0">
                          <a:solidFill>
                            <a:srgbClr val="0070C0"/>
                          </a:solidFill>
                        </a:rPr>
                        <a:t> </a:t>
                      </a:r>
                      <a:r>
                        <a:rPr lang="en-US" baseline="0" dirty="0" err="1" smtClean="0">
                          <a:solidFill>
                            <a:srgbClr val="0070C0"/>
                          </a:solidFill>
                        </a:rPr>
                        <a:t>nghiêm</a:t>
                      </a:r>
                      <a:r>
                        <a:rPr lang="en-US" baseline="0" dirty="0" smtClean="0">
                          <a:solidFill>
                            <a:srgbClr val="0070C0"/>
                          </a:solidFill>
                        </a:rPr>
                        <a:t> </a:t>
                      </a:r>
                      <a:r>
                        <a:rPr lang="en-US" baseline="0" dirty="0" err="1" smtClean="0">
                          <a:solidFill>
                            <a:srgbClr val="0070C0"/>
                          </a:solidFill>
                        </a:rPr>
                        <a:t>túc</a:t>
                      </a:r>
                      <a:endParaRPr lang="en-US" dirty="0">
                        <a:solidFill>
                          <a:srgbClr val="0070C0"/>
                        </a:solidFill>
                      </a:endParaRPr>
                    </a:p>
                  </a:txBody>
                  <a:tcPr/>
                </a:tc>
                <a:tc>
                  <a:txBody>
                    <a:bodyPr/>
                    <a:lstStyle/>
                    <a:p>
                      <a:r>
                        <a:rPr lang="en-US" dirty="0" err="1" smtClean="0"/>
                        <a:t>Động</a:t>
                      </a:r>
                      <a:r>
                        <a:rPr lang="en-US" baseline="0" dirty="0" smtClean="0"/>
                        <a:t> </a:t>
                      </a:r>
                      <a:r>
                        <a:rPr lang="en-US" baseline="0" dirty="0" err="1" smtClean="0"/>
                        <a:t>lực</a:t>
                      </a:r>
                      <a:r>
                        <a:rPr lang="en-US" baseline="0" dirty="0" smtClean="0"/>
                        <a:t> </a:t>
                      </a:r>
                      <a:r>
                        <a:rPr lang="en-US" baseline="0" dirty="0" err="1" smtClean="0"/>
                        <a:t>học</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sinh</a:t>
                      </a:r>
                      <a:r>
                        <a:rPr lang="en-US" baseline="0" dirty="0" smtClean="0"/>
                        <a:t> </a:t>
                      </a:r>
                      <a:r>
                        <a:rPr lang="en-US" baseline="0" dirty="0" err="1" smtClean="0"/>
                        <a:t>viên</a:t>
                      </a:r>
                      <a:endParaRPr lang="en-US" dirty="0"/>
                    </a:p>
                  </a:txBody>
                  <a:tcPr/>
                </a:tc>
              </a:tr>
              <a:tr h="416021">
                <a:tc>
                  <a:txBody>
                    <a:bodyPr/>
                    <a:lstStyle/>
                    <a:p>
                      <a:r>
                        <a:rPr lang="en-US" dirty="0" err="1" smtClean="0"/>
                        <a:t>Khách</a:t>
                      </a:r>
                      <a:r>
                        <a:rPr lang="en-US" baseline="0" dirty="0" smtClean="0"/>
                        <a:t> </a:t>
                      </a:r>
                      <a:r>
                        <a:rPr lang="en-US" baseline="0" dirty="0" err="1" smtClean="0"/>
                        <a:t>hàng</a:t>
                      </a:r>
                      <a:r>
                        <a:rPr lang="en-US" baseline="0" dirty="0" smtClean="0"/>
                        <a:t> </a:t>
                      </a:r>
                      <a:r>
                        <a:rPr lang="en-US" baseline="0" dirty="0" err="1" smtClean="0"/>
                        <a:t>phàn</a:t>
                      </a:r>
                      <a:r>
                        <a:rPr lang="en-US" baseline="0" dirty="0" smtClean="0"/>
                        <a:t> </a:t>
                      </a:r>
                      <a:r>
                        <a:rPr lang="en-US" baseline="0" dirty="0" err="1" smtClean="0"/>
                        <a:t>nàn</a:t>
                      </a:r>
                      <a:r>
                        <a:rPr lang="en-US" baseline="0" dirty="0" smtClean="0"/>
                        <a:t> </a:t>
                      </a:r>
                      <a:r>
                        <a:rPr lang="en-US" baseline="0" dirty="0" err="1" smtClean="0"/>
                        <a:t>khi</a:t>
                      </a:r>
                      <a:r>
                        <a:rPr lang="en-US" baseline="0" dirty="0" smtClean="0"/>
                        <a:t> </a:t>
                      </a:r>
                      <a:r>
                        <a:rPr lang="en-US" baseline="0" dirty="0" err="1" smtClean="0"/>
                        <a:t>gọi</a:t>
                      </a:r>
                      <a:r>
                        <a:rPr lang="en-US" baseline="0" dirty="0" smtClean="0"/>
                        <a:t> </a:t>
                      </a:r>
                      <a:r>
                        <a:rPr lang="en-US" baseline="0" dirty="0" err="1" smtClean="0"/>
                        <a:t>điện</a:t>
                      </a:r>
                      <a:r>
                        <a:rPr lang="en-US" baseline="0" dirty="0" smtClean="0"/>
                        <a:t> </a:t>
                      </a:r>
                      <a:r>
                        <a:rPr lang="en-US" baseline="0" dirty="0" err="1" smtClean="0"/>
                        <a:t>đến</a:t>
                      </a:r>
                      <a:r>
                        <a:rPr lang="en-US" baseline="0" dirty="0" smtClean="0"/>
                        <a:t> </a:t>
                      </a:r>
                      <a:r>
                        <a:rPr lang="en-US" baseline="0" dirty="0" err="1" smtClean="0"/>
                        <a:t>tổng</a:t>
                      </a:r>
                      <a:r>
                        <a:rPr lang="en-US" baseline="0" dirty="0" smtClean="0"/>
                        <a:t> </a:t>
                      </a:r>
                      <a:r>
                        <a:rPr lang="en-US" baseline="0" dirty="0" err="1" smtClean="0"/>
                        <a:t>đài</a:t>
                      </a:r>
                      <a:r>
                        <a:rPr lang="en-US" baseline="0" dirty="0" smtClean="0"/>
                        <a:t> </a:t>
                      </a:r>
                      <a:r>
                        <a:rPr lang="en-US" baseline="0" dirty="0" err="1" smtClean="0"/>
                        <a:t>chăm</a:t>
                      </a:r>
                      <a:r>
                        <a:rPr lang="en-US" baseline="0" dirty="0" smtClean="0"/>
                        <a:t> </a:t>
                      </a:r>
                      <a:r>
                        <a:rPr lang="en-US" baseline="0" dirty="0" err="1" smtClean="0"/>
                        <a:t>sóc</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endParaRPr lang="en-US" dirty="0"/>
                    </a:p>
                  </a:txBody>
                  <a:tcPr/>
                </a:tc>
                <a:tc>
                  <a:txBody>
                    <a:bodyPr/>
                    <a:lstStyle/>
                    <a:p>
                      <a:r>
                        <a:rPr lang="en-US" dirty="0" err="1" smtClean="0">
                          <a:solidFill>
                            <a:srgbClr val="0070C0"/>
                          </a:solidFill>
                        </a:rPr>
                        <a:t>Làm</a:t>
                      </a:r>
                      <a:r>
                        <a:rPr lang="en-US" baseline="0" dirty="0" smtClean="0">
                          <a:solidFill>
                            <a:srgbClr val="0070C0"/>
                          </a:solidFill>
                        </a:rPr>
                        <a:t> </a:t>
                      </a:r>
                      <a:r>
                        <a:rPr lang="en-US" baseline="0" dirty="0" err="1" smtClean="0">
                          <a:solidFill>
                            <a:srgbClr val="0070C0"/>
                          </a:solidFill>
                        </a:rPr>
                        <a:t>thế</a:t>
                      </a:r>
                      <a:r>
                        <a:rPr lang="en-US" baseline="0" dirty="0" smtClean="0">
                          <a:solidFill>
                            <a:srgbClr val="0070C0"/>
                          </a:solidFill>
                        </a:rPr>
                        <a:t> </a:t>
                      </a:r>
                      <a:r>
                        <a:rPr lang="en-US" baseline="0" dirty="0" err="1" smtClean="0">
                          <a:solidFill>
                            <a:srgbClr val="0070C0"/>
                          </a:solidFill>
                        </a:rPr>
                        <a:t>nào</a:t>
                      </a:r>
                      <a:r>
                        <a:rPr lang="en-US" baseline="0" dirty="0" smtClean="0">
                          <a:solidFill>
                            <a:srgbClr val="0070C0"/>
                          </a:solidFill>
                        </a:rPr>
                        <a:t> </a:t>
                      </a:r>
                      <a:r>
                        <a:rPr lang="en-US" baseline="0" dirty="0" err="1" smtClean="0">
                          <a:solidFill>
                            <a:srgbClr val="0070C0"/>
                          </a:solidFill>
                        </a:rPr>
                        <a:t>để</a:t>
                      </a:r>
                      <a:r>
                        <a:rPr lang="en-US" baseline="0" dirty="0" smtClean="0">
                          <a:solidFill>
                            <a:srgbClr val="0070C0"/>
                          </a:solidFill>
                        </a:rPr>
                        <a:t> </a:t>
                      </a:r>
                      <a:r>
                        <a:rPr lang="en-US" baseline="0" dirty="0" err="1" smtClean="0">
                          <a:solidFill>
                            <a:srgbClr val="0070C0"/>
                          </a:solidFill>
                        </a:rPr>
                        <a:t>nâng</a:t>
                      </a:r>
                      <a:r>
                        <a:rPr lang="en-US" baseline="0" dirty="0" smtClean="0">
                          <a:solidFill>
                            <a:srgbClr val="0070C0"/>
                          </a:solidFill>
                        </a:rPr>
                        <a:t> </a:t>
                      </a:r>
                      <a:r>
                        <a:rPr lang="en-US" baseline="0" dirty="0" err="1" smtClean="0">
                          <a:solidFill>
                            <a:srgbClr val="0070C0"/>
                          </a:solidFill>
                        </a:rPr>
                        <a:t>cao</a:t>
                      </a:r>
                      <a:r>
                        <a:rPr lang="en-US" baseline="0" dirty="0" smtClean="0">
                          <a:solidFill>
                            <a:srgbClr val="0070C0"/>
                          </a:solidFill>
                        </a:rPr>
                        <a:t> </a:t>
                      </a:r>
                      <a:r>
                        <a:rPr lang="en-US" baseline="0" dirty="0" err="1" smtClean="0">
                          <a:solidFill>
                            <a:srgbClr val="0070C0"/>
                          </a:solidFill>
                        </a:rPr>
                        <a:t>chất</a:t>
                      </a:r>
                      <a:r>
                        <a:rPr lang="en-US" baseline="0" dirty="0" smtClean="0">
                          <a:solidFill>
                            <a:srgbClr val="0070C0"/>
                          </a:solidFill>
                        </a:rPr>
                        <a:t> </a:t>
                      </a:r>
                      <a:r>
                        <a:rPr lang="en-US" baseline="0" dirty="0" err="1" smtClean="0">
                          <a:solidFill>
                            <a:srgbClr val="0070C0"/>
                          </a:solidFill>
                        </a:rPr>
                        <a:t>lượng</a:t>
                      </a:r>
                      <a:r>
                        <a:rPr lang="en-US" baseline="0" dirty="0" smtClean="0">
                          <a:solidFill>
                            <a:srgbClr val="0070C0"/>
                          </a:solidFill>
                        </a:rPr>
                        <a:t> </a:t>
                      </a:r>
                      <a:r>
                        <a:rPr lang="en-US" baseline="0" dirty="0" err="1" smtClean="0">
                          <a:solidFill>
                            <a:srgbClr val="0070C0"/>
                          </a:solidFill>
                        </a:rPr>
                        <a:t>phục</a:t>
                      </a:r>
                      <a:r>
                        <a:rPr lang="en-US" baseline="0" dirty="0" smtClean="0">
                          <a:solidFill>
                            <a:srgbClr val="0070C0"/>
                          </a:solidFill>
                        </a:rPr>
                        <a:t> </a:t>
                      </a:r>
                      <a:r>
                        <a:rPr lang="en-US" baseline="0" dirty="0" err="1" smtClean="0">
                          <a:solidFill>
                            <a:srgbClr val="0070C0"/>
                          </a:solidFill>
                        </a:rPr>
                        <a:t>vụ</a:t>
                      </a:r>
                      <a:r>
                        <a:rPr lang="en-US" baseline="0" dirty="0" smtClean="0">
                          <a:solidFill>
                            <a:srgbClr val="0070C0"/>
                          </a:solidFill>
                        </a:rPr>
                        <a:t> </a:t>
                      </a:r>
                      <a:r>
                        <a:rPr lang="en-US" baseline="0" dirty="0" err="1" smtClean="0">
                          <a:solidFill>
                            <a:srgbClr val="0070C0"/>
                          </a:solidFill>
                        </a:rPr>
                        <a:t>khách</a:t>
                      </a:r>
                      <a:r>
                        <a:rPr lang="en-US" baseline="0" dirty="0" smtClean="0">
                          <a:solidFill>
                            <a:srgbClr val="0070C0"/>
                          </a:solidFill>
                        </a:rPr>
                        <a:t> </a:t>
                      </a:r>
                      <a:r>
                        <a:rPr lang="en-US" baseline="0" dirty="0" err="1" smtClean="0">
                          <a:solidFill>
                            <a:srgbClr val="0070C0"/>
                          </a:solidFill>
                        </a:rPr>
                        <a:t>hàng</a:t>
                      </a:r>
                      <a:endParaRPr lang="en-US" dirty="0">
                        <a:solidFill>
                          <a:srgbClr val="0070C0"/>
                        </a:solidFill>
                      </a:endParaRPr>
                    </a:p>
                  </a:txBody>
                  <a:tcPr/>
                </a:tc>
                <a:tc>
                  <a:txBody>
                    <a:bodyPr/>
                    <a:lstStyle/>
                    <a:p>
                      <a:r>
                        <a:rPr lang="en-US" dirty="0" err="1" smtClean="0"/>
                        <a:t>Chất</a:t>
                      </a:r>
                      <a:r>
                        <a:rPr lang="en-US" baseline="0" dirty="0" smtClean="0"/>
                        <a:t> </a:t>
                      </a:r>
                      <a:r>
                        <a:rPr lang="en-US" baseline="0" dirty="0" err="1" smtClean="0"/>
                        <a:t>lượng</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khách</a:t>
                      </a:r>
                      <a:r>
                        <a:rPr lang="en-US" baseline="0" dirty="0" smtClean="0"/>
                        <a:t> </a:t>
                      </a:r>
                      <a:r>
                        <a:rPr lang="en-US" baseline="0" dirty="0" err="1" smtClean="0"/>
                        <a:t>hàng</a:t>
                      </a:r>
                      <a:endParaRPr lang="en-US" dirty="0"/>
                    </a:p>
                  </a:txBody>
                  <a:tcPr/>
                </a:tc>
              </a:tr>
            </a:tbl>
          </a:graphicData>
        </a:graphic>
      </p:graphicFrame>
    </p:spTree>
    <p:extLst>
      <p:ext uri="{BB962C8B-B14F-4D97-AF65-F5344CB8AC3E}">
        <p14:creationId xmlns:p14="http://schemas.microsoft.com/office/powerpoint/2010/main" val="174168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381000"/>
            <a:ext cx="8915400" cy="563563"/>
          </a:xfrm>
        </p:spPr>
        <p:txBody>
          <a:bodyPr/>
          <a:lstStyle/>
          <a:p>
            <a:r>
              <a:rPr lang="en-US" sz="2800" dirty="0" err="1" smtClean="0"/>
              <a:t>Câu</a:t>
            </a:r>
            <a:r>
              <a:rPr lang="en-US" sz="2800" dirty="0" smtClean="0"/>
              <a:t> </a:t>
            </a:r>
            <a:r>
              <a:rPr lang="en-US" sz="2800" dirty="0" err="1" smtClean="0"/>
              <a:t>chuyện</a:t>
            </a:r>
            <a:r>
              <a:rPr lang="en-US" sz="2800" dirty="0" smtClean="0"/>
              <a:t> 4: </a:t>
            </a:r>
            <a:r>
              <a:rPr lang="en-US" sz="2800" dirty="0" err="1" smtClean="0"/>
              <a:t>Tranh</a:t>
            </a:r>
            <a:r>
              <a:rPr lang="en-US" sz="2800" dirty="0" smtClean="0"/>
              <a:t> </a:t>
            </a:r>
            <a:r>
              <a:rPr lang="en-US" sz="2800" dirty="0" err="1" smtClean="0"/>
              <a:t>luận</a:t>
            </a:r>
            <a:r>
              <a:rPr lang="en-US" sz="2800" dirty="0" smtClean="0"/>
              <a:t> </a:t>
            </a:r>
            <a:r>
              <a:rPr lang="en-US" sz="2800" dirty="0" err="1" smtClean="0"/>
              <a:t>về</a:t>
            </a:r>
            <a:r>
              <a:rPr lang="en-US" sz="2800" dirty="0" smtClean="0"/>
              <a:t> </a:t>
            </a:r>
            <a:r>
              <a:rPr lang="en-US" sz="2800" dirty="0" err="1" smtClean="0"/>
              <a:t>hiện</a:t>
            </a:r>
            <a:r>
              <a:rPr lang="en-US" sz="2800" dirty="0" smtClean="0"/>
              <a:t> </a:t>
            </a:r>
            <a:r>
              <a:rPr lang="en-US" sz="2800" dirty="0" err="1" smtClean="0"/>
              <a:t>tượng</a:t>
            </a:r>
            <a:r>
              <a:rPr lang="en-US" sz="2800" dirty="0" smtClean="0"/>
              <a:t> </a:t>
            </a:r>
            <a:r>
              <a:rPr lang="en-US" sz="2800" dirty="0" err="1" smtClean="0"/>
              <a:t>nano</a:t>
            </a:r>
            <a:endParaRPr lang="en-US" sz="2800" dirty="0"/>
          </a:p>
        </p:txBody>
      </p:sp>
      <p:sp>
        <p:nvSpPr>
          <p:cNvPr id="68611" name="Rectangle 3"/>
          <p:cNvSpPr>
            <a:spLocks noGrp="1" noChangeArrowheads="1"/>
          </p:cNvSpPr>
          <p:nvPr>
            <p:ph type="body" idx="1"/>
          </p:nvPr>
        </p:nvSpPr>
        <p:spPr>
          <a:xfrm>
            <a:off x="152400" y="1395413"/>
            <a:ext cx="8077199" cy="4852987"/>
          </a:xfrm>
        </p:spPr>
        <p:txBody>
          <a:bodyPr/>
          <a:lstStyle/>
          <a:p>
            <a:r>
              <a:rPr lang="vi-VN" b="0" dirty="0">
                <a:latin typeface="Arial" charset="0"/>
              </a:rPr>
              <a:t>Ngày nay, những phân tử nano có mặt rất nhiều trong các sản phẩm phục vụ cuộc sống như máy móc điện tử, mỹ phẩm, áo quần, dược phẩm... Liệu nano có an toàn</a:t>
            </a:r>
            <a:r>
              <a:rPr lang="vi-VN" b="0" dirty="0" smtClean="0">
                <a:latin typeface="Arial" charset="0"/>
              </a:rPr>
              <a:t>?</a:t>
            </a:r>
            <a:r>
              <a:rPr lang="en-US" b="0" dirty="0" smtClean="0">
                <a:latin typeface="Arial" charset="0"/>
              </a:rPr>
              <a:t> </a:t>
            </a:r>
            <a:r>
              <a:rPr lang="en-US" b="0" dirty="0" err="1" smtClean="0">
                <a:latin typeface="Arial" charset="0"/>
              </a:rPr>
              <a:t>Có</a:t>
            </a:r>
            <a:r>
              <a:rPr lang="en-US" b="0" dirty="0" smtClean="0">
                <a:latin typeface="Arial" charset="0"/>
              </a:rPr>
              <a:t> </a:t>
            </a:r>
            <a:r>
              <a:rPr lang="en-US" b="0" dirty="0" err="1" smtClean="0">
                <a:latin typeface="Arial" charset="0"/>
              </a:rPr>
              <a:t>nhiều</a:t>
            </a:r>
            <a:r>
              <a:rPr lang="en-US" b="0" dirty="0" smtClean="0">
                <a:latin typeface="Arial" charset="0"/>
              </a:rPr>
              <a:t> ý </a:t>
            </a:r>
            <a:r>
              <a:rPr lang="en-US" b="0" dirty="0" err="1" smtClean="0">
                <a:latin typeface="Arial" charset="0"/>
              </a:rPr>
              <a:t>kiến</a:t>
            </a:r>
            <a:r>
              <a:rPr lang="en-US" b="0" dirty="0" smtClean="0">
                <a:latin typeface="Arial" charset="0"/>
              </a:rPr>
              <a:t> </a:t>
            </a:r>
            <a:r>
              <a:rPr lang="en-US" b="0" dirty="0" err="1" smtClean="0">
                <a:latin typeface="Arial" charset="0"/>
              </a:rPr>
              <a:t>khác</a:t>
            </a:r>
            <a:r>
              <a:rPr lang="en-US" b="0" dirty="0" smtClean="0">
                <a:latin typeface="Arial" charset="0"/>
              </a:rPr>
              <a:t> </a:t>
            </a:r>
            <a:r>
              <a:rPr lang="en-US" b="0" dirty="0" err="1" smtClean="0">
                <a:latin typeface="Arial" charset="0"/>
              </a:rPr>
              <a:t>nhau</a:t>
            </a:r>
            <a:r>
              <a:rPr lang="en-US" b="0" dirty="0" smtClean="0">
                <a:latin typeface="Arial" charset="0"/>
              </a:rPr>
              <a:t> </a:t>
            </a:r>
            <a:r>
              <a:rPr lang="en-US" b="0" dirty="0" err="1" smtClean="0">
                <a:latin typeface="Arial" charset="0"/>
              </a:rPr>
              <a:t>của</a:t>
            </a:r>
            <a:r>
              <a:rPr lang="en-US" b="0" dirty="0" smtClean="0">
                <a:latin typeface="Arial" charset="0"/>
              </a:rPr>
              <a:t> </a:t>
            </a:r>
            <a:r>
              <a:rPr lang="en-US" b="0" dirty="0" err="1" smtClean="0">
                <a:latin typeface="Arial" charset="0"/>
              </a:rPr>
              <a:t>các</a:t>
            </a:r>
            <a:r>
              <a:rPr lang="en-US" b="0" dirty="0" smtClean="0">
                <a:latin typeface="Arial" charset="0"/>
              </a:rPr>
              <a:t> </a:t>
            </a:r>
            <a:r>
              <a:rPr lang="en-US" b="0" dirty="0" err="1" smtClean="0">
                <a:latin typeface="Arial" charset="0"/>
              </a:rPr>
              <a:t>nhà</a:t>
            </a:r>
            <a:r>
              <a:rPr lang="en-US" b="0" dirty="0" smtClean="0">
                <a:latin typeface="Arial" charset="0"/>
              </a:rPr>
              <a:t> </a:t>
            </a:r>
            <a:r>
              <a:rPr lang="en-US" b="0" dirty="0" err="1" smtClean="0">
                <a:latin typeface="Arial" charset="0"/>
              </a:rPr>
              <a:t>khoa</a:t>
            </a:r>
            <a:r>
              <a:rPr lang="en-US" b="0" dirty="0" smtClean="0">
                <a:latin typeface="Arial" charset="0"/>
              </a:rPr>
              <a:t> </a:t>
            </a:r>
            <a:r>
              <a:rPr lang="en-US" b="0" dirty="0" err="1" smtClean="0">
                <a:latin typeface="Arial" charset="0"/>
              </a:rPr>
              <a:t>học</a:t>
            </a:r>
            <a:r>
              <a:rPr lang="en-US" b="0" dirty="0" smtClean="0">
                <a:latin typeface="Arial" charset="0"/>
              </a:rPr>
              <a:t> </a:t>
            </a:r>
            <a:r>
              <a:rPr lang="en-US" b="0" dirty="0" err="1" smtClean="0">
                <a:latin typeface="Arial" charset="0"/>
              </a:rPr>
              <a:t>về</a:t>
            </a:r>
            <a:r>
              <a:rPr lang="en-US" b="0" dirty="0" smtClean="0">
                <a:latin typeface="Arial" charset="0"/>
              </a:rPr>
              <a:t> </a:t>
            </a:r>
            <a:r>
              <a:rPr lang="en-US" b="0" dirty="0" err="1" smtClean="0">
                <a:latin typeface="Arial" charset="0"/>
              </a:rPr>
              <a:t>vấn</a:t>
            </a:r>
            <a:r>
              <a:rPr lang="en-US" b="0" dirty="0" smtClean="0">
                <a:latin typeface="Arial" charset="0"/>
              </a:rPr>
              <a:t> </a:t>
            </a:r>
            <a:r>
              <a:rPr lang="en-US" b="0" dirty="0" err="1" smtClean="0">
                <a:latin typeface="Arial" charset="0"/>
              </a:rPr>
              <a:t>đề</a:t>
            </a:r>
            <a:r>
              <a:rPr lang="en-US" b="0" dirty="0" smtClean="0">
                <a:latin typeface="Arial" charset="0"/>
              </a:rPr>
              <a:t> </a:t>
            </a:r>
            <a:r>
              <a:rPr lang="en-US" b="0" dirty="0" err="1" smtClean="0">
                <a:latin typeface="Arial" charset="0"/>
              </a:rPr>
              <a:t>này</a:t>
            </a:r>
            <a:r>
              <a:rPr lang="en-US" b="0" dirty="0" smtClean="0">
                <a:latin typeface="Arial" charset="0"/>
              </a:rPr>
              <a:t>.</a:t>
            </a:r>
            <a:endParaRPr lang="vi-VN" b="0" dirty="0">
              <a:latin typeface="Arial" charset="0"/>
            </a:endParaRPr>
          </a:p>
          <a:p>
            <a:pPr>
              <a:lnSpc>
                <a:spcPct val="80000"/>
              </a:lnSpc>
            </a:pPr>
            <a:endParaRPr lang="en-US" b="0" dirty="0">
              <a:latin typeface="Arial" charset="0"/>
            </a:endParaRPr>
          </a:p>
          <a:p>
            <a:pPr lvl="1">
              <a:lnSpc>
                <a:spcPct val="80000"/>
              </a:lnSpc>
            </a:pPr>
            <a:r>
              <a:rPr lang="en-US" sz="2400" dirty="0" err="1" smtClean="0"/>
              <a:t>Vấn</a:t>
            </a:r>
            <a:r>
              <a:rPr lang="en-US" sz="2400" dirty="0" smtClean="0"/>
              <a:t> </a:t>
            </a:r>
            <a:r>
              <a:rPr lang="en-US" sz="2400" dirty="0" err="1" smtClean="0"/>
              <a:t>đề</a:t>
            </a:r>
            <a:r>
              <a:rPr lang="en-US" sz="2400" dirty="0" smtClean="0"/>
              <a:t> </a:t>
            </a:r>
            <a:r>
              <a:rPr lang="en-US" sz="2400" dirty="0" err="1" smtClean="0"/>
              <a:t>thực</a:t>
            </a:r>
            <a:r>
              <a:rPr lang="en-US" sz="2400" dirty="0" smtClean="0"/>
              <a:t> </a:t>
            </a:r>
            <a:r>
              <a:rPr lang="en-US" sz="2400" dirty="0" err="1" smtClean="0"/>
              <a:t>tiễn</a:t>
            </a:r>
            <a:r>
              <a:rPr lang="en-US" sz="2400" dirty="0" smtClean="0"/>
              <a:t> </a:t>
            </a:r>
            <a:r>
              <a:rPr lang="en-US" sz="2400" dirty="0" err="1" smtClean="0"/>
              <a:t>khoa</a:t>
            </a:r>
            <a:r>
              <a:rPr lang="en-US" sz="2400" dirty="0" smtClean="0"/>
              <a:t> </a:t>
            </a:r>
            <a:r>
              <a:rPr lang="en-US" sz="2400" dirty="0" err="1" smtClean="0"/>
              <a:t>học</a:t>
            </a:r>
            <a:r>
              <a:rPr lang="en-US" sz="2400" dirty="0" smtClean="0"/>
              <a:t> </a:t>
            </a:r>
            <a:r>
              <a:rPr lang="en-US" sz="2400" dirty="0" err="1" smtClean="0"/>
              <a:t>còn</a:t>
            </a:r>
            <a:r>
              <a:rPr lang="en-US" sz="2400" dirty="0" smtClean="0"/>
              <a:t> </a:t>
            </a:r>
            <a:r>
              <a:rPr lang="en-US" sz="2400" dirty="0" err="1" smtClean="0"/>
              <a:t>tranh</a:t>
            </a:r>
            <a:r>
              <a:rPr lang="en-US" sz="2400" dirty="0" smtClean="0"/>
              <a:t> </a:t>
            </a:r>
            <a:r>
              <a:rPr lang="en-US" sz="2400" dirty="0" err="1" smtClean="0"/>
              <a:t>luận</a:t>
            </a:r>
            <a:r>
              <a:rPr lang="en-US" sz="2400" dirty="0" smtClean="0"/>
              <a:t> </a:t>
            </a:r>
            <a:r>
              <a:rPr lang="en-US" sz="2400" dirty="0" err="1" smtClean="0"/>
              <a:t>hiện</a:t>
            </a:r>
            <a:r>
              <a:rPr lang="en-US" sz="2400" dirty="0" smtClean="0"/>
              <a:t> nay </a:t>
            </a:r>
            <a:r>
              <a:rPr lang="en-US" sz="2400" dirty="0" err="1" smtClean="0"/>
              <a:t>là</a:t>
            </a:r>
            <a:r>
              <a:rPr lang="en-US" sz="2400" dirty="0" smtClean="0"/>
              <a:t> </a:t>
            </a:r>
            <a:r>
              <a:rPr lang="en-US" sz="2400" dirty="0" err="1" smtClean="0"/>
              <a:t>gì</a:t>
            </a:r>
            <a:r>
              <a:rPr lang="en-US" sz="2400" dirty="0" smtClean="0"/>
              <a:t>?</a:t>
            </a:r>
          </a:p>
          <a:p>
            <a:pPr lvl="1">
              <a:lnSpc>
                <a:spcPct val="80000"/>
              </a:lnSpc>
            </a:pPr>
            <a:r>
              <a:rPr lang="en-US" sz="2400" dirty="0" err="1" smtClean="0"/>
              <a:t>Có</a:t>
            </a:r>
            <a:r>
              <a:rPr lang="en-US" sz="2400" dirty="0" smtClean="0"/>
              <a:t> </a:t>
            </a:r>
            <a:r>
              <a:rPr lang="en-US" sz="2400" dirty="0" err="1" smtClean="0"/>
              <a:t>thể</a:t>
            </a:r>
            <a:r>
              <a:rPr lang="en-US" sz="2400" dirty="0" smtClean="0"/>
              <a:t> </a:t>
            </a:r>
            <a:r>
              <a:rPr lang="en-US" sz="2400" dirty="0" err="1" smtClean="0"/>
              <a:t>nảy</a:t>
            </a:r>
            <a:r>
              <a:rPr lang="en-US" sz="2400" dirty="0" smtClean="0"/>
              <a:t> </a:t>
            </a:r>
            <a:r>
              <a:rPr lang="en-US" sz="2400" dirty="0" err="1" smtClean="0"/>
              <a:t>sinh</a:t>
            </a:r>
            <a:r>
              <a:rPr lang="en-US" sz="2400" dirty="0" smtClean="0"/>
              <a:t> ý </a:t>
            </a:r>
            <a:r>
              <a:rPr lang="en-US" sz="2400" dirty="0" err="1" smtClean="0"/>
              <a:t>tưởng</a:t>
            </a:r>
            <a:r>
              <a:rPr lang="en-US" sz="2400" dirty="0" smtClean="0"/>
              <a:t> </a:t>
            </a:r>
            <a:r>
              <a:rPr lang="en-US" sz="2400" dirty="0" err="1" smtClean="0"/>
              <a:t>nghiên</a:t>
            </a:r>
            <a:r>
              <a:rPr lang="en-US" sz="2400" dirty="0" smtClean="0"/>
              <a:t> </a:t>
            </a:r>
            <a:r>
              <a:rPr lang="en-US" sz="2400" dirty="0" err="1" smtClean="0"/>
              <a:t>cứu</a:t>
            </a:r>
            <a:r>
              <a:rPr lang="en-US" sz="2400" dirty="0" smtClean="0"/>
              <a:t> </a:t>
            </a:r>
            <a:r>
              <a:rPr lang="en-US" sz="2400" dirty="0" err="1" smtClean="0"/>
              <a:t>gì</a:t>
            </a:r>
            <a:r>
              <a:rPr lang="en-US" sz="2400" dirty="0" smtClean="0"/>
              <a:t> </a:t>
            </a:r>
            <a:r>
              <a:rPr lang="en-US" sz="2400" dirty="0" err="1" smtClean="0"/>
              <a:t>từ</a:t>
            </a:r>
            <a:r>
              <a:rPr lang="en-US" sz="2400" dirty="0" smtClean="0"/>
              <a:t> </a:t>
            </a:r>
            <a:r>
              <a:rPr lang="en-US" sz="2400" dirty="0" err="1" smtClean="0"/>
              <a:t>tranh</a:t>
            </a:r>
            <a:r>
              <a:rPr lang="en-US" sz="2400" dirty="0" smtClean="0"/>
              <a:t> </a:t>
            </a:r>
            <a:r>
              <a:rPr lang="en-US" sz="2400" dirty="0" err="1" smtClean="0"/>
              <a:t>luận</a:t>
            </a:r>
            <a:r>
              <a:rPr lang="en-US" sz="2400" dirty="0" smtClean="0"/>
              <a:t> </a:t>
            </a:r>
            <a:r>
              <a:rPr lang="en-US" sz="2400" dirty="0" err="1" smtClean="0"/>
              <a:t>này</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hiểu</a:t>
            </a:r>
            <a:r>
              <a:rPr lang="en-US" sz="2400" dirty="0" smtClean="0"/>
              <a:t> </a:t>
            </a:r>
            <a:r>
              <a:rPr lang="en-US" sz="2400" dirty="0" err="1" smtClean="0"/>
              <a:t>biết</a:t>
            </a:r>
            <a:r>
              <a:rPr lang="en-US" sz="2400" dirty="0" smtClean="0"/>
              <a:t> </a:t>
            </a:r>
            <a:r>
              <a:rPr lang="en-US" sz="2400" dirty="0" err="1" smtClean="0"/>
              <a:t>về</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nano</a:t>
            </a:r>
            <a:r>
              <a:rPr lang="en-US" sz="2400" dirty="0" smtClean="0"/>
              <a:t> hay </a:t>
            </a:r>
            <a:r>
              <a:rPr lang="en-US" sz="2400" dirty="0" err="1" smtClean="0"/>
              <a:t>không</a:t>
            </a:r>
            <a:r>
              <a:rPr lang="en-US" sz="2400" dirty="0" smtClean="0"/>
              <a:t>?</a:t>
            </a:r>
            <a:r>
              <a:rPr lang="en-US" dirty="0" smtClean="0"/>
              <a:t/>
            </a:r>
            <a:br>
              <a:rPr lang="en-US" dirty="0" smtClean="0"/>
            </a:br>
            <a:endParaRPr lang="en-US" dirty="0" smtClean="0"/>
          </a:p>
        </p:txBody>
      </p:sp>
    </p:spTree>
    <p:extLst>
      <p:ext uri="{BB962C8B-B14F-4D97-AF65-F5344CB8AC3E}">
        <p14:creationId xmlns:p14="http://schemas.microsoft.com/office/powerpoint/2010/main" val="423396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14400" y="381000"/>
            <a:ext cx="8458200" cy="563563"/>
          </a:xfrm>
        </p:spPr>
        <p:txBody>
          <a:bodyPr/>
          <a:lstStyle/>
          <a:p>
            <a:r>
              <a:rPr lang="en-US" sz="2800" dirty="0" err="1" smtClean="0"/>
              <a:t>Câu</a:t>
            </a:r>
            <a:r>
              <a:rPr lang="en-US" sz="2800" dirty="0" smtClean="0"/>
              <a:t> </a:t>
            </a:r>
            <a:r>
              <a:rPr lang="en-US" sz="2800" dirty="0" err="1" smtClean="0"/>
              <a:t>chuyện</a:t>
            </a:r>
            <a:r>
              <a:rPr lang="en-US" sz="2800" dirty="0" smtClean="0"/>
              <a:t> 4: </a:t>
            </a:r>
            <a:r>
              <a:rPr lang="en-US" sz="2800" dirty="0" err="1" smtClean="0"/>
              <a:t>Tranh</a:t>
            </a:r>
            <a:r>
              <a:rPr lang="en-US" sz="2800" dirty="0" smtClean="0"/>
              <a:t> </a:t>
            </a:r>
            <a:r>
              <a:rPr lang="en-US" sz="2800" dirty="0" err="1" smtClean="0"/>
              <a:t>luận</a:t>
            </a:r>
            <a:r>
              <a:rPr lang="en-US" sz="2800" dirty="0" smtClean="0"/>
              <a:t> </a:t>
            </a:r>
            <a:r>
              <a:rPr lang="en-US" sz="2800" dirty="0" err="1" smtClean="0"/>
              <a:t>về</a:t>
            </a:r>
            <a:r>
              <a:rPr lang="en-US" sz="2800" dirty="0" smtClean="0"/>
              <a:t> </a:t>
            </a:r>
            <a:r>
              <a:rPr lang="en-US" sz="2800" dirty="0" err="1" smtClean="0"/>
              <a:t>hiện</a:t>
            </a:r>
            <a:r>
              <a:rPr lang="en-US" sz="2800" dirty="0" smtClean="0"/>
              <a:t> </a:t>
            </a:r>
            <a:r>
              <a:rPr lang="en-US" sz="2800" dirty="0" err="1" smtClean="0"/>
              <a:t>tượng</a:t>
            </a:r>
            <a:r>
              <a:rPr lang="en-US" sz="2800" dirty="0" smtClean="0"/>
              <a:t> </a:t>
            </a:r>
            <a:r>
              <a:rPr lang="en-US" sz="2800" dirty="0" err="1" smtClean="0"/>
              <a:t>nano</a:t>
            </a:r>
            <a:endParaRPr lang="en-US" sz="2800" dirty="0"/>
          </a:p>
        </p:txBody>
      </p:sp>
      <p:graphicFrame>
        <p:nvGraphicFramePr>
          <p:cNvPr id="2" name="Diagram 1"/>
          <p:cNvGraphicFramePr/>
          <p:nvPr>
            <p:extLst>
              <p:ext uri="{D42A27DB-BD31-4B8C-83A1-F6EECF244321}">
                <p14:modId xmlns:p14="http://schemas.microsoft.com/office/powerpoint/2010/main" val="3375534616"/>
              </p:ext>
            </p:extLst>
          </p:nvPr>
        </p:nvGraphicFramePr>
        <p:xfrm>
          <a:off x="228600" y="1295400"/>
          <a:ext cx="7467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54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78687" y="979488"/>
            <a:ext cx="1865313"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568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1026" name="Group 34"/>
          <p:cNvGrpSpPr>
            <a:grpSpLocks/>
          </p:cNvGrpSpPr>
          <p:nvPr/>
        </p:nvGrpSpPr>
        <p:grpSpPr bwMode="auto">
          <a:xfrm>
            <a:off x="914400" y="1790915"/>
            <a:ext cx="5410200" cy="665163"/>
            <a:chOff x="1248" y="1344"/>
            <a:chExt cx="3408" cy="419"/>
          </a:xfrm>
        </p:grpSpPr>
        <p:grpSp>
          <p:nvGrpSpPr>
            <p:cNvPr id="340994" name="Group 2"/>
            <p:cNvGrpSpPr>
              <a:grpSpLocks/>
            </p:cNvGrpSpPr>
            <p:nvPr/>
          </p:nvGrpSpPr>
          <p:grpSpPr bwMode="auto">
            <a:xfrm>
              <a:off x="1248" y="1344"/>
              <a:ext cx="480" cy="419"/>
              <a:chOff x="1110" y="2656"/>
              <a:chExt cx="1549" cy="1351"/>
            </a:xfrm>
          </p:grpSpPr>
          <p:sp>
            <p:nvSpPr>
              <p:cNvPr id="340995" name="AutoShape 3"/>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6" name="AutoShape 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7" name="AutoShape 5"/>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002" name="Line 10"/>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3" name="Text Box 11"/>
            <p:cNvSpPr txBox="1">
              <a:spLocks noChangeArrowheads="1"/>
            </p:cNvSpPr>
            <p:nvPr/>
          </p:nvSpPr>
          <p:spPr bwMode="auto">
            <a:xfrm>
              <a:off x="2256" y="139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sz="2400" dirty="0">
                <a:solidFill>
                  <a:srgbClr val="000000"/>
                </a:solidFill>
              </a:endParaRPr>
            </a:p>
          </p:txBody>
        </p:sp>
        <p:sp>
          <p:nvSpPr>
            <p:cNvPr id="341004" name="Text Box 12"/>
            <p:cNvSpPr txBox="1">
              <a:spLocks noChangeArrowheads="1"/>
            </p:cNvSpPr>
            <p:nvPr/>
          </p:nvSpPr>
          <p:spPr bwMode="gray">
            <a:xfrm>
              <a:off x="1372" y="140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srgbClr val="FFFFFF"/>
                  </a:solidFill>
                </a:rPr>
                <a:t>1</a:t>
              </a:r>
            </a:p>
          </p:txBody>
        </p:sp>
      </p:grpSp>
      <p:grpSp>
        <p:nvGrpSpPr>
          <p:cNvPr id="341027" name="Group 35"/>
          <p:cNvGrpSpPr>
            <a:grpSpLocks/>
          </p:cNvGrpSpPr>
          <p:nvPr/>
        </p:nvGrpSpPr>
        <p:grpSpPr bwMode="auto">
          <a:xfrm>
            <a:off x="951644" y="3219983"/>
            <a:ext cx="5410200" cy="665163"/>
            <a:chOff x="1248" y="1920"/>
            <a:chExt cx="3408" cy="419"/>
          </a:xfrm>
        </p:grpSpPr>
        <p:grpSp>
          <p:nvGrpSpPr>
            <p:cNvPr id="340998" name="Group 6"/>
            <p:cNvGrpSpPr>
              <a:grpSpLocks/>
            </p:cNvGrpSpPr>
            <p:nvPr/>
          </p:nvGrpSpPr>
          <p:grpSpPr bwMode="auto">
            <a:xfrm>
              <a:off x="1248" y="1920"/>
              <a:ext cx="480" cy="419"/>
              <a:chOff x="3174" y="2656"/>
              <a:chExt cx="1549" cy="1351"/>
            </a:xfrm>
          </p:grpSpPr>
          <p:sp>
            <p:nvSpPr>
              <p:cNvPr id="340999" name="AutoShape 7"/>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0" name="AutoShape 8"/>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1" name="AutoShape 9"/>
              <p:cNvSpPr>
                <a:spLocks noChangeArrowheads="1"/>
              </p:cNvSpPr>
              <p:nvPr/>
            </p:nvSpPr>
            <p:spPr bwMode="gray">
              <a:xfrm>
                <a:off x="3264" y="2736"/>
                <a:ext cx="1350" cy="1168"/>
              </a:xfrm>
              <a:prstGeom prst="hexagon">
                <a:avLst>
                  <a:gd name="adj" fmla="val 28896"/>
                  <a:gd name="vf" fmla="val 115470"/>
                </a:avLst>
              </a:prstGeom>
              <a:gradFill rotWithShape="1">
                <a:gsLst>
                  <a:gs pos="0">
                    <a:srgbClr val="9966FF">
                      <a:gamma/>
                      <a:shade val="46275"/>
                      <a:invGamma/>
                    </a:srgbClr>
                  </a:gs>
                  <a:gs pos="100000">
                    <a:srgbClr val="9966F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005" name="Line 13"/>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7" name="Text Box 15"/>
            <p:cNvSpPr txBox="1">
              <a:spLocks noChangeArrowheads="1"/>
            </p:cNvSpPr>
            <p:nvPr/>
          </p:nvSpPr>
          <p:spPr bwMode="gray">
            <a:xfrm>
              <a:off x="1372" y="198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FF"/>
                  </a:solidFill>
                </a:rPr>
                <a:t>2</a:t>
              </a:r>
            </a:p>
          </p:txBody>
        </p:sp>
      </p:grpSp>
      <p:sp>
        <p:nvSpPr>
          <p:cNvPr id="341014" name="Rectangle 22"/>
          <p:cNvSpPr>
            <a:spLocks noGrp="1" noChangeArrowheads="1"/>
          </p:cNvSpPr>
          <p:nvPr>
            <p:ph type="title"/>
          </p:nvPr>
        </p:nvSpPr>
        <p:spPr>
          <a:xfrm>
            <a:off x="1219200" y="304800"/>
            <a:ext cx="7924800" cy="762000"/>
          </a:xfrm>
          <a:noFill/>
          <a:ln/>
        </p:spPr>
        <p:txBody>
          <a:bodyPr/>
          <a:lstStyle/>
          <a:p>
            <a:r>
              <a:rPr lang="en-US" dirty="0" err="1" smtClean="0">
                <a:solidFill>
                  <a:srgbClr val="000000"/>
                </a:solidFill>
                <a:effectLst>
                  <a:outerShdw blurRad="38100" dist="38100" dir="2700000" algn="tl">
                    <a:srgbClr val="C0C0C0"/>
                  </a:outerShdw>
                </a:effectLst>
              </a:rPr>
              <a:t>Mục</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tiêu</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Chương</a:t>
            </a:r>
            <a:r>
              <a:rPr lang="en-US" dirty="0" smtClean="0">
                <a:solidFill>
                  <a:srgbClr val="000000"/>
                </a:solidFill>
                <a:effectLst>
                  <a:outerShdw blurRad="38100" dist="38100" dir="2700000" algn="tl">
                    <a:srgbClr val="C0C0C0"/>
                  </a:outerShdw>
                </a:effectLst>
              </a:rPr>
              <a:t> 2:</a:t>
            </a:r>
            <a:endParaRPr lang="en-US" dirty="0">
              <a:solidFill>
                <a:srgbClr val="000000"/>
              </a:solidFill>
              <a:effectLst>
                <a:outerShdw blurRad="38100" dist="38100" dir="2700000" algn="tl">
                  <a:srgbClr val="C0C0C0"/>
                </a:outerShdw>
              </a:effectLst>
            </a:endParaRPr>
          </a:p>
        </p:txBody>
      </p:sp>
      <p:grpSp>
        <p:nvGrpSpPr>
          <p:cNvPr id="341028" name="Group 36"/>
          <p:cNvGrpSpPr>
            <a:grpSpLocks/>
          </p:cNvGrpSpPr>
          <p:nvPr/>
        </p:nvGrpSpPr>
        <p:grpSpPr bwMode="auto">
          <a:xfrm>
            <a:off x="962027" y="4644079"/>
            <a:ext cx="5410200" cy="665163"/>
            <a:chOff x="1248" y="2480"/>
            <a:chExt cx="3408" cy="419"/>
          </a:xfrm>
        </p:grpSpPr>
        <p:sp>
          <p:nvSpPr>
            <p:cNvPr id="341008" name="Line 16"/>
            <p:cNvSpPr>
              <a:spLocks noChangeShapeType="1"/>
            </p:cNvSpPr>
            <p:nvPr/>
          </p:nvSpPr>
          <p:spPr bwMode="auto">
            <a:xfrm>
              <a:off x="1632" y="2866"/>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0" name="Text Box 18"/>
            <p:cNvSpPr txBox="1">
              <a:spLocks noChangeArrowheads="1"/>
            </p:cNvSpPr>
            <p:nvPr/>
          </p:nvSpPr>
          <p:spPr bwMode="gray">
            <a:xfrm>
              <a:off x="1372" y="25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FF"/>
                  </a:solidFill>
                </a:rPr>
                <a:t>3</a:t>
              </a:r>
            </a:p>
          </p:txBody>
        </p:sp>
        <p:grpSp>
          <p:nvGrpSpPr>
            <p:cNvPr id="341016" name="Group 24"/>
            <p:cNvGrpSpPr>
              <a:grpSpLocks/>
            </p:cNvGrpSpPr>
            <p:nvPr/>
          </p:nvGrpSpPr>
          <p:grpSpPr bwMode="auto">
            <a:xfrm>
              <a:off x="1248" y="2480"/>
              <a:ext cx="480" cy="419"/>
              <a:chOff x="1110" y="2656"/>
              <a:chExt cx="1549" cy="1351"/>
            </a:xfrm>
          </p:grpSpPr>
          <p:sp>
            <p:nvSpPr>
              <p:cNvPr id="341017" name="AutoShape 2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8" name="AutoShape 2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9" name="AutoShape 27"/>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1020" name="Text Box 28"/>
            <p:cNvSpPr txBox="1">
              <a:spLocks noChangeArrowheads="1"/>
            </p:cNvSpPr>
            <p:nvPr/>
          </p:nvSpPr>
          <p:spPr bwMode="gray">
            <a:xfrm>
              <a:off x="1372" y="25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FF"/>
                  </a:solidFill>
                </a:rPr>
                <a:t>3</a:t>
              </a:r>
            </a:p>
          </p:txBody>
        </p:sp>
      </p:grpSp>
      <p:sp>
        <p:nvSpPr>
          <p:cNvPr id="3" name="Rectangle 2"/>
          <p:cNvSpPr/>
          <p:nvPr/>
        </p:nvSpPr>
        <p:spPr>
          <a:xfrm>
            <a:off x="1752600" y="1752600"/>
            <a:ext cx="5410200" cy="830997"/>
          </a:xfrm>
          <a:prstGeom prst="rect">
            <a:avLst/>
          </a:prstGeom>
        </p:spPr>
        <p:txBody>
          <a:bodyPr wrap="square">
            <a:spAutoFit/>
          </a:bodyPr>
          <a:lstStyle/>
          <a:p>
            <a:r>
              <a:rPr lang="en-US" sz="2400" dirty="0" err="1" smtClean="0"/>
              <a:t>Mô</a:t>
            </a:r>
            <a:r>
              <a:rPr lang="en-US" sz="2400" dirty="0" smtClean="0"/>
              <a:t> </a:t>
            </a:r>
            <a:r>
              <a:rPr lang="en-US" sz="2400" dirty="0" err="1" smtClean="0"/>
              <a:t>tả</a:t>
            </a:r>
            <a:r>
              <a:rPr lang="en-US" sz="2400" dirty="0" smtClean="0"/>
              <a:t> </a:t>
            </a:r>
            <a:r>
              <a:rPr lang="en-US" sz="2400" dirty="0" err="1" smtClean="0"/>
              <a:t>lại</a:t>
            </a:r>
            <a:r>
              <a:rPr lang="en-US" sz="2400" dirty="0" smtClean="0"/>
              <a:t> </a:t>
            </a:r>
            <a:r>
              <a:rPr lang="en-US" sz="2400" dirty="0" err="1" smtClean="0"/>
              <a:t>được</a:t>
            </a:r>
            <a:r>
              <a:rPr lang="en-US" sz="2400" dirty="0" smtClean="0"/>
              <a:t> </a:t>
            </a:r>
            <a:r>
              <a:rPr lang="en-US" sz="2400" dirty="0" err="1" smtClean="0"/>
              <a:t>các</a:t>
            </a:r>
            <a:r>
              <a:rPr lang="en-US" sz="2400" dirty="0" smtClean="0"/>
              <a:t> </a:t>
            </a:r>
            <a:r>
              <a:rPr lang="en-US" sz="2400" dirty="0" err="1" smtClean="0"/>
              <a:t>bước</a:t>
            </a:r>
            <a:r>
              <a:rPr lang="en-US" sz="2400" dirty="0" smtClean="0"/>
              <a:t> </a:t>
            </a:r>
            <a:r>
              <a:rPr lang="en-US" sz="2400" dirty="0" err="1" smtClean="0"/>
              <a:t>trong</a:t>
            </a:r>
            <a:r>
              <a:rPr lang="en-US" sz="2400" dirty="0" smtClean="0"/>
              <a:t> </a:t>
            </a:r>
            <a:r>
              <a:rPr lang="en-US" sz="2400" dirty="0" err="1" smtClean="0"/>
              <a:t>trình</a:t>
            </a:r>
            <a:r>
              <a:rPr lang="en-US" sz="2400" dirty="0" smtClean="0"/>
              <a:t> </a:t>
            </a:r>
            <a:r>
              <a:rPr lang="en-US" sz="2400" dirty="0" err="1" smtClean="0"/>
              <a:t>tự</a:t>
            </a:r>
            <a:r>
              <a:rPr lang="en-US" sz="2400" dirty="0" smtClean="0"/>
              <a:t> logic </a:t>
            </a:r>
            <a:r>
              <a:rPr lang="en-US" sz="2400" dirty="0" err="1" smtClean="0"/>
              <a:t>của</a:t>
            </a:r>
            <a:r>
              <a:rPr lang="en-US" sz="2400" dirty="0" smtClean="0"/>
              <a:t> NC</a:t>
            </a:r>
            <a:endParaRPr lang="en-US" sz="2400" dirty="0"/>
          </a:p>
        </p:txBody>
      </p:sp>
      <p:sp>
        <p:nvSpPr>
          <p:cNvPr id="5" name="Rectangle 4"/>
          <p:cNvSpPr/>
          <p:nvPr/>
        </p:nvSpPr>
        <p:spPr>
          <a:xfrm>
            <a:off x="1894726" y="3276600"/>
            <a:ext cx="5410200" cy="461665"/>
          </a:xfrm>
          <a:prstGeom prst="rect">
            <a:avLst/>
          </a:prstGeom>
        </p:spPr>
        <p:txBody>
          <a:bodyPr wrap="square">
            <a:spAutoFit/>
          </a:bodyPr>
          <a:lstStyle/>
          <a:p>
            <a:r>
              <a:rPr lang="en-US" sz="2400" dirty="0" err="1"/>
              <a:t>Xác</a:t>
            </a:r>
            <a:r>
              <a:rPr lang="en-US" sz="2400" dirty="0"/>
              <a:t> </a:t>
            </a:r>
            <a:r>
              <a:rPr lang="en-US" sz="2400" dirty="0" err="1"/>
              <a:t>định</a:t>
            </a:r>
            <a:r>
              <a:rPr lang="en-US" sz="2400" dirty="0"/>
              <a:t> </a:t>
            </a:r>
            <a:r>
              <a:rPr lang="en-US" sz="2400" dirty="0" err="1"/>
              <a:t>được</a:t>
            </a:r>
            <a:r>
              <a:rPr lang="en-US" sz="2400" dirty="0"/>
              <a:t> </a:t>
            </a:r>
            <a:r>
              <a:rPr lang="en-US" sz="2400" dirty="0" err="1"/>
              <a:t>các</a:t>
            </a:r>
            <a:r>
              <a:rPr lang="en-US" sz="2400" dirty="0"/>
              <a:t> </a:t>
            </a:r>
            <a:r>
              <a:rPr lang="en-US" sz="2400" dirty="0" err="1"/>
              <a:t>vấn</a:t>
            </a:r>
            <a:r>
              <a:rPr lang="en-US" sz="2400" dirty="0"/>
              <a:t> </a:t>
            </a:r>
            <a:r>
              <a:rPr lang="en-US" sz="2400" dirty="0" err="1"/>
              <a:t>đề</a:t>
            </a:r>
            <a:r>
              <a:rPr lang="en-US" sz="2400" dirty="0"/>
              <a:t> </a:t>
            </a:r>
            <a:r>
              <a:rPr lang="en-US" sz="2400" dirty="0" err="1"/>
              <a:t>nghiên</a:t>
            </a:r>
            <a:r>
              <a:rPr lang="en-US" sz="2400" dirty="0"/>
              <a:t> </a:t>
            </a:r>
            <a:r>
              <a:rPr lang="en-US" sz="2400" dirty="0" err="1"/>
              <a:t>cứu</a:t>
            </a:r>
            <a:endParaRPr lang="en-US" sz="2400" dirty="0"/>
          </a:p>
        </p:txBody>
      </p:sp>
      <p:sp>
        <p:nvSpPr>
          <p:cNvPr id="6" name="Rectangle 5"/>
          <p:cNvSpPr/>
          <p:nvPr/>
        </p:nvSpPr>
        <p:spPr>
          <a:xfrm>
            <a:off x="1752600" y="4572000"/>
            <a:ext cx="5410200" cy="461665"/>
          </a:xfrm>
          <a:prstGeom prst="rect">
            <a:avLst/>
          </a:prstGeom>
        </p:spPr>
        <p:txBody>
          <a:bodyPr wrap="square">
            <a:spAutoFit/>
          </a:bodyPr>
          <a:lstStyle/>
          <a:p>
            <a:endParaRPr lang="en-US" sz="2400" dirty="0"/>
          </a:p>
        </p:txBody>
      </p:sp>
      <p:sp>
        <p:nvSpPr>
          <p:cNvPr id="29" name="Rectangle 28"/>
          <p:cNvSpPr/>
          <p:nvPr/>
        </p:nvSpPr>
        <p:spPr>
          <a:xfrm>
            <a:off x="1828800" y="4655403"/>
            <a:ext cx="5410200" cy="830997"/>
          </a:xfrm>
          <a:prstGeom prst="rect">
            <a:avLst/>
          </a:prstGeom>
        </p:spPr>
        <p:txBody>
          <a:bodyPr wrap="square">
            <a:spAutoFit/>
          </a:bodyPr>
          <a:lstStyle/>
          <a:p>
            <a:r>
              <a:rPr lang="en-US" sz="2400" dirty="0" err="1"/>
              <a:t>Xây</a:t>
            </a:r>
            <a:r>
              <a:rPr lang="en-US" sz="2400" dirty="0"/>
              <a:t> </a:t>
            </a:r>
            <a:r>
              <a:rPr lang="en-US" sz="2400" dirty="0" err="1"/>
              <a:t>dựng</a:t>
            </a:r>
            <a:r>
              <a:rPr lang="en-US" sz="2400" dirty="0"/>
              <a:t> </a:t>
            </a:r>
            <a:r>
              <a:rPr lang="en-US" sz="2400" dirty="0" err="1"/>
              <a:t>các</a:t>
            </a:r>
            <a:r>
              <a:rPr lang="en-US" sz="2400" dirty="0"/>
              <a:t> </a:t>
            </a:r>
            <a:r>
              <a:rPr lang="en-US" sz="2400" dirty="0" err="1"/>
              <a:t>mục</a:t>
            </a:r>
            <a:r>
              <a:rPr lang="en-US" sz="2400" dirty="0"/>
              <a:t> </a:t>
            </a:r>
            <a:r>
              <a:rPr lang="en-US" sz="2400" dirty="0" err="1"/>
              <a:t>tiêu</a:t>
            </a:r>
            <a:r>
              <a:rPr lang="en-US" sz="2400" dirty="0"/>
              <a:t> </a:t>
            </a:r>
            <a:r>
              <a:rPr lang="en-US" sz="2400" dirty="0" err="1"/>
              <a:t>nghiên</a:t>
            </a:r>
            <a:r>
              <a:rPr lang="en-US" sz="2400" dirty="0"/>
              <a:t> </a:t>
            </a:r>
            <a:r>
              <a:rPr lang="en-US" sz="2400" dirty="0" err="1"/>
              <a:t>cứu</a:t>
            </a:r>
            <a:r>
              <a:rPr lang="en-US" sz="2400" dirty="0"/>
              <a:t> </a:t>
            </a:r>
            <a:r>
              <a:rPr lang="en-US" sz="2400" dirty="0" err="1"/>
              <a:t>và</a:t>
            </a:r>
            <a:r>
              <a:rPr lang="en-US" sz="2400" dirty="0"/>
              <a:t/>
            </a:r>
            <a:br>
              <a:rPr lang="en-US" sz="2400" dirty="0"/>
            </a:br>
            <a:r>
              <a:rPr lang="en-US" sz="2400" dirty="0" err="1"/>
              <a:t>các</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smtClean="0"/>
              <a:t>cứu</a:t>
            </a:r>
            <a:endParaRPr lang="en-US" sz="2400" dirty="0"/>
          </a:p>
        </p:txBody>
      </p:sp>
      <p:grpSp>
        <p:nvGrpSpPr>
          <p:cNvPr id="30" name="Group 35"/>
          <p:cNvGrpSpPr>
            <a:grpSpLocks/>
          </p:cNvGrpSpPr>
          <p:nvPr/>
        </p:nvGrpSpPr>
        <p:grpSpPr bwMode="auto">
          <a:xfrm>
            <a:off x="990600" y="5888037"/>
            <a:ext cx="5410200" cy="665163"/>
            <a:chOff x="1248" y="1920"/>
            <a:chExt cx="3408" cy="419"/>
          </a:xfrm>
        </p:grpSpPr>
        <p:grpSp>
          <p:nvGrpSpPr>
            <p:cNvPr id="31" name="Group 6"/>
            <p:cNvGrpSpPr>
              <a:grpSpLocks/>
            </p:cNvGrpSpPr>
            <p:nvPr/>
          </p:nvGrpSpPr>
          <p:grpSpPr bwMode="auto">
            <a:xfrm>
              <a:off x="1248" y="1920"/>
              <a:ext cx="480" cy="419"/>
              <a:chOff x="3174" y="2656"/>
              <a:chExt cx="1549" cy="1351"/>
            </a:xfrm>
          </p:grpSpPr>
          <p:sp>
            <p:nvSpPr>
              <p:cNvPr id="34" name="AutoShape 7"/>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AutoShape 8"/>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utoShape 9"/>
              <p:cNvSpPr>
                <a:spLocks noChangeArrowheads="1"/>
              </p:cNvSpPr>
              <p:nvPr/>
            </p:nvSpPr>
            <p:spPr bwMode="gray">
              <a:xfrm>
                <a:off x="3264" y="2736"/>
                <a:ext cx="1350" cy="1168"/>
              </a:xfrm>
              <a:prstGeom prst="hexagon">
                <a:avLst>
                  <a:gd name="adj" fmla="val 28896"/>
                  <a:gd name="vf" fmla="val 115470"/>
                </a:avLst>
              </a:prstGeom>
              <a:gradFill rotWithShape="1">
                <a:gsLst>
                  <a:gs pos="0">
                    <a:srgbClr val="9966FF">
                      <a:gamma/>
                      <a:shade val="46275"/>
                      <a:invGamma/>
                    </a:srgbClr>
                  </a:gs>
                  <a:gs pos="100000">
                    <a:srgbClr val="9966F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 name="Line 13"/>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5"/>
            <p:cNvSpPr txBox="1">
              <a:spLocks noChangeArrowheads="1"/>
            </p:cNvSpPr>
            <p:nvPr/>
          </p:nvSpPr>
          <p:spPr bwMode="gray">
            <a:xfrm>
              <a:off x="1372" y="1982"/>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smtClean="0">
                  <a:solidFill>
                    <a:srgbClr val="FFFFFF"/>
                  </a:solidFill>
                </a:rPr>
                <a:t>4</a:t>
              </a:r>
              <a:endParaRPr lang="en-US" sz="2400" b="1" dirty="0">
                <a:solidFill>
                  <a:srgbClr val="FFFFFF"/>
                </a:solidFill>
              </a:endParaRPr>
            </a:p>
          </p:txBody>
        </p:sp>
      </p:grpSp>
      <p:sp>
        <p:nvSpPr>
          <p:cNvPr id="37" name="Rectangle 36"/>
          <p:cNvSpPr/>
          <p:nvPr/>
        </p:nvSpPr>
        <p:spPr>
          <a:xfrm>
            <a:off x="1933682" y="5944654"/>
            <a:ext cx="5410200" cy="830997"/>
          </a:xfrm>
          <a:prstGeom prst="rect">
            <a:avLst/>
          </a:prstGeom>
        </p:spPr>
        <p:txBody>
          <a:bodyPr wrap="square">
            <a:spAutoFit/>
          </a:bodyPr>
          <a:lstStyle/>
          <a:p>
            <a:r>
              <a:rPr lang="en-US" sz="2400" dirty="0" err="1" smtClean="0"/>
              <a:t>Thực</a:t>
            </a:r>
            <a:r>
              <a:rPr lang="en-US" sz="2400" dirty="0" smtClean="0"/>
              <a:t> </a:t>
            </a:r>
            <a:r>
              <a:rPr lang="en-US" sz="2400" dirty="0" err="1" smtClean="0"/>
              <a:t>hiện</a:t>
            </a:r>
            <a:r>
              <a:rPr lang="en-US" sz="2400" dirty="0" smtClean="0"/>
              <a:t> </a:t>
            </a:r>
            <a:r>
              <a:rPr lang="en-US" sz="2400" dirty="0" err="1" smtClean="0"/>
              <a:t>tổng</a:t>
            </a:r>
            <a:r>
              <a:rPr lang="en-US" sz="2400" dirty="0" smtClean="0"/>
              <a:t> </a:t>
            </a:r>
            <a:r>
              <a:rPr lang="en-US" sz="2400" dirty="0" err="1" smtClean="0"/>
              <a:t>quan</a:t>
            </a:r>
            <a:r>
              <a:rPr lang="en-US" sz="2400" dirty="0" smtClean="0"/>
              <a:t> NC </a:t>
            </a:r>
            <a:r>
              <a:rPr lang="en-US" sz="2400" dirty="0" err="1" smtClean="0"/>
              <a:t>và</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khung</a:t>
            </a:r>
            <a:r>
              <a:rPr lang="en-US" sz="2400" dirty="0" smtClean="0"/>
              <a:t> </a:t>
            </a:r>
            <a:r>
              <a:rPr lang="en-US" sz="2400" dirty="0" err="1" smtClean="0"/>
              <a:t>lý</a:t>
            </a:r>
            <a:r>
              <a:rPr lang="en-US" sz="2400" dirty="0" smtClean="0"/>
              <a:t> </a:t>
            </a:r>
            <a:r>
              <a:rPr lang="en-US" sz="2400" dirty="0" err="1" smtClean="0"/>
              <a:t>thuyết</a:t>
            </a:r>
            <a:r>
              <a:rPr lang="en-US" sz="2400" dirty="0" smtClean="0"/>
              <a:t> NC</a:t>
            </a:r>
            <a:endParaRPr lang="en-US" sz="2400" dirty="0"/>
          </a:p>
        </p:txBody>
      </p:sp>
    </p:spTree>
    <p:extLst>
      <p:ext uri="{BB962C8B-B14F-4D97-AF65-F5344CB8AC3E}">
        <p14:creationId xmlns:p14="http://schemas.microsoft.com/office/powerpoint/2010/main" val="1683003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228600"/>
            <a:ext cx="9067800" cy="762000"/>
          </a:xfrm>
        </p:spPr>
        <p:txBody>
          <a:bodyPr/>
          <a:lstStyle/>
          <a:p>
            <a:r>
              <a:rPr lang="en-US" sz="2600" dirty="0" err="1" smtClean="0"/>
              <a:t>Câu</a:t>
            </a:r>
            <a:r>
              <a:rPr lang="en-US" sz="2600" dirty="0" smtClean="0"/>
              <a:t> </a:t>
            </a:r>
            <a:r>
              <a:rPr lang="en-US" sz="2600" dirty="0" err="1" smtClean="0"/>
              <a:t>chuyện</a:t>
            </a:r>
            <a:r>
              <a:rPr lang="en-US" sz="2600" dirty="0" smtClean="0"/>
              <a:t> 4:VD </a:t>
            </a:r>
            <a:r>
              <a:rPr lang="en-US" sz="2600" dirty="0" err="1" smtClean="0"/>
              <a:t>thêm</a:t>
            </a:r>
            <a:r>
              <a:rPr lang="en-US" sz="2600" dirty="0" smtClean="0"/>
              <a:t> </a:t>
            </a:r>
            <a:r>
              <a:rPr lang="en-US" sz="2600" dirty="0" err="1" smtClean="0"/>
              <a:t>về</a:t>
            </a:r>
            <a:r>
              <a:rPr lang="en-US" sz="2600" dirty="0" smtClean="0"/>
              <a:t> </a:t>
            </a:r>
            <a:r>
              <a:rPr lang="en-US" sz="2600" dirty="0" err="1" smtClean="0"/>
              <a:t>hạn</a:t>
            </a:r>
            <a:r>
              <a:rPr lang="en-US" sz="2600" dirty="0" smtClean="0"/>
              <a:t> </a:t>
            </a:r>
            <a:r>
              <a:rPr lang="en-US" sz="2600" dirty="0" err="1" smtClean="0"/>
              <a:t>chế</a:t>
            </a:r>
            <a:r>
              <a:rPr lang="en-US" sz="2600" dirty="0" smtClean="0"/>
              <a:t> </a:t>
            </a:r>
            <a:r>
              <a:rPr lang="en-US" sz="2600" dirty="0" err="1" smtClean="0"/>
              <a:t>của</a:t>
            </a:r>
            <a:r>
              <a:rPr lang="en-US" sz="2600" dirty="0" smtClean="0"/>
              <a:t> NCKH </a:t>
            </a:r>
            <a:r>
              <a:rPr lang="en-US" sz="2600" dirty="0" err="1" smtClean="0"/>
              <a:t>trước</a:t>
            </a:r>
            <a:endParaRPr lang="en-US" sz="2600" dirty="0"/>
          </a:p>
        </p:txBody>
      </p:sp>
      <p:graphicFrame>
        <p:nvGraphicFramePr>
          <p:cNvPr id="3" name="Table 2"/>
          <p:cNvGraphicFramePr>
            <a:graphicFrameLocks noGrp="1"/>
          </p:cNvGraphicFramePr>
          <p:nvPr>
            <p:extLst>
              <p:ext uri="{D42A27DB-BD31-4B8C-83A1-F6EECF244321}">
                <p14:modId xmlns:p14="http://schemas.microsoft.com/office/powerpoint/2010/main" val="3307686494"/>
              </p:ext>
            </p:extLst>
          </p:nvPr>
        </p:nvGraphicFramePr>
        <p:xfrm>
          <a:off x="304800" y="1219200"/>
          <a:ext cx="8610600" cy="5290063"/>
        </p:xfrm>
        <a:graphic>
          <a:graphicData uri="http://schemas.openxmlformats.org/drawingml/2006/table">
            <a:tbl>
              <a:tblPr firstRow="1" bandRow="1">
                <a:tableStyleId>{0660B408-B3CF-4A94-85FC-2B1E0A45F4A2}</a:tableStyleId>
              </a:tblPr>
              <a:tblGrid>
                <a:gridCol w="1219200"/>
                <a:gridCol w="3733800"/>
                <a:gridCol w="3657600"/>
              </a:tblGrid>
              <a:tr h="718063">
                <a:tc>
                  <a:txBody>
                    <a:bodyPr/>
                    <a:lstStyle/>
                    <a:p>
                      <a:endParaRPr lang="en-US" dirty="0"/>
                    </a:p>
                  </a:txBody>
                  <a:tcPr/>
                </a:tc>
                <a:tc>
                  <a:txBody>
                    <a:bodyPr/>
                    <a:lstStyle/>
                    <a:p>
                      <a:r>
                        <a:rPr lang="en-US" dirty="0" err="1" smtClean="0"/>
                        <a:t>Nghiên</a:t>
                      </a:r>
                      <a:r>
                        <a:rPr lang="en-US" baseline="0" dirty="0" smtClean="0"/>
                        <a:t> </a:t>
                      </a:r>
                      <a:r>
                        <a:rPr lang="en-US" baseline="0" dirty="0" err="1" smtClean="0"/>
                        <a:t>cứu</a:t>
                      </a:r>
                      <a:r>
                        <a:rPr lang="en-US" baseline="0" dirty="0" smtClean="0"/>
                        <a:t> </a:t>
                      </a:r>
                      <a:r>
                        <a:rPr lang="en-US" baseline="0" dirty="0" err="1" smtClean="0"/>
                        <a:t>trước</a:t>
                      </a:r>
                      <a:endParaRPr lang="en-US" dirty="0"/>
                    </a:p>
                  </a:txBody>
                  <a:tcPr/>
                </a:tc>
                <a:tc>
                  <a:txBody>
                    <a:bodyPr/>
                    <a:lstStyle/>
                    <a:p>
                      <a:r>
                        <a:rPr lang="en-US" dirty="0" err="1" smtClean="0"/>
                        <a:t>Hạn</a:t>
                      </a:r>
                      <a:r>
                        <a:rPr lang="en-US" baseline="0" dirty="0" smtClean="0"/>
                        <a:t> </a:t>
                      </a:r>
                      <a:r>
                        <a:rPr lang="en-US" baseline="0" dirty="0" err="1" smtClean="0"/>
                        <a:t>chế</a:t>
                      </a:r>
                      <a:endParaRPr lang="en-US" dirty="0"/>
                    </a:p>
                  </a:txBody>
                  <a:tcPr/>
                </a:tc>
              </a:tr>
              <a:tr h="15679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Nghiên</a:t>
                      </a:r>
                      <a:r>
                        <a:rPr lang="en-US" baseline="0" dirty="0" smtClean="0"/>
                        <a:t> </a:t>
                      </a:r>
                      <a:r>
                        <a:rPr lang="en-US" baseline="0" dirty="0" err="1" smtClean="0"/>
                        <a:t>cứu</a:t>
                      </a:r>
                      <a:r>
                        <a:rPr lang="en-US" baseline="0" dirty="0" smtClean="0"/>
                        <a:t> </a:t>
                      </a:r>
                      <a:r>
                        <a:rPr lang="en-US" baseline="0" dirty="0" err="1" smtClean="0"/>
                        <a:t>về</a:t>
                      </a:r>
                      <a:r>
                        <a:rPr lang="en-US" baseline="0" dirty="0" smtClean="0"/>
                        <a:t> </a:t>
                      </a:r>
                      <a:r>
                        <a:rPr lang="en-US" baseline="0" dirty="0" err="1" smtClean="0"/>
                        <a:t>lòng</a:t>
                      </a:r>
                      <a:r>
                        <a:rPr lang="en-US" baseline="0" dirty="0" smtClean="0"/>
                        <a:t> </a:t>
                      </a:r>
                      <a:r>
                        <a:rPr lang="en-US" baseline="0" dirty="0" err="1" smtClean="0"/>
                        <a:t>trung</a:t>
                      </a:r>
                      <a:r>
                        <a:rPr lang="en-US" baseline="0" dirty="0" smtClean="0"/>
                        <a:t> </a:t>
                      </a:r>
                      <a:r>
                        <a:rPr lang="en-US" baseline="0" dirty="0" err="1" smtClean="0"/>
                        <a:t>thành</a:t>
                      </a:r>
                      <a:r>
                        <a:rPr lang="en-US" baseline="0" dirty="0" smtClean="0"/>
                        <a:t> </a:t>
                      </a:r>
                      <a:r>
                        <a:rPr lang="en-US" baseline="0" dirty="0" err="1" smtClean="0"/>
                        <a:t>của</a:t>
                      </a:r>
                      <a:r>
                        <a:rPr lang="en-US" baseline="0" dirty="0" smtClean="0"/>
                        <a:t> </a:t>
                      </a:r>
                      <a:r>
                        <a:rPr lang="en-US" baseline="0" dirty="0" err="1" smtClean="0"/>
                        <a:t>khách</a:t>
                      </a:r>
                      <a:r>
                        <a:rPr lang="en-US" baseline="0" dirty="0" smtClean="0"/>
                        <a:t> </a:t>
                      </a:r>
                      <a:r>
                        <a:rPr lang="en-US" baseline="0" dirty="0" err="1" smtClean="0"/>
                        <a:t>hàng</a:t>
                      </a:r>
                      <a:endParaRPr lang="en-US" dirty="0" smtClean="0"/>
                    </a:p>
                    <a:p>
                      <a:endParaRPr lang="en-US" dirty="0"/>
                    </a:p>
                  </a:txBody>
                  <a:tcPr/>
                </a:tc>
                <a:tc>
                  <a:txBody>
                    <a:bodyPr/>
                    <a:lstStyle/>
                    <a:p>
                      <a:pPr marL="285750" indent="-285750">
                        <a:buFont typeface="Wingdings" pitchFamily="2" charset="2"/>
                        <a:buChar char="§"/>
                      </a:pPr>
                      <a:r>
                        <a:rPr lang="en-US" dirty="0" err="1" smtClean="0">
                          <a:solidFill>
                            <a:srgbClr val="0070C0"/>
                          </a:solidFill>
                        </a:rPr>
                        <a:t>Nghiên</a:t>
                      </a:r>
                      <a:r>
                        <a:rPr lang="en-US" baseline="0" dirty="0" smtClean="0">
                          <a:solidFill>
                            <a:srgbClr val="0070C0"/>
                          </a:solidFill>
                        </a:rPr>
                        <a:t> </a:t>
                      </a:r>
                      <a:r>
                        <a:rPr lang="en-US" baseline="0" dirty="0" err="1" smtClean="0">
                          <a:solidFill>
                            <a:srgbClr val="0070C0"/>
                          </a:solidFill>
                        </a:rPr>
                        <a:t>cứu</a:t>
                      </a:r>
                      <a:r>
                        <a:rPr lang="en-US" baseline="0" dirty="0" smtClean="0">
                          <a:solidFill>
                            <a:srgbClr val="0070C0"/>
                          </a:solidFill>
                        </a:rPr>
                        <a:t> </a:t>
                      </a:r>
                      <a:r>
                        <a:rPr lang="en-US" baseline="0" dirty="0" err="1" smtClean="0">
                          <a:solidFill>
                            <a:srgbClr val="0070C0"/>
                          </a:solidFill>
                        </a:rPr>
                        <a:t>có</a:t>
                      </a:r>
                      <a:r>
                        <a:rPr lang="en-US" baseline="0" dirty="0" smtClean="0">
                          <a:solidFill>
                            <a:srgbClr val="0070C0"/>
                          </a:solidFill>
                        </a:rPr>
                        <a:t> </a:t>
                      </a:r>
                      <a:r>
                        <a:rPr lang="en-US" baseline="0" dirty="0" err="1" smtClean="0">
                          <a:solidFill>
                            <a:srgbClr val="0070C0"/>
                          </a:solidFill>
                        </a:rPr>
                        <a:t>rất</a:t>
                      </a:r>
                      <a:r>
                        <a:rPr lang="en-US" baseline="0" dirty="0" smtClean="0">
                          <a:solidFill>
                            <a:srgbClr val="0070C0"/>
                          </a:solidFill>
                        </a:rPr>
                        <a:t> </a:t>
                      </a:r>
                      <a:r>
                        <a:rPr lang="en-US" baseline="0" dirty="0" err="1" smtClean="0">
                          <a:solidFill>
                            <a:srgbClr val="0070C0"/>
                          </a:solidFill>
                        </a:rPr>
                        <a:t>nhiều</a:t>
                      </a:r>
                      <a:r>
                        <a:rPr lang="en-US" baseline="0" dirty="0" smtClean="0">
                          <a:solidFill>
                            <a:srgbClr val="0070C0"/>
                          </a:solidFill>
                        </a:rPr>
                        <a:t> </a:t>
                      </a:r>
                      <a:r>
                        <a:rPr lang="en-US" baseline="0" dirty="0" err="1" smtClean="0">
                          <a:solidFill>
                            <a:srgbClr val="0070C0"/>
                          </a:solidFill>
                        </a:rPr>
                        <a:t>các</a:t>
                      </a:r>
                      <a:r>
                        <a:rPr lang="en-US" baseline="0" dirty="0" smtClean="0">
                          <a:solidFill>
                            <a:srgbClr val="0070C0"/>
                          </a:solidFill>
                        </a:rPr>
                        <a:t> </a:t>
                      </a:r>
                      <a:r>
                        <a:rPr lang="en-US" baseline="0" dirty="0" err="1" smtClean="0">
                          <a:solidFill>
                            <a:srgbClr val="0070C0"/>
                          </a:solidFill>
                        </a:rPr>
                        <a:t>yếu</a:t>
                      </a:r>
                      <a:r>
                        <a:rPr lang="en-US" baseline="0" dirty="0" smtClean="0">
                          <a:solidFill>
                            <a:srgbClr val="0070C0"/>
                          </a:solidFill>
                        </a:rPr>
                        <a:t> </a:t>
                      </a:r>
                      <a:r>
                        <a:rPr lang="en-US" baseline="0" dirty="0" err="1" smtClean="0">
                          <a:solidFill>
                            <a:srgbClr val="0070C0"/>
                          </a:solidFill>
                        </a:rPr>
                        <a:t>tố</a:t>
                      </a:r>
                      <a:r>
                        <a:rPr lang="en-US" baseline="0" dirty="0" smtClean="0">
                          <a:solidFill>
                            <a:srgbClr val="0070C0"/>
                          </a:solidFill>
                        </a:rPr>
                        <a:t> </a:t>
                      </a:r>
                      <a:r>
                        <a:rPr lang="en-US" baseline="0" dirty="0" err="1" smtClean="0">
                          <a:solidFill>
                            <a:srgbClr val="0070C0"/>
                          </a:solidFill>
                        </a:rPr>
                        <a:t>ảnh</a:t>
                      </a:r>
                      <a:r>
                        <a:rPr lang="en-US" baseline="0" dirty="0" smtClean="0">
                          <a:solidFill>
                            <a:srgbClr val="0070C0"/>
                          </a:solidFill>
                        </a:rPr>
                        <a:t> </a:t>
                      </a:r>
                      <a:r>
                        <a:rPr lang="en-US" baseline="0" dirty="0" err="1" smtClean="0">
                          <a:solidFill>
                            <a:srgbClr val="0070C0"/>
                          </a:solidFill>
                        </a:rPr>
                        <a:t>hưởng</a:t>
                      </a:r>
                      <a:r>
                        <a:rPr lang="en-US" baseline="0" dirty="0" smtClean="0">
                          <a:solidFill>
                            <a:srgbClr val="0070C0"/>
                          </a:solidFill>
                        </a:rPr>
                        <a:t> </a:t>
                      </a:r>
                      <a:r>
                        <a:rPr lang="en-US" baseline="0" dirty="0" err="1" smtClean="0">
                          <a:solidFill>
                            <a:srgbClr val="0070C0"/>
                          </a:solidFill>
                        </a:rPr>
                        <a:t>đến</a:t>
                      </a:r>
                      <a:r>
                        <a:rPr lang="en-US" baseline="0" dirty="0" smtClean="0">
                          <a:solidFill>
                            <a:srgbClr val="0070C0"/>
                          </a:solidFill>
                        </a:rPr>
                        <a:t> </a:t>
                      </a:r>
                      <a:r>
                        <a:rPr lang="en-US" baseline="0" dirty="0" err="1" smtClean="0">
                          <a:solidFill>
                            <a:srgbClr val="0070C0"/>
                          </a:solidFill>
                        </a:rPr>
                        <a:t>lòng</a:t>
                      </a:r>
                      <a:r>
                        <a:rPr lang="en-US" baseline="0" dirty="0" smtClean="0">
                          <a:solidFill>
                            <a:srgbClr val="0070C0"/>
                          </a:solidFill>
                        </a:rPr>
                        <a:t> </a:t>
                      </a:r>
                      <a:r>
                        <a:rPr lang="en-US" baseline="0" dirty="0" err="1" smtClean="0">
                          <a:solidFill>
                            <a:srgbClr val="0070C0"/>
                          </a:solidFill>
                        </a:rPr>
                        <a:t>trung</a:t>
                      </a:r>
                      <a:r>
                        <a:rPr lang="en-US" baseline="0" dirty="0" smtClean="0">
                          <a:solidFill>
                            <a:srgbClr val="0070C0"/>
                          </a:solidFill>
                        </a:rPr>
                        <a:t> </a:t>
                      </a:r>
                      <a:r>
                        <a:rPr lang="en-US" baseline="0" dirty="0" err="1" smtClean="0">
                          <a:solidFill>
                            <a:srgbClr val="0070C0"/>
                          </a:solidFill>
                        </a:rPr>
                        <a:t>thành</a:t>
                      </a:r>
                      <a:r>
                        <a:rPr lang="en-US" baseline="0" dirty="0" smtClean="0">
                          <a:solidFill>
                            <a:srgbClr val="0070C0"/>
                          </a:solidFill>
                        </a:rPr>
                        <a:t> </a:t>
                      </a:r>
                      <a:r>
                        <a:rPr lang="en-US" baseline="0" dirty="0" err="1" smtClean="0">
                          <a:solidFill>
                            <a:srgbClr val="0070C0"/>
                          </a:solidFill>
                        </a:rPr>
                        <a:t>của</a:t>
                      </a:r>
                      <a:r>
                        <a:rPr lang="en-US" baseline="0" dirty="0" smtClean="0">
                          <a:solidFill>
                            <a:srgbClr val="0070C0"/>
                          </a:solidFill>
                        </a:rPr>
                        <a:t> </a:t>
                      </a:r>
                      <a:r>
                        <a:rPr lang="en-US" baseline="0" dirty="0" err="1" smtClean="0">
                          <a:solidFill>
                            <a:srgbClr val="0070C0"/>
                          </a:solidFill>
                        </a:rPr>
                        <a:t>khách</a:t>
                      </a:r>
                      <a:r>
                        <a:rPr lang="en-US" baseline="0" dirty="0" smtClean="0">
                          <a:solidFill>
                            <a:srgbClr val="0070C0"/>
                          </a:solidFill>
                        </a:rPr>
                        <a:t> </a:t>
                      </a:r>
                      <a:r>
                        <a:rPr lang="en-US" baseline="0" dirty="0" err="1" smtClean="0">
                          <a:solidFill>
                            <a:srgbClr val="0070C0"/>
                          </a:solidFill>
                        </a:rPr>
                        <a:t>hàng</a:t>
                      </a:r>
                      <a:r>
                        <a:rPr lang="en-US" baseline="0" dirty="0" smtClean="0">
                          <a:solidFill>
                            <a:srgbClr val="0070C0"/>
                          </a:solidFill>
                        </a:rPr>
                        <a:t> </a:t>
                      </a:r>
                      <a:r>
                        <a:rPr lang="en-US" baseline="0" dirty="0" err="1" smtClean="0">
                          <a:solidFill>
                            <a:srgbClr val="0070C0"/>
                          </a:solidFill>
                        </a:rPr>
                        <a:t>trong</a:t>
                      </a:r>
                      <a:r>
                        <a:rPr lang="en-US" baseline="0" dirty="0" smtClean="0">
                          <a:solidFill>
                            <a:srgbClr val="0070C0"/>
                          </a:solidFill>
                        </a:rPr>
                        <a:t> </a:t>
                      </a:r>
                      <a:r>
                        <a:rPr lang="en-US" baseline="0" dirty="0" err="1" smtClean="0">
                          <a:solidFill>
                            <a:srgbClr val="0070C0"/>
                          </a:solidFill>
                        </a:rPr>
                        <a:t>các</a:t>
                      </a:r>
                      <a:r>
                        <a:rPr lang="en-US" baseline="0" dirty="0" smtClean="0">
                          <a:solidFill>
                            <a:srgbClr val="0070C0"/>
                          </a:solidFill>
                        </a:rPr>
                        <a:t> </a:t>
                      </a:r>
                      <a:r>
                        <a:rPr lang="en-US" baseline="0" dirty="0" err="1" smtClean="0">
                          <a:solidFill>
                            <a:srgbClr val="0070C0"/>
                          </a:solidFill>
                        </a:rPr>
                        <a:t>lĩnh</a:t>
                      </a:r>
                      <a:r>
                        <a:rPr lang="en-US" baseline="0" dirty="0" smtClean="0">
                          <a:solidFill>
                            <a:srgbClr val="0070C0"/>
                          </a:solidFill>
                        </a:rPr>
                        <a:t> </a:t>
                      </a:r>
                      <a:r>
                        <a:rPr lang="en-US" baseline="0" dirty="0" err="1" smtClean="0">
                          <a:solidFill>
                            <a:srgbClr val="0070C0"/>
                          </a:solidFill>
                        </a:rPr>
                        <a:t>vực</a:t>
                      </a:r>
                      <a:endParaRPr lang="en-US" baseline="0" dirty="0" smtClean="0">
                        <a:solidFill>
                          <a:srgbClr val="0070C0"/>
                        </a:solidFill>
                      </a:endParaRPr>
                    </a:p>
                    <a:p>
                      <a:pPr marL="285750" indent="-285750">
                        <a:buFont typeface="Wingdings" pitchFamily="2" charset="2"/>
                        <a:buChar char="§"/>
                      </a:pPr>
                      <a:r>
                        <a:rPr lang="en-US" baseline="0" dirty="0" smtClean="0">
                          <a:solidFill>
                            <a:srgbClr val="0070C0"/>
                          </a:solidFill>
                        </a:rPr>
                        <a:t>NC </a:t>
                      </a:r>
                      <a:r>
                        <a:rPr lang="en-US" baseline="0" dirty="0" err="1" smtClean="0">
                          <a:solidFill>
                            <a:srgbClr val="0070C0"/>
                          </a:solidFill>
                        </a:rPr>
                        <a:t>ảnh</a:t>
                      </a:r>
                      <a:r>
                        <a:rPr lang="en-US" baseline="0" dirty="0" smtClean="0">
                          <a:solidFill>
                            <a:srgbClr val="0070C0"/>
                          </a:solidFill>
                        </a:rPr>
                        <a:t> </a:t>
                      </a:r>
                      <a:r>
                        <a:rPr lang="en-US" baseline="0" dirty="0" err="1" smtClean="0">
                          <a:solidFill>
                            <a:srgbClr val="0070C0"/>
                          </a:solidFill>
                        </a:rPr>
                        <a:t>hưởng</a:t>
                      </a:r>
                      <a:r>
                        <a:rPr lang="en-US" baseline="0" dirty="0" smtClean="0">
                          <a:solidFill>
                            <a:srgbClr val="0070C0"/>
                          </a:solidFill>
                        </a:rPr>
                        <a:t> </a:t>
                      </a:r>
                      <a:r>
                        <a:rPr lang="en-US" baseline="0" dirty="0" err="1" smtClean="0">
                          <a:solidFill>
                            <a:srgbClr val="0070C0"/>
                          </a:solidFill>
                        </a:rPr>
                        <a:t>của</a:t>
                      </a:r>
                      <a:r>
                        <a:rPr lang="en-US" baseline="0" dirty="0" smtClean="0">
                          <a:solidFill>
                            <a:srgbClr val="0070C0"/>
                          </a:solidFill>
                        </a:rPr>
                        <a:t> </a:t>
                      </a:r>
                      <a:r>
                        <a:rPr lang="en-US" baseline="0" dirty="0" err="1" smtClean="0">
                          <a:solidFill>
                            <a:srgbClr val="0070C0"/>
                          </a:solidFill>
                        </a:rPr>
                        <a:t>lòng</a:t>
                      </a:r>
                      <a:r>
                        <a:rPr lang="en-US" baseline="0" dirty="0" smtClean="0">
                          <a:solidFill>
                            <a:srgbClr val="0070C0"/>
                          </a:solidFill>
                        </a:rPr>
                        <a:t> </a:t>
                      </a:r>
                      <a:r>
                        <a:rPr lang="en-US" baseline="0" dirty="0" err="1" smtClean="0">
                          <a:solidFill>
                            <a:srgbClr val="0070C0"/>
                          </a:solidFill>
                        </a:rPr>
                        <a:t>trung</a:t>
                      </a:r>
                      <a:r>
                        <a:rPr lang="en-US" baseline="0" dirty="0" smtClean="0">
                          <a:solidFill>
                            <a:srgbClr val="0070C0"/>
                          </a:solidFill>
                        </a:rPr>
                        <a:t> </a:t>
                      </a:r>
                      <a:r>
                        <a:rPr lang="en-US" baseline="0" dirty="0" err="1" smtClean="0">
                          <a:solidFill>
                            <a:srgbClr val="0070C0"/>
                          </a:solidFill>
                        </a:rPr>
                        <a:t>thành</a:t>
                      </a:r>
                      <a:r>
                        <a:rPr lang="en-US" baseline="0" dirty="0" smtClean="0">
                          <a:solidFill>
                            <a:srgbClr val="0070C0"/>
                          </a:solidFill>
                        </a:rPr>
                        <a:t> </a:t>
                      </a:r>
                      <a:r>
                        <a:rPr lang="en-US" baseline="0" dirty="0" err="1" smtClean="0">
                          <a:solidFill>
                            <a:srgbClr val="0070C0"/>
                          </a:solidFill>
                        </a:rPr>
                        <a:t>đến</a:t>
                      </a:r>
                      <a:r>
                        <a:rPr lang="en-US" baseline="0" dirty="0" smtClean="0">
                          <a:solidFill>
                            <a:srgbClr val="0070C0"/>
                          </a:solidFill>
                        </a:rPr>
                        <a:t> </a:t>
                      </a:r>
                      <a:r>
                        <a:rPr lang="en-US" baseline="0" dirty="0" err="1" smtClean="0">
                          <a:solidFill>
                            <a:srgbClr val="0070C0"/>
                          </a:solidFill>
                        </a:rPr>
                        <a:t>kết</a:t>
                      </a:r>
                      <a:r>
                        <a:rPr lang="en-US" baseline="0" dirty="0" smtClean="0">
                          <a:solidFill>
                            <a:srgbClr val="0070C0"/>
                          </a:solidFill>
                        </a:rPr>
                        <a:t> </a:t>
                      </a:r>
                      <a:r>
                        <a:rPr lang="en-US" baseline="0" dirty="0" err="1" smtClean="0">
                          <a:solidFill>
                            <a:srgbClr val="0070C0"/>
                          </a:solidFill>
                        </a:rPr>
                        <a:t>quả</a:t>
                      </a:r>
                      <a:r>
                        <a:rPr lang="en-US" baseline="0" dirty="0" smtClean="0">
                          <a:solidFill>
                            <a:srgbClr val="0070C0"/>
                          </a:solidFill>
                        </a:rPr>
                        <a:t> </a:t>
                      </a:r>
                      <a:r>
                        <a:rPr lang="en-US" baseline="0" dirty="0" err="1" smtClean="0">
                          <a:solidFill>
                            <a:srgbClr val="0070C0"/>
                          </a:solidFill>
                        </a:rPr>
                        <a:t>hoạt</a:t>
                      </a:r>
                      <a:r>
                        <a:rPr lang="en-US" baseline="0" dirty="0" smtClean="0">
                          <a:solidFill>
                            <a:srgbClr val="0070C0"/>
                          </a:solidFill>
                        </a:rPr>
                        <a:t> </a:t>
                      </a:r>
                      <a:r>
                        <a:rPr lang="en-US" baseline="0" dirty="0" err="1" smtClean="0">
                          <a:solidFill>
                            <a:srgbClr val="0070C0"/>
                          </a:solidFill>
                        </a:rPr>
                        <a:t>động</a:t>
                      </a:r>
                      <a:r>
                        <a:rPr lang="en-US" baseline="0" dirty="0" smtClean="0">
                          <a:solidFill>
                            <a:srgbClr val="0070C0"/>
                          </a:solidFill>
                        </a:rPr>
                        <a:t> </a:t>
                      </a:r>
                      <a:r>
                        <a:rPr lang="en-US" baseline="0" dirty="0" err="1" smtClean="0">
                          <a:solidFill>
                            <a:srgbClr val="0070C0"/>
                          </a:solidFill>
                        </a:rPr>
                        <a:t>của</a:t>
                      </a:r>
                      <a:r>
                        <a:rPr lang="en-US" baseline="0" dirty="0" smtClean="0">
                          <a:solidFill>
                            <a:srgbClr val="0070C0"/>
                          </a:solidFill>
                        </a:rPr>
                        <a:t> DN…</a:t>
                      </a:r>
                      <a:endParaRPr lang="en-US" dirty="0">
                        <a:solidFill>
                          <a:srgbClr val="0070C0"/>
                        </a:solidFill>
                      </a:endParaRPr>
                    </a:p>
                  </a:txBody>
                  <a:tcPr/>
                </a:tc>
                <a:tc>
                  <a:txBody>
                    <a:bodyPr/>
                    <a:lstStyle/>
                    <a:p>
                      <a:pPr marL="285750" indent="-285750">
                        <a:buFont typeface="Wingdings" pitchFamily="2" charset="2"/>
                        <a:buChar char="§"/>
                      </a:pPr>
                      <a:r>
                        <a:rPr lang="en-US" sz="1800" kern="1200" dirty="0" err="1" smtClean="0">
                          <a:solidFill>
                            <a:srgbClr val="0070C0"/>
                          </a:solidFill>
                          <a:latin typeface="+mn-lt"/>
                          <a:ea typeface="+mn-ea"/>
                          <a:cs typeface="+mn-cs"/>
                        </a:rPr>
                        <a:t>Chưa</a:t>
                      </a:r>
                      <a:r>
                        <a:rPr lang="en-US" sz="1800" kern="1200" dirty="0" smtClean="0">
                          <a:solidFill>
                            <a:srgbClr val="0070C0"/>
                          </a:solidFill>
                          <a:latin typeface="+mn-lt"/>
                          <a:ea typeface="+mn-ea"/>
                          <a:cs typeface="+mn-cs"/>
                        </a:rPr>
                        <a:t> </a:t>
                      </a:r>
                      <a:r>
                        <a:rPr lang="en-US" sz="1800" kern="1200" dirty="0" err="1" smtClean="0">
                          <a:solidFill>
                            <a:srgbClr val="0070C0"/>
                          </a:solidFill>
                          <a:latin typeface="+mn-lt"/>
                          <a:ea typeface="+mn-ea"/>
                          <a:cs typeface="+mn-cs"/>
                        </a:rPr>
                        <a:t>có</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nghiên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cứu</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về</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lòng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trung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thành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của</a:t>
                      </a:r>
                      <a:r>
                        <a:rPr lang="en-US" sz="1800" kern="1200" baseline="0" dirty="0" smtClean="0">
                          <a:solidFill>
                            <a:srgbClr val="0070C0"/>
                          </a:solidFill>
                          <a:latin typeface="+mn-lt"/>
                          <a:ea typeface="+mn-ea"/>
                          <a:cs typeface="+mn-cs"/>
                        </a:rPr>
                        <a:t> KH </a:t>
                      </a:r>
                      <a:r>
                        <a:rPr lang="en-US" sz="1800" kern="1200" baseline="0" dirty="0" err="1" smtClean="0">
                          <a:solidFill>
                            <a:srgbClr val="0070C0"/>
                          </a:solidFill>
                          <a:latin typeface="+mn-lt"/>
                          <a:ea typeface="+mn-ea"/>
                          <a:cs typeface="+mn-cs"/>
                        </a:rPr>
                        <a:t>trong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lĩnh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vực</a:t>
                      </a:r>
                      <a:r>
                        <a:rPr lang="en-US" sz="1800" kern="1200" baseline="0" dirty="0" smtClean="0">
                          <a:solidFill>
                            <a:srgbClr val="0070C0"/>
                          </a:solidFill>
                          <a:latin typeface="+mn-lt"/>
                          <a:ea typeface="+mn-ea"/>
                          <a:cs typeface="+mn-cs"/>
                        </a:rPr>
                        <a:t> ICT</a:t>
                      </a:r>
                    </a:p>
                    <a:p>
                      <a:pPr marL="285750" indent="-285750">
                        <a:buFont typeface="Wingdings" pitchFamily="2" charset="2"/>
                        <a:buChar char="§"/>
                      </a:pPr>
                      <a:r>
                        <a:rPr lang="en-US" sz="1800" kern="1200" dirty="0" err="1" smtClean="0">
                          <a:solidFill>
                            <a:srgbClr val="0070C0"/>
                          </a:solidFill>
                          <a:latin typeface="+mn-lt"/>
                          <a:ea typeface="+mn-ea"/>
                          <a:cs typeface="+mn-cs"/>
                        </a:rPr>
                        <a:t>Dựa</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trên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lý</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thuyết</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về</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tính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cách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cá</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nhân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tính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cách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các</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nhân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cũng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ảnh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hưởng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đến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lòng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trung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thành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của</a:t>
                      </a:r>
                      <a:r>
                        <a:rPr lang="en-US" sz="1800" kern="1200" baseline="0" dirty="0" smtClean="0">
                          <a:solidFill>
                            <a:srgbClr val="0070C0"/>
                          </a:solidFill>
                          <a:latin typeface="+mn-lt"/>
                          <a:ea typeface="+mn-ea"/>
                          <a:cs typeface="+mn-cs"/>
                        </a:rPr>
                        <a:t> KH</a:t>
                      </a:r>
                      <a:endParaRPr lang="en-US" sz="1800" kern="1200" dirty="0">
                        <a:solidFill>
                          <a:srgbClr val="0070C0"/>
                        </a:solidFill>
                        <a:latin typeface="+mn-lt"/>
                        <a:ea typeface="+mn-ea"/>
                        <a:cs typeface="+mn-cs"/>
                      </a:endParaRPr>
                    </a:p>
                  </a:txBody>
                  <a:tcPr/>
                </a:tc>
              </a:tr>
              <a:tr h="1567937">
                <a:tc>
                  <a:txBody>
                    <a:bodyPr/>
                    <a:lstStyle/>
                    <a:p>
                      <a:r>
                        <a:rPr lang="en-US" dirty="0" smtClean="0"/>
                        <a:t>NC </a:t>
                      </a:r>
                      <a:r>
                        <a:rPr lang="en-US" dirty="0" err="1" smtClean="0"/>
                        <a:t>về</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vay</a:t>
                      </a:r>
                      <a:r>
                        <a:rPr lang="en-US" baseline="0" dirty="0" smtClean="0"/>
                        <a:t> </a:t>
                      </a:r>
                      <a:r>
                        <a:rPr lang="en-US" baseline="0" dirty="0" err="1" smtClean="0"/>
                        <a:t>vốn</a:t>
                      </a:r>
                      <a:r>
                        <a:rPr lang="en-US" baseline="0" dirty="0" smtClean="0"/>
                        <a:t> </a:t>
                      </a:r>
                      <a:r>
                        <a:rPr lang="en-US" baseline="0" dirty="0" err="1" smtClean="0"/>
                        <a:t>ngân</a:t>
                      </a:r>
                      <a:r>
                        <a:rPr lang="en-US" baseline="0" dirty="0" smtClean="0"/>
                        <a:t> </a:t>
                      </a:r>
                      <a:r>
                        <a:rPr lang="en-US" baseline="0" dirty="0" err="1" smtClean="0"/>
                        <a:t>hàng</a:t>
                      </a:r>
                      <a:r>
                        <a:rPr lang="en-US" baseline="0" dirty="0" smtClean="0"/>
                        <a:t> </a:t>
                      </a:r>
                      <a:r>
                        <a:rPr lang="en-US" baseline="0" dirty="0" err="1" smtClean="0"/>
                        <a:t>của</a:t>
                      </a:r>
                      <a:r>
                        <a:rPr lang="en-US" baseline="0" dirty="0" smtClean="0"/>
                        <a:t> DN</a:t>
                      </a:r>
                      <a:endParaRPr lang="en-US" dirty="0"/>
                    </a:p>
                  </a:txBody>
                  <a:tcPr/>
                </a:tc>
                <a:tc>
                  <a:txBody>
                    <a:bodyPr/>
                    <a:lstStyle/>
                    <a:p>
                      <a:pPr marL="285750" indent="-285750">
                        <a:buFont typeface="Wingdings" pitchFamily="2" charset="2"/>
                        <a:buChar char="§"/>
                      </a:pPr>
                      <a:r>
                        <a:rPr lang="en-US" sz="1800" kern="1200" baseline="0" dirty="0" smtClean="0">
                          <a:solidFill>
                            <a:srgbClr val="0070C0"/>
                          </a:solidFill>
                          <a:latin typeface="+mn-lt"/>
                          <a:ea typeface="+mn-ea"/>
                          <a:cs typeface="+mn-cs"/>
                        </a:rPr>
                        <a:t>NC </a:t>
                      </a:r>
                      <a:r>
                        <a:rPr lang="en-US" sz="1800" kern="1200" baseline="0" dirty="0" err="1" smtClean="0">
                          <a:solidFill>
                            <a:srgbClr val="0070C0"/>
                          </a:solidFill>
                          <a:latin typeface="+mn-lt"/>
                          <a:ea typeface="+mn-ea"/>
                          <a:cs typeface="+mn-cs"/>
                        </a:rPr>
                        <a:t>dựa</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trên</a:t>
                      </a:r>
                      <a:r>
                        <a:rPr lang="en-US" sz="1800" kern="1200" baseline="0" dirty="0" smtClean="0">
                          <a:solidFill>
                            <a:srgbClr val="0070C0"/>
                          </a:solidFill>
                          <a:latin typeface="+mn-lt"/>
                          <a:ea typeface="+mn-ea"/>
                          <a:cs typeface="+mn-cs"/>
                        </a:rPr>
                        <a:t> </a:t>
                      </a:r>
                      <a:r>
                        <a:rPr lang="en-US" sz="1800" kern="1200" baseline="0" dirty="0" err="1" smtClean="0">
                          <a:solidFill>
                            <a:srgbClr val="000000"/>
                          </a:solidFill>
                          <a:latin typeface="+mn-lt"/>
                          <a:ea typeface="+mn-ea"/>
                          <a:cs typeface="+mn-cs"/>
                        </a:rPr>
                        <a:t>mô</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hình</a:t>
                      </a:r>
                      <a:r>
                        <a:rPr lang="en-US" sz="1800" kern="1200" baseline="0" dirty="0" smtClean="0">
                          <a:solidFill>
                            <a:srgbClr val="0070C0"/>
                          </a:solidFill>
                          <a:latin typeface="+mn-lt"/>
                          <a:ea typeface="+mn-ea"/>
                          <a:cs typeface="+mn-cs"/>
                        </a:rPr>
                        <a:t> 5Cs </a:t>
                      </a:r>
                      <a:r>
                        <a:rPr lang="en-US" sz="1800" kern="1200" baseline="0" dirty="0" err="1" smtClean="0">
                          <a:solidFill>
                            <a:srgbClr val="0070C0"/>
                          </a:solidFill>
                          <a:latin typeface="+mn-lt"/>
                          <a:ea typeface="+mn-ea"/>
                          <a:cs typeface="+mn-cs"/>
                        </a:rPr>
                        <a:t>là</a:t>
                      </a:r>
                      <a:r>
                        <a:rPr lang="en-US" sz="1800" kern="1200" baseline="0" dirty="0" smtClean="0">
                          <a:solidFill>
                            <a:srgbClr val="0070C0"/>
                          </a:solidFill>
                          <a:latin typeface="+mn-lt"/>
                          <a:ea typeface="+mn-ea"/>
                          <a:cs typeface="+mn-cs"/>
                        </a:rPr>
                        <a:t> 5 </a:t>
                      </a:r>
                      <a:r>
                        <a:rPr lang="en-US" sz="1800" kern="1200" baseline="0" dirty="0" err="1" smtClean="0">
                          <a:solidFill>
                            <a:srgbClr val="0070C0"/>
                          </a:solidFill>
                          <a:latin typeface="+mn-lt"/>
                          <a:ea typeface="+mn-ea"/>
                          <a:cs typeface="+mn-cs"/>
                        </a:rPr>
                        <a:t>yếu</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tố</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ảnh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hưởng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đến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khả</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năng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vay</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vốn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của</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ngân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hàng</a:t>
                      </a:r>
                      <a:endParaRPr lang="en-US" sz="1800" kern="1200" baseline="0" dirty="0">
                        <a:solidFill>
                          <a:srgbClr val="0070C0"/>
                        </a:solidFill>
                        <a:latin typeface="+mn-lt"/>
                        <a:ea typeface="+mn-ea"/>
                        <a:cs typeface="+mn-cs"/>
                      </a:endParaRPr>
                    </a:p>
                  </a:txBody>
                  <a:tcPr/>
                </a:tc>
                <a:tc>
                  <a:txBody>
                    <a:bodyPr/>
                    <a:lstStyle/>
                    <a:p>
                      <a:pPr marL="285750" indent="-285750">
                        <a:buFont typeface="Wingdings" pitchFamily="2" charset="2"/>
                        <a:buChar char="§"/>
                      </a:pPr>
                      <a:r>
                        <a:rPr lang="en-US" sz="1800" kern="1200" baseline="0" dirty="0" smtClean="0">
                          <a:solidFill>
                            <a:srgbClr val="0070C0"/>
                          </a:solidFill>
                          <a:latin typeface="+mn-lt"/>
                          <a:ea typeface="+mn-ea"/>
                          <a:cs typeface="+mn-cs"/>
                        </a:rPr>
                        <a:t>Theo </a:t>
                      </a:r>
                      <a:r>
                        <a:rPr lang="en-US" sz="1800" kern="1200" baseline="0" dirty="0" err="1" smtClean="0">
                          <a:solidFill>
                            <a:srgbClr val="0070C0"/>
                          </a:solidFill>
                          <a:latin typeface="+mn-lt"/>
                          <a:ea typeface="+mn-ea"/>
                          <a:cs typeface="+mn-cs"/>
                        </a:rPr>
                        <a:t>lý</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thuyết</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về</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quan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hệ</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xã</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hội</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thì</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mạng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lưới</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quan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hệ</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của</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chủ</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doanh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nghiệp</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cũng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ảnh</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hưởng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tới</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khả</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năng</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vay</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vốn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của</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ngân</a:t>
                      </a:r>
                      <a:r>
                        <a:rPr lang="en-US" sz="1800" kern="1200" baseline="0" dirty="0" smtClean="0">
                          <a:solidFill>
                            <a:srgbClr val="0070C0"/>
                          </a:solidFill>
                          <a:latin typeface="+mn-lt"/>
                          <a:ea typeface="+mn-ea"/>
                          <a:cs typeface="+mn-cs"/>
                        </a:rPr>
                        <a:t> </a:t>
                      </a:r>
                      <a:r>
                        <a:rPr lang="en-US" sz="1800" kern="1200" baseline="0" dirty="0" err="1" smtClean="0">
                          <a:solidFill>
                            <a:srgbClr val="0070C0"/>
                          </a:solidFill>
                          <a:latin typeface="+mn-lt"/>
                          <a:ea typeface="+mn-ea"/>
                          <a:cs typeface="+mn-cs"/>
                        </a:rPr>
                        <a:t>hàng</a:t>
                      </a:r>
                      <a:r>
                        <a:rPr lang="en-US" sz="1800" kern="1200" baseline="0" dirty="0" smtClean="0">
                          <a:solidFill>
                            <a:srgbClr val="0070C0"/>
                          </a:solidFill>
                          <a:latin typeface="+mn-lt"/>
                          <a:ea typeface="+mn-ea"/>
                          <a:cs typeface="+mn-cs"/>
                        </a:rPr>
                        <a:t> --</a:t>
                      </a:r>
                      <a:r>
                        <a:rPr lang="en-US" sz="1800" kern="1200" baseline="0" dirty="0" smtClean="0">
                          <a:solidFill>
                            <a:srgbClr val="0070C0"/>
                          </a:solidFill>
                          <a:latin typeface="+mn-lt"/>
                          <a:ea typeface="+mn-ea"/>
                          <a:cs typeface="+mn-cs"/>
                          <a:sym typeface="Wingdings" pitchFamily="2" charset="2"/>
                        </a:rPr>
                        <a:t></a:t>
                      </a:r>
                      <a:r>
                        <a:rPr lang="en-US" sz="1800" kern="1200" baseline="0" dirty="0" err="1" smtClean="0">
                          <a:solidFill>
                            <a:srgbClr val="0070C0"/>
                          </a:solidFill>
                          <a:latin typeface="+mn-lt"/>
                          <a:ea typeface="+mn-ea"/>
                          <a:cs typeface="+mn-cs"/>
                          <a:sym typeface="Wingdings" pitchFamily="2" charset="2"/>
                        </a:rPr>
                        <a:t>mô</a:t>
                      </a:r>
                      <a:r>
                        <a:rPr lang="en-US" sz="1800" kern="1200" baseline="0" dirty="0" smtClean="0">
                          <a:solidFill>
                            <a:srgbClr val="0070C0"/>
                          </a:solidFill>
                          <a:latin typeface="+mn-lt"/>
                          <a:ea typeface="+mn-ea"/>
                          <a:cs typeface="+mn-cs"/>
                          <a:sym typeface="Wingdings" pitchFamily="2" charset="2"/>
                        </a:rPr>
                        <a:t> </a:t>
                      </a:r>
                      <a:r>
                        <a:rPr lang="en-US" sz="1800" kern="1200" baseline="0" dirty="0" err="1" smtClean="0">
                          <a:solidFill>
                            <a:srgbClr val="0070C0"/>
                          </a:solidFill>
                          <a:latin typeface="+mn-lt"/>
                          <a:ea typeface="+mn-ea"/>
                          <a:cs typeface="+mn-cs"/>
                          <a:sym typeface="Wingdings" pitchFamily="2" charset="2"/>
                        </a:rPr>
                        <a:t>hình</a:t>
                      </a:r>
                      <a:r>
                        <a:rPr lang="en-US" sz="1800" kern="1200" baseline="0" dirty="0" smtClean="0">
                          <a:solidFill>
                            <a:srgbClr val="0070C0"/>
                          </a:solidFill>
                          <a:latin typeface="+mn-lt"/>
                          <a:ea typeface="+mn-ea"/>
                          <a:cs typeface="+mn-cs"/>
                          <a:sym typeface="Wingdings" pitchFamily="2" charset="2"/>
                        </a:rPr>
                        <a:t> </a:t>
                      </a:r>
                      <a:r>
                        <a:rPr lang="en-US" sz="1800" kern="1200" baseline="0" dirty="0" err="1" smtClean="0">
                          <a:solidFill>
                            <a:srgbClr val="0070C0"/>
                          </a:solidFill>
                          <a:latin typeface="+mn-lt"/>
                          <a:ea typeface="+mn-ea"/>
                          <a:cs typeface="+mn-cs"/>
                          <a:sym typeface="Wingdings" pitchFamily="2" charset="2"/>
                        </a:rPr>
                        <a:t>trước</a:t>
                      </a:r>
                      <a:r>
                        <a:rPr lang="en-US" sz="1800" kern="1200" baseline="0" dirty="0" smtClean="0">
                          <a:solidFill>
                            <a:srgbClr val="0070C0"/>
                          </a:solidFill>
                          <a:latin typeface="+mn-lt"/>
                          <a:ea typeface="+mn-ea"/>
                          <a:cs typeface="+mn-cs"/>
                          <a:sym typeface="Wingdings" pitchFamily="2" charset="2"/>
                        </a:rPr>
                        <a:t> </a:t>
                      </a:r>
                      <a:r>
                        <a:rPr lang="en-US" sz="1800" kern="1200" baseline="0" dirty="0" err="1" smtClean="0">
                          <a:solidFill>
                            <a:srgbClr val="0070C0"/>
                          </a:solidFill>
                          <a:latin typeface="+mn-lt"/>
                          <a:ea typeface="+mn-ea"/>
                          <a:cs typeface="+mn-cs"/>
                          <a:sym typeface="Wingdings" pitchFamily="2" charset="2"/>
                        </a:rPr>
                        <a:t>chưa</a:t>
                      </a:r>
                      <a:r>
                        <a:rPr lang="en-US" sz="1800" kern="1200" baseline="0" dirty="0" smtClean="0">
                          <a:solidFill>
                            <a:srgbClr val="0070C0"/>
                          </a:solidFill>
                          <a:latin typeface="+mn-lt"/>
                          <a:ea typeface="+mn-ea"/>
                          <a:cs typeface="+mn-cs"/>
                          <a:sym typeface="Wingdings" pitchFamily="2" charset="2"/>
                        </a:rPr>
                        <a:t> </a:t>
                      </a:r>
                      <a:r>
                        <a:rPr lang="en-US" sz="1800" kern="1200" baseline="0" dirty="0" err="1" smtClean="0">
                          <a:solidFill>
                            <a:srgbClr val="0070C0"/>
                          </a:solidFill>
                          <a:latin typeface="+mn-lt"/>
                          <a:ea typeface="+mn-ea"/>
                          <a:cs typeface="+mn-cs"/>
                          <a:sym typeface="Wingdings" pitchFamily="2" charset="2"/>
                        </a:rPr>
                        <a:t>có</a:t>
                      </a:r>
                      <a:r>
                        <a:rPr lang="en-US" sz="1800" kern="1200" baseline="0" dirty="0" smtClean="0">
                          <a:solidFill>
                            <a:srgbClr val="0070C0"/>
                          </a:solidFill>
                          <a:latin typeface="+mn-lt"/>
                          <a:ea typeface="+mn-ea"/>
                          <a:cs typeface="+mn-cs"/>
                          <a:sym typeface="Wingdings" pitchFamily="2" charset="2"/>
                        </a:rPr>
                        <a:t> </a:t>
                      </a:r>
                      <a:r>
                        <a:rPr lang="en-US" sz="1800" kern="1200" baseline="0" dirty="0" err="1" smtClean="0">
                          <a:solidFill>
                            <a:srgbClr val="0070C0"/>
                          </a:solidFill>
                          <a:latin typeface="+mn-lt"/>
                          <a:ea typeface="+mn-ea"/>
                          <a:cs typeface="+mn-cs"/>
                          <a:sym typeface="Wingdings" pitchFamily="2" charset="2"/>
                        </a:rPr>
                        <a:t>yếu</a:t>
                      </a:r>
                      <a:r>
                        <a:rPr lang="en-US" sz="1800" kern="1200" baseline="0" dirty="0" smtClean="0">
                          <a:solidFill>
                            <a:srgbClr val="0070C0"/>
                          </a:solidFill>
                          <a:latin typeface="+mn-lt"/>
                          <a:ea typeface="+mn-ea"/>
                          <a:cs typeface="+mn-cs"/>
                          <a:sym typeface="Wingdings" pitchFamily="2" charset="2"/>
                        </a:rPr>
                        <a:t> </a:t>
                      </a:r>
                      <a:r>
                        <a:rPr lang="en-US" sz="1800" kern="1200" baseline="0" dirty="0" err="1" smtClean="0">
                          <a:solidFill>
                            <a:srgbClr val="0070C0"/>
                          </a:solidFill>
                          <a:latin typeface="+mn-lt"/>
                          <a:ea typeface="+mn-ea"/>
                          <a:cs typeface="+mn-cs"/>
                          <a:sym typeface="Wingdings" pitchFamily="2" charset="2"/>
                        </a:rPr>
                        <a:t>tố</a:t>
                      </a:r>
                      <a:r>
                        <a:rPr lang="en-US" sz="1800" kern="1200" baseline="0" dirty="0" smtClean="0">
                          <a:solidFill>
                            <a:srgbClr val="0070C0"/>
                          </a:solidFill>
                          <a:latin typeface="+mn-lt"/>
                          <a:ea typeface="+mn-ea"/>
                          <a:cs typeface="+mn-cs"/>
                          <a:sym typeface="Wingdings" pitchFamily="2" charset="2"/>
                        </a:rPr>
                        <a:t> </a:t>
                      </a:r>
                      <a:r>
                        <a:rPr lang="en-US" sz="1800" kern="1200" baseline="0" dirty="0" err="1" smtClean="0">
                          <a:solidFill>
                            <a:srgbClr val="0070C0"/>
                          </a:solidFill>
                          <a:latin typeface="+mn-lt"/>
                          <a:ea typeface="+mn-ea"/>
                          <a:cs typeface="+mn-cs"/>
                          <a:sym typeface="Wingdings" pitchFamily="2" charset="2"/>
                        </a:rPr>
                        <a:t>này</a:t>
                      </a:r>
                      <a:endParaRPr lang="en-US" sz="1800" kern="1200" baseline="0" dirty="0">
                        <a:solidFill>
                          <a:srgbClr val="0070C0"/>
                        </a:solidFill>
                        <a:latin typeface="+mn-lt"/>
                        <a:ea typeface="+mn-ea"/>
                        <a:cs typeface="+mn-cs"/>
                      </a:endParaRPr>
                    </a:p>
                  </a:txBody>
                  <a:tcPr/>
                </a:tc>
              </a:tr>
            </a:tbl>
          </a:graphicData>
        </a:graphic>
      </p:graphicFrame>
    </p:spTree>
    <p:extLst>
      <p:ext uri="{BB962C8B-B14F-4D97-AF65-F5344CB8AC3E}">
        <p14:creationId xmlns:p14="http://schemas.microsoft.com/office/powerpoint/2010/main" val="4039487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118" name="Oval 54"/>
          <p:cNvSpPr>
            <a:spLocks noChangeArrowheads="1"/>
          </p:cNvSpPr>
          <p:nvPr/>
        </p:nvSpPr>
        <p:spPr bwMode="gray">
          <a:xfrm>
            <a:off x="4800600" y="1743075"/>
            <a:ext cx="4114800" cy="4343400"/>
          </a:xfrm>
          <a:prstGeom prst="ellipse">
            <a:avLst/>
          </a:prstGeom>
          <a:solidFill>
            <a:srgbClr val="BBB3F7"/>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67" name="Oval 3"/>
          <p:cNvSpPr>
            <a:spLocks noChangeArrowheads="1"/>
          </p:cNvSpPr>
          <p:nvPr/>
        </p:nvSpPr>
        <p:spPr bwMode="gray">
          <a:xfrm>
            <a:off x="261938" y="1743075"/>
            <a:ext cx="4114800" cy="4343400"/>
          </a:xfrm>
          <a:prstGeom prst="ellipse">
            <a:avLst/>
          </a:prstGeom>
          <a:solidFill>
            <a:srgbClr val="8BC2E7"/>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68" name="Text Box 4"/>
          <p:cNvSpPr txBox="1">
            <a:spLocks noChangeArrowheads="1"/>
          </p:cNvSpPr>
          <p:nvPr/>
        </p:nvSpPr>
        <p:spPr bwMode="auto">
          <a:xfrm>
            <a:off x="5334000" y="2286000"/>
            <a:ext cx="3212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u="sng" dirty="0" err="1" smtClean="0">
                <a:solidFill>
                  <a:srgbClr val="FFFFFF"/>
                </a:solidFill>
              </a:rPr>
              <a:t>Ví</a:t>
            </a:r>
            <a:r>
              <a:rPr lang="en-US" sz="2400" u="sng" dirty="0" smtClean="0">
                <a:solidFill>
                  <a:srgbClr val="FFFFFF"/>
                </a:solidFill>
              </a:rPr>
              <a:t> </a:t>
            </a:r>
            <a:r>
              <a:rPr lang="en-US" sz="2400" u="sng" dirty="0" err="1" smtClean="0">
                <a:solidFill>
                  <a:srgbClr val="FFFFFF"/>
                </a:solidFill>
              </a:rPr>
              <a:t>dụ</a:t>
            </a:r>
            <a:r>
              <a:rPr lang="en-US" sz="2400" u="sng" dirty="0" smtClean="0">
                <a:solidFill>
                  <a:srgbClr val="FFFFFF"/>
                </a:solidFill>
              </a:rPr>
              <a:t> </a:t>
            </a:r>
            <a:r>
              <a:rPr lang="en-US" sz="2400" u="sng" dirty="0" err="1" smtClean="0">
                <a:solidFill>
                  <a:srgbClr val="FFFFFF"/>
                </a:solidFill>
              </a:rPr>
              <a:t>Quả</a:t>
            </a:r>
            <a:r>
              <a:rPr lang="en-US" sz="2400" u="sng" dirty="0" smtClean="0">
                <a:solidFill>
                  <a:srgbClr val="FFFFFF"/>
                </a:solidFill>
              </a:rPr>
              <a:t> </a:t>
            </a:r>
            <a:r>
              <a:rPr lang="en-US" sz="2400" u="sng" dirty="0" err="1" smtClean="0">
                <a:solidFill>
                  <a:srgbClr val="FFFFFF"/>
                </a:solidFill>
              </a:rPr>
              <a:t>táo</a:t>
            </a:r>
            <a:r>
              <a:rPr lang="en-US" sz="2400" u="sng" dirty="0" smtClean="0">
                <a:solidFill>
                  <a:srgbClr val="FFFFFF"/>
                </a:solidFill>
              </a:rPr>
              <a:t> Newton</a:t>
            </a:r>
            <a:endParaRPr lang="en-US" sz="2400" u="sng" dirty="0">
              <a:solidFill>
                <a:srgbClr val="FFFFFF"/>
              </a:solidFill>
            </a:endParaRPr>
          </a:p>
        </p:txBody>
      </p:sp>
      <p:sp>
        <p:nvSpPr>
          <p:cNvPr id="344069" name="Text Box 5"/>
          <p:cNvSpPr txBox="1">
            <a:spLocks noChangeArrowheads="1"/>
          </p:cNvSpPr>
          <p:nvPr/>
        </p:nvSpPr>
        <p:spPr bwMode="auto">
          <a:xfrm>
            <a:off x="5486400" y="3272135"/>
            <a:ext cx="30091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u="sng" dirty="0" err="1" smtClean="0">
                <a:solidFill>
                  <a:schemeClr val="accent4">
                    <a:lumMod val="75000"/>
                    <a:lumOff val="25000"/>
                  </a:schemeClr>
                </a:solidFill>
              </a:rPr>
              <a:t>Ví</a:t>
            </a:r>
            <a:r>
              <a:rPr lang="en-US" sz="2400" u="sng" dirty="0" smtClean="0">
                <a:solidFill>
                  <a:schemeClr val="accent4">
                    <a:lumMod val="75000"/>
                    <a:lumOff val="25000"/>
                  </a:schemeClr>
                </a:solidFill>
              </a:rPr>
              <a:t> </a:t>
            </a:r>
            <a:r>
              <a:rPr lang="en-US" sz="2400" u="sng" dirty="0" err="1" smtClean="0">
                <a:solidFill>
                  <a:schemeClr val="accent4">
                    <a:lumMod val="75000"/>
                    <a:lumOff val="25000"/>
                  </a:schemeClr>
                </a:solidFill>
              </a:rPr>
              <a:t>dụ</a:t>
            </a:r>
            <a:r>
              <a:rPr lang="en-US" sz="2400" u="sng" dirty="0" smtClean="0">
                <a:solidFill>
                  <a:schemeClr val="accent4">
                    <a:lumMod val="75000"/>
                    <a:lumOff val="25000"/>
                  </a:schemeClr>
                </a:solidFill>
              </a:rPr>
              <a:t> </a:t>
            </a:r>
            <a:r>
              <a:rPr lang="en-US" sz="2400" u="sng" dirty="0" err="1" smtClean="0">
                <a:solidFill>
                  <a:schemeClr val="accent4">
                    <a:lumMod val="75000"/>
                    <a:lumOff val="25000"/>
                  </a:schemeClr>
                </a:solidFill>
              </a:rPr>
              <a:t>Edixon</a:t>
            </a:r>
            <a:r>
              <a:rPr lang="en-US" sz="2400" u="sng" dirty="0" smtClean="0">
                <a:solidFill>
                  <a:schemeClr val="accent4">
                    <a:lumMod val="75000"/>
                    <a:lumOff val="25000"/>
                  </a:schemeClr>
                </a:solidFill>
              </a:rPr>
              <a:t> </a:t>
            </a:r>
            <a:r>
              <a:rPr lang="en-US" sz="2400" u="sng" dirty="0" err="1" smtClean="0">
                <a:solidFill>
                  <a:schemeClr val="accent4">
                    <a:lumMod val="75000"/>
                    <a:lumOff val="25000"/>
                  </a:schemeClr>
                </a:solidFill>
              </a:rPr>
              <a:t>xe</a:t>
            </a:r>
            <a:r>
              <a:rPr lang="en-US" sz="2400" u="sng" dirty="0" smtClean="0">
                <a:solidFill>
                  <a:schemeClr val="accent4">
                    <a:lumMod val="75000"/>
                    <a:lumOff val="25000"/>
                  </a:schemeClr>
                </a:solidFill>
              </a:rPr>
              <a:t> </a:t>
            </a:r>
            <a:r>
              <a:rPr lang="en-US" sz="2400" u="sng" dirty="0" err="1" smtClean="0">
                <a:solidFill>
                  <a:schemeClr val="accent4">
                    <a:lumMod val="75000"/>
                    <a:lumOff val="25000"/>
                  </a:schemeClr>
                </a:solidFill>
              </a:rPr>
              <a:t>điện</a:t>
            </a:r>
            <a:endParaRPr lang="en-US" sz="2400" u="sng" dirty="0">
              <a:solidFill>
                <a:schemeClr val="accent4">
                  <a:lumMod val="75000"/>
                  <a:lumOff val="25000"/>
                </a:schemeClr>
              </a:solidFill>
            </a:endParaRPr>
          </a:p>
        </p:txBody>
      </p:sp>
      <p:sp>
        <p:nvSpPr>
          <p:cNvPr id="344070" name="Text Box 6"/>
          <p:cNvSpPr txBox="1">
            <a:spLocks noChangeArrowheads="1"/>
          </p:cNvSpPr>
          <p:nvPr/>
        </p:nvSpPr>
        <p:spPr bwMode="auto">
          <a:xfrm>
            <a:off x="5257800" y="4262735"/>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u="sng" dirty="0" err="1" smtClean="0">
                <a:solidFill>
                  <a:srgbClr val="FF0000"/>
                </a:solidFill>
              </a:rPr>
              <a:t>Ví</a:t>
            </a:r>
            <a:r>
              <a:rPr lang="en-US" sz="2400" u="sng" dirty="0" smtClean="0">
                <a:solidFill>
                  <a:srgbClr val="FF0000"/>
                </a:solidFill>
              </a:rPr>
              <a:t> </a:t>
            </a:r>
            <a:r>
              <a:rPr lang="en-US" sz="2400" u="sng" dirty="0" err="1" smtClean="0">
                <a:solidFill>
                  <a:srgbClr val="FF0000"/>
                </a:solidFill>
              </a:rPr>
              <a:t>dụ</a:t>
            </a:r>
            <a:r>
              <a:rPr lang="en-US" sz="2400" u="sng" dirty="0" smtClean="0">
                <a:solidFill>
                  <a:srgbClr val="FF0000"/>
                </a:solidFill>
              </a:rPr>
              <a:t> </a:t>
            </a:r>
            <a:r>
              <a:rPr lang="en-US" sz="2400" u="sng" dirty="0" err="1" smtClean="0">
                <a:solidFill>
                  <a:srgbClr val="FF0000"/>
                </a:solidFill>
              </a:rPr>
              <a:t>động</a:t>
            </a:r>
            <a:r>
              <a:rPr lang="en-US" sz="2400" u="sng" dirty="0" smtClean="0">
                <a:solidFill>
                  <a:srgbClr val="FF0000"/>
                </a:solidFill>
              </a:rPr>
              <a:t> </a:t>
            </a:r>
            <a:r>
              <a:rPr lang="en-US" sz="2400" u="sng" dirty="0" err="1" smtClean="0">
                <a:solidFill>
                  <a:srgbClr val="FF0000"/>
                </a:solidFill>
              </a:rPr>
              <a:t>lực</a:t>
            </a:r>
            <a:r>
              <a:rPr lang="en-US" sz="2400" u="sng" dirty="0" smtClean="0">
                <a:solidFill>
                  <a:srgbClr val="FF0000"/>
                </a:solidFill>
              </a:rPr>
              <a:t> </a:t>
            </a:r>
            <a:r>
              <a:rPr lang="en-US" sz="2400" u="sng" dirty="0" err="1" smtClean="0">
                <a:solidFill>
                  <a:srgbClr val="FF0000"/>
                </a:solidFill>
              </a:rPr>
              <a:t>học</a:t>
            </a:r>
            <a:r>
              <a:rPr lang="en-US" sz="2400" u="sng" dirty="0" smtClean="0">
                <a:solidFill>
                  <a:srgbClr val="FF0000"/>
                </a:solidFill>
              </a:rPr>
              <a:t> SV</a:t>
            </a:r>
            <a:endParaRPr lang="en-US" sz="2400" u="sng" dirty="0">
              <a:solidFill>
                <a:srgbClr val="FF0000"/>
              </a:solidFill>
            </a:endParaRPr>
          </a:p>
        </p:txBody>
      </p:sp>
      <p:sp>
        <p:nvSpPr>
          <p:cNvPr id="344071" name="Text Box 7"/>
          <p:cNvSpPr txBox="1">
            <a:spLocks noChangeArrowheads="1"/>
          </p:cNvSpPr>
          <p:nvPr/>
        </p:nvSpPr>
        <p:spPr bwMode="auto">
          <a:xfrm>
            <a:off x="5971048" y="5100935"/>
            <a:ext cx="17251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u="sng" dirty="0" err="1" smtClean="0">
                <a:solidFill>
                  <a:srgbClr val="7030A0"/>
                </a:solidFill>
              </a:rPr>
              <a:t>Ví</a:t>
            </a:r>
            <a:r>
              <a:rPr lang="en-US" sz="2400" u="sng" dirty="0" smtClean="0">
                <a:solidFill>
                  <a:srgbClr val="7030A0"/>
                </a:solidFill>
              </a:rPr>
              <a:t> </a:t>
            </a:r>
            <a:r>
              <a:rPr lang="en-US" sz="2400" u="sng" dirty="0" err="1" smtClean="0">
                <a:solidFill>
                  <a:srgbClr val="7030A0"/>
                </a:solidFill>
              </a:rPr>
              <a:t>dụ</a:t>
            </a:r>
            <a:r>
              <a:rPr lang="en-US" sz="2400" u="sng" dirty="0" smtClean="0">
                <a:solidFill>
                  <a:srgbClr val="7030A0"/>
                </a:solidFill>
              </a:rPr>
              <a:t> Nano</a:t>
            </a:r>
            <a:endParaRPr lang="en-US" sz="2400" u="sng" dirty="0">
              <a:solidFill>
                <a:srgbClr val="7030A0"/>
              </a:solidFill>
            </a:endParaRPr>
          </a:p>
        </p:txBody>
      </p:sp>
      <p:sp>
        <p:nvSpPr>
          <p:cNvPr id="344072" name="Text Box 8"/>
          <p:cNvSpPr txBox="1">
            <a:spLocks noChangeArrowheads="1"/>
          </p:cNvSpPr>
          <p:nvPr/>
        </p:nvSpPr>
        <p:spPr bwMode="auto">
          <a:xfrm>
            <a:off x="838200" y="2133600"/>
            <a:ext cx="30235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u="sng" dirty="0" err="1" smtClean="0">
                <a:solidFill>
                  <a:srgbClr val="FFFFFF"/>
                </a:solidFill>
              </a:rPr>
              <a:t>Quan</a:t>
            </a:r>
            <a:r>
              <a:rPr lang="en-US" sz="2400" u="sng" dirty="0" smtClean="0">
                <a:solidFill>
                  <a:srgbClr val="FFFFFF"/>
                </a:solidFill>
              </a:rPr>
              <a:t> </a:t>
            </a:r>
            <a:r>
              <a:rPr lang="en-US" sz="2400" u="sng" dirty="0" err="1" smtClean="0">
                <a:solidFill>
                  <a:srgbClr val="FFFFFF"/>
                </a:solidFill>
              </a:rPr>
              <a:t>sát</a:t>
            </a:r>
            <a:r>
              <a:rPr lang="en-US" sz="2400" u="sng" dirty="0" smtClean="0">
                <a:solidFill>
                  <a:srgbClr val="FFFFFF"/>
                </a:solidFill>
              </a:rPr>
              <a:t> </a:t>
            </a:r>
            <a:r>
              <a:rPr lang="en-US" sz="2400" u="sng" dirty="0" err="1" smtClean="0">
                <a:solidFill>
                  <a:srgbClr val="FFFFFF"/>
                </a:solidFill>
              </a:rPr>
              <a:t>hiện</a:t>
            </a:r>
            <a:r>
              <a:rPr lang="en-US" sz="2400" u="sng" dirty="0" smtClean="0">
                <a:solidFill>
                  <a:srgbClr val="FFFFFF"/>
                </a:solidFill>
              </a:rPr>
              <a:t> </a:t>
            </a:r>
            <a:r>
              <a:rPr lang="en-US" sz="2400" u="sng" dirty="0" err="1" smtClean="0">
                <a:solidFill>
                  <a:srgbClr val="FFFFFF"/>
                </a:solidFill>
              </a:rPr>
              <a:t>tượng</a:t>
            </a:r>
            <a:endParaRPr lang="en-US" sz="2400" u="sng" dirty="0" smtClean="0">
              <a:solidFill>
                <a:srgbClr val="FFFFFF"/>
              </a:solidFill>
            </a:endParaRPr>
          </a:p>
          <a:p>
            <a:pPr algn="l"/>
            <a:r>
              <a:rPr lang="en-US" sz="2400" u="sng" dirty="0" err="1" smtClean="0">
                <a:solidFill>
                  <a:srgbClr val="FFFFFF"/>
                </a:solidFill>
              </a:rPr>
              <a:t>Chưa</a:t>
            </a:r>
            <a:r>
              <a:rPr lang="en-US" sz="2400" u="sng" dirty="0" smtClean="0">
                <a:solidFill>
                  <a:srgbClr val="FFFFFF"/>
                </a:solidFill>
              </a:rPr>
              <a:t> </a:t>
            </a:r>
            <a:r>
              <a:rPr lang="en-US" sz="2400" u="sng" dirty="0" err="1" smtClean="0">
                <a:solidFill>
                  <a:srgbClr val="FFFFFF"/>
                </a:solidFill>
              </a:rPr>
              <a:t>giải</a:t>
            </a:r>
            <a:r>
              <a:rPr lang="en-US" sz="2400" u="sng" dirty="0" smtClean="0">
                <a:solidFill>
                  <a:srgbClr val="FFFFFF"/>
                </a:solidFill>
              </a:rPr>
              <a:t> </a:t>
            </a:r>
            <a:r>
              <a:rPr lang="en-US" sz="2400" u="sng" dirty="0" err="1" smtClean="0">
                <a:solidFill>
                  <a:srgbClr val="FFFFFF"/>
                </a:solidFill>
              </a:rPr>
              <a:t>thích</a:t>
            </a:r>
            <a:r>
              <a:rPr lang="en-US" sz="2400" u="sng" dirty="0" smtClean="0">
                <a:solidFill>
                  <a:srgbClr val="FFFFFF"/>
                </a:solidFill>
              </a:rPr>
              <a:t>/NC</a:t>
            </a:r>
            <a:endParaRPr lang="en-US" sz="2400" u="sng" dirty="0">
              <a:solidFill>
                <a:srgbClr val="FFFFFF"/>
              </a:solidFill>
            </a:endParaRPr>
          </a:p>
        </p:txBody>
      </p:sp>
      <p:sp>
        <p:nvSpPr>
          <p:cNvPr id="344073" name="Text Box 9"/>
          <p:cNvSpPr txBox="1">
            <a:spLocks noChangeArrowheads="1"/>
          </p:cNvSpPr>
          <p:nvPr/>
        </p:nvSpPr>
        <p:spPr bwMode="auto">
          <a:xfrm>
            <a:off x="948948" y="3200400"/>
            <a:ext cx="26324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u="sng" dirty="0" err="1" smtClean="0">
                <a:solidFill>
                  <a:schemeClr val="accent4">
                    <a:lumMod val="75000"/>
                    <a:lumOff val="25000"/>
                  </a:schemeClr>
                </a:solidFill>
              </a:rPr>
              <a:t>Lắng</a:t>
            </a:r>
            <a:r>
              <a:rPr lang="en-US" sz="2400" u="sng" dirty="0" smtClean="0">
                <a:solidFill>
                  <a:schemeClr val="accent4">
                    <a:lumMod val="75000"/>
                    <a:lumOff val="25000"/>
                  </a:schemeClr>
                </a:solidFill>
              </a:rPr>
              <a:t> </a:t>
            </a:r>
            <a:r>
              <a:rPr lang="en-US" sz="2400" u="sng" dirty="0" err="1" smtClean="0">
                <a:solidFill>
                  <a:schemeClr val="accent4">
                    <a:lumMod val="75000"/>
                    <a:lumOff val="25000"/>
                  </a:schemeClr>
                </a:solidFill>
              </a:rPr>
              <a:t>nghe</a:t>
            </a:r>
            <a:r>
              <a:rPr lang="en-US" sz="2400" u="sng" dirty="0" smtClean="0">
                <a:solidFill>
                  <a:schemeClr val="accent4">
                    <a:lumMod val="75000"/>
                    <a:lumOff val="25000"/>
                  </a:schemeClr>
                </a:solidFill>
              </a:rPr>
              <a:t> </a:t>
            </a:r>
            <a:r>
              <a:rPr lang="en-US" sz="2400" u="sng" dirty="0" err="1" smtClean="0">
                <a:solidFill>
                  <a:schemeClr val="accent4">
                    <a:lumMod val="75000"/>
                    <a:lumOff val="25000"/>
                  </a:schemeClr>
                </a:solidFill>
              </a:rPr>
              <a:t>người</a:t>
            </a:r>
            <a:r>
              <a:rPr lang="en-US" sz="2400" u="sng" dirty="0" smtClean="0">
                <a:solidFill>
                  <a:schemeClr val="accent4">
                    <a:lumMod val="75000"/>
                    <a:lumOff val="25000"/>
                  </a:schemeClr>
                </a:solidFill>
              </a:rPr>
              <a:t> </a:t>
            </a:r>
          </a:p>
          <a:p>
            <a:pPr algn="l"/>
            <a:r>
              <a:rPr lang="en-US" sz="2400" u="sng" dirty="0" smtClean="0">
                <a:solidFill>
                  <a:schemeClr val="accent4">
                    <a:lumMod val="75000"/>
                    <a:lumOff val="25000"/>
                  </a:schemeClr>
                </a:solidFill>
              </a:rPr>
              <a:t>K am </a:t>
            </a:r>
            <a:r>
              <a:rPr lang="en-US" sz="2400" u="sng" dirty="0" err="1" smtClean="0">
                <a:solidFill>
                  <a:schemeClr val="accent4">
                    <a:lumMod val="75000"/>
                    <a:lumOff val="25000"/>
                  </a:schemeClr>
                </a:solidFill>
              </a:rPr>
              <a:t>hiểu</a:t>
            </a:r>
            <a:endParaRPr lang="en-US" sz="2400" u="sng" dirty="0">
              <a:solidFill>
                <a:schemeClr val="accent4">
                  <a:lumMod val="75000"/>
                  <a:lumOff val="25000"/>
                </a:schemeClr>
              </a:solidFill>
            </a:endParaRPr>
          </a:p>
        </p:txBody>
      </p:sp>
      <p:sp>
        <p:nvSpPr>
          <p:cNvPr id="344074" name="Text Box 10"/>
          <p:cNvSpPr txBox="1">
            <a:spLocks noChangeArrowheads="1"/>
          </p:cNvSpPr>
          <p:nvPr/>
        </p:nvSpPr>
        <p:spPr bwMode="auto">
          <a:xfrm>
            <a:off x="914400" y="4122003"/>
            <a:ext cx="33505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u="sng" dirty="0" err="1" smtClean="0">
                <a:solidFill>
                  <a:srgbClr val="FF0000"/>
                </a:solidFill>
              </a:rPr>
              <a:t>Nhận</a:t>
            </a:r>
            <a:r>
              <a:rPr lang="en-US" sz="2400" u="sng" dirty="0" smtClean="0">
                <a:solidFill>
                  <a:srgbClr val="FF0000"/>
                </a:solidFill>
              </a:rPr>
              <a:t> </a:t>
            </a:r>
            <a:r>
              <a:rPr lang="en-US" sz="2400" u="sng" dirty="0" err="1" smtClean="0">
                <a:solidFill>
                  <a:srgbClr val="FF0000"/>
                </a:solidFill>
              </a:rPr>
              <a:t>dạng</a:t>
            </a:r>
            <a:r>
              <a:rPr lang="en-US" sz="2400" u="sng" dirty="0" smtClean="0">
                <a:solidFill>
                  <a:srgbClr val="FF0000"/>
                </a:solidFill>
              </a:rPr>
              <a:t> </a:t>
            </a:r>
            <a:r>
              <a:rPr lang="en-US" sz="2400" u="sng" dirty="0" err="1" smtClean="0">
                <a:solidFill>
                  <a:srgbClr val="FF0000"/>
                </a:solidFill>
              </a:rPr>
              <a:t>vướng</a:t>
            </a:r>
            <a:r>
              <a:rPr lang="en-US" sz="2400" u="sng" dirty="0" smtClean="0">
                <a:solidFill>
                  <a:srgbClr val="FF0000"/>
                </a:solidFill>
              </a:rPr>
              <a:t> </a:t>
            </a:r>
            <a:r>
              <a:rPr lang="en-US" sz="2400" u="sng" dirty="0" err="1" smtClean="0">
                <a:solidFill>
                  <a:srgbClr val="FF0000"/>
                </a:solidFill>
              </a:rPr>
              <a:t>mắc</a:t>
            </a:r>
            <a:endParaRPr lang="en-US" sz="2400" u="sng" dirty="0">
              <a:solidFill>
                <a:srgbClr val="FF0000"/>
              </a:solidFill>
            </a:endParaRPr>
          </a:p>
          <a:p>
            <a:pPr algn="l"/>
            <a:r>
              <a:rPr lang="en-US" sz="2400" u="sng" dirty="0" err="1" smtClean="0">
                <a:solidFill>
                  <a:srgbClr val="FF0000"/>
                </a:solidFill>
              </a:rPr>
              <a:t>Trong</a:t>
            </a:r>
            <a:r>
              <a:rPr lang="en-US" sz="2400" u="sng" dirty="0" smtClean="0">
                <a:solidFill>
                  <a:srgbClr val="FF0000"/>
                </a:solidFill>
              </a:rPr>
              <a:t> </a:t>
            </a:r>
            <a:r>
              <a:rPr lang="en-US" sz="2400" u="sng" dirty="0" err="1" smtClean="0">
                <a:solidFill>
                  <a:srgbClr val="FF0000"/>
                </a:solidFill>
              </a:rPr>
              <a:t>vấn</a:t>
            </a:r>
            <a:r>
              <a:rPr lang="en-US" sz="2400" u="sng" dirty="0" smtClean="0">
                <a:solidFill>
                  <a:srgbClr val="FF0000"/>
                </a:solidFill>
              </a:rPr>
              <a:t> </a:t>
            </a:r>
            <a:r>
              <a:rPr lang="en-US" sz="2400" u="sng" dirty="0" err="1" smtClean="0">
                <a:solidFill>
                  <a:srgbClr val="FF0000"/>
                </a:solidFill>
              </a:rPr>
              <a:t>đề</a:t>
            </a:r>
            <a:r>
              <a:rPr lang="en-US" sz="2400" u="sng" dirty="0" smtClean="0">
                <a:solidFill>
                  <a:srgbClr val="FF0000"/>
                </a:solidFill>
              </a:rPr>
              <a:t> </a:t>
            </a:r>
            <a:r>
              <a:rPr lang="en-US" sz="2400" u="sng" dirty="0" err="1" smtClean="0">
                <a:solidFill>
                  <a:srgbClr val="FF0000"/>
                </a:solidFill>
              </a:rPr>
              <a:t>thực</a:t>
            </a:r>
            <a:r>
              <a:rPr lang="en-US" sz="2400" u="sng" dirty="0" smtClean="0">
                <a:solidFill>
                  <a:srgbClr val="FF0000"/>
                </a:solidFill>
              </a:rPr>
              <a:t> </a:t>
            </a:r>
            <a:r>
              <a:rPr lang="en-US" sz="2400" u="sng" dirty="0" err="1" smtClean="0">
                <a:solidFill>
                  <a:srgbClr val="FF0000"/>
                </a:solidFill>
              </a:rPr>
              <a:t>tiễn</a:t>
            </a:r>
            <a:endParaRPr lang="en-US" sz="2400" u="sng" dirty="0">
              <a:solidFill>
                <a:srgbClr val="FF0000"/>
              </a:solidFill>
            </a:endParaRPr>
          </a:p>
        </p:txBody>
      </p:sp>
      <p:sp>
        <p:nvSpPr>
          <p:cNvPr id="344076" name="Rectangle 12"/>
          <p:cNvSpPr>
            <a:spLocks noGrp="1" noChangeArrowheads="1"/>
          </p:cNvSpPr>
          <p:nvPr>
            <p:ph type="title"/>
          </p:nvPr>
        </p:nvSpPr>
        <p:spPr>
          <a:xfrm>
            <a:off x="1143000" y="381000"/>
            <a:ext cx="8001000" cy="563563"/>
          </a:xfrm>
          <a:noFill/>
          <a:ln/>
        </p:spPr>
        <p:txBody>
          <a:bodyPr/>
          <a:lstStyle/>
          <a:p>
            <a:r>
              <a:rPr lang="en-US" dirty="0" err="1" smtClean="0">
                <a:solidFill>
                  <a:srgbClr val="000000"/>
                </a:solidFill>
                <a:effectLst>
                  <a:outerShdw blurRad="38100" dist="38100" dir="2700000" algn="tl">
                    <a:srgbClr val="C0C0C0"/>
                  </a:outerShdw>
                </a:effectLst>
              </a:rPr>
              <a:t>Tổng</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kết</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các</a:t>
            </a:r>
            <a:r>
              <a:rPr lang="en-US" dirty="0" smtClean="0">
                <a:solidFill>
                  <a:srgbClr val="000000"/>
                </a:solidFill>
                <a:effectLst>
                  <a:outerShdw blurRad="38100" dist="38100" dir="2700000" algn="tl">
                    <a:srgbClr val="C0C0C0"/>
                  </a:outerShdw>
                </a:effectLst>
              </a:rPr>
              <a:t> TH </a:t>
            </a:r>
            <a:r>
              <a:rPr lang="en-US" dirty="0" err="1" smtClean="0">
                <a:solidFill>
                  <a:srgbClr val="000000"/>
                </a:solidFill>
                <a:effectLst>
                  <a:outerShdw blurRad="38100" dist="38100" dir="2700000" algn="tl">
                    <a:srgbClr val="C0C0C0"/>
                  </a:outerShdw>
                </a:effectLst>
              </a:rPr>
              <a:t>phát</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hiện</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vấn</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đề</a:t>
            </a:r>
            <a:r>
              <a:rPr lang="en-US" dirty="0" smtClean="0">
                <a:solidFill>
                  <a:srgbClr val="000000"/>
                </a:solidFill>
                <a:effectLst>
                  <a:outerShdw blurRad="38100" dist="38100" dir="2700000" algn="tl">
                    <a:srgbClr val="C0C0C0"/>
                  </a:outerShdw>
                </a:effectLst>
              </a:rPr>
              <a:t> NC</a:t>
            </a:r>
            <a:endParaRPr lang="en-US" dirty="0">
              <a:solidFill>
                <a:srgbClr val="000000"/>
              </a:solidFill>
              <a:effectLst>
                <a:outerShdw blurRad="38100" dist="38100" dir="2700000" algn="tl">
                  <a:srgbClr val="C0C0C0"/>
                </a:outerShdw>
              </a:effectLst>
            </a:endParaRPr>
          </a:p>
        </p:txBody>
      </p:sp>
      <p:grpSp>
        <p:nvGrpSpPr>
          <p:cNvPr id="344083" name="Group 19"/>
          <p:cNvGrpSpPr>
            <a:grpSpLocks/>
          </p:cNvGrpSpPr>
          <p:nvPr/>
        </p:nvGrpSpPr>
        <p:grpSpPr bwMode="auto">
          <a:xfrm>
            <a:off x="4395788" y="2809875"/>
            <a:ext cx="381000" cy="381000"/>
            <a:chOff x="2078" y="1680"/>
            <a:chExt cx="1615" cy="1615"/>
          </a:xfrm>
        </p:grpSpPr>
        <p:sp>
          <p:nvSpPr>
            <p:cNvPr id="344084" name="Oval 2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085" name="Oval 2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086" name="Oval 2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087" name="Oval 23"/>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088" name="Oval 2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44089" name="Oval 25"/>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344090" name="Group 26"/>
          <p:cNvGrpSpPr>
            <a:grpSpLocks/>
          </p:cNvGrpSpPr>
          <p:nvPr/>
        </p:nvGrpSpPr>
        <p:grpSpPr bwMode="auto">
          <a:xfrm>
            <a:off x="4395788" y="3267075"/>
            <a:ext cx="381000" cy="381000"/>
            <a:chOff x="2078" y="1680"/>
            <a:chExt cx="1615" cy="1615"/>
          </a:xfrm>
        </p:grpSpPr>
        <p:sp>
          <p:nvSpPr>
            <p:cNvPr id="344091" name="Oval 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092" name="Oval 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093" name="Oval 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094" name="Oval 30"/>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095" name="Oval 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44096" name="Oval 32"/>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344097" name="Group 33"/>
          <p:cNvGrpSpPr>
            <a:grpSpLocks/>
          </p:cNvGrpSpPr>
          <p:nvPr/>
        </p:nvGrpSpPr>
        <p:grpSpPr bwMode="auto">
          <a:xfrm>
            <a:off x="4395788" y="3724275"/>
            <a:ext cx="381000" cy="381000"/>
            <a:chOff x="2078" y="1680"/>
            <a:chExt cx="1615" cy="1615"/>
          </a:xfrm>
        </p:grpSpPr>
        <p:sp>
          <p:nvSpPr>
            <p:cNvPr id="344098" name="Oval 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099" name="Oval 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100" name="Oval 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101" name="Oval 37"/>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102" name="Oval 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44103" name="Oval 39"/>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344104" name="Group 40"/>
          <p:cNvGrpSpPr>
            <a:grpSpLocks/>
          </p:cNvGrpSpPr>
          <p:nvPr/>
        </p:nvGrpSpPr>
        <p:grpSpPr bwMode="auto">
          <a:xfrm>
            <a:off x="4395788" y="4181475"/>
            <a:ext cx="381000" cy="381000"/>
            <a:chOff x="2078" y="1680"/>
            <a:chExt cx="1615" cy="1615"/>
          </a:xfrm>
        </p:grpSpPr>
        <p:sp>
          <p:nvSpPr>
            <p:cNvPr id="344105" name="Oval 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106" name="Oval 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107" name="Oval 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108" name="Oval 44"/>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109" name="Oval 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44110" name="Oval 46"/>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344111" name="Group 47"/>
          <p:cNvGrpSpPr>
            <a:grpSpLocks/>
          </p:cNvGrpSpPr>
          <p:nvPr/>
        </p:nvGrpSpPr>
        <p:grpSpPr bwMode="auto">
          <a:xfrm>
            <a:off x="4395788" y="4638675"/>
            <a:ext cx="381000" cy="381000"/>
            <a:chOff x="2078" y="1680"/>
            <a:chExt cx="1615" cy="1615"/>
          </a:xfrm>
        </p:grpSpPr>
        <p:sp>
          <p:nvSpPr>
            <p:cNvPr id="344112" name="Oval 4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113" name="Oval 4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44114" name="Oval 5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115" name="Oval 51"/>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44116" name="Oval 5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44117" name="Oval 53"/>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8" name="Text Box 10"/>
          <p:cNvSpPr txBox="1">
            <a:spLocks noChangeArrowheads="1"/>
          </p:cNvSpPr>
          <p:nvPr/>
        </p:nvSpPr>
        <p:spPr bwMode="auto">
          <a:xfrm>
            <a:off x="1028924" y="5116028"/>
            <a:ext cx="23070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u="sng" dirty="0" smtClean="0">
                <a:solidFill>
                  <a:srgbClr val="7030A0"/>
                </a:solidFill>
              </a:rPr>
              <a:t>NC </a:t>
            </a:r>
            <a:r>
              <a:rPr lang="en-US" sz="2400" u="sng" dirty="0" err="1" smtClean="0">
                <a:solidFill>
                  <a:srgbClr val="7030A0"/>
                </a:solidFill>
              </a:rPr>
              <a:t>vấn</a:t>
            </a:r>
            <a:r>
              <a:rPr lang="en-US" sz="2400" u="sng" dirty="0" smtClean="0">
                <a:solidFill>
                  <a:srgbClr val="7030A0"/>
                </a:solidFill>
              </a:rPr>
              <a:t> </a:t>
            </a:r>
            <a:r>
              <a:rPr lang="en-US" sz="2400" u="sng" dirty="0" err="1" smtClean="0">
                <a:solidFill>
                  <a:srgbClr val="7030A0"/>
                </a:solidFill>
              </a:rPr>
              <a:t>đề</a:t>
            </a:r>
            <a:r>
              <a:rPr lang="en-US" sz="2400" u="sng" dirty="0" smtClean="0">
                <a:solidFill>
                  <a:srgbClr val="7030A0"/>
                </a:solidFill>
              </a:rPr>
              <a:t> </a:t>
            </a:r>
            <a:r>
              <a:rPr lang="en-US" sz="2400" u="sng" dirty="0" err="1" smtClean="0">
                <a:solidFill>
                  <a:srgbClr val="7030A0"/>
                </a:solidFill>
              </a:rPr>
              <a:t>còn</a:t>
            </a:r>
            <a:r>
              <a:rPr lang="en-US" sz="2400" u="sng" dirty="0" smtClean="0">
                <a:solidFill>
                  <a:srgbClr val="7030A0"/>
                </a:solidFill>
              </a:rPr>
              <a:t> </a:t>
            </a:r>
          </a:p>
          <a:p>
            <a:pPr algn="l"/>
            <a:r>
              <a:rPr lang="en-US" sz="2400" u="sng" dirty="0" err="1" smtClean="0">
                <a:solidFill>
                  <a:srgbClr val="7030A0"/>
                </a:solidFill>
              </a:rPr>
              <a:t>tranh</a:t>
            </a:r>
            <a:r>
              <a:rPr lang="en-US" sz="2400" u="sng" dirty="0" smtClean="0">
                <a:solidFill>
                  <a:srgbClr val="7030A0"/>
                </a:solidFill>
              </a:rPr>
              <a:t> </a:t>
            </a:r>
            <a:r>
              <a:rPr lang="en-US" sz="2400" u="sng" dirty="0" err="1" smtClean="0">
                <a:solidFill>
                  <a:srgbClr val="7030A0"/>
                </a:solidFill>
              </a:rPr>
              <a:t>luận</a:t>
            </a:r>
            <a:endParaRPr lang="en-US" sz="2400" u="sng" dirty="0">
              <a:solidFill>
                <a:srgbClr val="7030A0"/>
              </a:solidFill>
            </a:endParaRPr>
          </a:p>
        </p:txBody>
      </p:sp>
    </p:spTree>
    <p:extLst>
      <p:ext uri="{BB962C8B-B14F-4D97-AF65-F5344CB8AC3E}">
        <p14:creationId xmlns:p14="http://schemas.microsoft.com/office/powerpoint/2010/main" val="1396037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304800"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VẤN ĐỀ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143000"/>
            <a:ext cx="8458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400" dirty="0" err="1" smtClean="0"/>
              <a:t>Vấn</a:t>
            </a:r>
            <a:r>
              <a:rPr lang="en-US" sz="2400" dirty="0" smtClean="0"/>
              <a:t> </a:t>
            </a:r>
            <a:r>
              <a:rPr lang="en-US" sz="2400" dirty="0" err="1" smtClean="0"/>
              <a:t>đề</a:t>
            </a:r>
            <a:r>
              <a:rPr lang="en-US" sz="2400" dirty="0" smtClean="0"/>
              <a:t> </a:t>
            </a:r>
            <a:r>
              <a:rPr lang="en-US" sz="2400" dirty="0" err="1" smtClean="0"/>
              <a:t>thực</a:t>
            </a:r>
            <a:r>
              <a:rPr lang="en-US" sz="2400" dirty="0" smtClean="0"/>
              <a:t> </a:t>
            </a:r>
            <a:r>
              <a:rPr lang="en-US" sz="2400" dirty="0" err="1" smtClean="0"/>
              <a:t>tiễn</a:t>
            </a:r>
            <a:r>
              <a:rPr lang="en-US" sz="2400" dirty="0" smtClean="0"/>
              <a:t>:</a:t>
            </a:r>
          </a:p>
          <a:p>
            <a:pPr>
              <a:buFont typeface="Wingdings" pitchFamily="2" charset="2"/>
              <a:buChar char="§"/>
            </a:pPr>
            <a:r>
              <a:rPr lang="en-US" sz="2400" b="0" dirty="0" err="1" smtClean="0"/>
              <a:t>Là</a:t>
            </a:r>
            <a:r>
              <a:rPr lang="en-US" sz="2400" b="0" dirty="0" smtClean="0"/>
              <a:t> </a:t>
            </a:r>
            <a:r>
              <a:rPr lang="en-US" sz="2400" b="0" dirty="0" err="1" smtClean="0"/>
              <a:t>những</a:t>
            </a:r>
            <a:r>
              <a:rPr lang="en-US" sz="2400" b="0" dirty="0" smtClean="0"/>
              <a:t> </a:t>
            </a:r>
            <a:r>
              <a:rPr lang="en-US" sz="2400" b="0" dirty="0" err="1" smtClean="0"/>
              <a:t>vấn</a:t>
            </a:r>
            <a:r>
              <a:rPr lang="en-US" sz="2400" b="0" dirty="0" smtClean="0"/>
              <a:t> </a:t>
            </a:r>
            <a:r>
              <a:rPr lang="en-US" sz="2400" b="0" dirty="0" err="1" smtClean="0"/>
              <a:t>đề</a:t>
            </a:r>
            <a:r>
              <a:rPr lang="en-US" sz="2400" b="0" dirty="0" smtClean="0"/>
              <a:t> </a:t>
            </a:r>
            <a:r>
              <a:rPr lang="en-US" sz="2400" b="0" dirty="0" err="1" smtClean="0"/>
              <a:t>vướng</a:t>
            </a:r>
            <a:r>
              <a:rPr lang="en-US" sz="2400" b="0" dirty="0" smtClean="0"/>
              <a:t> </a:t>
            </a:r>
            <a:r>
              <a:rPr lang="en-US" sz="2400" b="0" dirty="0" err="1" smtClean="0"/>
              <a:t>mắc</a:t>
            </a:r>
            <a:r>
              <a:rPr lang="en-US" sz="2400" b="0" dirty="0" smtClean="0"/>
              <a:t> </a:t>
            </a:r>
            <a:r>
              <a:rPr lang="en-US" sz="2400" b="0" dirty="0" err="1" smtClean="0"/>
              <a:t>trong</a:t>
            </a:r>
            <a:r>
              <a:rPr lang="en-US" sz="2400" b="0" dirty="0" smtClean="0"/>
              <a:t> </a:t>
            </a:r>
            <a:r>
              <a:rPr lang="en-US" sz="2400" b="0" dirty="0" err="1" smtClean="0"/>
              <a:t>thực</a:t>
            </a:r>
            <a:r>
              <a:rPr lang="en-US" sz="2400" b="0" dirty="0" smtClean="0"/>
              <a:t> </a:t>
            </a:r>
            <a:r>
              <a:rPr lang="en-US" sz="2400" b="0" dirty="0" err="1" smtClean="0"/>
              <a:t>tiễn</a:t>
            </a:r>
            <a:r>
              <a:rPr lang="en-US" sz="2400" b="0" dirty="0" smtClean="0"/>
              <a:t> </a:t>
            </a:r>
            <a:r>
              <a:rPr lang="en-US" sz="2400" b="0" dirty="0" err="1" smtClean="0"/>
              <a:t>gặp</a:t>
            </a:r>
            <a:r>
              <a:rPr lang="en-US" sz="2400" b="0" dirty="0" smtClean="0"/>
              <a:t> </a:t>
            </a:r>
            <a:r>
              <a:rPr lang="en-US" sz="2400" b="0" dirty="0" err="1" smtClean="0"/>
              <a:t>phải</a:t>
            </a:r>
            <a:r>
              <a:rPr lang="en-US" sz="2400" b="0" dirty="0" smtClean="0"/>
              <a:t>.</a:t>
            </a:r>
          </a:p>
          <a:p>
            <a:pPr marL="0" indent="0">
              <a:buNone/>
            </a:pPr>
            <a:r>
              <a:rPr lang="en-US" sz="2400" b="0" dirty="0" err="1" smtClean="0"/>
              <a:t>Ví</a:t>
            </a:r>
            <a:r>
              <a:rPr lang="en-US" sz="2400" b="0" dirty="0" smtClean="0"/>
              <a:t> </a:t>
            </a:r>
            <a:r>
              <a:rPr lang="en-US" sz="2400" b="0" dirty="0" err="1" smtClean="0"/>
              <a:t>dụ</a:t>
            </a:r>
            <a:r>
              <a:rPr lang="en-US" sz="2400" b="0" dirty="0" smtClean="0"/>
              <a:t>: </a:t>
            </a:r>
            <a:r>
              <a:rPr lang="en-US" sz="2400" b="0" dirty="0" err="1" smtClean="0"/>
              <a:t>Hiện</a:t>
            </a:r>
            <a:r>
              <a:rPr lang="en-US" sz="2400" b="0" dirty="0" smtClean="0"/>
              <a:t> </a:t>
            </a:r>
            <a:r>
              <a:rPr lang="en-US" sz="2400" b="0" dirty="0" err="1" smtClean="0"/>
              <a:t>tượng</a:t>
            </a:r>
            <a:r>
              <a:rPr lang="en-US" sz="2400" b="0" dirty="0" smtClean="0"/>
              <a:t> ý </a:t>
            </a:r>
            <a:r>
              <a:rPr lang="en-US" sz="2400" b="0" dirty="0" err="1" smtClean="0"/>
              <a:t>thức</a:t>
            </a:r>
            <a:r>
              <a:rPr lang="en-US" sz="2400" b="0" dirty="0" smtClean="0"/>
              <a:t> </a:t>
            </a:r>
            <a:r>
              <a:rPr lang="en-US" sz="2400" b="0" dirty="0" err="1" smtClean="0"/>
              <a:t>học</a:t>
            </a:r>
            <a:r>
              <a:rPr lang="en-US" sz="2400" b="0" dirty="0" smtClean="0"/>
              <a:t> </a:t>
            </a:r>
            <a:r>
              <a:rPr lang="en-US" sz="2400" b="0" dirty="0" err="1" smtClean="0"/>
              <a:t>tập</a:t>
            </a:r>
            <a:r>
              <a:rPr lang="en-US" sz="2400" b="0" dirty="0" smtClean="0"/>
              <a:t> </a:t>
            </a:r>
            <a:r>
              <a:rPr lang="en-US" sz="2400" b="0" dirty="0" err="1" smtClean="0"/>
              <a:t>của</a:t>
            </a:r>
            <a:r>
              <a:rPr lang="en-US" sz="2400" b="0" dirty="0" smtClean="0"/>
              <a:t> </a:t>
            </a:r>
            <a:r>
              <a:rPr lang="en-US" sz="2400" b="0" dirty="0" err="1" smtClean="0"/>
              <a:t>sinh</a:t>
            </a:r>
            <a:r>
              <a:rPr lang="en-US" sz="2400" b="0" dirty="0" smtClean="0"/>
              <a:t> </a:t>
            </a:r>
            <a:r>
              <a:rPr lang="en-US" sz="2400" b="0" dirty="0" err="1" smtClean="0"/>
              <a:t>viên</a:t>
            </a:r>
            <a:r>
              <a:rPr lang="en-US" sz="2400" b="0" dirty="0" smtClean="0"/>
              <a:t> </a:t>
            </a:r>
            <a:r>
              <a:rPr lang="en-US" sz="2400" b="0" dirty="0" err="1" smtClean="0"/>
              <a:t>có</a:t>
            </a:r>
            <a:r>
              <a:rPr lang="en-US" sz="2400" b="0" dirty="0" smtClean="0"/>
              <a:t> </a:t>
            </a:r>
            <a:r>
              <a:rPr lang="en-US" sz="2400" b="0" dirty="0" err="1" smtClean="0"/>
              <a:t>bạn</a:t>
            </a:r>
            <a:r>
              <a:rPr lang="en-US" sz="2400" b="0" dirty="0" smtClean="0"/>
              <a:t> </a:t>
            </a:r>
            <a:r>
              <a:rPr lang="en-US" sz="2400" b="0" dirty="0" err="1" smtClean="0"/>
              <a:t>nghiêm</a:t>
            </a:r>
            <a:r>
              <a:rPr lang="en-US" sz="2400" b="0" dirty="0" smtClean="0"/>
              <a:t> </a:t>
            </a:r>
            <a:r>
              <a:rPr lang="en-US" sz="2400" b="0" dirty="0" err="1" smtClean="0"/>
              <a:t>túc</a:t>
            </a:r>
            <a:r>
              <a:rPr lang="en-US" sz="2400" b="0" dirty="0" smtClean="0"/>
              <a:t>, </a:t>
            </a:r>
            <a:r>
              <a:rPr lang="en-US" sz="2400" b="0" dirty="0" err="1" smtClean="0"/>
              <a:t>có</a:t>
            </a:r>
            <a:r>
              <a:rPr lang="en-US" sz="2400" b="0" dirty="0" smtClean="0"/>
              <a:t> </a:t>
            </a:r>
            <a:r>
              <a:rPr lang="en-US" sz="2400" b="0" dirty="0" err="1" smtClean="0"/>
              <a:t>bạn</a:t>
            </a:r>
            <a:r>
              <a:rPr lang="en-US" sz="2400" b="0" dirty="0" smtClean="0"/>
              <a:t> </a:t>
            </a:r>
            <a:r>
              <a:rPr lang="en-US" sz="2400" b="0" dirty="0" err="1" smtClean="0"/>
              <a:t>không</a:t>
            </a:r>
            <a:r>
              <a:rPr lang="en-US" sz="2400" b="0" dirty="0" smtClean="0"/>
              <a:t>.</a:t>
            </a:r>
          </a:p>
          <a:p>
            <a:pPr marL="0" indent="0">
              <a:buNone/>
            </a:pPr>
            <a:endParaRPr lang="en-US" sz="2400" dirty="0" smtClean="0"/>
          </a:p>
          <a:p>
            <a:pPr marL="0" indent="0">
              <a:buNone/>
            </a:pPr>
            <a:r>
              <a:rPr lang="en-US" sz="2400" dirty="0" err="1" smtClean="0"/>
              <a:t>Vấn</a:t>
            </a:r>
            <a:r>
              <a:rPr lang="en-US" sz="2400" dirty="0" smtClean="0"/>
              <a:t> </a:t>
            </a:r>
            <a:r>
              <a:rPr lang="en-US" sz="2400" dirty="0" err="1"/>
              <a:t>đề</a:t>
            </a:r>
            <a:r>
              <a:rPr lang="en-US" sz="2400" dirty="0"/>
              <a:t> </a:t>
            </a:r>
            <a:r>
              <a:rPr lang="en-US" sz="2400" dirty="0" err="1"/>
              <a:t>nghiên</a:t>
            </a:r>
            <a:r>
              <a:rPr lang="en-US" sz="2400" dirty="0"/>
              <a:t> </a:t>
            </a:r>
            <a:r>
              <a:rPr lang="en-US" sz="2400" dirty="0" err="1"/>
              <a:t>cứu</a:t>
            </a:r>
            <a:r>
              <a:rPr lang="en-US" sz="2400" dirty="0"/>
              <a:t>: </a:t>
            </a:r>
          </a:p>
          <a:p>
            <a:pPr>
              <a:buFont typeface="Wingdings" pitchFamily="2" charset="2"/>
              <a:buChar char="§"/>
            </a:pPr>
            <a:r>
              <a:rPr lang="en-US" sz="2400" b="0" dirty="0" err="1"/>
              <a:t>Là</a:t>
            </a:r>
            <a:r>
              <a:rPr lang="en-US" sz="2400" b="0" dirty="0"/>
              <a:t> </a:t>
            </a:r>
            <a:r>
              <a:rPr lang="en-US" sz="2400" b="0" dirty="0" err="1" smtClean="0"/>
              <a:t>việc</a:t>
            </a:r>
            <a:r>
              <a:rPr lang="en-US" sz="2400" b="0" dirty="0" smtClean="0"/>
              <a:t> </a:t>
            </a:r>
            <a:r>
              <a:rPr lang="en-US" sz="2400" b="0" dirty="0" err="1" smtClean="0"/>
              <a:t>chuyển</a:t>
            </a:r>
            <a:r>
              <a:rPr lang="en-US" sz="2400" b="0" dirty="0" smtClean="0"/>
              <a:t> </a:t>
            </a:r>
            <a:r>
              <a:rPr lang="en-US" sz="2400" b="0" dirty="0" err="1" smtClean="0"/>
              <a:t>những</a:t>
            </a:r>
            <a:r>
              <a:rPr lang="en-US" sz="2400" b="0" dirty="0" smtClean="0"/>
              <a:t> </a:t>
            </a:r>
            <a:r>
              <a:rPr lang="en-US" sz="2400" b="0" dirty="0" err="1" smtClean="0"/>
              <a:t>vấn</a:t>
            </a:r>
            <a:r>
              <a:rPr lang="en-US" sz="2400" b="0" dirty="0" smtClean="0"/>
              <a:t> </a:t>
            </a:r>
            <a:r>
              <a:rPr lang="en-US" sz="2400" b="0" dirty="0" err="1" smtClean="0"/>
              <a:t>đề</a:t>
            </a:r>
            <a:r>
              <a:rPr lang="en-US" sz="2400" b="0" dirty="0" smtClean="0"/>
              <a:t> </a:t>
            </a:r>
            <a:r>
              <a:rPr lang="en-US" sz="2400" b="0" dirty="0" err="1" smtClean="0"/>
              <a:t>thực</a:t>
            </a:r>
            <a:r>
              <a:rPr lang="en-US" sz="2400" b="0" dirty="0" smtClean="0"/>
              <a:t> </a:t>
            </a:r>
            <a:r>
              <a:rPr lang="en-US" sz="2400" b="0" dirty="0" err="1" smtClean="0"/>
              <a:t>tiễn</a:t>
            </a:r>
            <a:r>
              <a:rPr lang="en-US" sz="2400" b="0" dirty="0" smtClean="0"/>
              <a:t> sang tri </a:t>
            </a:r>
            <a:r>
              <a:rPr lang="en-US" sz="2400" b="0" dirty="0" err="1" smtClean="0"/>
              <a:t>thức</a:t>
            </a:r>
            <a:r>
              <a:rPr lang="en-US" sz="2400" b="0" dirty="0" smtClean="0"/>
              <a:t> </a:t>
            </a:r>
            <a:r>
              <a:rPr lang="en-US" sz="2400" b="0" dirty="0" err="1" smtClean="0"/>
              <a:t>khoa</a:t>
            </a:r>
            <a:r>
              <a:rPr lang="en-US" sz="2400" b="0" dirty="0" smtClean="0"/>
              <a:t> </a:t>
            </a:r>
            <a:r>
              <a:rPr lang="en-US" sz="2400" b="0" dirty="0" err="1" smtClean="0"/>
              <a:t>học</a:t>
            </a:r>
            <a:r>
              <a:rPr lang="en-US" sz="2400" b="0" dirty="0" smtClean="0"/>
              <a:t> </a:t>
            </a:r>
            <a:r>
              <a:rPr lang="en-US" sz="2400" b="0" dirty="0" err="1" smtClean="0"/>
              <a:t>cần</a:t>
            </a:r>
            <a:r>
              <a:rPr lang="en-US" sz="2400" b="0" dirty="0" smtClean="0"/>
              <a:t> </a:t>
            </a:r>
            <a:r>
              <a:rPr lang="en-US" sz="2400" b="0" dirty="0" err="1" smtClean="0"/>
              <a:t>tìm</a:t>
            </a:r>
            <a:r>
              <a:rPr lang="en-US" sz="2400" b="0" dirty="0" smtClean="0"/>
              <a:t> </a:t>
            </a:r>
            <a:r>
              <a:rPr lang="en-US" sz="2400" b="0" dirty="0" err="1" smtClean="0"/>
              <a:t>hiểu</a:t>
            </a:r>
            <a:endParaRPr lang="en-US" sz="2400" b="0" dirty="0" smtClean="0"/>
          </a:p>
          <a:p>
            <a:pPr marL="0" indent="0">
              <a:buNone/>
            </a:pPr>
            <a:r>
              <a:rPr lang="en-US" sz="2400" b="0" dirty="0" err="1" smtClean="0"/>
              <a:t>Ví</a:t>
            </a:r>
            <a:r>
              <a:rPr lang="en-US" sz="2400" b="0" dirty="0" smtClean="0"/>
              <a:t> </a:t>
            </a:r>
            <a:r>
              <a:rPr lang="en-US" sz="2400" b="0" dirty="0" err="1" smtClean="0"/>
              <a:t>dụ</a:t>
            </a:r>
            <a:r>
              <a:rPr lang="en-US" sz="2400" b="0" dirty="0" smtClean="0"/>
              <a:t>: </a:t>
            </a:r>
            <a:r>
              <a:rPr lang="en-US" sz="2400" b="0" dirty="0" err="1" smtClean="0"/>
              <a:t>Các</a:t>
            </a:r>
            <a:r>
              <a:rPr lang="en-US" sz="2400" b="0" dirty="0" smtClean="0"/>
              <a:t> </a:t>
            </a:r>
            <a:r>
              <a:rPr lang="en-US" sz="2400" b="0" dirty="0" err="1" smtClean="0"/>
              <a:t>yếu</a:t>
            </a:r>
            <a:r>
              <a:rPr lang="en-US" sz="2400" b="0" dirty="0" smtClean="0"/>
              <a:t> </a:t>
            </a:r>
            <a:r>
              <a:rPr lang="en-US" sz="2400" b="0" dirty="0" err="1" smtClean="0"/>
              <a:t>tố</a:t>
            </a:r>
            <a:r>
              <a:rPr lang="en-US" sz="2400" b="0" dirty="0" smtClean="0"/>
              <a:t> </a:t>
            </a:r>
            <a:r>
              <a:rPr lang="en-US" sz="2400" b="0" dirty="0" err="1" smtClean="0"/>
              <a:t>nào</a:t>
            </a:r>
            <a:r>
              <a:rPr lang="en-US" sz="2400" b="0" dirty="0" smtClean="0"/>
              <a:t> </a:t>
            </a:r>
            <a:r>
              <a:rPr lang="en-US" sz="2400" b="0" dirty="0" err="1" smtClean="0"/>
              <a:t>tác</a:t>
            </a:r>
            <a:r>
              <a:rPr lang="en-US" sz="2400" b="0" dirty="0" smtClean="0"/>
              <a:t> </a:t>
            </a:r>
            <a:r>
              <a:rPr lang="en-US" sz="2400" b="0" dirty="0" err="1" smtClean="0"/>
              <a:t>động</a:t>
            </a:r>
            <a:r>
              <a:rPr lang="en-US" sz="2400" b="0" dirty="0" smtClean="0"/>
              <a:t> </a:t>
            </a:r>
            <a:r>
              <a:rPr lang="en-US" sz="2400" b="0" dirty="0" err="1" smtClean="0"/>
              <a:t>đến</a:t>
            </a:r>
            <a:r>
              <a:rPr lang="en-US" sz="2400" b="0" dirty="0" smtClean="0"/>
              <a:t> </a:t>
            </a:r>
            <a:r>
              <a:rPr lang="en-US" sz="2400" b="0" dirty="0" err="1"/>
              <a:t>đ</a:t>
            </a:r>
            <a:r>
              <a:rPr lang="en-US" sz="2400" b="0" dirty="0" err="1" smtClean="0"/>
              <a:t>ộng</a:t>
            </a:r>
            <a:r>
              <a:rPr lang="en-US" sz="2400" b="0" dirty="0" smtClean="0"/>
              <a:t> </a:t>
            </a:r>
            <a:r>
              <a:rPr lang="en-US" sz="2400" b="0" dirty="0" err="1" smtClean="0"/>
              <a:t>lực</a:t>
            </a:r>
            <a:r>
              <a:rPr lang="en-US" sz="2400" b="0" dirty="0" smtClean="0"/>
              <a:t> </a:t>
            </a:r>
            <a:r>
              <a:rPr lang="en-US" sz="2400" b="0" dirty="0" err="1" smtClean="0"/>
              <a:t>học</a:t>
            </a:r>
            <a:r>
              <a:rPr lang="en-US" sz="2400" b="0" dirty="0" smtClean="0"/>
              <a:t> </a:t>
            </a:r>
            <a:r>
              <a:rPr lang="en-US" sz="2400" b="0" dirty="0" err="1" smtClean="0"/>
              <a:t>tập</a:t>
            </a:r>
            <a:r>
              <a:rPr lang="en-US" sz="2400" b="0" dirty="0" smtClean="0"/>
              <a:t> </a:t>
            </a:r>
            <a:r>
              <a:rPr lang="en-US" sz="2400" b="0" dirty="0" err="1" smtClean="0"/>
              <a:t>của</a:t>
            </a:r>
            <a:r>
              <a:rPr lang="en-US" sz="2400" b="0" dirty="0" smtClean="0"/>
              <a:t> </a:t>
            </a:r>
            <a:r>
              <a:rPr lang="en-US" sz="2400" b="0" dirty="0" err="1" smtClean="0"/>
              <a:t>sinh</a:t>
            </a:r>
            <a:r>
              <a:rPr lang="en-US" sz="2400" b="0" dirty="0" smtClean="0"/>
              <a:t> </a:t>
            </a:r>
            <a:r>
              <a:rPr lang="en-US" sz="2400" b="0" dirty="0" err="1" smtClean="0"/>
              <a:t>viên</a:t>
            </a:r>
            <a:r>
              <a:rPr lang="en-US" sz="2400" b="0" dirty="0" smtClean="0"/>
              <a:t> </a:t>
            </a:r>
            <a:endParaRPr lang="vi-VN" sz="2400" b="0" dirty="0" smtClean="0"/>
          </a:p>
        </p:txBody>
      </p:sp>
    </p:spTree>
    <p:extLst>
      <p:ext uri="{BB962C8B-B14F-4D97-AF65-F5344CB8AC3E}">
        <p14:creationId xmlns:p14="http://schemas.microsoft.com/office/powerpoint/2010/main" val="1854776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noFill/>
          <a:ln/>
        </p:spPr>
        <p:txBody>
          <a:bodyPr/>
          <a:lstStyle/>
          <a:p>
            <a:r>
              <a:rPr lang="en-US" dirty="0" smtClean="0">
                <a:solidFill>
                  <a:srgbClr val="000000"/>
                </a:solidFill>
                <a:effectLst>
                  <a:outerShdw blurRad="38100" dist="38100" dir="2700000" algn="tl">
                    <a:srgbClr val="C0C0C0"/>
                  </a:outerShdw>
                </a:effectLst>
              </a:rPr>
              <a:t>VĐ </a:t>
            </a:r>
            <a:r>
              <a:rPr lang="en-US" dirty="0" err="1" smtClean="0">
                <a:solidFill>
                  <a:srgbClr val="000000"/>
                </a:solidFill>
                <a:effectLst>
                  <a:outerShdw blurRad="38100" dist="38100" dir="2700000" algn="tl">
                    <a:srgbClr val="C0C0C0"/>
                  </a:outerShdw>
                </a:effectLst>
              </a:rPr>
              <a:t>thực</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tiễn</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vs</a:t>
            </a:r>
            <a:r>
              <a:rPr lang="en-US" dirty="0" smtClean="0">
                <a:solidFill>
                  <a:srgbClr val="000000"/>
                </a:solidFill>
                <a:effectLst>
                  <a:outerShdw blurRad="38100" dist="38100" dir="2700000" algn="tl">
                    <a:srgbClr val="C0C0C0"/>
                  </a:outerShdw>
                </a:effectLst>
              </a:rPr>
              <a:t> VĐ </a:t>
            </a:r>
            <a:r>
              <a:rPr lang="en-US" dirty="0" err="1" smtClean="0">
                <a:solidFill>
                  <a:srgbClr val="000000"/>
                </a:solidFill>
                <a:effectLst>
                  <a:outerShdw blurRad="38100" dist="38100" dir="2700000" algn="tl">
                    <a:srgbClr val="C0C0C0"/>
                  </a:outerShdw>
                </a:effectLst>
              </a:rPr>
              <a:t>Nghiên</a:t>
            </a:r>
            <a:r>
              <a:rPr lang="en-US" dirty="0" smtClean="0">
                <a:solidFill>
                  <a:srgbClr val="000000"/>
                </a:solidFill>
                <a:effectLst>
                  <a:outerShdw blurRad="38100" dist="38100" dir="2700000" algn="tl">
                    <a:srgbClr val="C0C0C0"/>
                  </a:outerShdw>
                </a:effectLst>
              </a:rPr>
              <a:t> </a:t>
            </a:r>
            <a:r>
              <a:rPr lang="en-US" dirty="0" err="1" smtClean="0">
                <a:solidFill>
                  <a:srgbClr val="000000"/>
                </a:solidFill>
                <a:effectLst>
                  <a:outerShdw blurRad="38100" dist="38100" dir="2700000" algn="tl">
                    <a:srgbClr val="C0C0C0"/>
                  </a:outerShdw>
                </a:effectLst>
              </a:rPr>
              <a:t>cứu</a:t>
            </a:r>
            <a:endParaRPr lang="en-US" dirty="0">
              <a:solidFill>
                <a:srgbClr val="000000"/>
              </a:solidFill>
              <a:effectLst>
                <a:outerShdw blurRad="38100" dist="38100" dir="2700000" algn="tl">
                  <a:srgbClr val="C0C0C0"/>
                </a:outerShdw>
              </a:effectLst>
            </a:endParaRPr>
          </a:p>
        </p:txBody>
      </p:sp>
      <p:grpSp>
        <p:nvGrpSpPr>
          <p:cNvPr id="357385" name="Group 9"/>
          <p:cNvGrpSpPr>
            <a:grpSpLocks/>
          </p:cNvGrpSpPr>
          <p:nvPr/>
        </p:nvGrpSpPr>
        <p:grpSpPr bwMode="auto">
          <a:xfrm>
            <a:off x="2971800" y="1371600"/>
            <a:ext cx="3335338" cy="2928938"/>
            <a:chOff x="1835" y="1296"/>
            <a:chExt cx="2101" cy="1845"/>
          </a:xfrm>
        </p:grpSpPr>
        <p:sp>
          <p:nvSpPr>
            <p:cNvPr id="357386" name="AutoShape 10"/>
            <p:cNvSpPr>
              <a:spLocks noChangeArrowheads="1"/>
            </p:cNvSpPr>
            <p:nvPr/>
          </p:nvSpPr>
          <p:spPr bwMode="gray">
            <a:xfrm rot="10800000" flipH="1">
              <a:off x="2680" y="2889"/>
              <a:ext cx="374" cy="252"/>
            </a:xfrm>
            <a:prstGeom prst="upArrow">
              <a:avLst>
                <a:gd name="adj1" fmla="val 51676"/>
                <a:gd name="adj2" fmla="val 100000"/>
              </a:avLst>
            </a:prstGeom>
            <a:gradFill rotWithShape="1">
              <a:gsLst>
                <a:gs pos="0">
                  <a:schemeClr val="folHlink"/>
                </a:gs>
                <a:gs pos="100000">
                  <a:schemeClr val="folHlink">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57387" name="AutoShape 11"/>
            <p:cNvSpPr>
              <a:spLocks noChangeArrowheads="1"/>
            </p:cNvSpPr>
            <p:nvPr/>
          </p:nvSpPr>
          <p:spPr bwMode="gray">
            <a:xfrm rot="16200000" flipH="1">
              <a:off x="1804" y="1979"/>
              <a:ext cx="339" cy="277"/>
            </a:xfrm>
            <a:prstGeom prst="upArrow">
              <a:avLst>
                <a:gd name="adj1" fmla="val 51676"/>
                <a:gd name="adj2" fmla="val 100000"/>
              </a:avLst>
            </a:prstGeom>
            <a:gradFill rotWithShape="1">
              <a:gsLst>
                <a:gs pos="0">
                  <a:schemeClr val="folHlink"/>
                </a:gs>
                <a:gs pos="100000">
                  <a:schemeClr val="folHlink">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57388" name="AutoShape 12"/>
            <p:cNvSpPr>
              <a:spLocks noChangeArrowheads="1"/>
            </p:cNvSpPr>
            <p:nvPr/>
          </p:nvSpPr>
          <p:spPr bwMode="gray">
            <a:xfrm rot="5400000" flipH="1">
              <a:off x="3626" y="1996"/>
              <a:ext cx="360" cy="261"/>
            </a:xfrm>
            <a:prstGeom prst="upArrow">
              <a:avLst>
                <a:gd name="adj1" fmla="val 51676"/>
                <a:gd name="adj2" fmla="val 100000"/>
              </a:avLst>
            </a:prstGeom>
            <a:gradFill rotWithShape="1">
              <a:gsLst>
                <a:gs pos="0">
                  <a:schemeClr val="folHlink"/>
                </a:gs>
                <a:gs pos="100000">
                  <a:schemeClr val="folHlink">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57389" name="Oval 13"/>
            <p:cNvSpPr>
              <a:spLocks noChangeArrowheads="1"/>
            </p:cNvSpPr>
            <p:nvPr/>
          </p:nvSpPr>
          <p:spPr bwMode="gray">
            <a:xfrm>
              <a:off x="2078" y="1296"/>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57390" name="Oval 14"/>
            <p:cNvSpPr>
              <a:spLocks noChangeArrowheads="1"/>
            </p:cNvSpPr>
            <p:nvPr/>
          </p:nvSpPr>
          <p:spPr bwMode="gray">
            <a:xfrm>
              <a:off x="2170" y="1387"/>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357391" name="Oval 15"/>
            <p:cNvSpPr>
              <a:spLocks noChangeArrowheads="1"/>
            </p:cNvSpPr>
            <p:nvPr/>
          </p:nvSpPr>
          <p:spPr bwMode="gray">
            <a:xfrm>
              <a:off x="2254" y="1472"/>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57392" name="Oval 16"/>
            <p:cNvSpPr>
              <a:spLocks noChangeArrowheads="1"/>
            </p:cNvSpPr>
            <p:nvPr/>
          </p:nvSpPr>
          <p:spPr bwMode="gray">
            <a:xfrm>
              <a:off x="2254" y="1472"/>
              <a:ext cx="1262" cy="1264"/>
            </a:xfrm>
            <a:prstGeom prst="ellipse">
              <a:avLst/>
            </a:prstGeom>
            <a:gradFill rotWithShape="1">
              <a:gsLst>
                <a:gs pos="0">
                  <a:srgbClr val="FF9900">
                    <a:gamma/>
                    <a:shade val="0"/>
                    <a:invGamma/>
                  </a:srgbClr>
                </a:gs>
                <a:gs pos="100000">
                  <a:srgbClr val="FF99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357393" name="Oval 17"/>
            <p:cNvSpPr>
              <a:spLocks noChangeArrowheads="1"/>
            </p:cNvSpPr>
            <p:nvPr/>
          </p:nvSpPr>
          <p:spPr bwMode="gray">
            <a:xfrm>
              <a:off x="2337" y="1555"/>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57394" name="Oval 18"/>
            <p:cNvSpPr>
              <a:spLocks noChangeArrowheads="1"/>
            </p:cNvSpPr>
            <p:nvPr/>
          </p:nvSpPr>
          <p:spPr bwMode="gray">
            <a:xfrm>
              <a:off x="2337" y="1555"/>
              <a:ext cx="1096" cy="1098"/>
            </a:xfrm>
            <a:prstGeom prst="ellipse">
              <a:avLst/>
            </a:prstGeom>
            <a:gradFill rotWithShape="1">
              <a:gsLst>
                <a:gs pos="0">
                  <a:srgbClr val="EEAD38"/>
                </a:gs>
                <a:gs pos="100000">
                  <a:srgbClr val="EEAD38">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57395" name="Text Box 19"/>
            <p:cNvSpPr txBox="1">
              <a:spLocks noChangeArrowheads="1"/>
            </p:cNvSpPr>
            <p:nvPr/>
          </p:nvSpPr>
          <p:spPr bwMode="gray">
            <a:xfrm>
              <a:off x="2448" y="1968"/>
              <a:ext cx="7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err="1" smtClean="0"/>
                <a:t>Vấn</a:t>
              </a:r>
              <a:r>
                <a:rPr lang="en-US" sz="2400" b="1" dirty="0" smtClean="0"/>
                <a:t> </a:t>
              </a:r>
              <a:r>
                <a:rPr lang="en-US" sz="2400" b="1" dirty="0" err="1" smtClean="0"/>
                <a:t>đề</a:t>
              </a:r>
              <a:endParaRPr lang="en-US" sz="2400" b="1" dirty="0"/>
            </a:p>
          </p:txBody>
        </p:sp>
      </p:grpSp>
      <p:grpSp>
        <p:nvGrpSpPr>
          <p:cNvPr id="357407" name="Group 31"/>
          <p:cNvGrpSpPr>
            <a:grpSpLocks/>
          </p:cNvGrpSpPr>
          <p:nvPr/>
        </p:nvGrpSpPr>
        <p:grpSpPr bwMode="auto">
          <a:xfrm>
            <a:off x="304800" y="1676401"/>
            <a:ext cx="2912056" cy="2743200"/>
            <a:chOff x="576" y="1440"/>
            <a:chExt cx="1428" cy="1344"/>
          </a:xfrm>
        </p:grpSpPr>
        <p:sp>
          <p:nvSpPr>
            <p:cNvPr id="357379" name="AutoShape 3"/>
            <p:cNvSpPr>
              <a:spLocks noChangeArrowheads="1"/>
            </p:cNvSpPr>
            <p:nvPr/>
          </p:nvSpPr>
          <p:spPr bwMode="gray">
            <a:xfrm>
              <a:off x="576" y="2304"/>
              <a:ext cx="1152" cy="480"/>
            </a:xfrm>
            <a:prstGeom prst="can">
              <a:avLst>
                <a:gd name="adj" fmla="val 25000"/>
              </a:avLst>
            </a:prstGeom>
            <a:gradFill rotWithShape="1">
              <a:gsLst>
                <a:gs pos="0">
                  <a:srgbClr val="33CC33">
                    <a:gamma/>
                    <a:shade val="46275"/>
                    <a:invGamma/>
                  </a:srgbClr>
                </a:gs>
                <a:gs pos="50000">
                  <a:srgbClr val="33CC33"/>
                </a:gs>
                <a:gs pos="100000">
                  <a:srgbClr val="33CC33">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0" name="AutoShape 4"/>
            <p:cNvSpPr>
              <a:spLocks noChangeArrowheads="1"/>
            </p:cNvSpPr>
            <p:nvPr/>
          </p:nvSpPr>
          <p:spPr bwMode="gray">
            <a:xfrm>
              <a:off x="576" y="1872"/>
              <a:ext cx="1152" cy="480"/>
            </a:xfrm>
            <a:prstGeom prst="can">
              <a:avLst>
                <a:gd name="adj" fmla="val 25000"/>
              </a:avLst>
            </a:prstGeom>
            <a:gradFill rotWithShape="1">
              <a:gsLst>
                <a:gs pos="0">
                  <a:srgbClr val="33CC33">
                    <a:gamma/>
                    <a:shade val="46275"/>
                    <a:invGamma/>
                  </a:srgbClr>
                </a:gs>
                <a:gs pos="50000">
                  <a:srgbClr val="33CC33"/>
                </a:gs>
                <a:gs pos="100000">
                  <a:srgbClr val="33CC33">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1" name="AutoShape 5"/>
            <p:cNvSpPr>
              <a:spLocks noChangeArrowheads="1"/>
            </p:cNvSpPr>
            <p:nvPr/>
          </p:nvSpPr>
          <p:spPr bwMode="gray">
            <a:xfrm>
              <a:off x="576" y="1440"/>
              <a:ext cx="1152" cy="480"/>
            </a:xfrm>
            <a:prstGeom prst="can">
              <a:avLst>
                <a:gd name="adj" fmla="val 25000"/>
              </a:avLst>
            </a:prstGeom>
            <a:gradFill rotWithShape="1">
              <a:gsLst>
                <a:gs pos="0">
                  <a:srgbClr val="33CC33">
                    <a:gamma/>
                    <a:shade val="46275"/>
                    <a:invGamma/>
                  </a:srgbClr>
                </a:gs>
                <a:gs pos="50000">
                  <a:srgbClr val="33CC33"/>
                </a:gs>
                <a:gs pos="100000">
                  <a:srgbClr val="33CC33">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6" name="Text Box 20"/>
            <p:cNvSpPr txBox="1">
              <a:spLocks noChangeArrowheads="1"/>
            </p:cNvSpPr>
            <p:nvPr/>
          </p:nvSpPr>
          <p:spPr bwMode="gray">
            <a:xfrm>
              <a:off x="651" y="1619"/>
              <a:ext cx="13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err="1" smtClean="0"/>
                <a:t>Cần</a:t>
              </a:r>
              <a:r>
                <a:rPr lang="en-US" sz="2000" b="1" dirty="0" smtClean="0"/>
                <a:t> </a:t>
              </a:r>
              <a:r>
                <a:rPr lang="en-US" sz="2000" b="1" dirty="0" err="1" smtClean="0"/>
                <a:t>phải</a:t>
              </a:r>
              <a:r>
                <a:rPr lang="en-US" sz="2000" b="1" dirty="0" smtClean="0"/>
                <a:t> </a:t>
              </a:r>
              <a:r>
                <a:rPr lang="en-US" sz="2000" b="1" dirty="0" err="1" smtClean="0"/>
                <a:t>làm</a:t>
              </a:r>
              <a:r>
                <a:rPr lang="en-US" sz="2000" b="1" dirty="0" smtClean="0"/>
                <a:t> </a:t>
              </a:r>
              <a:r>
                <a:rPr lang="en-US" sz="2000" b="1" dirty="0" err="1" smtClean="0"/>
                <a:t>gì</a:t>
              </a:r>
              <a:r>
                <a:rPr lang="en-US" sz="2000" b="1" dirty="0" smtClean="0"/>
                <a:t> </a:t>
              </a:r>
              <a:endParaRPr lang="en-US" sz="2000" b="1" dirty="0"/>
            </a:p>
          </p:txBody>
        </p:sp>
        <p:sp>
          <p:nvSpPr>
            <p:cNvPr id="357397" name="Text Box 21"/>
            <p:cNvSpPr txBox="1">
              <a:spLocks noChangeArrowheads="1"/>
            </p:cNvSpPr>
            <p:nvPr/>
          </p:nvSpPr>
          <p:spPr bwMode="gray">
            <a:xfrm>
              <a:off x="691" y="2000"/>
              <a:ext cx="969"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err="1" smtClean="0"/>
                <a:t>Hướng</a:t>
              </a:r>
              <a:r>
                <a:rPr lang="en-US" sz="2000" b="1" dirty="0" smtClean="0"/>
                <a:t> </a:t>
              </a:r>
              <a:r>
                <a:rPr lang="en-US" sz="2000" b="1" dirty="0" err="1" smtClean="0"/>
                <a:t>tới</a:t>
              </a:r>
              <a:r>
                <a:rPr lang="en-US" sz="2000" b="1" dirty="0" smtClean="0"/>
                <a:t> HĐ,</a:t>
              </a:r>
            </a:p>
            <a:p>
              <a:r>
                <a:rPr lang="en-US" sz="2000" b="1" dirty="0" err="1" smtClean="0"/>
                <a:t>ra</a:t>
              </a:r>
              <a:r>
                <a:rPr lang="en-US" sz="2000" b="1" dirty="0" smtClean="0"/>
                <a:t> QĐ</a:t>
              </a:r>
              <a:endParaRPr lang="en-US" sz="2000" b="1" dirty="0"/>
            </a:p>
          </p:txBody>
        </p:sp>
        <p:sp>
          <p:nvSpPr>
            <p:cNvPr id="357398" name="Text Box 22"/>
            <p:cNvSpPr txBox="1">
              <a:spLocks noChangeArrowheads="1"/>
            </p:cNvSpPr>
            <p:nvPr/>
          </p:nvSpPr>
          <p:spPr bwMode="gray">
            <a:xfrm>
              <a:off x="613" y="2411"/>
              <a:ext cx="1173"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smtClean="0"/>
                <a:t>VĐ </a:t>
              </a:r>
              <a:r>
                <a:rPr lang="en-US" sz="2000" b="1" dirty="0" err="1" smtClean="0"/>
                <a:t>rộng</a:t>
              </a:r>
              <a:r>
                <a:rPr lang="en-US" sz="2000" b="1" dirty="0" smtClean="0"/>
                <a:t>, </a:t>
              </a:r>
              <a:r>
                <a:rPr lang="en-US" sz="2000" b="1" dirty="0" err="1" smtClean="0"/>
                <a:t>dựa</a:t>
              </a:r>
              <a:r>
                <a:rPr lang="en-US" sz="2000" b="1" dirty="0" smtClean="0"/>
                <a:t> </a:t>
              </a:r>
            </a:p>
            <a:p>
              <a:r>
                <a:rPr lang="en-US" sz="2000" b="1" dirty="0" err="1" smtClean="0"/>
                <a:t>Trên</a:t>
              </a:r>
              <a:r>
                <a:rPr lang="en-US" sz="2000" b="1" dirty="0" smtClean="0"/>
                <a:t> VĐ </a:t>
              </a:r>
              <a:r>
                <a:rPr lang="en-US" sz="2000" b="1" dirty="0" err="1" smtClean="0"/>
                <a:t>thực</a:t>
              </a:r>
              <a:r>
                <a:rPr lang="en-US" sz="2000" b="1" dirty="0" smtClean="0"/>
                <a:t> </a:t>
              </a:r>
              <a:r>
                <a:rPr lang="en-US" sz="2000" b="1" dirty="0" err="1" smtClean="0"/>
                <a:t>tiễn</a:t>
              </a:r>
              <a:endParaRPr lang="en-US" sz="2000" b="1" dirty="0"/>
            </a:p>
          </p:txBody>
        </p:sp>
      </p:grpSp>
      <p:grpSp>
        <p:nvGrpSpPr>
          <p:cNvPr id="357408" name="Group 32"/>
          <p:cNvGrpSpPr>
            <a:grpSpLocks/>
          </p:cNvGrpSpPr>
          <p:nvPr/>
        </p:nvGrpSpPr>
        <p:grpSpPr bwMode="auto">
          <a:xfrm>
            <a:off x="6468313" y="1516063"/>
            <a:ext cx="2877392" cy="3132137"/>
            <a:chOff x="4032" y="1440"/>
            <a:chExt cx="1411" cy="1344"/>
          </a:xfrm>
        </p:grpSpPr>
        <p:sp>
          <p:nvSpPr>
            <p:cNvPr id="357382" name="AutoShape 6"/>
            <p:cNvSpPr>
              <a:spLocks noChangeArrowheads="1"/>
            </p:cNvSpPr>
            <p:nvPr/>
          </p:nvSpPr>
          <p:spPr bwMode="gray">
            <a:xfrm>
              <a:off x="4032" y="2304"/>
              <a:ext cx="1200" cy="480"/>
            </a:xfrm>
            <a:prstGeom prst="can">
              <a:avLst>
                <a:gd name="adj" fmla="val 25000"/>
              </a:avLst>
            </a:prstGeom>
            <a:gradFill rotWithShape="1">
              <a:gsLst>
                <a:gs pos="0">
                  <a:srgbClr val="0099FF">
                    <a:gamma/>
                    <a:shade val="46275"/>
                    <a:invGamma/>
                  </a:srgbClr>
                </a:gs>
                <a:gs pos="50000">
                  <a:srgbClr val="0099FF"/>
                </a:gs>
                <a:gs pos="100000">
                  <a:srgbClr val="0099FF">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3" name="AutoShape 7"/>
            <p:cNvSpPr>
              <a:spLocks noChangeArrowheads="1"/>
            </p:cNvSpPr>
            <p:nvPr/>
          </p:nvSpPr>
          <p:spPr bwMode="gray">
            <a:xfrm>
              <a:off x="4032" y="1872"/>
              <a:ext cx="1200" cy="480"/>
            </a:xfrm>
            <a:prstGeom prst="can">
              <a:avLst>
                <a:gd name="adj" fmla="val 25000"/>
              </a:avLst>
            </a:prstGeom>
            <a:gradFill rotWithShape="1">
              <a:gsLst>
                <a:gs pos="0">
                  <a:srgbClr val="0099FF">
                    <a:gamma/>
                    <a:shade val="46275"/>
                    <a:invGamma/>
                  </a:srgbClr>
                </a:gs>
                <a:gs pos="50000">
                  <a:srgbClr val="0099FF"/>
                </a:gs>
                <a:gs pos="100000">
                  <a:srgbClr val="0099FF">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84" name="AutoShape 8"/>
            <p:cNvSpPr>
              <a:spLocks noChangeArrowheads="1"/>
            </p:cNvSpPr>
            <p:nvPr/>
          </p:nvSpPr>
          <p:spPr bwMode="gray">
            <a:xfrm>
              <a:off x="4032" y="1440"/>
              <a:ext cx="1200" cy="480"/>
            </a:xfrm>
            <a:prstGeom prst="can">
              <a:avLst>
                <a:gd name="adj" fmla="val 25000"/>
              </a:avLst>
            </a:prstGeom>
            <a:gradFill rotWithShape="1">
              <a:gsLst>
                <a:gs pos="0">
                  <a:srgbClr val="0099FF">
                    <a:gamma/>
                    <a:shade val="46275"/>
                    <a:invGamma/>
                  </a:srgbClr>
                </a:gs>
                <a:gs pos="50000">
                  <a:srgbClr val="0099FF"/>
                </a:gs>
                <a:gs pos="100000">
                  <a:srgbClr val="0099FF">
                    <a:gamma/>
                    <a:shade val="46275"/>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399" name="Text Box 23"/>
            <p:cNvSpPr txBox="1">
              <a:spLocks noChangeArrowheads="1"/>
            </p:cNvSpPr>
            <p:nvPr/>
          </p:nvSpPr>
          <p:spPr bwMode="gray">
            <a:xfrm>
              <a:off x="4074" y="1619"/>
              <a:ext cx="118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err="1" smtClean="0"/>
                <a:t>Nhân</a:t>
              </a:r>
              <a:r>
                <a:rPr lang="en-US" sz="2000" b="1" dirty="0" smtClean="0"/>
                <a:t> </a:t>
              </a:r>
              <a:r>
                <a:rPr lang="en-US" sz="2000" b="1" dirty="0" err="1" smtClean="0"/>
                <a:t>tố</a:t>
              </a:r>
              <a:r>
                <a:rPr lang="en-US" sz="2000" b="1" dirty="0" smtClean="0"/>
                <a:t> </a:t>
              </a:r>
              <a:r>
                <a:rPr lang="en-US" sz="2000" b="1" dirty="0" err="1" smtClean="0"/>
                <a:t>và</a:t>
              </a:r>
              <a:r>
                <a:rPr lang="en-US" sz="2000" b="1" dirty="0" smtClean="0"/>
                <a:t> </a:t>
              </a:r>
              <a:r>
                <a:rPr lang="en-US" sz="2000" b="1" dirty="0" err="1" smtClean="0"/>
                <a:t>mối</a:t>
              </a:r>
              <a:r>
                <a:rPr lang="en-US" sz="2000" b="1" dirty="0" smtClean="0"/>
                <a:t> </a:t>
              </a:r>
              <a:r>
                <a:rPr lang="en-US" sz="2000" b="1" dirty="0" err="1" smtClean="0"/>
                <a:t>qh</a:t>
              </a:r>
              <a:endParaRPr lang="en-US" sz="2000" b="1" dirty="0"/>
            </a:p>
          </p:txBody>
        </p:sp>
        <p:sp>
          <p:nvSpPr>
            <p:cNvPr id="357400" name="Text Box 24"/>
            <p:cNvSpPr txBox="1">
              <a:spLocks noChangeArrowheads="1"/>
            </p:cNvSpPr>
            <p:nvPr/>
          </p:nvSpPr>
          <p:spPr bwMode="gray">
            <a:xfrm>
              <a:off x="4246" y="2000"/>
              <a:ext cx="911"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err="1" smtClean="0"/>
                <a:t>Hướng</a:t>
              </a:r>
              <a:r>
                <a:rPr lang="en-US" sz="2000" b="1" dirty="0" smtClean="0"/>
                <a:t> </a:t>
              </a:r>
              <a:r>
                <a:rPr lang="en-US" sz="2000" b="1" dirty="0" err="1" smtClean="0"/>
                <a:t>tới</a:t>
              </a:r>
              <a:r>
                <a:rPr lang="en-US" sz="2000" b="1" dirty="0" smtClean="0"/>
                <a:t> tri </a:t>
              </a:r>
            </a:p>
            <a:p>
              <a:r>
                <a:rPr lang="en-US" sz="2000" b="1" dirty="0" err="1" smtClean="0"/>
                <a:t>Thức</a:t>
              </a:r>
              <a:r>
                <a:rPr lang="en-US" sz="2000" b="1" dirty="0" smtClean="0"/>
                <a:t> </a:t>
              </a:r>
              <a:r>
                <a:rPr lang="en-US" sz="2000" b="1" dirty="0" err="1" smtClean="0"/>
                <a:t>mới</a:t>
              </a:r>
              <a:endParaRPr lang="en-US" sz="2000" b="1" dirty="0"/>
            </a:p>
          </p:txBody>
        </p:sp>
        <p:sp>
          <p:nvSpPr>
            <p:cNvPr id="357401" name="Text Box 25"/>
            <p:cNvSpPr txBox="1">
              <a:spLocks noChangeArrowheads="1"/>
            </p:cNvSpPr>
            <p:nvPr/>
          </p:nvSpPr>
          <p:spPr bwMode="gray">
            <a:xfrm>
              <a:off x="4074" y="2411"/>
              <a:ext cx="1369"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dirty="0" smtClean="0"/>
                <a:t>VĐ </a:t>
              </a:r>
              <a:r>
                <a:rPr lang="en-US" sz="2000" b="1" dirty="0" err="1" smtClean="0"/>
                <a:t>hẹp</a:t>
              </a:r>
              <a:r>
                <a:rPr lang="en-US" sz="2000" b="1" dirty="0" smtClean="0"/>
                <a:t>, </a:t>
              </a:r>
              <a:r>
                <a:rPr lang="en-US" sz="2000" b="1" dirty="0" err="1" smtClean="0"/>
                <a:t>dựa</a:t>
              </a:r>
              <a:r>
                <a:rPr lang="en-US" sz="2000" b="1" dirty="0" smtClean="0"/>
                <a:t> </a:t>
              </a:r>
              <a:r>
                <a:rPr lang="en-US" sz="2000" b="1" dirty="0" err="1" smtClean="0"/>
                <a:t>trên</a:t>
              </a:r>
              <a:endParaRPr lang="en-US" sz="2000" b="1" dirty="0"/>
            </a:p>
            <a:p>
              <a:r>
                <a:rPr lang="en-US" sz="2000" b="1" dirty="0" err="1" smtClean="0"/>
                <a:t>khoảng</a:t>
              </a:r>
              <a:r>
                <a:rPr lang="en-US" sz="2000" b="1" dirty="0" smtClean="0"/>
                <a:t> </a:t>
              </a:r>
              <a:r>
                <a:rPr lang="en-US" sz="2000" b="1" dirty="0" err="1" smtClean="0"/>
                <a:t>trống</a:t>
              </a:r>
              <a:r>
                <a:rPr lang="en-US" sz="2000" b="1" dirty="0" smtClean="0"/>
                <a:t> tri </a:t>
              </a:r>
              <a:r>
                <a:rPr lang="en-US" sz="2000" b="1" dirty="0" err="1" smtClean="0"/>
                <a:t>thức</a:t>
              </a:r>
              <a:endParaRPr lang="en-US" sz="2000" b="1" dirty="0"/>
            </a:p>
          </p:txBody>
        </p:sp>
      </p:grpSp>
      <p:grpSp>
        <p:nvGrpSpPr>
          <p:cNvPr id="357402" name="Group 26"/>
          <p:cNvGrpSpPr>
            <a:grpSpLocks/>
          </p:cNvGrpSpPr>
          <p:nvPr/>
        </p:nvGrpSpPr>
        <p:grpSpPr bwMode="auto">
          <a:xfrm>
            <a:off x="609600" y="5029202"/>
            <a:ext cx="8534400" cy="895107"/>
            <a:chOff x="1488" y="3282"/>
            <a:chExt cx="2736" cy="553"/>
          </a:xfrm>
        </p:grpSpPr>
        <p:grpSp>
          <p:nvGrpSpPr>
            <p:cNvPr id="357403" name="Group 27"/>
            <p:cNvGrpSpPr>
              <a:grpSpLocks/>
            </p:cNvGrpSpPr>
            <p:nvPr/>
          </p:nvGrpSpPr>
          <p:grpSpPr bwMode="auto">
            <a:xfrm>
              <a:off x="1488" y="3282"/>
              <a:ext cx="2736" cy="406"/>
              <a:chOff x="1404" y="3282"/>
              <a:chExt cx="3060" cy="406"/>
            </a:xfrm>
          </p:grpSpPr>
          <p:sp>
            <p:nvSpPr>
              <p:cNvPr id="357404" name="AutoShape 28"/>
              <p:cNvSpPr>
                <a:spLocks noChangeArrowheads="1"/>
              </p:cNvSpPr>
              <p:nvPr/>
            </p:nvSpPr>
            <p:spPr bwMode="gray">
              <a:xfrm>
                <a:off x="1404" y="3282"/>
                <a:ext cx="3060" cy="406"/>
              </a:xfrm>
              <a:prstGeom prst="roundRect">
                <a:avLst>
                  <a:gd name="adj" fmla="val 50000"/>
                </a:avLst>
              </a:prstGeom>
              <a:gradFill rotWithShape="1">
                <a:gsLst>
                  <a:gs pos="0">
                    <a:srgbClr val="2268B4"/>
                  </a:gs>
                  <a:gs pos="100000">
                    <a:srgbClr val="99CCFF"/>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405" name="AutoShape 29"/>
              <p:cNvSpPr>
                <a:spLocks noChangeArrowheads="1"/>
              </p:cNvSpPr>
              <p:nvPr/>
            </p:nvSpPr>
            <p:spPr bwMode="gray">
              <a:xfrm>
                <a:off x="1458" y="3312"/>
                <a:ext cx="2970" cy="336"/>
              </a:xfrm>
              <a:prstGeom prst="roundRect">
                <a:avLst>
                  <a:gd name="adj" fmla="val 50000"/>
                </a:avLst>
              </a:prstGeom>
              <a:gradFill rotWithShape="1">
                <a:gsLst>
                  <a:gs pos="0">
                    <a:srgbClr val="1166D7">
                      <a:gamma/>
                      <a:tint val="48627"/>
                      <a:invGamma/>
                    </a:srgbClr>
                  </a:gs>
                  <a:gs pos="100000">
                    <a:srgbClr val="1166D7">
                      <a:alpha val="50000"/>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7406" name="Text Box 30"/>
            <p:cNvSpPr txBox="1">
              <a:spLocks noChangeArrowheads="1"/>
            </p:cNvSpPr>
            <p:nvPr/>
          </p:nvSpPr>
          <p:spPr bwMode="gray">
            <a:xfrm>
              <a:off x="1548" y="3312"/>
              <a:ext cx="2640" cy="523"/>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en-US" sz="2400" dirty="0" err="1" smtClean="0">
                  <a:solidFill>
                    <a:srgbClr val="FFFFFF"/>
                  </a:solidFill>
                </a:rPr>
                <a:t>Chuyển</a:t>
              </a:r>
              <a:r>
                <a:rPr lang="en-US" sz="2400" dirty="0" smtClean="0">
                  <a:solidFill>
                    <a:srgbClr val="FFFFFF"/>
                  </a:solidFill>
                </a:rPr>
                <a:t> </a:t>
              </a:r>
              <a:r>
                <a:rPr lang="en-US" sz="2400" dirty="0" err="1" smtClean="0">
                  <a:solidFill>
                    <a:srgbClr val="FFFFFF"/>
                  </a:solidFill>
                </a:rPr>
                <a:t>từ</a:t>
              </a:r>
              <a:r>
                <a:rPr lang="en-US" sz="2400" dirty="0" smtClean="0">
                  <a:solidFill>
                    <a:srgbClr val="FFFFFF"/>
                  </a:solidFill>
                </a:rPr>
                <a:t> </a:t>
              </a:r>
              <a:r>
                <a:rPr lang="en-US" sz="2400" dirty="0" err="1" smtClean="0">
                  <a:solidFill>
                    <a:srgbClr val="FFFFFF"/>
                  </a:solidFill>
                </a:rPr>
                <a:t>vấn</a:t>
              </a:r>
              <a:r>
                <a:rPr lang="en-US" sz="2400" dirty="0" smtClean="0">
                  <a:solidFill>
                    <a:srgbClr val="FFFFFF"/>
                  </a:solidFill>
                </a:rPr>
                <a:t> </a:t>
              </a:r>
              <a:r>
                <a:rPr lang="en-US" sz="2400" dirty="0" err="1" smtClean="0">
                  <a:solidFill>
                    <a:srgbClr val="FFFFFF"/>
                  </a:solidFill>
                </a:rPr>
                <a:t>đề</a:t>
              </a:r>
              <a:r>
                <a:rPr lang="en-US" sz="2400" dirty="0" smtClean="0">
                  <a:solidFill>
                    <a:srgbClr val="FFFFFF"/>
                  </a:solidFill>
                </a:rPr>
                <a:t> </a:t>
              </a:r>
              <a:r>
                <a:rPr lang="en-US" sz="2400" dirty="0" err="1" smtClean="0">
                  <a:solidFill>
                    <a:srgbClr val="FFFFFF"/>
                  </a:solidFill>
                </a:rPr>
                <a:t>thực</a:t>
              </a:r>
              <a:r>
                <a:rPr lang="en-US" sz="2400" dirty="0" smtClean="0">
                  <a:solidFill>
                    <a:srgbClr val="FFFFFF"/>
                  </a:solidFill>
                </a:rPr>
                <a:t> </a:t>
              </a:r>
              <a:r>
                <a:rPr lang="en-US" sz="2400" dirty="0" err="1" smtClean="0">
                  <a:solidFill>
                    <a:srgbClr val="FFFFFF"/>
                  </a:solidFill>
                </a:rPr>
                <a:t>tiễn</a:t>
              </a:r>
              <a:r>
                <a:rPr lang="en-US" sz="2400" dirty="0" smtClean="0">
                  <a:solidFill>
                    <a:srgbClr val="FFFFFF"/>
                  </a:solidFill>
                </a:rPr>
                <a:t> </a:t>
              </a:r>
              <a:r>
                <a:rPr lang="en-US" sz="2400" dirty="0" err="1" smtClean="0">
                  <a:solidFill>
                    <a:srgbClr val="FFFFFF"/>
                  </a:solidFill>
                </a:rPr>
                <a:t>thành</a:t>
              </a:r>
              <a:r>
                <a:rPr lang="en-US" sz="2400" dirty="0" smtClean="0">
                  <a:solidFill>
                    <a:srgbClr val="FFFFFF"/>
                  </a:solidFill>
                </a:rPr>
                <a:t> </a:t>
              </a:r>
              <a:r>
                <a:rPr lang="en-US" sz="2400" dirty="0" err="1" smtClean="0">
                  <a:solidFill>
                    <a:srgbClr val="FFFFFF"/>
                  </a:solidFill>
                </a:rPr>
                <a:t>vấn</a:t>
              </a:r>
              <a:r>
                <a:rPr lang="en-US" sz="2400" dirty="0" smtClean="0">
                  <a:solidFill>
                    <a:srgbClr val="FFFFFF"/>
                  </a:solidFill>
                </a:rPr>
                <a:t> </a:t>
              </a:r>
              <a:r>
                <a:rPr lang="en-US" sz="2400" dirty="0" err="1" smtClean="0">
                  <a:solidFill>
                    <a:srgbClr val="FFFFFF"/>
                  </a:solidFill>
                </a:rPr>
                <a:t>đề</a:t>
              </a:r>
              <a:r>
                <a:rPr lang="en-US" sz="2400" dirty="0" smtClean="0">
                  <a:solidFill>
                    <a:srgbClr val="FFFFFF"/>
                  </a:solidFill>
                </a:rPr>
                <a:t> </a:t>
              </a:r>
              <a:r>
                <a:rPr lang="en-US" sz="2400" dirty="0" err="1" smtClean="0">
                  <a:solidFill>
                    <a:srgbClr val="FFFFFF"/>
                  </a:solidFill>
                </a:rPr>
                <a:t>nghiên</a:t>
              </a:r>
              <a:r>
                <a:rPr lang="en-US" sz="2400" dirty="0" smtClean="0">
                  <a:solidFill>
                    <a:srgbClr val="FFFFFF"/>
                  </a:solidFill>
                </a:rPr>
                <a:t> </a:t>
              </a:r>
              <a:r>
                <a:rPr lang="en-US" sz="2400" dirty="0" err="1" smtClean="0">
                  <a:solidFill>
                    <a:srgbClr val="FFFFFF"/>
                  </a:solidFill>
                </a:rPr>
                <a:t>cứu</a:t>
              </a:r>
              <a:endParaRPr lang="en-US" sz="2400" dirty="0">
                <a:solidFill>
                  <a:srgbClr val="FFFFFF"/>
                </a:solidFill>
              </a:endParaRPr>
            </a:p>
          </p:txBody>
        </p:sp>
      </p:grpSp>
    </p:spTree>
    <p:extLst>
      <p:ext uri="{BB962C8B-B14F-4D97-AF65-F5344CB8AC3E}">
        <p14:creationId xmlns:p14="http://schemas.microsoft.com/office/powerpoint/2010/main" val="1755806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43000" y="381000"/>
            <a:ext cx="7391400" cy="563563"/>
          </a:xfrm>
        </p:spPr>
        <p:txBody>
          <a:bodyPr/>
          <a:lstStyle/>
          <a:p>
            <a:r>
              <a:rPr lang="en-US" sz="3600" dirty="0" err="1" smtClean="0"/>
              <a:t>Các</a:t>
            </a:r>
            <a:r>
              <a:rPr lang="en-US" sz="3600" dirty="0" smtClean="0"/>
              <a:t> </a:t>
            </a:r>
            <a:r>
              <a:rPr lang="en-US" sz="3600" dirty="0" err="1" smtClean="0"/>
              <a:t>bước</a:t>
            </a:r>
            <a:r>
              <a:rPr lang="en-US" sz="3600" dirty="0" smtClean="0"/>
              <a:t> </a:t>
            </a:r>
            <a:r>
              <a:rPr lang="en-US" sz="3600" dirty="0" err="1" smtClean="0"/>
              <a:t>xác</a:t>
            </a:r>
            <a:r>
              <a:rPr lang="en-US" sz="3600" dirty="0" smtClean="0"/>
              <a:t> </a:t>
            </a:r>
            <a:r>
              <a:rPr lang="en-US" sz="3600" dirty="0" err="1" smtClean="0"/>
              <a:t>định</a:t>
            </a:r>
            <a:r>
              <a:rPr lang="en-US" sz="3600" dirty="0" smtClean="0"/>
              <a:t> </a:t>
            </a:r>
            <a:r>
              <a:rPr lang="en-US" sz="3600" dirty="0" err="1" smtClean="0"/>
              <a:t>vấn</a:t>
            </a:r>
            <a:r>
              <a:rPr lang="en-US" sz="3600" dirty="0" smtClean="0"/>
              <a:t> </a:t>
            </a:r>
            <a:r>
              <a:rPr lang="en-US" sz="3600" dirty="0" err="1" smtClean="0"/>
              <a:t>đề</a:t>
            </a:r>
            <a:r>
              <a:rPr lang="en-US" sz="3600" dirty="0" smtClean="0"/>
              <a:t> NC</a:t>
            </a:r>
            <a:endParaRPr lang="en-US" sz="2000" dirty="0"/>
          </a:p>
        </p:txBody>
      </p:sp>
      <p:sp>
        <p:nvSpPr>
          <p:cNvPr id="73731" name="Line 3"/>
          <p:cNvSpPr>
            <a:spLocks noChangeShapeType="1"/>
          </p:cNvSpPr>
          <p:nvPr/>
        </p:nvSpPr>
        <p:spPr bwMode="gray">
          <a:xfrm flipH="1">
            <a:off x="304800" y="5097463"/>
            <a:ext cx="16573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2" name="Line 4"/>
          <p:cNvSpPr>
            <a:spLocks noChangeShapeType="1"/>
          </p:cNvSpPr>
          <p:nvPr/>
        </p:nvSpPr>
        <p:spPr bwMode="gray">
          <a:xfrm flipH="1">
            <a:off x="304800" y="4259263"/>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3" name="Line 5"/>
          <p:cNvSpPr>
            <a:spLocks noChangeShapeType="1"/>
          </p:cNvSpPr>
          <p:nvPr/>
        </p:nvSpPr>
        <p:spPr bwMode="gray">
          <a:xfrm flipH="1">
            <a:off x="304800" y="34290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4" name="Line 6"/>
          <p:cNvSpPr>
            <a:spLocks noChangeShapeType="1"/>
          </p:cNvSpPr>
          <p:nvPr/>
        </p:nvSpPr>
        <p:spPr bwMode="gray">
          <a:xfrm flipH="1">
            <a:off x="304800" y="2600325"/>
            <a:ext cx="416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5" name="Line 7"/>
          <p:cNvSpPr>
            <a:spLocks noChangeShapeType="1"/>
          </p:cNvSpPr>
          <p:nvPr/>
        </p:nvSpPr>
        <p:spPr bwMode="gray">
          <a:xfrm flipH="1" flipV="1">
            <a:off x="304800" y="1758950"/>
            <a:ext cx="503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grpSp>
        <p:nvGrpSpPr>
          <p:cNvPr id="73744" name="Group 16"/>
          <p:cNvGrpSpPr>
            <a:grpSpLocks/>
          </p:cNvGrpSpPr>
          <p:nvPr/>
        </p:nvGrpSpPr>
        <p:grpSpPr bwMode="auto">
          <a:xfrm>
            <a:off x="1066800" y="1762125"/>
            <a:ext cx="8077199" cy="3343275"/>
            <a:chOff x="1514" y="1446"/>
            <a:chExt cx="3670" cy="2106"/>
          </a:xfrm>
        </p:grpSpPr>
        <p:sp>
          <p:nvSpPr>
            <p:cNvPr id="73745" name="Freeform 17"/>
            <p:cNvSpPr>
              <a:spLocks/>
            </p:cNvSpPr>
            <p:nvPr/>
          </p:nvSpPr>
          <p:spPr bwMode="gray">
            <a:xfrm>
              <a:off x="4817" y="1446"/>
              <a:ext cx="363"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46" name="Freeform 18"/>
            <p:cNvSpPr>
              <a:spLocks/>
            </p:cNvSpPr>
            <p:nvPr/>
          </p:nvSpPr>
          <p:spPr bwMode="gray">
            <a:xfrm>
              <a:off x="3078" y="1446"/>
              <a:ext cx="2106" cy="34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Lst>
              <a:ahLst/>
              <a:cxnLst>
                <a:cxn ang="0">
                  <a:pos x="T0" y="T1"/>
                </a:cxn>
                <a:cxn ang="0">
                  <a:pos x="T2" y="T3"/>
                </a:cxn>
                <a:cxn ang="0">
                  <a:pos x="T4" y="T5"/>
                </a:cxn>
                <a:cxn ang="0">
                  <a:pos x="T6" y="T7"/>
                </a:cxn>
                <a:cxn ang="0">
                  <a:pos x="T8" y="T9"/>
                </a:cxn>
              </a:cxnLst>
              <a:rect l="0" t="0" r="r" b="b"/>
              <a:pathLst>
                <a:path w="1786" h="284">
                  <a:moveTo>
                    <a:pt x="1478" y="284"/>
                  </a:moveTo>
                  <a:lnTo>
                    <a:pt x="0" y="284"/>
                  </a:lnTo>
                  <a:lnTo>
                    <a:pt x="446" y="0"/>
                  </a:lnTo>
                  <a:lnTo>
                    <a:pt x="1786" y="0"/>
                  </a:lnTo>
                  <a:lnTo>
                    <a:pt x="1478" y="284"/>
                  </a:lnTo>
                  <a:close/>
                </a:path>
              </a:pathLst>
            </a:custGeom>
            <a:solidFill>
              <a:schemeClr val="accent2"/>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47" name="Freeform 19"/>
            <p:cNvSpPr>
              <a:spLocks/>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48" name="Freeform 20"/>
            <p:cNvSpPr>
              <a:spLocks/>
            </p:cNvSpPr>
            <p:nvPr/>
          </p:nvSpPr>
          <p:spPr bwMode="gray">
            <a:xfrm>
              <a:off x="2555" y="1970"/>
              <a:ext cx="2264" cy="34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Lst>
              <a:ahLst/>
              <a:cxnLst>
                <a:cxn ang="0">
                  <a:pos x="T0" y="T1"/>
                </a:cxn>
                <a:cxn ang="0">
                  <a:pos x="T2" y="T3"/>
                </a:cxn>
                <a:cxn ang="0">
                  <a:pos x="T4" y="T5"/>
                </a:cxn>
                <a:cxn ang="0">
                  <a:pos x="T6" y="T7"/>
                </a:cxn>
                <a:cxn ang="0">
                  <a:pos x="T8" y="T9"/>
                </a:cxn>
              </a:cxnLst>
              <a:rect l="0" t="0" r="r" b="b"/>
              <a:pathLst>
                <a:path w="1920" h="284">
                  <a:moveTo>
                    <a:pt x="1612" y="284"/>
                  </a:moveTo>
                  <a:lnTo>
                    <a:pt x="0" y="284"/>
                  </a:lnTo>
                  <a:lnTo>
                    <a:pt x="446" y="0"/>
                  </a:lnTo>
                  <a:lnTo>
                    <a:pt x="1920" y="0"/>
                  </a:lnTo>
                  <a:lnTo>
                    <a:pt x="1612" y="284"/>
                  </a:lnTo>
                  <a:close/>
                </a:path>
              </a:pathLst>
            </a:custGeom>
            <a:solidFill>
              <a:schemeClr va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49" name="Freeform 21"/>
            <p:cNvSpPr>
              <a:spLocks/>
            </p:cNvSpPr>
            <p:nvPr/>
          </p:nvSpPr>
          <p:spPr bwMode="gray">
            <a:xfrm>
              <a:off x="4086" y="2494"/>
              <a:ext cx="361"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50" name="Freeform 22"/>
            <p:cNvSpPr>
              <a:spLocks/>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1">
              <a:gsLst>
                <a:gs pos="0">
                  <a:schemeClr val="tx1">
                    <a:gamma/>
                    <a:shade val="46275"/>
                    <a:invGamma/>
                  </a:schemeClr>
                </a:gs>
                <a:gs pos="50000">
                  <a:schemeClr val="tx1"/>
                </a:gs>
                <a:gs pos="100000">
                  <a:schemeClr val="tx1">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51" name="Freeform 23"/>
            <p:cNvSpPr>
              <a:spLocks/>
            </p:cNvSpPr>
            <p:nvPr/>
          </p:nvSpPr>
          <p:spPr bwMode="gray">
            <a:xfrm>
              <a:off x="1515" y="3022"/>
              <a:ext cx="2571" cy="340"/>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Lst>
              <a:ahLst/>
              <a:cxnLst>
                <a:cxn ang="0">
                  <a:pos x="T0" y="T1"/>
                </a:cxn>
                <a:cxn ang="0">
                  <a:pos x="T2" y="T3"/>
                </a:cxn>
                <a:cxn ang="0">
                  <a:pos x="T4" y="T5"/>
                </a:cxn>
                <a:cxn ang="0">
                  <a:pos x="T6" y="T7"/>
                </a:cxn>
                <a:cxn ang="0">
                  <a:pos x="T8" y="T9"/>
                </a:cxn>
              </a:cxnLst>
              <a:rect l="0" t="0" r="r" b="b"/>
              <a:pathLst>
                <a:path w="2180" h="284">
                  <a:moveTo>
                    <a:pt x="1872" y="284"/>
                  </a:moveTo>
                  <a:lnTo>
                    <a:pt x="0" y="284"/>
                  </a:lnTo>
                  <a:lnTo>
                    <a:pt x="446" y="0"/>
                  </a:lnTo>
                  <a:lnTo>
                    <a:pt x="2180" y="0"/>
                  </a:lnTo>
                  <a:lnTo>
                    <a:pt x="1872" y="284"/>
                  </a:lnTo>
                  <a:close/>
                </a:path>
              </a:pathLst>
            </a:custGeom>
            <a:solidFill>
              <a:schemeClr val="tx1"/>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52" name="Freeform 24"/>
            <p:cNvSpPr>
              <a:spLocks/>
            </p:cNvSpPr>
            <p:nvPr/>
          </p:nvSpPr>
          <p:spPr bwMode="gray">
            <a:xfrm>
              <a:off x="1888" y="1543"/>
              <a:ext cx="1158" cy="1715"/>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a:noFill/>
            </a:ln>
            <a:extLst>
              <a:ext uri="{91240B29-F687-4F45-9708-019B960494DF}">
                <a14:hiddenLine xmlns:a14="http://schemas.microsoft.com/office/drawing/2010/main" w="0">
                  <a:solidFill>
                    <a:srgbClr val="FACD69"/>
                  </a:solidFill>
                  <a:prstDash val="solid"/>
                  <a:round/>
                  <a:headEnd/>
                  <a:tailEnd/>
                </a14:hiddenLine>
              </a:ext>
            </a:extLst>
          </p:spPr>
          <p:txBody>
            <a:bodyPr/>
            <a:lstStyle/>
            <a:p>
              <a:endParaRPr lang="en-US"/>
            </a:p>
          </p:txBody>
        </p:sp>
        <p:sp>
          <p:nvSpPr>
            <p:cNvPr id="73753"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dirty="0" err="1" smtClean="0">
                  <a:solidFill>
                    <a:srgbClr val="FFFFFF"/>
                  </a:solidFill>
                  <a:latin typeface="Verdana" pitchFamily="34" charset="0"/>
                </a:rPr>
                <a:t>Giới</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hạn</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thành</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vấn</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đề</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nghiên</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cứu</a:t>
              </a:r>
              <a:endParaRPr lang="en-US" sz="1600" b="1" dirty="0">
                <a:solidFill>
                  <a:srgbClr val="FFFFFF"/>
                </a:solidFill>
                <a:latin typeface="Verdana" pitchFamily="34" charset="0"/>
              </a:endParaRPr>
            </a:p>
          </p:txBody>
        </p:sp>
        <p:sp>
          <p:nvSpPr>
            <p:cNvPr id="73754" name="Rectangle 26"/>
            <p:cNvSpPr>
              <a:spLocks noChangeArrowheads="1"/>
            </p:cNvSpPr>
            <p:nvPr/>
          </p:nvSpPr>
          <p:spPr bwMode="gray">
            <a:xfrm>
              <a:off x="2556" y="2310"/>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dirty="0" err="1" smtClean="0">
                  <a:solidFill>
                    <a:srgbClr val="FFFFFF"/>
                  </a:solidFill>
                  <a:latin typeface="Verdana" pitchFamily="34" charset="0"/>
                </a:rPr>
                <a:t>Lựa</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chọn</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lĩnh</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vực</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nghiên</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cứu</a:t>
              </a:r>
              <a:endParaRPr lang="en-US" sz="1600" b="1" dirty="0">
                <a:solidFill>
                  <a:srgbClr val="FFFFFF"/>
                </a:solidFill>
                <a:latin typeface="Verdana" pitchFamily="34" charset="0"/>
              </a:endParaRPr>
            </a:p>
          </p:txBody>
        </p:sp>
        <p:sp>
          <p:nvSpPr>
            <p:cNvPr id="73755" name="Freeform 27"/>
            <p:cNvSpPr>
              <a:spLocks/>
            </p:cNvSpPr>
            <p:nvPr/>
          </p:nvSpPr>
          <p:spPr bwMode="gray">
            <a:xfrm>
              <a:off x="2036" y="2494"/>
              <a:ext cx="2415" cy="343"/>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Lst>
              <a:ahLst/>
              <a:cxnLst>
                <a:cxn ang="0">
                  <a:pos x="T0" y="T1"/>
                </a:cxn>
                <a:cxn ang="0">
                  <a:pos x="T2" y="T3"/>
                </a:cxn>
                <a:cxn ang="0">
                  <a:pos x="T4" y="T5"/>
                </a:cxn>
                <a:cxn ang="0">
                  <a:pos x="T6" y="T7"/>
                </a:cxn>
                <a:cxn ang="0">
                  <a:pos x="T8" y="T9"/>
                </a:cxn>
              </a:cxnLst>
              <a:rect l="0" t="0" r="r" b="b"/>
              <a:pathLst>
                <a:path w="2048" h="286">
                  <a:moveTo>
                    <a:pt x="1742" y="286"/>
                  </a:moveTo>
                  <a:lnTo>
                    <a:pt x="0" y="286"/>
                  </a:lnTo>
                  <a:lnTo>
                    <a:pt x="446" y="0"/>
                  </a:lnTo>
                  <a:lnTo>
                    <a:pt x="2048" y="0"/>
                  </a:lnTo>
                  <a:lnTo>
                    <a:pt x="1742" y="286"/>
                  </a:lnTo>
                  <a:close/>
                </a:path>
              </a:pathLst>
            </a:custGeom>
            <a:solidFill>
              <a:schemeClr val="fo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56" name="Rectangle 28"/>
            <p:cNvSpPr>
              <a:spLocks noChangeArrowheads="1"/>
            </p:cNvSpPr>
            <p:nvPr/>
          </p:nvSpPr>
          <p:spPr bwMode="gray">
            <a:xfrm>
              <a:off x="2038" y="2836"/>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dirty="0" err="1" smtClean="0">
                  <a:solidFill>
                    <a:srgbClr val="FFFFFF"/>
                  </a:solidFill>
                  <a:latin typeface="Verdana" pitchFamily="34" charset="0"/>
                </a:rPr>
                <a:t>Hiểu</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biết</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nền</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tảng</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lý</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thuyết</a:t>
              </a:r>
              <a:endParaRPr lang="en-US" sz="1600" b="1" dirty="0">
                <a:solidFill>
                  <a:srgbClr val="FFFFFF"/>
                </a:solidFill>
                <a:latin typeface="Verdana" pitchFamily="34" charset="0"/>
              </a:endParaRPr>
            </a:p>
          </p:txBody>
        </p:sp>
        <p:sp>
          <p:nvSpPr>
            <p:cNvPr id="73757" name="Rectangle 29"/>
            <p:cNvSpPr>
              <a:spLocks noChangeArrowheads="1"/>
            </p:cNvSpPr>
            <p:nvPr/>
          </p:nvSpPr>
          <p:spPr bwMode="gray">
            <a:xfrm>
              <a:off x="1514" y="3363"/>
              <a:ext cx="2213" cy="187"/>
            </a:xfrm>
            <a:prstGeom prst="rect">
              <a:avLst/>
            </a:prstGeom>
            <a:gradFill rotWithShape="1">
              <a:gsLst>
                <a:gs pos="0">
                  <a:schemeClr val="tx1">
                    <a:gamma/>
                    <a:shade val="72549"/>
                    <a:invGamma/>
                  </a:schemeClr>
                </a:gs>
                <a:gs pos="50000">
                  <a:schemeClr val="tx1"/>
                </a:gs>
                <a:gs pos="100000">
                  <a:schemeClr val="tx1">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dirty="0" err="1" smtClean="0">
                  <a:solidFill>
                    <a:srgbClr val="FFFFFF"/>
                  </a:solidFill>
                  <a:latin typeface="Verdana" pitchFamily="34" charset="0"/>
                </a:rPr>
                <a:t>Quan</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sát</a:t>
              </a:r>
              <a:r>
                <a:rPr lang="en-US" sz="1600" b="1" dirty="0" smtClean="0">
                  <a:solidFill>
                    <a:srgbClr val="FFFFFF"/>
                  </a:solidFill>
                  <a:latin typeface="Verdana" pitchFamily="34" charset="0"/>
                </a:rPr>
                <a:t>/</a:t>
              </a:r>
              <a:r>
                <a:rPr lang="en-US" sz="1600" b="1" dirty="0" err="1" smtClean="0">
                  <a:solidFill>
                    <a:srgbClr val="FFFFFF"/>
                  </a:solidFill>
                  <a:latin typeface="Verdana" pitchFamily="34" charset="0"/>
                </a:rPr>
                <a:t>phát</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hiện</a:t>
              </a:r>
              <a:r>
                <a:rPr lang="en-US" sz="1600" b="1" dirty="0" smtClean="0">
                  <a:solidFill>
                    <a:srgbClr val="FFFFFF"/>
                  </a:solidFill>
                  <a:latin typeface="Verdana" pitchFamily="34" charset="0"/>
                </a:rPr>
                <a:t> VĐ </a:t>
              </a:r>
              <a:r>
                <a:rPr lang="en-US" sz="1600" b="1" dirty="0" err="1" smtClean="0">
                  <a:solidFill>
                    <a:srgbClr val="FFFFFF"/>
                  </a:solidFill>
                  <a:latin typeface="Verdana" pitchFamily="34" charset="0"/>
                </a:rPr>
                <a:t>thực</a:t>
              </a:r>
              <a:r>
                <a:rPr lang="en-US" sz="1600" b="1" dirty="0" smtClean="0">
                  <a:solidFill>
                    <a:srgbClr val="FFFFFF"/>
                  </a:solidFill>
                  <a:latin typeface="Verdana" pitchFamily="34" charset="0"/>
                </a:rPr>
                <a:t> </a:t>
              </a:r>
              <a:r>
                <a:rPr lang="en-US" sz="1600" b="1" dirty="0" err="1" smtClean="0">
                  <a:solidFill>
                    <a:srgbClr val="FFFFFF"/>
                  </a:solidFill>
                  <a:latin typeface="Verdana" pitchFamily="34" charset="0"/>
                </a:rPr>
                <a:t>tiễn</a:t>
              </a:r>
              <a:endParaRPr lang="en-US" sz="1600" b="1" dirty="0">
                <a:solidFill>
                  <a:srgbClr val="FFFFFF"/>
                </a:solidFill>
                <a:latin typeface="Verdana" pitchFamily="34" charset="0"/>
              </a:endParaRPr>
            </a:p>
          </p:txBody>
        </p:sp>
      </p:grpSp>
    </p:spTree>
    <p:extLst>
      <p:ext uri="{BB962C8B-B14F-4D97-AF65-F5344CB8AC3E}">
        <p14:creationId xmlns:p14="http://schemas.microsoft.com/office/powerpoint/2010/main" val="1886892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219200" y="228600"/>
            <a:ext cx="6858000" cy="762000"/>
          </a:xfrm>
        </p:spPr>
        <p:txBody>
          <a:bodyPr/>
          <a:lstStyle/>
          <a:p>
            <a:r>
              <a:rPr lang="en-US" sz="2600" dirty="0" err="1" smtClean="0"/>
              <a:t>Khi</a:t>
            </a:r>
            <a:r>
              <a:rPr lang="en-US" sz="2600" dirty="0" smtClean="0"/>
              <a:t> </a:t>
            </a:r>
            <a:r>
              <a:rPr lang="en-US" sz="2600" dirty="0" err="1" smtClean="0"/>
              <a:t>nào</a:t>
            </a:r>
            <a:r>
              <a:rPr lang="en-US" sz="2600" dirty="0" smtClean="0"/>
              <a:t> </a:t>
            </a:r>
            <a:r>
              <a:rPr lang="en-US" sz="2600" dirty="0" err="1" smtClean="0"/>
              <a:t>một</a:t>
            </a:r>
            <a:r>
              <a:rPr lang="en-US" sz="2600" dirty="0" smtClean="0"/>
              <a:t> NC </a:t>
            </a:r>
            <a:r>
              <a:rPr lang="en-US" sz="2600" dirty="0" err="1" smtClean="0"/>
              <a:t>có</a:t>
            </a:r>
            <a:r>
              <a:rPr lang="en-US" sz="2600" dirty="0" smtClean="0"/>
              <a:t> </a:t>
            </a:r>
            <a:r>
              <a:rPr lang="en-US" sz="2600" dirty="0" err="1" smtClean="0"/>
              <a:t>thể</a:t>
            </a:r>
            <a:r>
              <a:rPr lang="en-US" sz="2600" dirty="0" smtClean="0"/>
              <a:t> NC </a:t>
            </a:r>
            <a:r>
              <a:rPr lang="en-US" sz="2600" dirty="0" err="1" smtClean="0"/>
              <a:t>được</a:t>
            </a:r>
            <a:endParaRPr lang="en-US" sz="2600" dirty="0"/>
          </a:p>
        </p:txBody>
      </p:sp>
      <p:sp>
        <p:nvSpPr>
          <p:cNvPr id="4" name="Rectangle 3"/>
          <p:cNvSpPr txBox="1">
            <a:spLocks noChangeArrowheads="1"/>
          </p:cNvSpPr>
          <p:nvPr/>
        </p:nvSpPr>
        <p:spPr bwMode="auto">
          <a:xfrm>
            <a:off x="533400" y="1395413"/>
            <a:ext cx="7696199" cy="485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dirty="0" err="1" smtClean="0">
                <a:latin typeface="Arial" charset="0"/>
              </a:rPr>
              <a:t>Các</a:t>
            </a:r>
            <a:r>
              <a:rPr lang="en-US" dirty="0" smtClean="0">
                <a:latin typeface="Arial" charset="0"/>
              </a:rPr>
              <a:t> </a:t>
            </a:r>
            <a:r>
              <a:rPr lang="en-US" dirty="0" err="1" smtClean="0">
                <a:latin typeface="Arial" charset="0"/>
              </a:rPr>
              <a:t>yếu</a:t>
            </a:r>
            <a:r>
              <a:rPr lang="en-US" dirty="0" smtClean="0">
                <a:latin typeface="Arial" charset="0"/>
              </a:rPr>
              <a:t> </a:t>
            </a:r>
            <a:r>
              <a:rPr lang="en-US" dirty="0" err="1" smtClean="0">
                <a:latin typeface="Arial" charset="0"/>
              </a:rPr>
              <a:t>tố</a:t>
            </a:r>
            <a:r>
              <a:rPr lang="en-US" dirty="0" smtClean="0">
                <a:latin typeface="Arial" charset="0"/>
              </a:rPr>
              <a:t> </a:t>
            </a:r>
            <a:r>
              <a:rPr lang="en-US" dirty="0" err="1" smtClean="0">
                <a:latin typeface="Arial" charset="0"/>
              </a:rPr>
              <a:t>ảnh</a:t>
            </a:r>
            <a:r>
              <a:rPr lang="en-US" dirty="0" smtClean="0">
                <a:latin typeface="Arial" charset="0"/>
              </a:rPr>
              <a:t> </a:t>
            </a:r>
            <a:r>
              <a:rPr lang="en-US" dirty="0" err="1" smtClean="0">
                <a:latin typeface="Arial" charset="0"/>
              </a:rPr>
              <a:t>hưởng</a:t>
            </a:r>
            <a:r>
              <a:rPr lang="en-US" dirty="0" smtClean="0">
                <a:latin typeface="Arial" charset="0"/>
              </a:rPr>
              <a:t>:</a:t>
            </a:r>
          </a:p>
          <a:p>
            <a:endParaRPr lang="en-US" b="0" dirty="0" smtClean="0">
              <a:latin typeface="Arial" charset="0"/>
            </a:endParaRPr>
          </a:p>
          <a:p>
            <a:r>
              <a:rPr lang="en-US" b="0" dirty="0" err="1" smtClean="0">
                <a:latin typeface="Arial" charset="0"/>
              </a:rPr>
              <a:t>Mong</a:t>
            </a:r>
            <a:r>
              <a:rPr lang="en-US" b="0" dirty="0" smtClean="0">
                <a:latin typeface="Arial" charset="0"/>
              </a:rPr>
              <a:t> </a:t>
            </a:r>
            <a:r>
              <a:rPr lang="en-US" b="0" dirty="0" err="1" smtClean="0">
                <a:latin typeface="Arial" charset="0"/>
              </a:rPr>
              <a:t>muốn</a:t>
            </a:r>
            <a:r>
              <a:rPr lang="en-US" b="0" dirty="0" smtClean="0">
                <a:latin typeface="Arial" charset="0"/>
              </a:rPr>
              <a:t> </a:t>
            </a:r>
            <a:r>
              <a:rPr lang="en-US" b="0" dirty="0" err="1" smtClean="0">
                <a:latin typeface="Arial" charset="0"/>
              </a:rPr>
              <a:t>cá</a:t>
            </a:r>
            <a:r>
              <a:rPr lang="en-US" b="0" dirty="0" smtClean="0">
                <a:latin typeface="Arial" charset="0"/>
              </a:rPr>
              <a:t> </a:t>
            </a:r>
            <a:r>
              <a:rPr lang="en-US" b="0" dirty="0" err="1" smtClean="0">
                <a:latin typeface="Arial" charset="0"/>
              </a:rPr>
              <a:t>nhân</a:t>
            </a:r>
            <a:r>
              <a:rPr lang="en-US" b="0" dirty="0" smtClean="0">
                <a:latin typeface="Arial" charset="0"/>
              </a:rPr>
              <a:t> (</a:t>
            </a:r>
            <a:r>
              <a:rPr lang="en-US" b="0" dirty="0" err="1" smtClean="0">
                <a:latin typeface="Arial" charset="0"/>
              </a:rPr>
              <a:t>mình</a:t>
            </a:r>
            <a:r>
              <a:rPr lang="en-US" b="0" dirty="0" smtClean="0">
                <a:latin typeface="Arial" charset="0"/>
              </a:rPr>
              <a:t> </a:t>
            </a:r>
            <a:r>
              <a:rPr lang="en-US" b="0" dirty="0" err="1" smtClean="0">
                <a:latin typeface="Arial" charset="0"/>
              </a:rPr>
              <a:t>yêu</a:t>
            </a:r>
            <a:r>
              <a:rPr lang="en-US" b="0" dirty="0" smtClean="0">
                <a:latin typeface="Arial" charset="0"/>
              </a:rPr>
              <a:t> </a:t>
            </a:r>
            <a:r>
              <a:rPr lang="en-US" b="0" dirty="0" err="1" smtClean="0">
                <a:latin typeface="Arial" charset="0"/>
              </a:rPr>
              <a:t>thích</a:t>
            </a:r>
            <a:r>
              <a:rPr lang="en-US" b="0" dirty="0" smtClean="0">
                <a:latin typeface="Arial" charset="0"/>
              </a:rPr>
              <a:t>)</a:t>
            </a:r>
          </a:p>
          <a:p>
            <a:r>
              <a:rPr lang="en-US" b="0" dirty="0" err="1" smtClean="0">
                <a:latin typeface="Arial" charset="0"/>
              </a:rPr>
              <a:t>Giá</a:t>
            </a:r>
            <a:r>
              <a:rPr lang="en-US" b="0" dirty="0" smtClean="0">
                <a:latin typeface="Arial" charset="0"/>
              </a:rPr>
              <a:t> </a:t>
            </a:r>
            <a:r>
              <a:rPr lang="en-US" b="0" dirty="0" err="1" smtClean="0">
                <a:latin typeface="Arial" charset="0"/>
              </a:rPr>
              <a:t>trị</a:t>
            </a:r>
            <a:r>
              <a:rPr lang="en-US" b="0" dirty="0" smtClean="0">
                <a:latin typeface="Arial" charset="0"/>
              </a:rPr>
              <a:t> </a:t>
            </a:r>
            <a:r>
              <a:rPr lang="en-US" b="0" dirty="0" err="1" smtClean="0">
                <a:latin typeface="Arial" charset="0"/>
              </a:rPr>
              <a:t>nghề</a:t>
            </a:r>
            <a:r>
              <a:rPr lang="en-US" b="0" dirty="0" smtClean="0">
                <a:latin typeface="Arial" charset="0"/>
              </a:rPr>
              <a:t> </a:t>
            </a:r>
            <a:r>
              <a:rPr lang="en-US" b="0" dirty="0" err="1" smtClean="0">
                <a:latin typeface="Arial" charset="0"/>
              </a:rPr>
              <a:t>nghiệp</a:t>
            </a:r>
            <a:endParaRPr lang="en-US" b="0" dirty="0" smtClean="0">
              <a:latin typeface="Arial" charset="0"/>
            </a:endParaRPr>
          </a:p>
          <a:p>
            <a:r>
              <a:rPr lang="en-US" b="0" dirty="0" err="1" smtClean="0">
                <a:latin typeface="Arial" charset="0"/>
              </a:rPr>
              <a:t>Tính</a:t>
            </a:r>
            <a:r>
              <a:rPr lang="en-US" b="0" dirty="0" smtClean="0">
                <a:latin typeface="Arial" charset="0"/>
              </a:rPr>
              <a:t> </a:t>
            </a:r>
            <a:r>
              <a:rPr lang="en-US" b="0" dirty="0" err="1" smtClean="0">
                <a:latin typeface="Arial" charset="0"/>
              </a:rPr>
              <a:t>mới</a:t>
            </a:r>
            <a:r>
              <a:rPr lang="en-US" b="0" dirty="0" smtClean="0">
                <a:latin typeface="Arial" charset="0"/>
              </a:rPr>
              <a:t> </a:t>
            </a:r>
            <a:r>
              <a:rPr lang="en-US" b="0" dirty="0" err="1" smtClean="0">
                <a:latin typeface="Arial" charset="0"/>
              </a:rPr>
              <a:t>của</a:t>
            </a:r>
            <a:r>
              <a:rPr lang="en-US" b="0" dirty="0" smtClean="0">
                <a:latin typeface="Arial" charset="0"/>
              </a:rPr>
              <a:t> </a:t>
            </a:r>
            <a:r>
              <a:rPr lang="en-US" b="0" dirty="0" err="1" smtClean="0">
                <a:latin typeface="Arial" charset="0"/>
              </a:rPr>
              <a:t>đề</a:t>
            </a:r>
            <a:r>
              <a:rPr lang="en-US" b="0" dirty="0" smtClean="0">
                <a:latin typeface="Arial" charset="0"/>
              </a:rPr>
              <a:t> </a:t>
            </a:r>
            <a:r>
              <a:rPr lang="en-US" b="0" dirty="0" err="1" smtClean="0">
                <a:latin typeface="Arial" charset="0"/>
              </a:rPr>
              <a:t>tài</a:t>
            </a:r>
            <a:endParaRPr lang="en-US" b="0" dirty="0" smtClean="0">
              <a:latin typeface="Arial" charset="0"/>
            </a:endParaRPr>
          </a:p>
          <a:p>
            <a:r>
              <a:rPr lang="en-US" b="0" dirty="0" err="1" smtClean="0">
                <a:latin typeface="Arial" charset="0"/>
              </a:rPr>
              <a:t>Tính</a:t>
            </a:r>
            <a:r>
              <a:rPr lang="en-US" b="0" dirty="0" smtClean="0">
                <a:latin typeface="Arial" charset="0"/>
              </a:rPr>
              <a:t> </a:t>
            </a:r>
            <a:r>
              <a:rPr lang="en-US" b="0" dirty="0" err="1" smtClean="0">
                <a:latin typeface="Arial" charset="0"/>
              </a:rPr>
              <a:t>khả</a:t>
            </a:r>
            <a:r>
              <a:rPr lang="en-US" b="0" dirty="0" smtClean="0">
                <a:latin typeface="Arial" charset="0"/>
              </a:rPr>
              <a:t> </a:t>
            </a:r>
            <a:r>
              <a:rPr lang="en-US" b="0" dirty="0" err="1" smtClean="0">
                <a:latin typeface="Arial" charset="0"/>
              </a:rPr>
              <a:t>thi</a:t>
            </a:r>
            <a:endParaRPr lang="en-US" b="0" dirty="0" smtClean="0">
              <a:latin typeface="Arial" charset="0"/>
            </a:endParaRPr>
          </a:p>
          <a:p>
            <a:r>
              <a:rPr lang="en-US" b="0" dirty="0" smtClean="0">
                <a:latin typeface="Arial" charset="0"/>
              </a:rPr>
              <a:t>GV </a:t>
            </a:r>
            <a:r>
              <a:rPr lang="en-US" b="0" dirty="0" err="1" smtClean="0">
                <a:latin typeface="Arial" charset="0"/>
              </a:rPr>
              <a:t>hướng</a:t>
            </a:r>
            <a:r>
              <a:rPr lang="en-US" b="0" dirty="0" smtClean="0">
                <a:latin typeface="Arial" charset="0"/>
              </a:rPr>
              <a:t> </a:t>
            </a:r>
            <a:r>
              <a:rPr lang="en-US" b="0" dirty="0" err="1" smtClean="0">
                <a:latin typeface="Arial" charset="0"/>
              </a:rPr>
              <a:t>dẫn</a:t>
            </a:r>
            <a:r>
              <a:rPr lang="en-US" b="0" dirty="0" smtClean="0">
                <a:latin typeface="Arial" charset="0"/>
              </a:rPr>
              <a:t> </a:t>
            </a:r>
            <a:r>
              <a:rPr lang="en-US" b="0" dirty="0" err="1" smtClean="0">
                <a:latin typeface="Arial" charset="0"/>
              </a:rPr>
              <a:t>quan</a:t>
            </a:r>
            <a:r>
              <a:rPr lang="en-US" b="0" dirty="0" smtClean="0">
                <a:latin typeface="Arial" charset="0"/>
              </a:rPr>
              <a:t> </a:t>
            </a:r>
            <a:r>
              <a:rPr lang="en-US" b="0" dirty="0" err="1" smtClean="0">
                <a:latin typeface="Arial" charset="0"/>
              </a:rPr>
              <a:t>tâm</a:t>
            </a:r>
            <a:endParaRPr lang="en-US" b="0" dirty="0" smtClean="0">
              <a:latin typeface="Arial" charset="0"/>
            </a:endParaRPr>
          </a:p>
          <a:p>
            <a:pPr marL="0" indent="0">
              <a:buNone/>
            </a:pPr>
            <a:endParaRPr lang="vi-VN" b="0" dirty="0" smtClean="0">
              <a:latin typeface="Arial" charset="0"/>
            </a:endParaRPr>
          </a:p>
          <a:p>
            <a:pPr marL="0" indent="0">
              <a:lnSpc>
                <a:spcPct val="80000"/>
              </a:lnSpc>
              <a:buNone/>
            </a:pPr>
            <a:endParaRPr lang="en-US" b="0" dirty="0" smtClean="0">
              <a:latin typeface="Arial" charset="0"/>
            </a:endParaRPr>
          </a:p>
        </p:txBody>
      </p:sp>
    </p:spTree>
    <p:extLst>
      <p:ext uri="{BB962C8B-B14F-4D97-AF65-F5344CB8AC3E}">
        <p14:creationId xmlns:p14="http://schemas.microsoft.com/office/powerpoint/2010/main" val="1903910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304800" y="1600200"/>
            <a:ext cx="8763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Clr>
                <a:schemeClr val="tx2"/>
              </a:buClr>
              <a:buSzPct val="90000"/>
              <a:buFont typeface="Wingdings 3" pitchFamily="18" charset="2"/>
              <a:buNone/>
            </a:pPr>
            <a:r>
              <a:rPr lang="en-US" sz="2600" dirty="0" err="1">
                <a:solidFill>
                  <a:srgbClr val="0000CC"/>
                </a:solidFill>
              </a:rPr>
              <a:t>Cách</a:t>
            </a:r>
            <a:r>
              <a:rPr lang="en-US" sz="2600" dirty="0">
                <a:solidFill>
                  <a:srgbClr val="0000CC"/>
                </a:solidFill>
              </a:rPr>
              <a:t> </a:t>
            </a:r>
            <a:r>
              <a:rPr lang="en-US" sz="2600" dirty="0" err="1">
                <a:solidFill>
                  <a:srgbClr val="0000CC"/>
                </a:solidFill>
              </a:rPr>
              <a:t>xây</a:t>
            </a:r>
            <a:r>
              <a:rPr lang="en-US" sz="2600" dirty="0">
                <a:solidFill>
                  <a:srgbClr val="0000CC"/>
                </a:solidFill>
              </a:rPr>
              <a:t> </a:t>
            </a:r>
            <a:r>
              <a:rPr lang="en-US" sz="2600" dirty="0" err="1">
                <a:solidFill>
                  <a:srgbClr val="0000CC"/>
                </a:solidFill>
              </a:rPr>
              <a:t>dựng</a:t>
            </a:r>
            <a:r>
              <a:rPr lang="en-US" sz="2600" dirty="0">
                <a:solidFill>
                  <a:srgbClr val="0000CC"/>
                </a:solidFill>
              </a:rPr>
              <a:t> </a:t>
            </a:r>
            <a:r>
              <a:rPr lang="en-US" sz="2600" dirty="0" err="1">
                <a:solidFill>
                  <a:srgbClr val="0000CC"/>
                </a:solidFill>
              </a:rPr>
              <a:t>mục</a:t>
            </a:r>
            <a:r>
              <a:rPr lang="en-US" sz="2600" dirty="0">
                <a:solidFill>
                  <a:srgbClr val="0000CC"/>
                </a:solidFill>
              </a:rPr>
              <a:t> </a:t>
            </a:r>
            <a:r>
              <a:rPr lang="en-US" sz="2600" dirty="0" err="1">
                <a:solidFill>
                  <a:srgbClr val="0000CC"/>
                </a:solidFill>
              </a:rPr>
              <a:t>tiêu</a:t>
            </a:r>
            <a:endParaRPr lang="en-US" sz="2600" dirty="0">
              <a:solidFill>
                <a:srgbClr val="0000CC"/>
              </a:solidFill>
            </a:endParaRPr>
          </a:p>
          <a:p>
            <a:pPr marL="609600" indent="-609600">
              <a:lnSpc>
                <a:spcPct val="20000"/>
              </a:lnSpc>
            </a:pPr>
            <a:endParaRPr lang="en-US" sz="2600" b="0" dirty="0">
              <a:solidFill>
                <a:srgbClr val="0000CC"/>
              </a:solidFill>
            </a:endParaRPr>
          </a:p>
          <a:p>
            <a:pPr marL="609600" indent="-609600">
              <a:lnSpc>
                <a:spcPct val="80000"/>
              </a:lnSpc>
              <a:spcBef>
                <a:spcPct val="20000"/>
              </a:spcBef>
              <a:buClr>
                <a:schemeClr val="tx2"/>
              </a:buClr>
              <a:buSzPct val="90000"/>
              <a:buFont typeface="Wingdings 3" pitchFamily="18" charset="2"/>
              <a:buChar char="u"/>
            </a:pPr>
            <a:r>
              <a:rPr lang="en-US" altLang="ko-KR" sz="2000" dirty="0" err="1">
                <a:ea typeface="굴림" charset="-127"/>
              </a:rPr>
              <a:t>Cây</a:t>
            </a:r>
            <a:r>
              <a:rPr lang="en-US" altLang="ko-KR" sz="2000" dirty="0">
                <a:ea typeface="굴림" charset="-127"/>
              </a:rPr>
              <a:t> </a:t>
            </a:r>
            <a:r>
              <a:rPr lang="en-US" altLang="ko-KR" sz="2000" dirty="0" err="1">
                <a:ea typeface="굴림" charset="-127"/>
              </a:rPr>
              <a:t>mục</a:t>
            </a:r>
            <a:r>
              <a:rPr lang="en-US" altLang="ko-KR" sz="2000" dirty="0">
                <a:ea typeface="굴림" charset="-127"/>
              </a:rPr>
              <a:t> </a:t>
            </a:r>
            <a:r>
              <a:rPr lang="en-US" altLang="ko-KR" sz="2000" dirty="0" err="1">
                <a:ea typeface="굴림" charset="-127"/>
              </a:rPr>
              <a:t>tiêu</a:t>
            </a:r>
            <a:r>
              <a:rPr lang="en-US" altLang="ko-KR" sz="2000" b="0" dirty="0">
                <a:ea typeface="굴림" charset="-127"/>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một</a:t>
            </a:r>
            <a:r>
              <a:rPr lang="en-US" altLang="ko-KR" sz="2000" b="0" dirty="0">
                <a:ea typeface="굴림" charset="-127"/>
              </a:rPr>
              <a:t> phạm </a:t>
            </a:r>
            <a:r>
              <a:rPr lang="en-US" altLang="ko-KR" sz="2000" b="0" dirty="0" err="1">
                <a:ea typeface="굴림" charset="-127"/>
              </a:rPr>
              <a:t>trù</a:t>
            </a:r>
            <a:r>
              <a:rPr lang="en-US" altLang="ko-KR" sz="2000" b="0" dirty="0">
                <a:ea typeface="굴림" charset="-127"/>
              </a:rPr>
              <a:t> </a:t>
            </a:r>
            <a:r>
              <a:rPr lang="en-US" altLang="ko-KR" sz="2000" b="0" dirty="0" err="1">
                <a:ea typeface="굴림" charset="-127"/>
              </a:rPr>
              <a:t>của</a:t>
            </a:r>
            <a:r>
              <a:rPr lang="en-US" altLang="ko-KR" sz="2000" b="0" dirty="0">
                <a:ea typeface="굴림" charset="-127"/>
              </a:rPr>
              <a:t> </a:t>
            </a:r>
            <a:r>
              <a:rPr lang="en-US" altLang="ko-KR" sz="2000" b="0" dirty="0" err="1">
                <a:ea typeface="굴림" charset="-127"/>
              </a:rPr>
              <a:t>lý</a:t>
            </a:r>
            <a:r>
              <a:rPr lang="en-US" altLang="ko-KR" sz="2000" b="0" dirty="0">
                <a:ea typeface="굴림" charset="-127"/>
              </a:rPr>
              <a:t> </a:t>
            </a:r>
            <a:r>
              <a:rPr lang="en-US" altLang="ko-KR" sz="2000" b="0" dirty="0" err="1">
                <a:ea typeface="굴림" charset="-127"/>
              </a:rPr>
              <a:t>thuyết</a:t>
            </a:r>
            <a:r>
              <a:rPr lang="en-US" altLang="ko-KR" sz="2000" b="0" dirty="0">
                <a:ea typeface="굴림" charset="-127"/>
              </a:rPr>
              <a:t> </a:t>
            </a:r>
            <a:r>
              <a:rPr lang="en-US" altLang="ko-KR" sz="2000" b="0" dirty="0" err="1">
                <a:ea typeface="굴림" charset="-127"/>
              </a:rPr>
              <a:t>hệ</a:t>
            </a:r>
            <a:r>
              <a:rPr lang="en-US" altLang="ko-KR" sz="2000" b="0" dirty="0">
                <a:ea typeface="굴림" charset="-127"/>
              </a:rPr>
              <a:t> </a:t>
            </a:r>
            <a:r>
              <a:rPr lang="en-US" altLang="ko-KR" sz="2000" b="0" dirty="0" err="1">
                <a:ea typeface="굴림" charset="-127"/>
              </a:rPr>
              <a:t>thống</a:t>
            </a:r>
            <a:r>
              <a:rPr lang="en-US" altLang="ko-KR" sz="2000" b="0" dirty="0">
                <a:ea typeface="굴림" charset="-127"/>
              </a:rPr>
              <a:t> </a:t>
            </a:r>
            <a:r>
              <a:rPr lang="en-US" altLang="ko-KR" sz="2000" b="0" dirty="0" err="1">
                <a:ea typeface="굴림" charset="-127"/>
              </a:rPr>
              <a:t>được</a:t>
            </a:r>
            <a:r>
              <a:rPr lang="en-US" altLang="ko-KR" sz="2000" b="0" dirty="0">
                <a:ea typeface="굴림" charset="-127"/>
              </a:rPr>
              <a:t> </a:t>
            </a:r>
            <a:r>
              <a:rPr lang="en-US" altLang="ko-KR" sz="2000" b="0" dirty="0" err="1">
                <a:ea typeface="굴림" charset="-127"/>
              </a:rPr>
              <a:t>vận</a:t>
            </a:r>
            <a:r>
              <a:rPr lang="en-US" altLang="ko-KR" sz="2000" b="0" dirty="0">
                <a:ea typeface="굴림" charset="-127"/>
              </a:rPr>
              <a:t> </a:t>
            </a:r>
            <a:r>
              <a:rPr lang="en-US" altLang="ko-KR" sz="2000" b="0" dirty="0" err="1">
                <a:ea typeface="굴림" charset="-127"/>
              </a:rPr>
              <a:t>dụng</a:t>
            </a:r>
            <a:r>
              <a:rPr lang="en-US" altLang="ko-KR" sz="2000" b="0" dirty="0">
                <a:ea typeface="굴림" charset="-127"/>
              </a:rPr>
              <a:t> </a:t>
            </a:r>
            <a:r>
              <a:rPr lang="en-US" altLang="ko-KR" sz="2000" b="0" dirty="0" err="1">
                <a:ea typeface="굴림" charset="-127"/>
              </a:rPr>
              <a:t>như</a:t>
            </a:r>
            <a:r>
              <a:rPr lang="en-US" altLang="ko-KR" sz="2000" b="0" dirty="0">
                <a:ea typeface="굴림" charset="-127"/>
              </a:rPr>
              <a:t> </a:t>
            </a:r>
            <a:r>
              <a:rPr lang="en-US" altLang="ko-KR" sz="2000" b="0" dirty="0" err="1">
                <a:ea typeface="굴림" charset="-127"/>
              </a:rPr>
              <a:t>một</a:t>
            </a:r>
            <a:r>
              <a:rPr lang="en-US" altLang="ko-KR" sz="2000" b="0" dirty="0">
                <a:ea typeface="굴림" charset="-127"/>
              </a:rPr>
              <a:t> </a:t>
            </a:r>
            <a:r>
              <a:rPr lang="en-US" altLang="ko-KR" sz="2000" b="0" dirty="0" err="1">
                <a:ea typeface="굴림" charset="-127"/>
              </a:rPr>
              <a:t>hướng</a:t>
            </a:r>
            <a:r>
              <a:rPr lang="en-US" altLang="ko-KR" sz="2000" b="0" dirty="0">
                <a:ea typeface="굴림" charset="-127"/>
              </a:rPr>
              <a:t> </a:t>
            </a:r>
            <a:r>
              <a:rPr lang="en-US" altLang="ko-KR" sz="2000" b="0" dirty="0" err="1">
                <a:ea typeface="굴림" charset="-127"/>
              </a:rPr>
              <a:t>tiếp</a:t>
            </a:r>
            <a:r>
              <a:rPr lang="en-US" altLang="ko-KR" sz="2000" b="0" dirty="0">
                <a:ea typeface="굴림" charset="-127"/>
              </a:rPr>
              <a:t> </a:t>
            </a:r>
            <a:r>
              <a:rPr lang="en-US" altLang="ko-KR" sz="2000" b="0" dirty="0" err="1">
                <a:ea typeface="굴림" charset="-127"/>
              </a:rPr>
              <a:t>cận</a:t>
            </a:r>
            <a:r>
              <a:rPr lang="en-US" altLang="ko-KR" sz="2000" b="0" dirty="0">
                <a:ea typeface="굴림" charset="-127"/>
              </a:rPr>
              <a:t> </a:t>
            </a:r>
            <a:r>
              <a:rPr lang="en-US" altLang="ko-KR" sz="2000" b="0" dirty="0" err="1">
                <a:ea typeface="굴림" charset="-127"/>
              </a:rPr>
              <a:t>trong</a:t>
            </a:r>
            <a:r>
              <a:rPr lang="en-US" altLang="ko-KR" sz="2000" b="0" dirty="0">
                <a:ea typeface="굴림" charset="-127"/>
              </a:rPr>
              <a:t> </a:t>
            </a:r>
            <a:r>
              <a:rPr lang="en-US" altLang="ko-KR" sz="2000" b="0" dirty="0" err="1">
                <a:ea typeface="굴림" charset="-127"/>
              </a:rPr>
              <a:t>phương</a:t>
            </a:r>
            <a:r>
              <a:rPr lang="en-US" altLang="ko-KR" sz="2000" b="0" dirty="0">
                <a:ea typeface="굴림" charset="-127"/>
              </a:rPr>
              <a:t> </a:t>
            </a:r>
            <a:r>
              <a:rPr lang="en-US" altLang="ko-KR" sz="2000" b="0" dirty="0" err="1">
                <a:ea typeface="굴림" charset="-127"/>
              </a:rPr>
              <a:t>pháp</a:t>
            </a:r>
            <a:r>
              <a:rPr lang="en-US" altLang="ko-KR" sz="2000" b="0" dirty="0">
                <a:ea typeface="굴림" charset="-127"/>
              </a:rPr>
              <a:t> </a:t>
            </a:r>
            <a:r>
              <a:rPr lang="en-US" altLang="ko-KR" sz="2000" b="0" dirty="0" err="1">
                <a:ea typeface="굴림" charset="-127"/>
              </a:rPr>
              <a:t>luận</a:t>
            </a:r>
            <a:r>
              <a:rPr lang="en-US" altLang="ko-KR" sz="2000" b="0" dirty="0">
                <a:ea typeface="굴림" charset="-127"/>
              </a:rPr>
              <a:t> NCKH;</a:t>
            </a:r>
          </a:p>
          <a:p>
            <a:pPr marL="609600" indent="-609600">
              <a:lnSpc>
                <a:spcPct val="80000"/>
              </a:lnSpc>
              <a:spcBef>
                <a:spcPct val="20000"/>
              </a:spcBef>
              <a:buClr>
                <a:schemeClr val="tx2"/>
              </a:buClr>
              <a:buSzPct val="90000"/>
              <a:buFont typeface="Wingdings 3" pitchFamily="18" charset="2"/>
              <a:buChar char="u"/>
            </a:pPr>
            <a:endParaRPr lang="en-US" altLang="ko-KR" sz="2000" b="0" dirty="0">
              <a:ea typeface="굴림" charset="-127"/>
            </a:endParaRPr>
          </a:p>
          <a:p>
            <a:pPr marL="609600" indent="-609600">
              <a:lnSpc>
                <a:spcPct val="80000"/>
              </a:lnSpc>
              <a:spcBef>
                <a:spcPct val="20000"/>
              </a:spcBef>
              <a:buClr>
                <a:schemeClr val="tx2"/>
              </a:buClr>
              <a:buSzPct val="90000"/>
              <a:buFont typeface="Wingdings 3" pitchFamily="18" charset="2"/>
              <a:buChar char="u"/>
            </a:pPr>
            <a:r>
              <a:rPr lang="en-US" altLang="ko-KR" sz="2000" b="0" dirty="0" err="1">
                <a:ea typeface="굴림" charset="-127"/>
              </a:rPr>
              <a:t>Thông</a:t>
            </a:r>
            <a:r>
              <a:rPr lang="en-US" altLang="ko-KR" sz="2000" b="0" dirty="0">
                <a:ea typeface="굴림" charset="-127"/>
              </a:rPr>
              <a:t> </a:t>
            </a:r>
            <a:r>
              <a:rPr lang="en-US" altLang="ko-KR" sz="2000" b="0" dirty="0" err="1">
                <a:ea typeface="굴림" charset="-127"/>
              </a:rPr>
              <a:t>thường</a:t>
            </a:r>
            <a:r>
              <a:rPr lang="en-US" altLang="ko-KR" sz="2000" b="0" dirty="0">
                <a:ea typeface="굴림" charset="-127"/>
              </a:rPr>
              <a:t>, </a:t>
            </a:r>
            <a:r>
              <a:rPr lang="en-US" altLang="ko-KR" sz="2000" b="0" dirty="0" err="1">
                <a:ea typeface="굴림" charset="-127"/>
              </a:rPr>
              <a:t>đề</a:t>
            </a:r>
            <a:r>
              <a:rPr lang="en-US" altLang="ko-KR" sz="2000" b="0" dirty="0">
                <a:ea typeface="굴림" charset="-127"/>
              </a:rPr>
              <a:t> </a:t>
            </a:r>
            <a:r>
              <a:rPr lang="en-US" altLang="ko-KR" sz="2000" b="0" dirty="0" err="1">
                <a:ea typeface="굴림" charset="-127"/>
              </a:rPr>
              <a:t>tài</a:t>
            </a:r>
            <a:r>
              <a:rPr lang="en-US" altLang="ko-KR" sz="2000" b="0" dirty="0">
                <a:ea typeface="굴림" charset="-127"/>
              </a:rPr>
              <a:t> NCKH </a:t>
            </a:r>
            <a:r>
              <a:rPr lang="en-US" altLang="ko-KR" sz="2000" b="0" dirty="0" err="1">
                <a:ea typeface="굴림" charset="-127"/>
              </a:rPr>
              <a:t>có</a:t>
            </a:r>
            <a:r>
              <a:rPr lang="en-US" altLang="ko-KR" sz="2000" b="0" dirty="0">
                <a:ea typeface="굴림" charset="-127"/>
              </a:rPr>
              <a:t> </a:t>
            </a:r>
            <a:r>
              <a:rPr lang="en-US" altLang="ko-KR" sz="2000" b="0" dirty="0" err="1">
                <a:ea typeface="굴림" charset="-127"/>
              </a:rPr>
              <a:t>một</a:t>
            </a:r>
            <a:r>
              <a:rPr lang="en-US" altLang="ko-KR" sz="2000" b="0" dirty="0">
                <a:ea typeface="굴림" charset="-127"/>
              </a:rPr>
              <a:t> </a:t>
            </a:r>
            <a:r>
              <a:rPr lang="en-US" altLang="ko-KR" sz="2000" dirty="0" err="1">
                <a:ea typeface="굴림" charset="-127"/>
              </a:rPr>
              <a:t>mục</a:t>
            </a:r>
            <a:r>
              <a:rPr lang="en-US" altLang="ko-KR" sz="2000" dirty="0">
                <a:ea typeface="굴림" charset="-127"/>
              </a:rPr>
              <a:t> </a:t>
            </a:r>
            <a:r>
              <a:rPr lang="en-US" altLang="ko-KR" sz="2000" dirty="0" err="1">
                <a:ea typeface="굴림" charset="-127"/>
              </a:rPr>
              <a:t>tiêu</a:t>
            </a:r>
            <a:r>
              <a:rPr lang="en-US" altLang="ko-KR" sz="2000" b="0" dirty="0">
                <a:ea typeface="굴림" charset="-127"/>
              </a:rPr>
              <a:t> </a:t>
            </a:r>
            <a:r>
              <a:rPr lang="en-US" altLang="ko-KR" sz="2000" b="0" dirty="0" err="1">
                <a:ea typeface="굴림" charset="-127"/>
              </a:rPr>
              <a:t>trung</a:t>
            </a:r>
            <a:r>
              <a:rPr lang="en-US" altLang="ko-KR" sz="2000" b="0" dirty="0">
                <a:ea typeface="굴림" charset="-127"/>
              </a:rPr>
              <a:t> </a:t>
            </a:r>
            <a:r>
              <a:rPr lang="en-US" altLang="ko-KR" sz="2000" b="0" dirty="0" err="1">
                <a:ea typeface="굴림" charset="-127"/>
              </a:rPr>
              <a:t>tâm</a:t>
            </a:r>
            <a:r>
              <a:rPr lang="en-US" altLang="ko-KR" sz="2000" b="0" dirty="0">
                <a:ea typeface="굴림" charset="-127"/>
              </a:rPr>
              <a:t> </a:t>
            </a:r>
            <a:r>
              <a:rPr lang="en-US" altLang="ko-KR" sz="2000" dirty="0" err="1">
                <a:ea typeface="굴림" charset="-127"/>
              </a:rPr>
              <a:t>chiến</a:t>
            </a:r>
            <a:r>
              <a:rPr lang="en-US" altLang="ko-KR" sz="2000" dirty="0">
                <a:ea typeface="굴림" charset="-127"/>
              </a:rPr>
              <a:t> </a:t>
            </a:r>
            <a:r>
              <a:rPr lang="en-US" altLang="ko-KR" sz="2000" dirty="0" err="1">
                <a:ea typeface="굴림" charset="-127"/>
              </a:rPr>
              <a:t>lược</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gốc</a:t>
            </a:r>
            <a:r>
              <a:rPr lang="en-US" altLang="ko-KR" sz="2000" b="0" dirty="0">
                <a:ea typeface="굴림" charset="-127"/>
              </a:rPr>
              <a:t>) </a:t>
            </a:r>
            <a:r>
              <a:rPr lang="en-US" altLang="ko-KR" sz="2000" b="0" dirty="0" err="1">
                <a:ea typeface="굴림" charset="-127"/>
              </a:rPr>
              <a:t>nhằm</a:t>
            </a:r>
            <a:r>
              <a:rPr lang="en-US" altLang="ko-KR" sz="2000" b="0" dirty="0">
                <a:ea typeface="굴림" charset="-127"/>
              </a:rPr>
              <a:t> </a:t>
            </a:r>
            <a:r>
              <a:rPr lang="en-US" altLang="ko-KR" sz="2000" b="0" dirty="0" err="1">
                <a:ea typeface="굴림" charset="-127"/>
              </a:rPr>
              <a:t>giải</a:t>
            </a:r>
            <a:r>
              <a:rPr lang="en-US" altLang="ko-KR" sz="2000" b="0" dirty="0">
                <a:ea typeface="굴림" charset="-127"/>
              </a:rPr>
              <a:t> </a:t>
            </a:r>
            <a:r>
              <a:rPr lang="en-US" altLang="ko-KR" sz="2000" b="0" dirty="0" err="1">
                <a:ea typeface="굴림" charset="-127"/>
              </a:rPr>
              <a:t>quyết</a:t>
            </a:r>
            <a:r>
              <a:rPr lang="en-US" altLang="ko-KR" sz="2000" b="0" dirty="0">
                <a:ea typeface="굴림" charset="-127"/>
              </a:rPr>
              <a:t> </a:t>
            </a:r>
            <a:r>
              <a:rPr lang="en-US" altLang="ko-KR" sz="2000" b="0" dirty="0" err="1">
                <a:ea typeface="굴림" charset="-127"/>
              </a:rPr>
              <a:t>mâu</a:t>
            </a:r>
            <a:r>
              <a:rPr lang="en-US" altLang="ko-KR" sz="2000" b="0" dirty="0">
                <a:ea typeface="굴림" charset="-127"/>
              </a:rPr>
              <a:t> </a:t>
            </a:r>
            <a:r>
              <a:rPr lang="en-US" altLang="ko-KR" sz="2000" b="0" dirty="0" err="1">
                <a:ea typeface="굴림" charset="-127"/>
              </a:rPr>
              <a:t>thuẫn</a:t>
            </a:r>
            <a:r>
              <a:rPr lang="en-US" altLang="ko-KR" sz="2000" b="0" dirty="0">
                <a:ea typeface="굴림" charset="-127"/>
              </a:rPr>
              <a:t> </a:t>
            </a:r>
            <a:r>
              <a:rPr lang="en-US" altLang="ko-KR" sz="2000" b="0" dirty="0" err="1">
                <a:ea typeface="굴림" charset="-127"/>
              </a:rPr>
              <a:t>cơ</a:t>
            </a:r>
            <a:r>
              <a:rPr lang="en-US" altLang="ko-KR" sz="2000" b="0" dirty="0">
                <a:ea typeface="굴림" charset="-127"/>
              </a:rPr>
              <a:t> </a:t>
            </a:r>
            <a:r>
              <a:rPr lang="en-US" altLang="ko-KR" sz="2000" b="0" dirty="0" err="1">
                <a:ea typeface="굴림" charset="-127"/>
              </a:rPr>
              <a:t>bản</a:t>
            </a:r>
            <a:r>
              <a:rPr lang="en-US" altLang="ko-KR" sz="2000" b="0" dirty="0">
                <a:ea typeface="굴림" charset="-127"/>
              </a:rPr>
              <a:t>, </a:t>
            </a:r>
            <a:r>
              <a:rPr lang="en-US" altLang="ko-KR" sz="2000" b="0" dirty="0" err="1">
                <a:ea typeface="굴림" charset="-127"/>
              </a:rPr>
              <a:t>trung</a:t>
            </a:r>
            <a:r>
              <a:rPr lang="en-US" altLang="ko-KR" sz="2000" b="0" dirty="0">
                <a:ea typeface="굴림" charset="-127"/>
              </a:rPr>
              <a:t> </a:t>
            </a:r>
            <a:r>
              <a:rPr lang="en-US" altLang="ko-KR" sz="2000" b="0" dirty="0" err="1">
                <a:ea typeface="굴림" charset="-127"/>
              </a:rPr>
              <a:t>tâm</a:t>
            </a:r>
            <a:r>
              <a:rPr lang="en-US" altLang="ko-KR" sz="2000" b="0" dirty="0">
                <a:ea typeface="굴림" charset="-127"/>
              </a:rPr>
              <a:t> </a:t>
            </a:r>
            <a:r>
              <a:rPr lang="en-US" altLang="ko-KR" sz="2000" b="0" dirty="0" err="1">
                <a:ea typeface="굴림" charset="-127"/>
              </a:rPr>
              <a:t>của</a:t>
            </a:r>
            <a:r>
              <a:rPr lang="en-US" altLang="ko-KR" sz="2000" b="0" dirty="0">
                <a:ea typeface="굴림" charset="-127"/>
              </a:rPr>
              <a:t> </a:t>
            </a:r>
            <a:r>
              <a:rPr lang="en-US" altLang="ko-KR" sz="2000" b="0" dirty="0" err="1">
                <a:ea typeface="굴림" charset="-127"/>
              </a:rPr>
              <a:t>đề</a:t>
            </a:r>
            <a:r>
              <a:rPr lang="en-US" altLang="ko-KR" sz="2000" b="0" dirty="0">
                <a:ea typeface="굴림" charset="-127"/>
              </a:rPr>
              <a:t> </a:t>
            </a:r>
            <a:r>
              <a:rPr lang="en-US" altLang="ko-KR" sz="2000" b="0" dirty="0" err="1">
                <a:ea typeface="굴림" charset="-127"/>
              </a:rPr>
              <a:t>tài</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này</a:t>
            </a:r>
            <a:r>
              <a:rPr lang="en-US" altLang="ko-KR" sz="2000" b="0" dirty="0">
                <a:ea typeface="굴림" charset="-127"/>
              </a:rPr>
              <a:t> </a:t>
            </a:r>
            <a:r>
              <a:rPr lang="en-US" altLang="ko-KR" sz="2000" b="0" dirty="0" err="1">
                <a:ea typeface="굴림" charset="-127"/>
              </a:rPr>
              <a:t>có</a:t>
            </a:r>
            <a:r>
              <a:rPr lang="en-US" altLang="ko-KR" sz="2000" b="0" dirty="0">
                <a:ea typeface="굴림" charset="-127"/>
              </a:rPr>
              <a:t> </a:t>
            </a:r>
            <a:r>
              <a:rPr lang="en-US" altLang="ko-KR" sz="2000" b="0" dirty="0" err="1">
                <a:ea typeface="굴림" charset="-127"/>
              </a:rPr>
              <a:t>thể</a:t>
            </a:r>
            <a:r>
              <a:rPr lang="en-US" altLang="ko-KR" sz="2000" b="0" dirty="0">
                <a:ea typeface="굴림" charset="-127"/>
              </a:rPr>
              <a:t> chia </a:t>
            </a:r>
            <a:r>
              <a:rPr lang="en-US" altLang="ko-KR" sz="2000" b="0" dirty="0" err="1">
                <a:ea typeface="굴림" charset="-127"/>
              </a:rPr>
              <a:t>thành</a:t>
            </a:r>
            <a:r>
              <a:rPr lang="en-US" altLang="ko-KR" sz="2000" b="0" dirty="0">
                <a:ea typeface="굴림" charset="-127"/>
              </a:rPr>
              <a:t> </a:t>
            </a:r>
            <a:r>
              <a:rPr lang="en-US" altLang="ko-KR" sz="2000" b="0" dirty="0" err="1">
                <a:ea typeface="굴림" charset="-127"/>
              </a:rPr>
              <a:t>một</a:t>
            </a:r>
            <a:r>
              <a:rPr lang="en-US" altLang="ko-KR" sz="2000" b="0" dirty="0">
                <a:ea typeface="굴림" charset="-127"/>
              </a:rPr>
              <a:t> </a:t>
            </a:r>
            <a:r>
              <a:rPr lang="en-US" altLang="ko-KR" sz="2000" b="0" dirty="0" err="1">
                <a:ea typeface="굴림" charset="-127"/>
              </a:rPr>
              <a:t>số</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bộ</a:t>
            </a:r>
            <a:r>
              <a:rPr lang="en-US" altLang="ko-KR" sz="2000" b="0" dirty="0">
                <a:ea typeface="굴림" charset="-127"/>
              </a:rPr>
              <a:t> </a:t>
            </a:r>
            <a:r>
              <a:rPr lang="en-US" altLang="ko-KR" sz="2000" b="0" dirty="0" err="1">
                <a:ea typeface="굴림" charset="-127"/>
              </a:rPr>
              <a:t>phận</a:t>
            </a:r>
            <a:r>
              <a:rPr lang="en-US" altLang="ko-KR" sz="2000" b="0" dirty="0">
                <a:ea typeface="굴림" charset="-127"/>
              </a:rPr>
              <a:t> (</a:t>
            </a:r>
            <a:r>
              <a:rPr lang="en-US" altLang="ko-KR" sz="2000" dirty="0" err="1">
                <a:ea typeface="굴림" charset="-127"/>
              </a:rPr>
              <a:t>mục</a:t>
            </a:r>
            <a:r>
              <a:rPr lang="en-US" altLang="ko-KR" sz="2000" dirty="0">
                <a:ea typeface="굴림" charset="-127"/>
              </a:rPr>
              <a:t> </a:t>
            </a:r>
            <a:r>
              <a:rPr lang="en-US" altLang="ko-KR" sz="2000" dirty="0" err="1">
                <a:ea typeface="굴림" charset="-127"/>
              </a:rPr>
              <a:t>tiêu</a:t>
            </a:r>
            <a:r>
              <a:rPr lang="en-US" altLang="ko-KR" sz="2000" dirty="0">
                <a:ea typeface="굴림" charset="-127"/>
              </a:rPr>
              <a:t> </a:t>
            </a:r>
            <a:r>
              <a:rPr lang="en-US" altLang="ko-KR" sz="2000" dirty="0" err="1">
                <a:ea typeface="굴림" charset="-127"/>
              </a:rPr>
              <a:t>nhánh</a:t>
            </a:r>
            <a:r>
              <a:rPr lang="en-US" altLang="ko-KR" sz="2000" b="0" dirty="0">
                <a:ea typeface="굴림" charset="-127"/>
              </a:rPr>
              <a:t>), </a:t>
            </a:r>
            <a:r>
              <a:rPr lang="en-US" altLang="ko-KR" sz="2000" b="0" dirty="0" err="1">
                <a:ea typeface="굴림" charset="-127"/>
              </a:rPr>
              <a:t>và</a:t>
            </a:r>
            <a:r>
              <a:rPr lang="en-US" altLang="ko-KR" sz="2000" b="0" dirty="0">
                <a:ea typeface="굴림" charset="-127"/>
              </a:rPr>
              <a:t> </a:t>
            </a:r>
            <a:r>
              <a:rPr lang="en-US" altLang="ko-KR" sz="2000" b="0" dirty="0" err="1">
                <a:ea typeface="굴림" charset="-127"/>
              </a:rPr>
              <a:t>mỗi</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bộ</a:t>
            </a:r>
            <a:r>
              <a:rPr lang="en-US" altLang="ko-KR" sz="2000" b="0" dirty="0">
                <a:ea typeface="굴림" charset="-127"/>
              </a:rPr>
              <a:t> </a:t>
            </a:r>
            <a:r>
              <a:rPr lang="en-US" altLang="ko-KR" sz="2000" b="0" dirty="0" err="1">
                <a:ea typeface="굴림" charset="-127"/>
              </a:rPr>
              <a:t>phận</a:t>
            </a:r>
            <a:r>
              <a:rPr lang="en-US" altLang="ko-KR" sz="2000" b="0" dirty="0">
                <a:ea typeface="굴림" charset="-127"/>
              </a:rPr>
              <a:t> </a:t>
            </a:r>
            <a:r>
              <a:rPr lang="en-US" altLang="ko-KR" sz="2000" b="0" dirty="0" err="1">
                <a:ea typeface="굴림" charset="-127"/>
              </a:rPr>
              <a:t>rất</a:t>
            </a:r>
            <a:r>
              <a:rPr lang="en-US" altLang="ko-KR" sz="2000" b="0" dirty="0">
                <a:ea typeface="굴림" charset="-127"/>
              </a:rPr>
              <a:t> </a:t>
            </a:r>
            <a:r>
              <a:rPr lang="en-US" altLang="ko-KR" sz="2000" b="0" dirty="0" err="1">
                <a:ea typeface="굴림" charset="-127"/>
              </a:rPr>
              <a:t>có</a:t>
            </a:r>
            <a:r>
              <a:rPr lang="en-US" altLang="ko-KR" sz="2000" b="0" dirty="0">
                <a:ea typeface="굴림" charset="-127"/>
              </a:rPr>
              <a:t> </a:t>
            </a:r>
            <a:r>
              <a:rPr lang="en-US" altLang="ko-KR" sz="2000" b="0" dirty="0" err="1">
                <a:ea typeface="굴림" charset="-127"/>
              </a:rPr>
              <a:t>thể</a:t>
            </a:r>
            <a:r>
              <a:rPr lang="en-US" altLang="ko-KR" sz="2000" b="0" dirty="0">
                <a:ea typeface="굴림" charset="-127"/>
              </a:rPr>
              <a:t> </a:t>
            </a:r>
            <a:r>
              <a:rPr lang="en-US" altLang="ko-KR" sz="2000" b="0" dirty="0" err="1">
                <a:ea typeface="굴림" charset="-127"/>
              </a:rPr>
              <a:t>gồm</a:t>
            </a:r>
            <a:r>
              <a:rPr lang="en-US" altLang="ko-KR" sz="2000" b="0" dirty="0">
                <a:ea typeface="굴림" charset="-127"/>
              </a:rPr>
              <a:t> </a:t>
            </a:r>
            <a:r>
              <a:rPr lang="en-US" altLang="ko-KR" sz="2000" b="0" dirty="0" err="1">
                <a:ea typeface="굴림" charset="-127"/>
              </a:rPr>
              <a:t>một</a:t>
            </a:r>
            <a:r>
              <a:rPr lang="en-US" altLang="ko-KR" sz="2000" b="0" dirty="0">
                <a:ea typeface="굴림" charset="-127"/>
              </a:rPr>
              <a:t> </a:t>
            </a:r>
            <a:r>
              <a:rPr lang="en-US" altLang="ko-KR" sz="2000" b="0" dirty="0" err="1">
                <a:ea typeface="굴림" charset="-127"/>
              </a:rPr>
              <a:t>số</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chi </a:t>
            </a:r>
            <a:r>
              <a:rPr lang="en-US" altLang="ko-KR" sz="2000" b="0" dirty="0" err="1">
                <a:ea typeface="굴림" charset="-127"/>
              </a:rPr>
              <a:t>tiết</a:t>
            </a:r>
            <a:r>
              <a:rPr lang="en-US" altLang="ko-KR" sz="2000" b="0" dirty="0">
                <a:ea typeface="굴림" charset="-127"/>
              </a:rPr>
              <a:t> </a:t>
            </a:r>
            <a:r>
              <a:rPr lang="en-US" altLang="ko-KR" sz="2000" b="0" dirty="0" err="1">
                <a:ea typeface="굴림" charset="-127"/>
              </a:rPr>
              <a:t>bộ</a:t>
            </a:r>
            <a:r>
              <a:rPr lang="en-US" altLang="ko-KR" sz="2000" b="0" dirty="0">
                <a:ea typeface="굴림" charset="-127"/>
              </a:rPr>
              <a:t> </a:t>
            </a:r>
            <a:r>
              <a:rPr lang="en-US" altLang="ko-KR" sz="2000" b="0" dirty="0" err="1">
                <a:ea typeface="굴림" charset="-127"/>
              </a:rPr>
              <a:t>phận</a:t>
            </a:r>
            <a:r>
              <a:rPr lang="en-US" altLang="ko-KR" sz="2000" b="0" dirty="0">
                <a:ea typeface="굴림" charset="-127"/>
              </a:rPr>
              <a:t> </a:t>
            </a:r>
            <a:r>
              <a:rPr lang="en-US" altLang="ko-KR" sz="2000" b="0" dirty="0" err="1">
                <a:ea typeface="굴림" charset="-127"/>
              </a:rPr>
              <a:t>thứ</a:t>
            </a:r>
            <a:r>
              <a:rPr lang="en-US" altLang="ko-KR" sz="2000" b="0" dirty="0">
                <a:ea typeface="굴림" charset="-127"/>
              </a:rPr>
              <a:t> </a:t>
            </a:r>
            <a:r>
              <a:rPr lang="en-US" altLang="ko-KR" sz="2000" b="0" dirty="0" err="1">
                <a:ea typeface="굴림" charset="-127"/>
              </a:rPr>
              <a:t>cấp</a:t>
            </a:r>
            <a:r>
              <a:rPr lang="en-US" altLang="ko-KR" sz="2000" b="0" dirty="0">
                <a:ea typeface="굴림" charset="-127"/>
              </a:rPr>
              <a:t> </a:t>
            </a:r>
            <a:r>
              <a:rPr lang="en-US" altLang="ko-KR" sz="2000" b="0" dirty="0" err="1">
                <a:ea typeface="굴림" charset="-127"/>
              </a:rPr>
              <a:t>nữa</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phân</a:t>
            </a:r>
            <a:r>
              <a:rPr lang="en-US" altLang="ko-KR" sz="2000" b="0" dirty="0">
                <a:ea typeface="굴림" charset="-127"/>
              </a:rPr>
              <a:t> </a:t>
            </a:r>
            <a:r>
              <a:rPr lang="en-US" altLang="ko-KR" sz="2000" b="0" dirty="0" err="1">
                <a:ea typeface="굴림" charset="-127"/>
              </a:rPr>
              <a:t>nhánh</a:t>
            </a:r>
            <a:r>
              <a:rPr lang="en-US" altLang="ko-KR" sz="2000" b="0" dirty="0">
                <a:ea typeface="굴림" charset="-127"/>
              </a:rPr>
              <a:t>) </a:t>
            </a:r>
            <a:r>
              <a:rPr lang="en-US" altLang="ko-KR" sz="2000" b="0" dirty="0" err="1">
                <a:ea typeface="굴림" charset="-127"/>
              </a:rPr>
              <a:t>còn</a:t>
            </a:r>
            <a:r>
              <a:rPr lang="en-US" altLang="ko-KR" sz="2000" b="0" dirty="0">
                <a:ea typeface="굴림" charset="-127"/>
              </a:rPr>
              <a:t> </a:t>
            </a:r>
            <a:r>
              <a:rPr lang="en-US" altLang="ko-KR" sz="2000" b="0" dirty="0" err="1">
                <a:ea typeface="굴림" charset="-127"/>
              </a:rPr>
              <a:t>gọi</a:t>
            </a:r>
            <a:r>
              <a:rPr lang="en-US" altLang="ko-KR" sz="2000" b="0" dirty="0">
                <a:ea typeface="굴림" charset="-127"/>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cụ</a:t>
            </a:r>
            <a:r>
              <a:rPr lang="en-US" altLang="ko-KR" sz="2000" b="0" dirty="0">
                <a:ea typeface="굴림" charset="-127"/>
              </a:rPr>
              <a:t> </a:t>
            </a:r>
            <a:r>
              <a:rPr lang="en-US" altLang="ko-KR" sz="2000" b="0" dirty="0" err="1">
                <a:ea typeface="굴림" charset="-127"/>
              </a:rPr>
              <a:t>thể</a:t>
            </a:r>
            <a:r>
              <a:rPr lang="en-US" altLang="ko-KR" sz="2000" b="0" dirty="0">
                <a:ea typeface="굴림" charset="-127"/>
              </a:rPr>
              <a:t> </a:t>
            </a:r>
            <a:r>
              <a:rPr lang="en-US" altLang="ko-KR" sz="2000" b="0" dirty="0" err="1">
                <a:ea typeface="굴림" charset="-127"/>
              </a:rPr>
              <a:t>tác</a:t>
            </a:r>
            <a:r>
              <a:rPr lang="en-US" altLang="ko-KR" sz="2000" b="0" dirty="0">
                <a:ea typeface="굴림" charset="-127"/>
              </a:rPr>
              <a:t> </a:t>
            </a:r>
            <a:r>
              <a:rPr lang="en-US" altLang="ko-KR" sz="2000" b="0" dirty="0" err="1">
                <a:ea typeface="굴림" charset="-127"/>
              </a:rPr>
              <a:t>nghiệp</a:t>
            </a:r>
            <a:r>
              <a:rPr lang="en-US" altLang="ko-KR" sz="2000" b="0" dirty="0">
                <a:ea typeface="굴림" charset="-127"/>
              </a:rPr>
              <a:t>…</a:t>
            </a:r>
            <a:endParaRPr lang="en-US" sz="2000" b="0" dirty="0"/>
          </a:p>
          <a:p>
            <a:pPr marL="609600" indent="-609600">
              <a:lnSpc>
                <a:spcPct val="60000"/>
              </a:lnSpc>
            </a:pPr>
            <a:endParaRPr lang="en-US" altLang="ko-KR" sz="2000" b="0" dirty="0">
              <a:ea typeface="굴림" charset="-127"/>
            </a:endParaRPr>
          </a:p>
          <a:p>
            <a:pPr marL="609600" indent="-609600">
              <a:lnSpc>
                <a:spcPct val="80000"/>
              </a:lnSpc>
              <a:spcBef>
                <a:spcPct val="20000"/>
              </a:spcBef>
              <a:buClr>
                <a:schemeClr val="tx2"/>
              </a:buClr>
              <a:buSzPct val="90000"/>
              <a:buFont typeface="Wingdings 3" pitchFamily="18" charset="2"/>
              <a:buChar char="u"/>
            </a:pPr>
            <a:r>
              <a:rPr lang="en-US" altLang="ko-KR" sz="2000" b="0" dirty="0" err="1">
                <a:ea typeface="굴림" charset="-127"/>
              </a:rPr>
              <a:t>Người</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 </a:t>
            </a:r>
            <a:r>
              <a:rPr lang="en-US" altLang="ko-KR" sz="2000" b="0" dirty="0" err="1">
                <a:ea typeface="굴림" charset="-127"/>
              </a:rPr>
              <a:t>có</a:t>
            </a:r>
            <a:r>
              <a:rPr lang="en-US" altLang="ko-KR" sz="2000" b="0" dirty="0">
                <a:ea typeface="굴림" charset="-127"/>
              </a:rPr>
              <a:t> </a:t>
            </a:r>
            <a:r>
              <a:rPr lang="en-US" altLang="ko-KR" sz="2000" b="0" dirty="0" err="1">
                <a:ea typeface="굴림" charset="-127"/>
              </a:rPr>
              <a:t>thể</a:t>
            </a:r>
            <a:r>
              <a:rPr lang="en-US" altLang="ko-KR" sz="2000" b="0" dirty="0">
                <a:ea typeface="굴림" charset="-127"/>
              </a:rPr>
              <a:t> </a:t>
            </a:r>
            <a:r>
              <a:rPr lang="en-US" altLang="ko-KR" sz="2000" b="0" dirty="0" err="1">
                <a:ea typeface="굴림" charset="-127"/>
              </a:rPr>
              <a:t>lập</a:t>
            </a:r>
            <a:r>
              <a:rPr lang="en-US" altLang="ko-KR" sz="2000" b="0" dirty="0">
                <a:ea typeface="굴림" charset="-127"/>
              </a:rPr>
              <a:t> “</a:t>
            </a:r>
            <a:r>
              <a:rPr lang="en-US" altLang="ko-KR" sz="2000" b="0" dirty="0" err="1">
                <a:ea typeface="굴림" charset="-127"/>
              </a:rPr>
              <a:t>cây</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để</a:t>
            </a:r>
            <a:r>
              <a:rPr lang="en-US" altLang="ko-KR" sz="2000" b="0" dirty="0">
                <a:ea typeface="굴림" charset="-127"/>
              </a:rPr>
              <a:t> </a:t>
            </a:r>
            <a:r>
              <a:rPr lang="en-US" altLang="ko-KR" sz="2000" b="0" dirty="0" err="1">
                <a:ea typeface="굴림" charset="-127"/>
              </a:rPr>
              <a:t>phản</a:t>
            </a:r>
            <a:r>
              <a:rPr lang="en-US" altLang="ko-KR" sz="2000" b="0" dirty="0">
                <a:ea typeface="굴림" charset="-127"/>
              </a:rPr>
              <a:t> </a:t>
            </a:r>
            <a:r>
              <a:rPr lang="en-US" altLang="ko-KR" sz="2000" b="0" dirty="0" err="1">
                <a:ea typeface="굴림" charset="-127"/>
              </a:rPr>
              <a:t>ánh</a:t>
            </a:r>
            <a:r>
              <a:rPr lang="en-US" altLang="ko-KR" sz="2000" b="0" dirty="0">
                <a:ea typeface="굴림" charset="-127"/>
              </a:rPr>
              <a:t> </a:t>
            </a:r>
            <a:r>
              <a:rPr lang="en-US" altLang="ko-KR" sz="2000" b="0" dirty="0" err="1">
                <a:ea typeface="굴림" charset="-127"/>
              </a:rPr>
              <a:t>hệ</a:t>
            </a:r>
            <a:r>
              <a:rPr lang="en-US" altLang="ko-KR" sz="2000" b="0" dirty="0">
                <a:ea typeface="굴림" charset="-127"/>
              </a:rPr>
              <a:t> </a:t>
            </a:r>
            <a:r>
              <a:rPr lang="en-US" altLang="ko-KR" sz="2000" b="0" dirty="0" err="1">
                <a:ea typeface="굴림" charset="-127"/>
              </a:rPr>
              <a:t>thống</a:t>
            </a:r>
            <a:r>
              <a:rPr lang="en-US" altLang="ko-KR" sz="2000" b="0" dirty="0">
                <a:ea typeface="굴림" charset="-127"/>
              </a:rPr>
              <a:t> </a:t>
            </a:r>
            <a:r>
              <a:rPr lang="en-US" altLang="ko-KR" sz="2000" b="0" dirty="0" err="1">
                <a:ea typeface="굴림" charset="-127"/>
              </a:rPr>
              <a:t>những</a:t>
            </a:r>
            <a:r>
              <a:rPr lang="en-US" altLang="ko-KR" sz="2000" b="0" dirty="0">
                <a:ea typeface="굴림" charset="-127"/>
              </a:rPr>
              <a:t> </a:t>
            </a:r>
            <a:r>
              <a:rPr lang="en-US" altLang="ko-KR" sz="2000" dirty="0" err="1">
                <a:ea typeface="굴림" charset="-127"/>
              </a:rPr>
              <a:t>mục</a:t>
            </a:r>
            <a:r>
              <a:rPr lang="en-US" altLang="ko-KR" sz="2000" dirty="0">
                <a:ea typeface="굴림" charset="-127"/>
              </a:rPr>
              <a:t> </a:t>
            </a:r>
            <a:r>
              <a:rPr lang="en-US" altLang="ko-KR" sz="2000" dirty="0" err="1">
                <a:ea typeface="굴림" charset="-127"/>
              </a:rPr>
              <a:t>tiêu</a:t>
            </a:r>
            <a:r>
              <a:rPr lang="en-US" altLang="ko-KR" sz="2000" dirty="0">
                <a:ea typeface="굴림" charset="-127"/>
              </a:rPr>
              <a:t> </a:t>
            </a:r>
            <a:r>
              <a:rPr lang="en-US" altLang="ko-KR" sz="2000" dirty="0" err="1">
                <a:ea typeface="굴림" charset="-127"/>
              </a:rPr>
              <a:t>đa</a:t>
            </a:r>
            <a:r>
              <a:rPr lang="en-US" altLang="ko-KR" sz="2000" dirty="0">
                <a:ea typeface="굴림" charset="-127"/>
              </a:rPr>
              <a:t> </a:t>
            </a:r>
            <a:r>
              <a:rPr lang="en-US" altLang="ko-KR" sz="2000" dirty="0" err="1">
                <a:ea typeface="굴림" charset="-127"/>
              </a:rPr>
              <a:t>cấp</a:t>
            </a:r>
            <a:r>
              <a:rPr lang="en-US" altLang="ko-KR" sz="2000" b="0" dirty="0">
                <a:ea typeface="굴림" charset="-127"/>
              </a:rPr>
              <a:t> </a:t>
            </a:r>
            <a:r>
              <a:rPr lang="en-US" altLang="ko-KR" sz="2000" b="0" dirty="0" err="1">
                <a:ea typeface="굴림" charset="-127"/>
              </a:rPr>
              <a:t>của</a:t>
            </a:r>
            <a:r>
              <a:rPr lang="en-US" altLang="ko-KR" sz="2000" b="0" dirty="0">
                <a:ea typeface="굴림" charset="-127"/>
              </a:rPr>
              <a:t> </a:t>
            </a:r>
            <a:r>
              <a:rPr lang="en-US" altLang="ko-KR" sz="2000" b="0" dirty="0" err="1">
                <a:ea typeface="굴림" charset="-127"/>
              </a:rPr>
              <a:t>đề</a:t>
            </a:r>
            <a:r>
              <a:rPr lang="en-US" altLang="ko-KR" sz="2000" b="0" dirty="0">
                <a:ea typeface="굴림" charset="-127"/>
              </a:rPr>
              <a:t> </a:t>
            </a:r>
            <a:r>
              <a:rPr lang="en-US" altLang="ko-KR" sz="2000" b="0" dirty="0" err="1">
                <a:ea typeface="굴림" charset="-127"/>
              </a:rPr>
              <a:t>tài</a:t>
            </a:r>
            <a:r>
              <a:rPr lang="en-US" altLang="ko-KR" sz="2000" b="0" dirty="0">
                <a:ea typeface="굴림" charset="-127"/>
              </a:rPr>
              <a:t>;</a:t>
            </a:r>
          </a:p>
          <a:p>
            <a:pPr marL="609600" indent="-609600">
              <a:lnSpc>
                <a:spcPct val="50000"/>
              </a:lnSpc>
              <a:spcBef>
                <a:spcPct val="20000"/>
              </a:spcBef>
              <a:buClr>
                <a:schemeClr val="tx2"/>
              </a:buClr>
              <a:buSzPct val="90000"/>
              <a:buFont typeface="Wingdings 3" pitchFamily="18" charset="2"/>
              <a:buChar char="u"/>
            </a:pPr>
            <a:endParaRPr lang="en-US" altLang="ko-KR" sz="2000" b="0" dirty="0">
              <a:ea typeface="굴림" charset="-127"/>
            </a:endParaRPr>
          </a:p>
          <a:p>
            <a:pPr marL="609600" indent="-609600">
              <a:lnSpc>
                <a:spcPct val="80000"/>
              </a:lnSpc>
              <a:spcBef>
                <a:spcPct val="20000"/>
              </a:spcBef>
              <a:buClr>
                <a:schemeClr val="tx2"/>
              </a:buClr>
              <a:buSzPct val="90000"/>
              <a:buFont typeface="Wingdings 3" pitchFamily="18" charset="2"/>
              <a:buChar char="u"/>
            </a:pPr>
            <a:r>
              <a:rPr lang="en-US" altLang="ko-KR" sz="2000" b="0" dirty="0" err="1">
                <a:ea typeface="굴림" charset="-127"/>
              </a:rPr>
              <a:t>Sau</a:t>
            </a:r>
            <a:r>
              <a:rPr lang="en-US" altLang="ko-KR" sz="2000" b="0" dirty="0">
                <a:ea typeface="굴림" charset="-127"/>
              </a:rPr>
              <a:t> </a:t>
            </a:r>
            <a:r>
              <a:rPr lang="en-US" altLang="ko-KR" sz="2000" b="0" dirty="0" err="1">
                <a:ea typeface="굴림" charset="-127"/>
              </a:rPr>
              <a:t>khi</a:t>
            </a:r>
            <a:r>
              <a:rPr lang="en-US" altLang="ko-KR" sz="2000" b="0" dirty="0">
                <a:ea typeface="굴림" charset="-127"/>
              </a:rPr>
              <a:t> </a:t>
            </a:r>
            <a:r>
              <a:rPr lang="en-US" altLang="ko-KR" sz="2000" b="0" dirty="0" err="1">
                <a:ea typeface="굴림" charset="-127"/>
              </a:rPr>
              <a:t>lập</a:t>
            </a:r>
            <a:r>
              <a:rPr lang="en-US" altLang="ko-KR" sz="2000" b="0" dirty="0">
                <a:ea typeface="굴림" charset="-127"/>
              </a:rPr>
              <a:t> </a:t>
            </a:r>
            <a:r>
              <a:rPr lang="en-US" altLang="ko-KR" sz="2000" b="0" dirty="0" err="1">
                <a:ea typeface="굴림" charset="-127"/>
              </a:rPr>
              <a:t>xong</a:t>
            </a:r>
            <a:r>
              <a:rPr lang="en-US" altLang="ko-KR" sz="2000" b="0" dirty="0">
                <a:ea typeface="굴림" charset="-127"/>
              </a:rPr>
              <a:t> </a:t>
            </a:r>
            <a:r>
              <a:rPr lang="en-US" altLang="ko-KR" sz="2000" b="0" dirty="0" err="1">
                <a:ea typeface="굴림" charset="-127"/>
              </a:rPr>
              <a:t>hệ</a:t>
            </a:r>
            <a:r>
              <a:rPr lang="en-US" altLang="ko-KR" sz="2000" b="0" dirty="0">
                <a:ea typeface="굴림" charset="-127"/>
              </a:rPr>
              <a:t> </a:t>
            </a:r>
            <a:r>
              <a:rPr lang="en-US" altLang="ko-KR" sz="2000" b="0" dirty="0" err="1">
                <a:ea typeface="굴림" charset="-127"/>
              </a:rPr>
              <a:t>thống</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 </a:t>
            </a:r>
            <a:r>
              <a:rPr lang="en-US" altLang="ko-KR" sz="2000" b="0" dirty="0" err="1">
                <a:ea typeface="굴림" charset="-127"/>
              </a:rPr>
              <a:t>cần</a:t>
            </a:r>
            <a:r>
              <a:rPr lang="en-US" altLang="ko-KR" sz="2000" b="0" dirty="0">
                <a:ea typeface="굴림" charset="-127"/>
              </a:rPr>
              <a:t> </a:t>
            </a:r>
            <a:r>
              <a:rPr lang="en-US" altLang="ko-KR" sz="2000" b="0" dirty="0" err="1">
                <a:ea typeface="굴림" charset="-127"/>
              </a:rPr>
              <a:t>vạch</a:t>
            </a:r>
            <a:r>
              <a:rPr lang="en-US" altLang="ko-KR" sz="2000" b="0" dirty="0">
                <a:ea typeface="굴림" charset="-127"/>
              </a:rPr>
              <a:t> </a:t>
            </a:r>
            <a:r>
              <a:rPr lang="en-US" altLang="ko-KR" sz="2000" b="0" dirty="0" err="1">
                <a:ea typeface="굴림" charset="-127"/>
              </a:rPr>
              <a:t>ra</a:t>
            </a:r>
            <a:r>
              <a:rPr lang="en-US" altLang="ko-KR" sz="2000" b="0" dirty="0">
                <a:ea typeface="굴림" charset="-127"/>
              </a:rPr>
              <a:t> </a:t>
            </a:r>
            <a:r>
              <a:rPr lang="en-US" altLang="ko-KR" sz="2000" b="0" dirty="0" err="1">
                <a:ea typeface="굴림" charset="-127"/>
              </a:rPr>
              <a:t>hệ</a:t>
            </a:r>
            <a:r>
              <a:rPr lang="en-US" altLang="ko-KR" sz="2000" b="0" dirty="0">
                <a:ea typeface="굴림" charset="-127"/>
              </a:rPr>
              <a:t> </a:t>
            </a:r>
            <a:r>
              <a:rPr lang="en-US" altLang="ko-KR" sz="2000" b="0" dirty="0" err="1">
                <a:ea typeface="굴림" charset="-127"/>
              </a:rPr>
              <a:t>thống</a:t>
            </a:r>
            <a:r>
              <a:rPr lang="en-US" altLang="ko-KR" sz="2000" b="0" dirty="0">
                <a:ea typeface="굴림" charset="-127"/>
              </a:rPr>
              <a:t> </a:t>
            </a:r>
            <a:r>
              <a:rPr lang="en-US" altLang="ko-KR" sz="2000" dirty="0" err="1">
                <a:ea typeface="굴림" charset="-127"/>
              </a:rPr>
              <a:t>tiêu</a:t>
            </a:r>
            <a:r>
              <a:rPr lang="en-US" altLang="ko-KR" sz="2000" dirty="0">
                <a:ea typeface="굴림" charset="-127"/>
              </a:rPr>
              <a:t> </a:t>
            </a:r>
            <a:r>
              <a:rPr lang="en-US" altLang="ko-KR" sz="2000" dirty="0" err="1">
                <a:ea typeface="굴림" charset="-127"/>
              </a:rPr>
              <a:t>chí</a:t>
            </a:r>
            <a:r>
              <a:rPr lang="en-US" altLang="ko-KR" sz="2000" dirty="0">
                <a:ea typeface="굴림" charset="-127"/>
              </a:rPr>
              <a:t> </a:t>
            </a:r>
            <a:r>
              <a:rPr lang="en-US" altLang="ko-KR" sz="2000" dirty="0" err="1">
                <a:ea typeface="굴림" charset="-127"/>
              </a:rPr>
              <a:t>đánh</a:t>
            </a:r>
            <a:r>
              <a:rPr lang="en-US" altLang="ko-KR" sz="2000" dirty="0">
                <a:ea typeface="굴림" charset="-127"/>
              </a:rPr>
              <a:t> </a:t>
            </a:r>
            <a:r>
              <a:rPr lang="en-US" altLang="ko-KR" sz="2000" dirty="0" err="1">
                <a:ea typeface="굴림" charset="-127"/>
              </a:rPr>
              <a:t>giá</a:t>
            </a:r>
            <a:r>
              <a:rPr lang="en-US" altLang="ko-KR" sz="2000" b="0" dirty="0">
                <a:ea typeface="굴림" charset="-127"/>
              </a:rPr>
              <a:t> </a:t>
            </a:r>
            <a:r>
              <a:rPr lang="en-US" altLang="ko-KR" sz="2000" b="0" dirty="0" err="1">
                <a:ea typeface="굴림" charset="-127"/>
              </a:rPr>
              <a:t>kết</a:t>
            </a:r>
            <a:r>
              <a:rPr lang="en-US" altLang="ko-KR" sz="2000" b="0" dirty="0">
                <a:ea typeface="굴림" charset="-127"/>
              </a:rPr>
              <a:t> </a:t>
            </a:r>
            <a:r>
              <a:rPr lang="en-US" altLang="ko-KR" sz="2000" b="0" dirty="0" err="1">
                <a:ea typeface="굴림" charset="-127"/>
              </a:rPr>
              <a:t>quả</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 </a:t>
            </a:r>
            <a:r>
              <a:rPr lang="en-US" altLang="ko-KR" sz="2000" b="0" dirty="0" err="1">
                <a:ea typeface="굴림" charset="-127"/>
              </a:rPr>
              <a:t>tức</a:t>
            </a:r>
            <a:r>
              <a:rPr lang="en-US" altLang="ko-KR" sz="2000" b="0" dirty="0">
                <a:ea typeface="굴림" charset="-127"/>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đánh</a:t>
            </a:r>
            <a:r>
              <a:rPr lang="en-US" altLang="ko-KR" sz="2000" b="0" dirty="0">
                <a:ea typeface="굴림" charset="-127"/>
              </a:rPr>
              <a:t> </a:t>
            </a:r>
            <a:r>
              <a:rPr lang="en-US" altLang="ko-KR" sz="2000" b="0" dirty="0" err="1">
                <a:ea typeface="굴림" charset="-127"/>
              </a:rPr>
              <a:t>giá</a:t>
            </a:r>
            <a:r>
              <a:rPr lang="en-US" altLang="ko-KR" sz="2000" b="0" dirty="0">
                <a:ea typeface="굴림" charset="-127"/>
              </a:rPr>
              <a:t> </a:t>
            </a:r>
            <a:r>
              <a:rPr lang="en-US" altLang="ko-KR" sz="2000" b="0" dirty="0" err="1">
                <a:ea typeface="굴림" charset="-127"/>
              </a:rPr>
              <a:t>mức</a:t>
            </a:r>
            <a:r>
              <a:rPr lang="en-US" altLang="ko-KR" sz="2000" b="0" dirty="0">
                <a:ea typeface="굴림" charset="-127"/>
              </a:rPr>
              <a:t> </a:t>
            </a:r>
            <a:r>
              <a:rPr lang="en-US" altLang="ko-KR" sz="2000" b="0" dirty="0" err="1">
                <a:ea typeface="굴림" charset="-127"/>
              </a:rPr>
              <a:t>độ</a:t>
            </a:r>
            <a:r>
              <a:rPr lang="en-US" altLang="ko-KR" sz="2000" b="0" dirty="0">
                <a:ea typeface="굴림" charset="-127"/>
              </a:rPr>
              <a:t> </a:t>
            </a:r>
            <a:r>
              <a:rPr lang="en-US" altLang="ko-KR" sz="2000" b="0" dirty="0" err="1">
                <a:ea typeface="굴림" charset="-127"/>
              </a:rPr>
              <a:t>thực</a:t>
            </a:r>
            <a:r>
              <a:rPr lang="en-US" altLang="ko-KR" sz="2000" b="0" dirty="0">
                <a:ea typeface="굴림" charset="-127"/>
              </a:rPr>
              <a:t> </a:t>
            </a:r>
            <a:r>
              <a:rPr lang="en-US" altLang="ko-KR" sz="2000" b="0" dirty="0" err="1">
                <a:ea typeface="굴림" charset="-127"/>
              </a:rPr>
              <a:t>hiện</a:t>
            </a:r>
            <a:r>
              <a:rPr lang="en-US" altLang="ko-KR" sz="2000" b="0" dirty="0">
                <a:ea typeface="굴림" charset="-127"/>
              </a:rPr>
              <a:t> </a:t>
            </a:r>
            <a:r>
              <a:rPr lang="en-US" altLang="ko-KR" sz="2000" b="0" dirty="0" err="1">
                <a:ea typeface="굴림" charset="-127"/>
              </a:rPr>
              <a:t>các</a:t>
            </a:r>
            <a:r>
              <a:rPr lang="en-US" altLang="ko-KR" sz="2000" b="0" dirty="0">
                <a:ea typeface="굴림" charset="-127"/>
              </a:rPr>
              <a:t> </a:t>
            </a:r>
            <a:r>
              <a:rPr lang="en-US" altLang="ko-KR" sz="2000" b="0" dirty="0" err="1">
                <a:ea typeface="굴림" charset="-127"/>
              </a:rPr>
              <a:t>mục</a:t>
            </a:r>
            <a:r>
              <a:rPr lang="en-US" altLang="ko-KR" sz="2000" b="0" dirty="0">
                <a:ea typeface="굴림" charset="-127"/>
              </a:rPr>
              <a:t> </a:t>
            </a:r>
            <a:r>
              <a:rPr lang="en-US" altLang="ko-KR" sz="2000" b="0" dirty="0" err="1">
                <a:ea typeface="굴림" charset="-127"/>
              </a:rPr>
              <a:t>tiêu</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a:t>
            </a:r>
            <a:endParaRPr lang="en-US" sz="2000" b="0" dirty="0"/>
          </a:p>
        </p:txBody>
      </p:sp>
      <p:sp>
        <p:nvSpPr>
          <p:cNvPr id="23555"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56"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dirty="0" err="1">
                <a:solidFill>
                  <a:srgbClr val="000066"/>
                </a:solidFill>
              </a:rPr>
              <a:t>Mục</a:t>
            </a:r>
            <a:r>
              <a:rPr lang="en-US" b="0" i="1" dirty="0">
                <a:solidFill>
                  <a:srgbClr val="000066"/>
                </a:solidFill>
              </a:rPr>
              <a:t> </a:t>
            </a:r>
            <a:r>
              <a:rPr lang="en-US" b="0" i="1" dirty="0" err="1">
                <a:solidFill>
                  <a:srgbClr val="000066"/>
                </a:solidFill>
              </a:rPr>
              <a:t>tiêu</a:t>
            </a:r>
            <a:r>
              <a:rPr lang="en-US" b="0" i="1" dirty="0">
                <a:solidFill>
                  <a:srgbClr val="000066"/>
                </a:solidFill>
              </a:rPr>
              <a:t> </a:t>
            </a:r>
            <a:r>
              <a:rPr lang="en-US" b="0" i="1" dirty="0" err="1">
                <a:solidFill>
                  <a:srgbClr val="000066"/>
                </a:solidFill>
              </a:rPr>
              <a:t>là</a:t>
            </a:r>
            <a:r>
              <a:rPr lang="en-US" b="0" i="1" dirty="0">
                <a:solidFill>
                  <a:srgbClr val="000066"/>
                </a:solidFill>
              </a:rPr>
              <a:t> </a:t>
            </a:r>
            <a:r>
              <a:rPr lang="en-US" b="0" i="1" dirty="0" err="1">
                <a:solidFill>
                  <a:srgbClr val="000066"/>
                </a:solidFill>
              </a:rPr>
              <a:t>gì</a:t>
            </a:r>
            <a:r>
              <a:rPr lang="en-US" b="0" i="1" dirty="0">
                <a:solidFill>
                  <a:srgbClr val="000066"/>
                </a:solidFill>
              </a:rPr>
              <a:t> </a:t>
            </a:r>
            <a:r>
              <a:rPr lang="en-US" b="0" i="1" dirty="0" err="1">
                <a:solidFill>
                  <a:srgbClr val="000066"/>
                </a:solidFill>
              </a:rPr>
              <a:t>không</a:t>
            </a:r>
            <a:r>
              <a:rPr lang="en-US" b="0" i="1" dirty="0">
                <a:solidFill>
                  <a:srgbClr val="000066"/>
                </a:solidFill>
              </a:rPr>
              <a:t> </a:t>
            </a:r>
            <a:r>
              <a:rPr lang="en-US" b="0" i="1" dirty="0" err="1">
                <a:solidFill>
                  <a:srgbClr val="000066"/>
                </a:solidFill>
              </a:rPr>
              <a:t>quan</a:t>
            </a:r>
            <a:r>
              <a:rPr lang="en-US" b="0" i="1" dirty="0">
                <a:solidFill>
                  <a:srgbClr val="000066"/>
                </a:solidFill>
              </a:rPr>
              <a:t> </a:t>
            </a:r>
            <a:r>
              <a:rPr lang="en-US" b="0" i="1" dirty="0" err="1">
                <a:solidFill>
                  <a:srgbClr val="000066"/>
                </a:solidFill>
              </a:rPr>
              <a:t>trọng</a:t>
            </a:r>
            <a:r>
              <a:rPr lang="en-US" b="0" i="1" dirty="0">
                <a:solidFill>
                  <a:srgbClr val="000066"/>
                </a:solidFill>
              </a:rPr>
              <a:t>, </a:t>
            </a:r>
            <a:r>
              <a:rPr lang="en-US" b="0" i="1" dirty="0" err="1">
                <a:solidFill>
                  <a:srgbClr val="000066"/>
                </a:solidFill>
              </a:rPr>
              <a:t>điều</a:t>
            </a:r>
            <a:r>
              <a:rPr lang="en-US" b="0" i="1" dirty="0">
                <a:solidFill>
                  <a:srgbClr val="000066"/>
                </a:solidFill>
              </a:rPr>
              <a:t> </a:t>
            </a:r>
            <a:r>
              <a:rPr lang="en-US" b="0" i="1" dirty="0" err="1">
                <a:solidFill>
                  <a:srgbClr val="000066"/>
                </a:solidFill>
              </a:rPr>
              <a:t>quan</a:t>
            </a:r>
            <a:r>
              <a:rPr lang="en-US" b="0" i="1" dirty="0">
                <a:solidFill>
                  <a:srgbClr val="000066"/>
                </a:solidFill>
              </a:rPr>
              <a:t> </a:t>
            </a:r>
            <a:r>
              <a:rPr lang="en-US" b="0" i="1" dirty="0" err="1">
                <a:solidFill>
                  <a:srgbClr val="000066"/>
                </a:solidFill>
              </a:rPr>
              <a:t>trọng</a:t>
            </a:r>
            <a:r>
              <a:rPr lang="en-US" b="0" i="1" dirty="0">
                <a:solidFill>
                  <a:srgbClr val="000066"/>
                </a:solidFill>
              </a:rPr>
              <a:t> </a:t>
            </a:r>
            <a:r>
              <a:rPr lang="en-US" b="0" i="1" dirty="0" err="1">
                <a:solidFill>
                  <a:srgbClr val="000066"/>
                </a:solidFill>
              </a:rPr>
              <a:t>là</a:t>
            </a:r>
            <a:r>
              <a:rPr lang="en-US" b="0" i="1" dirty="0">
                <a:solidFill>
                  <a:srgbClr val="000066"/>
                </a:solidFill>
              </a:rPr>
              <a:t> </a:t>
            </a:r>
            <a:r>
              <a:rPr lang="en-US" b="0" i="1" dirty="0" err="1">
                <a:solidFill>
                  <a:srgbClr val="000066"/>
                </a:solidFill>
              </a:rPr>
              <a:t>bạn</a:t>
            </a:r>
            <a:r>
              <a:rPr lang="en-US" b="0" i="1" dirty="0">
                <a:solidFill>
                  <a:srgbClr val="000066"/>
                </a:solidFill>
              </a:rPr>
              <a:t> </a:t>
            </a:r>
            <a:r>
              <a:rPr lang="en-US" b="0" i="1" dirty="0" err="1">
                <a:solidFill>
                  <a:srgbClr val="000066"/>
                </a:solidFill>
              </a:rPr>
              <a:t>phải</a:t>
            </a:r>
            <a:r>
              <a:rPr lang="en-US" b="0" i="1" dirty="0">
                <a:solidFill>
                  <a:srgbClr val="000066"/>
                </a:solidFill>
              </a:rPr>
              <a:t> </a:t>
            </a:r>
            <a:r>
              <a:rPr lang="en-US" b="0" i="1" dirty="0" err="1">
                <a:solidFill>
                  <a:srgbClr val="000066"/>
                </a:solidFill>
              </a:rPr>
              <a:t>có</a:t>
            </a:r>
            <a:r>
              <a:rPr lang="en-US" b="0" i="1" dirty="0">
                <a:solidFill>
                  <a:srgbClr val="000066"/>
                </a:solidFill>
              </a:rPr>
              <a:t> </a:t>
            </a:r>
            <a:r>
              <a:rPr lang="en-US" b="0" i="1" dirty="0" err="1">
                <a:solidFill>
                  <a:srgbClr val="000066"/>
                </a:solidFill>
              </a:rPr>
              <a:t>mục</a:t>
            </a:r>
            <a:r>
              <a:rPr lang="en-US" b="0" i="1" dirty="0">
                <a:solidFill>
                  <a:srgbClr val="000066"/>
                </a:solidFill>
              </a:rPr>
              <a:t> </a:t>
            </a:r>
            <a:r>
              <a:rPr lang="en-US" b="0" i="1" dirty="0" err="1">
                <a:solidFill>
                  <a:srgbClr val="000066"/>
                </a:solidFill>
              </a:rPr>
              <a:t>tiêu</a:t>
            </a:r>
            <a:r>
              <a:rPr lang="en-US" b="0" i="1" dirty="0">
                <a:solidFill>
                  <a:srgbClr val="000066"/>
                </a:solidFill>
              </a:rPr>
              <a:t>!</a:t>
            </a:r>
          </a:p>
          <a:p>
            <a:pPr marL="609600" indent="-609600" algn="ctr">
              <a:lnSpc>
                <a:spcPct val="110000"/>
              </a:lnSpc>
              <a:spcBef>
                <a:spcPct val="20000"/>
              </a:spcBef>
              <a:buClr>
                <a:schemeClr val="tx2"/>
              </a:buClr>
              <a:buSzPct val="90000"/>
              <a:buFont typeface="Wingdings 3" pitchFamily="18" charset="2"/>
              <a:buNone/>
            </a:pPr>
            <a:r>
              <a:rPr lang="en-US" sz="2000" b="0" i="1" dirty="0">
                <a:solidFill>
                  <a:srgbClr val="000066"/>
                </a:solidFill>
              </a:rPr>
              <a:t>	</a:t>
            </a:r>
          </a:p>
        </p:txBody>
      </p:sp>
      <p:sp>
        <p:nvSpPr>
          <p:cNvPr id="23557" name="Rectangle 2"/>
          <p:cNvSpPr>
            <a:spLocks noChangeArrowheads="1"/>
          </p:cNvSpPr>
          <p:nvPr/>
        </p:nvSpPr>
        <p:spPr bwMode="auto">
          <a:xfrm>
            <a:off x="609600" y="228600"/>
            <a:ext cx="77993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400" dirty="0" smtClean="0">
                <a:solidFill>
                  <a:srgbClr val="000066"/>
                </a:solidFill>
              </a:rPr>
              <a:t>B2</a:t>
            </a:r>
            <a:r>
              <a:rPr lang="en-US" sz="2400" dirty="0">
                <a:solidFill>
                  <a:srgbClr val="000066"/>
                </a:solidFill>
              </a:rPr>
              <a:t>. XÁC ĐỊNH MỤC TIÊU NGHIÊN CỨU/TÊN ĐỀ TÀI</a:t>
            </a:r>
          </a:p>
        </p:txBody>
      </p:sp>
    </p:spTree>
    <p:extLst>
      <p:ext uri="{BB962C8B-B14F-4D97-AF65-F5344CB8AC3E}">
        <p14:creationId xmlns:p14="http://schemas.microsoft.com/office/powerpoint/2010/main" val="682326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304800" y="1600200"/>
            <a:ext cx="8763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Clr>
                <a:schemeClr val="tx2"/>
              </a:buClr>
              <a:buSzPct val="90000"/>
              <a:buFont typeface="Wingdings 3" pitchFamily="18" charset="2"/>
              <a:buNone/>
            </a:pPr>
            <a:r>
              <a:rPr lang="en-US" sz="2600">
                <a:solidFill>
                  <a:srgbClr val="0000CC"/>
                </a:solidFill>
              </a:rPr>
              <a:t>Cách xây dựng mục tiêu</a:t>
            </a:r>
          </a:p>
          <a:p>
            <a:pPr marL="609600" indent="-609600">
              <a:lnSpc>
                <a:spcPct val="30000"/>
              </a:lnSpc>
            </a:pPr>
            <a:endParaRPr lang="en-US" b="0"/>
          </a:p>
          <a:p>
            <a:pPr marL="609600" indent="-609600"/>
            <a:r>
              <a:rPr lang="en-US" b="0"/>
              <a:t>Có thể viết, xây dựng theo các nhóm tiêu chí sau:</a:t>
            </a:r>
          </a:p>
          <a:p>
            <a:pPr marL="609600" indent="-609600">
              <a:lnSpc>
                <a:spcPct val="30000"/>
              </a:lnSpc>
            </a:pPr>
            <a:endParaRPr lang="en-US" sz="2600" b="0">
              <a:solidFill>
                <a:srgbClr val="0000CC"/>
              </a:solidFill>
            </a:endParaRPr>
          </a:p>
          <a:p>
            <a:pPr marL="609600" indent="-609600">
              <a:spcBef>
                <a:spcPct val="20000"/>
              </a:spcBef>
              <a:buClr>
                <a:schemeClr val="tx2"/>
              </a:buClr>
              <a:buSzPct val="90000"/>
              <a:buFont typeface="Wingdings 3" pitchFamily="18" charset="2"/>
              <a:buChar char="u"/>
            </a:pPr>
            <a:r>
              <a:rPr lang="en-US"/>
              <a:t>Mục tiêu nhận thức:</a:t>
            </a:r>
            <a:r>
              <a:rPr lang="en-US" b="0"/>
              <a:t> phát triển ngày càng sâu, rộng nhận thức của con ngườivề thế giới, phát hiện các quy luật về thế giới, phát triển kho tàng tri thức nhân loại</a:t>
            </a:r>
            <a:r>
              <a:rPr lang="en-US"/>
              <a:t> </a:t>
            </a:r>
          </a:p>
          <a:p>
            <a:pPr marL="609600" indent="-609600">
              <a:lnSpc>
                <a:spcPct val="20000"/>
              </a:lnSpc>
              <a:spcBef>
                <a:spcPct val="20000"/>
              </a:spcBef>
              <a:buClr>
                <a:schemeClr val="tx2"/>
              </a:buClr>
              <a:buSzPct val="90000"/>
              <a:buFont typeface="Wingdings 3" pitchFamily="18" charset="2"/>
              <a:buChar char="u"/>
            </a:pPr>
            <a:endParaRPr lang="en-US"/>
          </a:p>
          <a:p>
            <a:pPr marL="609600" indent="-609600">
              <a:spcBef>
                <a:spcPct val="20000"/>
              </a:spcBef>
              <a:buClr>
                <a:schemeClr val="tx2"/>
              </a:buClr>
              <a:buSzPct val="90000"/>
              <a:buFont typeface="Wingdings 3" pitchFamily="18" charset="2"/>
              <a:buChar char="u"/>
            </a:pPr>
            <a:r>
              <a:rPr lang="en-US"/>
              <a:t>Mục tiêu sáng tạo</a:t>
            </a:r>
            <a:r>
              <a:rPr lang="en-US" b="0"/>
              <a:t>: nhằm tạo ra công nghệ mới trong tất cả các lĩnh vực hoạt động của đời sống xã hội, nâng cao trình độ văn minh, nâng cao năng suất trong tất cả các lĩnh vực hoạt động</a:t>
            </a:r>
            <a:r>
              <a:rPr lang="en-US"/>
              <a:t>;</a:t>
            </a:r>
          </a:p>
          <a:p>
            <a:pPr marL="609600" indent="-609600">
              <a:lnSpc>
                <a:spcPct val="50000"/>
              </a:lnSpc>
              <a:spcBef>
                <a:spcPct val="20000"/>
              </a:spcBef>
              <a:buClr>
                <a:schemeClr val="tx2"/>
              </a:buClr>
              <a:buSzPct val="90000"/>
              <a:buFont typeface="Wingdings 3" pitchFamily="18" charset="2"/>
              <a:buChar char="u"/>
            </a:pPr>
            <a:endParaRPr lang="en-US"/>
          </a:p>
          <a:p>
            <a:pPr marL="609600" indent="-609600">
              <a:spcBef>
                <a:spcPct val="20000"/>
              </a:spcBef>
              <a:buClr>
                <a:schemeClr val="tx2"/>
              </a:buClr>
              <a:buSzPct val="90000"/>
              <a:buFont typeface="Wingdings 3" pitchFamily="18" charset="2"/>
              <a:buChar char="u"/>
            </a:pPr>
            <a:r>
              <a:rPr lang="en-US"/>
              <a:t>Mục tiêu kinh tế</a:t>
            </a:r>
            <a:r>
              <a:rPr lang="en-US" b="0"/>
              <a:t>: nghiên cứu khoa học phải dẫn tới hiệu quả kinh tế, góp phần làm tăng trưởng kinh tế xã hội;</a:t>
            </a:r>
          </a:p>
          <a:p>
            <a:pPr marL="609600" indent="-609600">
              <a:lnSpc>
                <a:spcPct val="20000"/>
              </a:lnSpc>
              <a:spcBef>
                <a:spcPct val="20000"/>
              </a:spcBef>
              <a:buClr>
                <a:schemeClr val="tx2"/>
              </a:buClr>
              <a:buSzPct val="90000"/>
              <a:buFont typeface="Wingdings 3" pitchFamily="18" charset="2"/>
              <a:buChar char="u"/>
            </a:pPr>
            <a:endParaRPr lang="en-US" b="0"/>
          </a:p>
          <a:p>
            <a:pPr marL="609600" indent="-609600">
              <a:spcBef>
                <a:spcPct val="20000"/>
              </a:spcBef>
              <a:buClr>
                <a:schemeClr val="tx2"/>
              </a:buClr>
              <a:buSzPct val="90000"/>
              <a:buFont typeface="Wingdings 3" pitchFamily="18" charset="2"/>
              <a:buChar char="u"/>
            </a:pPr>
            <a:r>
              <a:rPr lang="en-US" altLang="ko-KR">
                <a:ea typeface="굴림" charset="-127"/>
              </a:rPr>
              <a:t>Mục tiêu văn hoá và văn minh</a:t>
            </a:r>
            <a:r>
              <a:rPr lang="en-US" altLang="ko-KR" b="0">
                <a:ea typeface="굴림" charset="-127"/>
              </a:rPr>
              <a:t>: mở mang dân trí, nâng cao trình độ văn hoá,từng bước hoàn thiện con người, đưa xã hội lên một trình độ văn minh cao hơn.</a:t>
            </a:r>
            <a:endParaRPr lang="en-US"/>
          </a:p>
        </p:txBody>
      </p:sp>
      <p:sp>
        <p:nvSpPr>
          <p:cNvPr id="24579" name="AutoShape 4"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Mục tiêu là gì không quan trọng, điều quan trọng là bạn phải có mục tiêu!</a:t>
            </a:r>
          </a:p>
          <a:p>
            <a:pPr marL="609600" indent="-609600" algn="ctr">
              <a:lnSpc>
                <a:spcPct val="110000"/>
              </a:lnSpc>
              <a:spcBef>
                <a:spcPct val="20000"/>
              </a:spcBef>
              <a:buClr>
                <a:schemeClr val="tx2"/>
              </a:buClr>
              <a:buSzPct val="90000"/>
              <a:buFont typeface="Wingdings 3" pitchFamily="18" charset="2"/>
              <a:buNone/>
            </a:pPr>
            <a:r>
              <a:rPr lang="en-US" sz="2000" b="0" i="1">
                <a:solidFill>
                  <a:srgbClr val="000066"/>
                </a:solidFill>
              </a:rPr>
              <a:t>	</a:t>
            </a:r>
          </a:p>
        </p:txBody>
      </p:sp>
      <p:sp>
        <p:nvSpPr>
          <p:cNvPr id="24581" name="Rectangle 2"/>
          <p:cNvSpPr>
            <a:spLocks noChangeArrowheads="1"/>
          </p:cNvSpPr>
          <p:nvPr/>
        </p:nvSpPr>
        <p:spPr bwMode="auto">
          <a:xfrm>
            <a:off x="304800" y="4572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a:solidFill>
                  <a:srgbClr val="000066"/>
                </a:solidFill>
              </a:rPr>
              <a:t>2. XÁC ĐỊNH MỤC TIÊU NGHIÊN CỨU/TÊN ĐỀ TÀI</a:t>
            </a:r>
          </a:p>
        </p:txBody>
      </p:sp>
    </p:spTree>
    <p:extLst>
      <p:ext uri="{BB962C8B-B14F-4D97-AF65-F5344CB8AC3E}">
        <p14:creationId xmlns:p14="http://schemas.microsoft.com/office/powerpoint/2010/main" val="3509082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066800" y="3810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20000"/>
              </a:lnSpc>
              <a:buClr>
                <a:schemeClr val="tx2"/>
              </a:buClr>
              <a:buSzPct val="90000"/>
            </a:pPr>
            <a:r>
              <a:rPr lang="en-US" sz="2800" dirty="0">
                <a:solidFill>
                  <a:srgbClr val="0000CC"/>
                </a:solidFill>
              </a:rPr>
              <a:t>YÊU CẦU SMART KHI VIẾT MỤC TIÊU:</a:t>
            </a:r>
            <a:endParaRPr lang="en-US" sz="2200" dirty="0">
              <a:solidFill>
                <a:srgbClr val="0000CC"/>
              </a:solidFill>
            </a:endParaRPr>
          </a:p>
        </p:txBody>
      </p:sp>
      <p:sp>
        <p:nvSpPr>
          <p:cNvPr id="25603" name="Rectangle 3"/>
          <p:cNvSpPr>
            <a:spLocks noChangeArrowheads="1"/>
          </p:cNvSpPr>
          <p:nvPr/>
        </p:nvSpPr>
        <p:spPr bwMode="auto">
          <a:xfrm>
            <a:off x="381000" y="11430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300000"/>
              </a:lnSpc>
              <a:buClr>
                <a:schemeClr val="tx2"/>
              </a:buClr>
              <a:buSzPct val="90000"/>
              <a:buFont typeface="Wingdings" pitchFamily="2" charset="2"/>
              <a:buChar char="ü"/>
            </a:pPr>
            <a:r>
              <a:rPr lang="en-US" sz="2200" dirty="0">
                <a:solidFill>
                  <a:srgbClr val="000066"/>
                </a:solidFill>
              </a:rPr>
              <a:t>S- Specific: </a:t>
            </a:r>
            <a:r>
              <a:rPr lang="en-US" sz="2000" dirty="0" err="1">
                <a:solidFill>
                  <a:srgbClr val="000066"/>
                </a:solidFill>
              </a:rPr>
              <a:t>Cụ</a:t>
            </a:r>
            <a:r>
              <a:rPr lang="en-US" sz="2000" dirty="0">
                <a:solidFill>
                  <a:srgbClr val="000066"/>
                </a:solidFill>
              </a:rPr>
              <a:t> </a:t>
            </a:r>
            <a:r>
              <a:rPr lang="en-US" sz="2000" dirty="0" err="1">
                <a:solidFill>
                  <a:srgbClr val="000066"/>
                </a:solidFill>
              </a:rPr>
              <a:t>thể</a:t>
            </a:r>
            <a:r>
              <a:rPr lang="en-US" sz="2000" dirty="0">
                <a:solidFill>
                  <a:srgbClr val="000066"/>
                </a:solidFill>
              </a:rPr>
              <a:t>, </a:t>
            </a:r>
            <a:r>
              <a:rPr lang="en-US" sz="2000" dirty="0" err="1">
                <a:solidFill>
                  <a:srgbClr val="000066"/>
                </a:solidFill>
              </a:rPr>
              <a:t>rõ</a:t>
            </a:r>
            <a:r>
              <a:rPr lang="en-US" sz="2000" dirty="0">
                <a:solidFill>
                  <a:srgbClr val="000066"/>
                </a:solidFill>
              </a:rPr>
              <a:t> </a:t>
            </a:r>
            <a:r>
              <a:rPr lang="en-US" sz="2000" dirty="0" err="1">
                <a:solidFill>
                  <a:srgbClr val="000066"/>
                </a:solidFill>
              </a:rPr>
              <a:t>ràng</a:t>
            </a:r>
            <a:r>
              <a:rPr lang="en-US" sz="2000" dirty="0">
                <a:solidFill>
                  <a:srgbClr val="000066"/>
                </a:solidFill>
              </a:rPr>
              <a:t> </a:t>
            </a:r>
            <a:r>
              <a:rPr lang="en-US" sz="2000" dirty="0" err="1">
                <a:solidFill>
                  <a:srgbClr val="000066"/>
                </a:solidFill>
              </a:rPr>
              <a:t>và</a:t>
            </a:r>
            <a:r>
              <a:rPr lang="en-US" sz="2000" dirty="0">
                <a:solidFill>
                  <a:srgbClr val="000066"/>
                </a:solidFill>
              </a:rPr>
              <a:t> </a:t>
            </a:r>
            <a:r>
              <a:rPr lang="en-US" sz="2000" dirty="0" err="1">
                <a:solidFill>
                  <a:srgbClr val="000066"/>
                </a:solidFill>
              </a:rPr>
              <a:t>dễ</a:t>
            </a:r>
            <a:r>
              <a:rPr lang="en-US" sz="2000" dirty="0">
                <a:solidFill>
                  <a:srgbClr val="000066"/>
                </a:solidFill>
              </a:rPr>
              <a:t> </a:t>
            </a:r>
            <a:r>
              <a:rPr lang="en-US" sz="2000" dirty="0" err="1">
                <a:solidFill>
                  <a:srgbClr val="000066"/>
                </a:solidFill>
              </a:rPr>
              <a:t>hiểu</a:t>
            </a:r>
            <a:r>
              <a:rPr lang="en-US" sz="2000" dirty="0">
                <a:solidFill>
                  <a:srgbClr val="000066"/>
                </a:solidFill>
              </a:rPr>
              <a:t>.</a:t>
            </a:r>
          </a:p>
          <a:p>
            <a:pPr marL="609600" indent="-609600">
              <a:lnSpc>
                <a:spcPct val="240000"/>
              </a:lnSpc>
              <a:buClr>
                <a:schemeClr val="tx2"/>
              </a:buClr>
              <a:buSzPct val="90000"/>
              <a:buFont typeface="Wingdings" pitchFamily="2" charset="2"/>
              <a:buChar char="ü"/>
            </a:pPr>
            <a:r>
              <a:rPr lang="en-US" sz="2200" dirty="0">
                <a:solidFill>
                  <a:srgbClr val="000066"/>
                </a:solidFill>
              </a:rPr>
              <a:t>M- Measurable: </a:t>
            </a:r>
            <a:r>
              <a:rPr lang="en-US" sz="2000" dirty="0" err="1">
                <a:solidFill>
                  <a:srgbClr val="000066"/>
                </a:solidFill>
              </a:rPr>
              <a:t>Đo</a:t>
            </a:r>
            <a:r>
              <a:rPr lang="en-US" sz="2000" dirty="0">
                <a:solidFill>
                  <a:srgbClr val="000066"/>
                </a:solidFill>
              </a:rPr>
              <a:t> </a:t>
            </a:r>
            <a:r>
              <a:rPr lang="en-US" sz="2000" dirty="0" err="1">
                <a:solidFill>
                  <a:srgbClr val="000066"/>
                </a:solidFill>
              </a:rPr>
              <a:t>đếm</a:t>
            </a:r>
            <a:r>
              <a:rPr lang="en-US" sz="2000" dirty="0">
                <a:solidFill>
                  <a:srgbClr val="000066"/>
                </a:solidFill>
              </a:rPr>
              <a:t> </a:t>
            </a:r>
            <a:r>
              <a:rPr lang="en-US" sz="2000" dirty="0" err="1">
                <a:solidFill>
                  <a:srgbClr val="000066"/>
                </a:solidFill>
              </a:rPr>
              <a:t>được</a:t>
            </a:r>
            <a:r>
              <a:rPr lang="en-US" sz="2000" dirty="0">
                <a:solidFill>
                  <a:srgbClr val="000066"/>
                </a:solidFill>
              </a:rPr>
              <a:t>.</a:t>
            </a:r>
          </a:p>
          <a:p>
            <a:pPr marL="609600" indent="-609600">
              <a:lnSpc>
                <a:spcPct val="240000"/>
              </a:lnSpc>
              <a:buClr>
                <a:schemeClr val="tx2"/>
              </a:buClr>
              <a:buSzPct val="90000"/>
              <a:buFont typeface="Wingdings" pitchFamily="2" charset="2"/>
              <a:buChar char="ü"/>
            </a:pPr>
            <a:r>
              <a:rPr lang="en-US" sz="2200" dirty="0">
                <a:solidFill>
                  <a:srgbClr val="000066"/>
                </a:solidFill>
              </a:rPr>
              <a:t>A- Achievable: </a:t>
            </a:r>
            <a:r>
              <a:rPr lang="en-US" sz="2000" dirty="0" err="1">
                <a:solidFill>
                  <a:srgbClr val="000066"/>
                </a:solidFill>
              </a:rPr>
              <a:t>Có</a:t>
            </a:r>
            <a:r>
              <a:rPr lang="en-US" sz="2000" dirty="0">
                <a:solidFill>
                  <a:srgbClr val="000066"/>
                </a:solidFill>
              </a:rPr>
              <a:t> </a:t>
            </a:r>
            <a:r>
              <a:rPr lang="en-US" sz="2000" dirty="0" err="1">
                <a:solidFill>
                  <a:srgbClr val="000066"/>
                </a:solidFill>
              </a:rPr>
              <a:t>thể</a:t>
            </a:r>
            <a:r>
              <a:rPr lang="en-US" sz="2000" dirty="0">
                <a:solidFill>
                  <a:srgbClr val="000066"/>
                </a:solidFill>
              </a:rPr>
              <a:t> </a:t>
            </a:r>
            <a:r>
              <a:rPr lang="en-US" sz="2000" dirty="0" err="1">
                <a:solidFill>
                  <a:srgbClr val="000066"/>
                </a:solidFill>
              </a:rPr>
              <a:t>đạt</a:t>
            </a:r>
            <a:r>
              <a:rPr lang="en-US" sz="2000" dirty="0">
                <a:solidFill>
                  <a:srgbClr val="000066"/>
                </a:solidFill>
              </a:rPr>
              <a:t> </a:t>
            </a:r>
            <a:r>
              <a:rPr lang="en-US" sz="2000" dirty="0" err="1">
                <a:solidFill>
                  <a:srgbClr val="000066"/>
                </a:solidFill>
              </a:rPr>
              <a:t>được</a:t>
            </a:r>
            <a:r>
              <a:rPr lang="en-US" sz="2000" dirty="0">
                <a:solidFill>
                  <a:srgbClr val="000066"/>
                </a:solidFill>
              </a:rPr>
              <a:t> </a:t>
            </a:r>
            <a:r>
              <a:rPr lang="en-US" sz="2000" dirty="0" err="1">
                <a:solidFill>
                  <a:srgbClr val="000066"/>
                </a:solidFill>
              </a:rPr>
              <a:t>bằng</a:t>
            </a:r>
            <a:r>
              <a:rPr lang="en-US" sz="2000" dirty="0">
                <a:solidFill>
                  <a:srgbClr val="000066"/>
                </a:solidFill>
              </a:rPr>
              <a:t> </a:t>
            </a:r>
            <a:r>
              <a:rPr lang="en-US" sz="2000" dirty="0" err="1">
                <a:solidFill>
                  <a:srgbClr val="000066"/>
                </a:solidFill>
              </a:rPr>
              <a:t>chính</a:t>
            </a:r>
            <a:r>
              <a:rPr lang="en-US" sz="2000" dirty="0">
                <a:solidFill>
                  <a:srgbClr val="000066"/>
                </a:solidFill>
              </a:rPr>
              <a:t> </a:t>
            </a:r>
            <a:r>
              <a:rPr lang="en-US" sz="2000" dirty="0" err="1">
                <a:solidFill>
                  <a:srgbClr val="000066"/>
                </a:solidFill>
              </a:rPr>
              <a:t>khả</a:t>
            </a:r>
            <a:r>
              <a:rPr lang="en-US" sz="2000" dirty="0">
                <a:solidFill>
                  <a:srgbClr val="000066"/>
                </a:solidFill>
              </a:rPr>
              <a:t> </a:t>
            </a:r>
            <a:r>
              <a:rPr lang="en-US" sz="2000" dirty="0" err="1">
                <a:solidFill>
                  <a:srgbClr val="000066"/>
                </a:solidFill>
              </a:rPr>
              <a:t>năng</a:t>
            </a:r>
            <a:r>
              <a:rPr lang="en-US" sz="2000" dirty="0">
                <a:solidFill>
                  <a:srgbClr val="000066"/>
                </a:solidFill>
              </a:rPr>
              <a:t>.</a:t>
            </a:r>
          </a:p>
          <a:p>
            <a:pPr marL="609600" indent="-609600">
              <a:lnSpc>
                <a:spcPct val="120000"/>
              </a:lnSpc>
              <a:buClr>
                <a:schemeClr val="tx2"/>
              </a:buClr>
              <a:buSzPct val="90000"/>
              <a:buFont typeface="Wingdings" pitchFamily="2" charset="2"/>
              <a:buChar char="ü"/>
            </a:pPr>
            <a:endParaRPr lang="en-US" sz="2000" dirty="0">
              <a:solidFill>
                <a:srgbClr val="000066"/>
              </a:solidFill>
            </a:endParaRPr>
          </a:p>
          <a:p>
            <a:pPr marL="609600" indent="-609600">
              <a:lnSpc>
                <a:spcPct val="130000"/>
              </a:lnSpc>
              <a:buClr>
                <a:schemeClr val="tx2"/>
              </a:buClr>
              <a:buSzPct val="90000"/>
              <a:buFont typeface="Wingdings" pitchFamily="2" charset="2"/>
              <a:buChar char="ü"/>
            </a:pPr>
            <a:r>
              <a:rPr lang="en-US" sz="2200" dirty="0">
                <a:solidFill>
                  <a:srgbClr val="000066"/>
                </a:solidFill>
              </a:rPr>
              <a:t>R-Realistic/ Results-oriented: </a:t>
            </a:r>
            <a:r>
              <a:rPr lang="en-US" sz="2000" dirty="0" err="1">
                <a:solidFill>
                  <a:srgbClr val="000066"/>
                </a:solidFill>
              </a:rPr>
              <a:t>Thực</a:t>
            </a:r>
            <a:r>
              <a:rPr lang="en-US" sz="2000" dirty="0">
                <a:solidFill>
                  <a:srgbClr val="000066"/>
                </a:solidFill>
              </a:rPr>
              <a:t> </a:t>
            </a:r>
            <a:r>
              <a:rPr lang="en-US" sz="2000" dirty="0" err="1">
                <a:solidFill>
                  <a:srgbClr val="000066"/>
                </a:solidFill>
              </a:rPr>
              <a:t>tế</a:t>
            </a:r>
            <a:r>
              <a:rPr lang="en-US" sz="2000" dirty="0">
                <a:solidFill>
                  <a:srgbClr val="000066"/>
                </a:solidFill>
              </a:rPr>
              <a:t>, </a:t>
            </a:r>
            <a:r>
              <a:rPr lang="en-US" sz="2000" dirty="0" err="1">
                <a:solidFill>
                  <a:srgbClr val="000066"/>
                </a:solidFill>
              </a:rPr>
              <a:t>không</a:t>
            </a:r>
            <a:r>
              <a:rPr lang="en-US" sz="2000" dirty="0">
                <a:solidFill>
                  <a:srgbClr val="000066"/>
                </a:solidFill>
              </a:rPr>
              <a:t> </a:t>
            </a:r>
            <a:r>
              <a:rPr lang="en-US" sz="2000" dirty="0" err="1">
                <a:solidFill>
                  <a:srgbClr val="000066"/>
                </a:solidFill>
              </a:rPr>
              <a:t>viển</a:t>
            </a:r>
            <a:r>
              <a:rPr lang="en-US" sz="2000" dirty="0">
                <a:solidFill>
                  <a:srgbClr val="000066"/>
                </a:solidFill>
              </a:rPr>
              <a:t> </a:t>
            </a:r>
            <a:r>
              <a:rPr lang="en-US" sz="2000" dirty="0" err="1">
                <a:solidFill>
                  <a:srgbClr val="000066"/>
                </a:solidFill>
              </a:rPr>
              <a:t>vông</a:t>
            </a:r>
            <a:r>
              <a:rPr lang="en-US" sz="2000" dirty="0">
                <a:solidFill>
                  <a:srgbClr val="000066"/>
                </a:solidFill>
              </a:rPr>
              <a:t>. H</a:t>
            </a:r>
            <a:r>
              <a:rPr lang="vi-VN" sz="2000" dirty="0">
                <a:solidFill>
                  <a:srgbClr val="000066"/>
                </a:solidFill>
              </a:rPr>
              <a:t>ướng đến kết quả.</a:t>
            </a:r>
            <a:endParaRPr lang="en-US" sz="2000" dirty="0">
              <a:solidFill>
                <a:srgbClr val="000066"/>
              </a:solidFill>
            </a:endParaRPr>
          </a:p>
          <a:p>
            <a:pPr marL="609600" indent="-609600">
              <a:lnSpc>
                <a:spcPct val="240000"/>
              </a:lnSpc>
              <a:buClr>
                <a:schemeClr val="tx2"/>
              </a:buClr>
              <a:buSzPct val="90000"/>
              <a:buFont typeface="Wingdings" pitchFamily="2" charset="2"/>
              <a:buChar char="ü"/>
            </a:pPr>
            <a:r>
              <a:rPr lang="en-US" sz="2200" dirty="0">
                <a:solidFill>
                  <a:srgbClr val="000066"/>
                </a:solidFill>
              </a:rPr>
              <a:t>T-Time base/ </a:t>
            </a:r>
            <a:r>
              <a:rPr lang="en-US" sz="2200" dirty="0" err="1">
                <a:solidFill>
                  <a:srgbClr val="000066"/>
                </a:solidFill>
              </a:rPr>
              <a:t>Timebound</a:t>
            </a:r>
            <a:r>
              <a:rPr lang="en-US" sz="2200" dirty="0">
                <a:solidFill>
                  <a:srgbClr val="000066"/>
                </a:solidFill>
              </a:rPr>
              <a:t>: </a:t>
            </a:r>
          </a:p>
          <a:p>
            <a:pPr marL="609600" indent="-609600">
              <a:lnSpc>
                <a:spcPct val="90000"/>
              </a:lnSpc>
              <a:buClr>
                <a:schemeClr val="tx2"/>
              </a:buClr>
              <a:buSzPct val="90000"/>
              <a:buFont typeface="Wingdings" pitchFamily="2" charset="2"/>
              <a:buNone/>
            </a:pPr>
            <a:r>
              <a:rPr lang="en-US" sz="2000" dirty="0">
                <a:solidFill>
                  <a:srgbClr val="000066"/>
                </a:solidFill>
              </a:rPr>
              <a:t>	</a:t>
            </a:r>
            <a:r>
              <a:rPr lang="en-US" sz="2000" dirty="0" err="1">
                <a:solidFill>
                  <a:srgbClr val="000066"/>
                </a:solidFill>
              </a:rPr>
              <a:t>Có</a:t>
            </a:r>
            <a:r>
              <a:rPr lang="en-US" sz="2000" dirty="0">
                <a:solidFill>
                  <a:srgbClr val="000066"/>
                </a:solidFill>
              </a:rPr>
              <a:t> </a:t>
            </a:r>
            <a:r>
              <a:rPr lang="en-US" sz="2000" dirty="0" err="1">
                <a:solidFill>
                  <a:srgbClr val="000066"/>
                </a:solidFill>
              </a:rPr>
              <a:t>thời</a:t>
            </a:r>
            <a:r>
              <a:rPr lang="en-US" sz="2000" dirty="0">
                <a:solidFill>
                  <a:srgbClr val="000066"/>
                </a:solidFill>
              </a:rPr>
              <a:t> </a:t>
            </a:r>
            <a:r>
              <a:rPr lang="en-US" sz="2000" dirty="0" err="1">
                <a:solidFill>
                  <a:srgbClr val="000066"/>
                </a:solidFill>
              </a:rPr>
              <a:t>hạn</a:t>
            </a:r>
            <a:r>
              <a:rPr lang="en-US" sz="2000" dirty="0">
                <a:solidFill>
                  <a:srgbClr val="000066"/>
                </a:solidFill>
              </a:rPr>
              <a:t> </a:t>
            </a:r>
            <a:r>
              <a:rPr lang="en-US" sz="2000" dirty="0" err="1">
                <a:solidFill>
                  <a:srgbClr val="000066"/>
                </a:solidFill>
              </a:rPr>
              <a:t>để</a:t>
            </a:r>
            <a:r>
              <a:rPr lang="en-US" sz="2000" dirty="0">
                <a:solidFill>
                  <a:srgbClr val="000066"/>
                </a:solidFill>
              </a:rPr>
              <a:t> </a:t>
            </a:r>
            <a:r>
              <a:rPr lang="en-US" sz="2000" dirty="0" err="1">
                <a:solidFill>
                  <a:srgbClr val="000066"/>
                </a:solidFill>
              </a:rPr>
              <a:t>đạt</a:t>
            </a:r>
            <a:r>
              <a:rPr lang="en-US" sz="2000" dirty="0">
                <a:solidFill>
                  <a:srgbClr val="000066"/>
                </a:solidFill>
              </a:rPr>
              <a:t> </a:t>
            </a:r>
            <a:r>
              <a:rPr lang="en-US" sz="2000" dirty="0" err="1">
                <a:solidFill>
                  <a:srgbClr val="000066"/>
                </a:solidFill>
              </a:rPr>
              <a:t>được</a:t>
            </a:r>
            <a:r>
              <a:rPr lang="en-US" sz="2000" dirty="0">
                <a:solidFill>
                  <a:srgbClr val="000066"/>
                </a:solidFill>
              </a:rPr>
              <a:t> </a:t>
            </a:r>
            <a:r>
              <a:rPr lang="en-US" sz="2000" dirty="0" err="1">
                <a:solidFill>
                  <a:srgbClr val="000066"/>
                </a:solidFill>
              </a:rPr>
              <a:t>mục</a:t>
            </a:r>
            <a:r>
              <a:rPr lang="en-US" sz="2000" dirty="0">
                <a:solidFill>
                  <a:srgbClr val="000066"/>
                </a:solidFill>
              </a:rPr>
              <a:t> </a:t>
            </a:r>
            <a:r>
              <a:rPr lang="en-US" sz="2000" dirty="0" err="1">
                <a:solidFill>
                  <a:srgbClr val="000066"/>
                </a:solidFill>
              </a:rPr>
              <a:t>tiêu</a:t>
            </a:r>
            <a:r>
              <a:rPr lang="en-US" sz="2000" dirty="0">
                <a:solidFill>
                  <a:srgbClr val="000066"/>
                </a:solidFill>
              </a:rPr>
              <a:t> </a:t>
            </a:r>
            <a:r>
              <a:rPr lang="en-US" sz="2000" dirty="0" err="1">
                <a:solidFill>
                  <a:srgbClr val="000066"/>
                </a:solidFill>
              </a:rPr>
              <a:t>đã</a:t>
            </a:r>
            <a:r>
              <a:rPr lang="en-US" sz="2000" dirty="0">
                <a:solidFill>
                  <a:srgbClr val="000066"/>
                </a:solidFill>
              </a:rPr>
              <a:t> </a:t>
            </a:r>
            <a:r>
              <a:rPr lang="en-US" sz="2000" dirty="0" err="1">
                <a:solidFill>
                  <a:srgbClr val="000066"/>
                </a:solidFill>
              </a:rPr>
              <a:t>vạch</a:t>
            </a:r>
            <a:r>
              <a:rPr lang="en-US" sz="2000" dirty="0">
                <a:solidFill>
                  <a:srgbClr val="000066"/>
                </a:solidFill>
              </a:rPr>
              <a:t> </a:t>
            </a:r>
            <a:r>
              <a:rPr lang="en-US" sz="2000" dirty="0" err="1">
                <a:solidFill>
                  <a:srgbClr val="000066"/>
                </a:solidFill>
              </a:rPr>
              <a:t>ra</a:t>
            </a:r>
            <a:r>
              <a:rPr lang="en-US" sz="1600" dirty="0" err="1">
                <a:solidFill>
                  <a:srgbClr val="000066"/>
                </a:solidFill>
              </a:rPr>
              <a:t>.</a:t>
            </a:r>
            <a:r>
              <a:rPr lang="en-US" dirty="0">
                <a:solidFill>
                  <a:srgbClr val="000066"/>
                </a:solidFill>
              </a:rPr>
              <a:t> </a:t>
            </a:r>
          </a:p>
        </p:txBody>
      </p:sp>
    </p:spTree>
    <p:extLst>
      <p:ext uri="{BB962C8B-B14F-4D97-AF65-F5344CB8AC3E}">
        <p14:creationId xmlns:p14="http://schemas.microsoft.com/office/powerpoint/2010/main" val="4117186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219200" y="304800"/>
            <a:ext cx="7924800" cy="762000"/>
          </a:xfrm>
        </p:spPr>
        <p:txBody>
          <a:bodyPr/>
          <a:lstStyle/>
          <a:p>
            <a:pPr algn="ctr"/>
            <a:r>
              <a:rPr lang="en-US" sz="2600" dirty="0" smtClean="0"/>
              <a:t>ĐẶT TÊN ĐỀ TÀI</a:t>
            </a:r>
            <a:endParaRPr lang="en-US" sz="2600" dirty="0"/>
          </a:p>
        </p:txBody>
      </p:sp>
      <p:sp>
        <p:nvSpPr>
          <p:cNvPr id="4" name="Rectangle 3"/>
          <p:cNvSpPr txBox="1">
            <a:spLocks noChangeArrowheads="1"/>
          </p:cNvSpPr>
          <p:nvPr/>
        </p:nvSpPr>
        <p:spPr bwMode="auto">
          <a:xfrm>
            <a:off x="152400" y="1166813"/>
            <a:ext cx="8915400" cy="348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dirty="0" smtClean="0">
                <a:solidFill>
                  <a:srgbClr val="FF0000"/>
                </a:solidFill>
              </a:rPr>
              <a:t>T</a:t>
            </a:r>
            <a:r>
              <a:rPr lang="vi-VN" dirty="0" smtClean="0">
                <a:solidFill>
                  <a:srgbClr val="FF0000"/>
                </a:solidFill>
              </a:rPr>
              <a:t>ên </a:t>
            </a:r>
            <a:r>
              <a:rPr lang="vi-VN" dirty="0">
                <a:solidFill>
                  <a:srgbClr val="FF0000"/>
                </a:solidFill>
              </a:rPr>
              <a:t>đề tài: </a:t>
            </a:r>
            <a:r>
              <a:rPr lang="vi-VN" dirty="0"/>
              <a:t>Càng cụ thể càng </a:t>
            </a:r>
            <a:r>
              <a:rPr lang="vi-VN" dirty="0" smtClean="0"/>
              <a:t>tốt</a:t>
            </a:r>
            <a:endParaRPr lang="en-US" dirty="0" smtClean="0"/>
          </a:p>
          <a:p>
            <a:pPr marL="0" indent="0">
              <a:buNone/>
            </a:pPr>
            <a:r>
              <a:rPr lang="vi-VN" dirty="0" smtClean="0">
                <a:solidFill>
                  <a:srgbClr val="FF0000"/>
                </a:solidFill>
              </a:rPr>
              <a:t/>
            </a:r>
            <a:br>
              <a:rPr lang="vi-VN" dirty="0" smtClean="0">
                <a:solidFill>
                  <a:srgbClr val="FF0000"/>
                </a:solidFill>
              </a:rPr>
            </a:br>
            <a:r>
              <a:rPr lang="vi-VN" dirty="0" smtClean="0">
                <a:solidFill>
                  <a:srgbClr val="FF0000"/>
                </a:solidFill>
              </a:rPr>
              <a:t>Tên đề tài phải thể hiện được</a:t>
            </a:r>
            <a:r>
              <a:rPr lang="vi-VN" dirty="0" smtClean="0"/>
              <a:t>:</a:t>
            </a:r>
            <a:br>
              <a:rPr lang="vi-VN" dirty="0" smtClean="0"/>
            </a:br>
            <a:r>
              <a:rPr lang="vi-VN" dirty="0" smtClean="0"/>
              <a:t>•  Khái niệm nghiên cứu</a:t>
            </a:r>
            <a:r>
              <a:rPr lang="en-US" dirty="0" smtClean="0"/>
              <a:t> </a:t>
            </a:r>
            <a:r>
              <a:rPr lang="en-US" b="0" dirty="0" smtClean="0"/>
              <a:t>(</a:t>
            </a:r>
            <a:r>
              <a:rPr lang="vi-VN" b="0" dirty="0" smtClean="0"/>
              <a:t>concept/construct)</a:t>
            </a:r>
            <a:r>
              <a:rPr lang="vi-VN" dirty="0" smtClean="0"/>
              <a:t/>
            </a:r>
            <a:br>
              <a:rPr lang="vi-VN" dirty="0" smtClean="0"/>
            </a:br>
            <a:r>
              <a:rPr lang="vi-VN" dirty="0" smtClean="0"/>
              <a:t>•  Mục tiêu nghiên cứu</a:t>
            </a:r>
            <a:br>
              <a:rPr lang="vi-VN" dirty="0" smtClean="0"/>
            </a:br>
            <a:r>
              <a:rPr lang="vi-VN" dirty="0" smtClean="0"/>
              <a:t>•  Đối tượng nghiên cứu</a:t>
            </a:r>
            <a:br>
              <a:rPr lang="vi-VN" dirty="0" smtClean="0"/>
            </a:br>
            <a:r>
              <a:rPr lang="vi-VN" dirty="0" smtClean="0"/>
              <a:t>•  Bối cảnh nghiên cứu (context) </a:t>
            </a:r>
            <a:r>
              <a:rPr lang="vi-VN" b="0" dirty="0" smtClean="0"/>
              <a:t>(ở đâu, lĩnh</a:t>
            </a:r>
            <a:r>
              <a:rPr lang="en-US" b="0" dirty="0" smtClean="0"/>
              <a:t> </a:t>
            </a:r>
            <a:r>
              <a:rPr lang="vi-VN" b="0" dirty="0" smtClean="0"/>
              <a:t>vực nào? Cho tổ chức, đối tượng nào?...</a:t>
            </a:r>
            <a:r>
              <a:rPr lang="en-US" b="0" dirty="0" smtClean="0"/>
              <a:t>)</a:t>
            </a:r>
          </a:p>
          <a:p>
            <a:r>
              <a:rPr lang="en-US" b="0" dirty="0" err="1"/>
              <a:t>Ví</a:t>
            </a:r>
            <a:r>
              <a:rPr lang="en-US" b="0" dirty="0"/>
              <a:t> DỤ: </a:t>
            </a:r>
          </a:p>
          <a:p>
            <a:pPr marL="0" indent="0">
              <a:buNone/>
            </a:pPr>
            <a:r>
              <a:rPr lang="en-US" dirty="0" err="1"/>
              <a:t>Đề</a:t>
            </a:r>
            <a:r>
              <a:rPr lang="en-US" dirty="0"/>
              <a:t> </a:t>
            </a:r>
            <a:r>
              <a:rPr lang="en-US" dirty="0" err="1"/>
              <a:t>tài</a:t>
            </a:r>
            <a:r>
              <a:rPr lang="en-US" dirty="0"/>
              <a:t>: </a:t>
            </a:r>
            <a:r>
              <a:rPr lang="en-US" dirty="0" err="1"/>
              <a:t>Các</a:t>
            </a:r>
            <a:r>
              <a:rPr lang="en-US" dirty="0"/>
              <a:t> </a:t>
            </a:r>
            <a:r>
              <a:rPr lang="en-US" dirty="0" err="1"/>
              <a:t>nhân</a:t>
            </a:r>
            <a:r>
              <a:rPr lang="en-US" dirty="0"/>
              <a:t> </a:t>
            </a:r>
            <a:r>
              <a:rPr lang="en-US" dirty="0" err="1"/>
              <a:t>tố</a:t>
            </a:r>
            <a:r>
              <a:rPr lang="en-US" dirty="0"/>
              <a:t> </a:t>
            </a:r>
            <a:r>
              <a:rPr lang="en-US" dirty="0" err="1"/>
              <a:t>tác</a:t>
            </a:r>
            <a:r>
              <a:rPr lang="en-US" dirty="0"/>
              <a:t> </a:t>
            </a:r>
            <a:r>
              <a:rPr lang="en-US" dirty="0" err="1"/>
              <a:t>động</a:t>
            </a:r>
            <a:r>
              <a:rPr lang="en-US" dirty="0"/>
              <a:t> </a:t>
            </a:r>
            <a:r>
              <a:rPr lang="en-US" dirty="0" err="1"/>
              <a:t>đến</a:t>
            </a:r>
            <a:r>
              <a:rPr lang="en-US" dirty="0"/>
              <a:t> ý </a:t>
            </a:r>
            <a:r>
              <a:rPr lang="en-US" dirty="0" err="1"/>
              <a:t>định</a:t>
            </a:r>
            <a:r>
              <a:rPr lang="en-US" dirty="0"/>
              <a:t> </a:t>
            </a:r>
            <a:r>
              <a:rPr lang="en-US" dirty="0" err="1"/>
              <a:t>sử</a:t>
            </a:r>
            <a:r>
              <a:rPr lang="en-US" dirty="0"/>
              <a:t> </a:t>
            </a:r>
            <a:r>
              <a:rPr lang="en-US" dirty="0" err="1"/>
              <a:t>dụng</a:t>
            </a:r>
            <a:r>
              <a:rPr lang="en-US" dirty="0"/>
              <a:t> mobile banking </a:t>
            </a:r>
            <a:r>
              <a:rPr lang="en-US" dirty="0" err="1"/>
              <a:t>của</a:t>
            </a:r>
            <a:r>
              <a:rPr lang="en-US" dirty="0"/>
              <a:t> </a:t>
            </a:r>
            <a:r>
              <a:rPr lang="en-US" dirty="0" err="1"/>
              <a:t>khách</a:t>
            </a:r>
            <a:r>
              <a:rPr lang="en-US" dirty="0"/>
              <a:t> </a:t>
            </a:r>
            <a:r>
              <a:rPr lang="en-US" dirty="0" err="1"/>
              <a:t>hàng</a:t>
            </a:r>
            <a:r>
              <a:rPr lang="en-US" dirty="0"/>
              <a:t> </a:t>
            </a:r>
            <a:r>
              <a:rPr lang="en-US" dirty="0" err="1"/>
              <a:t>thế</a:t>
            </a:r>
            <a:r>
              <a:rPr lang="en-US" dirty="0"/>
              <a:t> </a:t>
            </a:r>
            <a:r>
              <a:rPr lang="en-US" dirty="0" err="1"/>
              <a:t>hệ</a:t>
            </a:r>
            <a:r>
              <a:rPr lang="en-US" dirty="0"/>
              <a:t> Y </a:t>
            </a:r>
            <a:r>
              <a:rPr lang="en-US" dirty="0" err="1"/>
              <a:t>tại</a:t>
            </a:r>
            <a:r>
              <a:rPr lang="en-US" dirty="0"/>
              <a:t> Việt </a:t>
            </a:r>
            <a:r>
              <a:rPr lang="en-US" dirty="0" smtClean="0"/>
              <a:t>Nam</a:t>
            </a:r>
            <a:r>
              <a:rPr lang="vi-VN" dirty="0" smtClean="0"/>
              <a:t/>
            </a:r>
            <a:br>
              <a:rPr lang="vi-VN" dirty="0" smtClean="0"/>
            </a:br>
            <a:endParaRPr lang="en-US" b="0" dirty="0" smtClean="0">
              <a:latin typeface="Arial" charset="0"/>
            </a:endParaRPr>
          </a:p>
          <a:p>
            <a:pPr marL="0" indent="0">
              <a:buNone/>
            </a:pPr>
            <a:endParaRPr lang="en-US" b="0" dirty="0" smtClean="0">
              <a:latin typeface="Arial" charset="0"/>
            </a:endParaRPr>
          </a:p>
          <a:p>
            <a:pPr marL="0" indent="0">
              <a:buNone/>
            </a:pPr>
            <a:endParaRPr lang="vi-VN" b="0" dirty="0" smtClean="0">
              <a:latin typeface="Arial" charset="0"/>
            </a:endParaRPr>
          </a:p>
          <a:p>
            <a:pPr marL="0" indent="0">
              <a:lnSpc>
                <a:spcPct val="80000"/>
              </a:lnSpc>
              <a:buNone/>
            </a:pPr>
            <a:endParaRPr lang="en-US" b="0" dirty="0" smtClean="0">
              <a:latin typeface="Arial" charset="0"/>
            </a:endParaRPr>
          </a:p>
        </p:txBody>
      </p:sp>
    </p:spTree>
    <p:extLst>
      <p:ext uri="{BB962C8B-B14F-4D97-AF65-F5344CB8AC3E}">
        <p14:creationId xmlns:p14="http://schemas.microsoft.com/office/powerpoint/2010/main" val="2320694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3810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000" dirty="0" smtClean="0">
                <a:solidFill>
                  <a:srgbClr val="000066"/>
                </a:solidFill>
              </a:rPr>
              <a:t>MỘT SỐ KHÁI NIỆM CHUNG</a:t>
            </a:r>
            <a:endParaRPr lang="en-US" sz="4000" dirty="0">
              <a:solidFill>
                <a:srgbClr val="000066"/>
              </a:solidFill>
            </a:endParaRPr>
          </a:p>
        </p:txBody>
      </p:sp>
      <p:sp>
        <p:nvSpPr>
          <p:cNvPr id="4104" name="Rectangle 3"/>
          <p:cNvSpPr>
            <a:spLocks noChangeArrowheads="1"/>
          </p:cNvSpPr>
          <p:nvPr/>
        </p:nvSpPr>
        <p:spPr bwMode="auto">
          <a:xfrm>
            <a:off x="-152400" y="1447800"/>
            <a:ext cx="457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nSpc>
                <a:spcPct val="200000"/>
              </a:lnSpc>
              <a:spcBef>
                <a:spcPct val="20000"/>
              </a:spcBef>
              <a:buClr>
                <a:schemeClr val="tx2"/>
              </a:buClr>
              <a:buSzPct val="90000"/>
              <a:buFont typeface="Wingdings 3" pitchFamily="18" charset="2"/>
              <a:buChar char="u"/>
            </a:pP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thực</a:t>
            </a:r>
            <a:r>
              <a:rPr lang="en-US" sz="2400" dirty="0" smtClean="0"/>
              <a:t> </a:t>
            </a:r>
            <a:r>
              <a:rPr lang="en-US" sz="2400" dirty="0" err="1" smtClean="0"/>
              <a:t>tiễn</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nghiên</a:t>
            </a:r>
            <a:r>
              <a:rPr lang="en-US" sz="2400" dirty="0" smtClean="0"/>
              <a:t> </a:t>
            </a:r>
            <a:r>
              <a:rPr lang="en-US" sz="2400" dirty="0" err="1" smtClean="0"/>
              <a:t>cứu</a:t>
            </a:r>
            <a:endParaRPr lang="en-US" sz="2400" dirty="0"/>
          </a:p>
          <a:p>
            <a:pPr marL="742950" lvl="1" indent="-285750">
              <a:lnSpc>
                <a:spcPct val="200000"/>
              </a:lnSpc>
              <a:spcBef>
                <a:spcPct val="20000"/>
              </a:spcBef>
              <a:buClr>
                <a:schemeClr val="tx2"/>
              </a:buClr>
              <a:buSzPct val="90000"/>
              <a:buFont typeface="Wingdings 3" pitchFamily="18" charset="2"/>
              <a:buChar char="u"/>
            </a:pPr>
            <a:r>
              <a:rPr lang="en-US" sz="2400" dirty="0" err="1" smtClean="0"/>
              <a:t>Mục</a:t>
            </a:r>
            <a:r>
              <a:rPr lang="en-US" sz="2400" dirty="0" smtClean="0"/>
              <a:t> </a:t>
            </a:r>
            <a:r>
              <a:rPr lang="en-US" sz="2400" dirty="0" err="1" smtClean="0"/>
              <a:t>tiêu</a:t>
            </a:r>
            <a:r>
              <a:rPr lang="en-US" sz="2400" dirty="0" smtClean="0"/>
              <a:t> </a:t>
            </a:r>
            <a:r>
              <a:rPr lang="en-US" sz="2400" dirty="0" err="1" smtClean="0"/>
              <a:t>nghiên</a:t>
            </a:r>
            <a:r>
              <a:rPr lang="en-US" sz="2400" dirty="0" smtClean="0"/>
              <a:t> </a:t>
            </a:r>
            <a:r>
              <a:rPr lang="en-US" sz="2400" dirty="0" err="1" smtClean="0"/>
              <a:t>cứu</a:t>
            </a:r>
            <a:endParaRPr lang="en-US" sz="2400" dirty="0" smtClean="0"/>
          </a:p>
          <a:p>
            <a:pPr marL="742950" lvl="1" indent="-285750">
              <a:lnSpc>
                <a:spcPct val="200000"/>
              </a:lnSpc>
              <a:spcBef>
                <a:spcPct val="20000"/>
              </a:spcBef>
              <a:buClr>
                <a:schemeClr val="tx2"/>
              </a:buClr>
              <a:buSzPct val="90000"/>
              <a:buFont typeface="Wingdings 3" pitchFamily="18" charset="2"/>
              <a:buChar char="u"/>
            </a:pPr>
            <a:r>
              <a:rPr lang="en-US" sz="2400" dirty="0" err="1" smtClean="0"/>
              <a:t>Đối</a:t>
            </a:r>
            <a:r>
              <a:rPr lang="en-US" sz="2400" dirty="0" smtClean="0"/>
              <a:t> </a:t>
            </a:r>
            <a:r>
              <a:rPr lang="en-US" sz="2400" dirty="0" err="1" smtClean="0"/>
              <a:t>tượng</a:t>
            </a:r>
            <a:r>
              <a:rPr lang="en-US" sz="2400" dirty="0" smtClean="0"/>
              <a:t> </a:t>
            </a:r>
            <a:r>
              <a:rPr lang="en-US" sz="2400" dirty="0" err="1" smtClean="0"/>
              <a:t>nghiên</a:t>
            </a:r>
            <a:r>
              <a:rPr lang="en-US" sz="2400" dirty="0" smtClean="0"/>
              <a:t> </a:t>
            </a:r>
            <a:r>
              <a:rPr lang="en-US" sz="2400" dirty="0" err="1" smtClean="0"/>
              <a:t>cứu</a:t>
            </a:r>
            <a:endParaRPr lang="en-US" sz="2400" dirty="0" smtClean="0"/>
          </a:p>
          <a:p>
            <a:pPr marL="742950" lvl="1" indent="-285750">
              <a:lnSpc>
                <a:spcPct val="200000"/>
              </a:lnSpc>
              <a:spcBef>
                <a:spcPct val="20000"/>
              </a:spcBef>
              <a:buClr>
                <a:schemeClr val="tx2"/>
              </a:buClr>
              <a:buSzPct val="90000"/>
              <a:buFont typeface="Wingdings 3" pitchFamily="18" charset="2"/>
              <a:buChar char="u"/>
            </a:pPr>
            <a:r>
              <a:rPr lang="en-US" sz="2400" b="0" dirty="0" err="1" smtClean="0"/>
              <a:t>Phạm</a:t>
            </a:r>
            <a:r>
              <a:rPr lang="en-US" sz="2400" b="0" dirty="0" smtClean="0"/>
              <a:t> vi </a:t>
            </a:r>
            <a:r>
              <a:rPr lang="en-US" sz="2400" b="0" dirty="0" err="1" smtClean="0"/>
              <a:t>nghiên</a:t>
            </a:r>
            <a:r>
              <a:rPr lang="en-US" sz="2400" b="0" dirty="0" smtClean="0"/>
              <a:t> </a:t>
            </a:r>
            <a:r>
              <a:rPr lang="en-US" sz="2400" b="0" dirty="0" err="1" smtClean="0"/>
              <a:t>cứu</a:t>
            </a:r>
            <a:endParaRPr lang="en-US" sz="2400" dirty="0" smtClean="0"/>
          </a:p>
          <a:p>
            <a:pPr lvl="1">
              <a:lnSpc>
                <a:spcPct val="200000"/>
              </a:lnSpc>
              <a:spcBef>
                <a:spcPct val="20000"/>
              </a:spcBef>
              <a:buClr>
                <a:schemeClr val="tx2"/>
              </a:buClr>
              <a:buSzPct val="90000"/>
            </a:pPr>
            <a:endParaRPr lang="en-US" b="0" dirty="0"/>
          </a:p>
        </p:txBody>
      </p:sp>
      <p:sp>
        <p:nvSpPr>
          <p:cNvPr id="4" name="Rectangle 3"/>
          <p:cNvSpPr>
            <a:spLocks noChangeArrowheads="1"/>
          </p:cNvSpPr>
          <p:nvPr/>
        </p:nvSpPr>
        <p:spPr bwMode="auto">
          <a:xfrm>
            <a:off x="4419600" y="1447800"/>
            <a:ext cx="45989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nSpc>
                <a:spcPct val="200000"/>
              </a:lnSpc>
              <a:spcBef>
                <a:spcPct val="20000"/>
              </a:spcBef>
              <a:buClr>
                <a:schemeClr val="tx2"/>
              </a:buClr>
              <a:buSzPct val="90000"/>
              <a:buFont typeface="Wingdings 3" pitchFamily="18" charset="2"/>
              <a:buChar char="u"/>
            </a:pPr>
            <a:r>
              <a:rPr lang="en-US" sz="2400" dirty="0" err="1"/>
              <a:t>Lý</a:t>
            </a:r>
            <a:r>
              <a:rPr lang="en-US" sz="2400" dirty="0"/>
              <a:t> </a:t>
            </a:r>
            <a:r>
              <a:rPr lang="en-US" sz="2400" dirty="0" err="1"/>
              <a:t>thuyết</a:t>
            </a:r>
            <a:r>
              <a:rPr lang="en-US" sz="2400" dirty="0"/>
              <a:t>, </a:t>
            </a:r>
            <a:r>
              <a:rPr lang="en-US" sz="2400" dirty="0" err="1"/>
              <a:t>lý</a:t>
            </a:r>
            <a:r>
              <a:rPr lang="en-US" sz="2400" dirty="0"/>
              <a:t> </a:t>
            </a:r>
            <a:r>
              <a:rPr lang="en-US" sz="2400" dirty="0" err="1"/>
              <a:t>thuyết</a:t>
            </a:r>
            <a:r>
              <a:rPr lang="en-US" sz="2400" dirty="0"/>
              <a:t> </a:t>
            </a:r>
            <a:r>
              <a:rPr lang="en-US" sz="2400" dirty="0" err="1" smtClean="0"/>
              <a:t>khoa</a:t>
            </a:r>
            <a:r>
              <a:rPr lang="en-US" sz="2400" dirty="0" smtClean="0"/>
              <a:t> </a:t>
            </a:r>
            <a:r>
              <a:rPr lang="en-US" sz="2400" dirty="0" err="1" smtClean="0"/>
              <a:t>học</a:t>
            </a:r>
            <a:endParaRPr lang="en-US" sz="2400" b="0" dirty="0" smtClean="0"/>
          </a:p>
          <a:p>
            <a:pPr marL="742950" lvl="1" indent="-285750">
              <a:lnSpc>
                <a:spcPct val="200000"/>
              </a:lnSpc>
              <a:spcBef>
                <a:spcPct val="20000"/>
              </a:spcBef>
              <a:buClr>
                <a:schemeClr val="tx2"/>
              </a:buClr>
              <a:buSzPct val="90000"/>
              <a:buFont typeface="Wingdings 3" pitchFamily="18" charset="2"/>
              <a:buChar char="u"/>
            </a:pPr>
            <a:r>
              <a:rPr lang="en-US" sz="2400" b="0" dirty="0" err="1" smtClean="0"/>
              <a:t>Giả</a:t>
            </a:r>
            <a:r>
              <a:rPr lang="en-US" sz="2400" b="0" dirty="0" smtClean="0"/>
              <a:t> </a:t>
            </a:r>
            <a:r>
              <a:rPr lang="en-US" sz="2400" b="0" dirty="0" err="1" smtClean="0"/>
              <a:t>thuyết</a:t>
            </a:r>
            <a:r>
              <a:rPr lang="en-US" sz="2400" b="0" dirty="0" smtClean="0"/>
              <a:t> </a:t>
            </a:r>
            <a:r>
              <a:rPr lang="en-US" sz="2400" b="0" dirty="0" err="1" smtClean="0"/>
              <a:t>nghiên</a:t>
            </a:r>
            <a:r>
              <a:rPr lang="en-US" sz="2400" b="0" dirty="0" smtClean="0"/>
              <a:t> </a:t>
            </a:r>
            <a:r>
              <a:rPr lang="en-US" sz="2400" b="0" dirty="0" err="1" smtClean="0"/>
              <a:t>cứu</a:t>
            </a:r>
            <a:endParaRPr lang="en-US" sz="2400" b="0" dirty="0" smtClean="0"/>
          </a:p>
          <a:p>
            <a:pPr marL="742950" lvl="1" indent="-285750">
              <a:lnSpc>
                <a:spcPct val="200000"/>
              </a:lnSpc>
              <a:spcBef>
                <a:spcPct val="20000"/>
              </a:spcBef>
              <a:buClr>
                <a:schemeClr val="tx2"/>
              </a:buClr>
              <a:buSzPct val="90000"/>
              <a:buFont typeface="Wingdings 3" pitchFamily="18" charset="2"/>
              <a:buChar char="u"/>
            </a:pPr>
            <a:r>
              <a:rPr lang="en-US" sz="2400" dirty="0" err="1"/>
              <a:t>Khung</a:t>
            </a:r>
            <a:r>
              <a:rPr lang="en-US" sz="2400" dirty="0"/>
              <a:t> </a:t>
            </a:r>
            <a:r>
              <a:rPr lang="en-US" sz="2400" dirty="0" err="1"/>
              <a:t>lý</a:t>
            </a:r>
            <a:r>
              <a:rPr lang="en-US" sz="2400" dirty="0"/>
              <a:t> </a:t>
            </a:r>
            <a:r>
              <a:rPr lang="en-US" sz="2400" dirty="0" err="1" smtClean="0"/>
              <a:t>thuyết</a:t>
            </a:r>
            <a:endParaRPr lang="en-US" sz="2400" dirty="0" smtClean="0"/>
          </a:p>
          <a:p>
            <a:pPr marL="742950" lvl="1" indent="-285750">
              <a:lnSpc>
                <a:spcPct val="200000"/>
              </a:lnSpc>
              <a:spcBef>
                <a:spcPct val="20000"/>
              </a:spcBef>
              <a:buClr>
                <a:schemeClr val="tx2"/>
              </a:buClr>
              <a:buSzPct val="90000"/>
              <a:buFont typeface="Wingdings 3" pitchFamily="18" charset="2"/>
              <a:buChar char="u"/>
            </a:pPr>
            <a:r>
              <a:rPr lang="en-US" sz="2400" dirty="0"/>
              <a:t> </a:t>
            </a:r>
            <a:r>
              <a:rPr lang="en-US" sz="2400" dirty="0" smtClean="0"/>
              <a:t>Phương </a:t>
            </a:r>
            <a:r>
              <a:rPr lang="en-US" sz="2400" dirty="0" err="1" smtClean="0"/>
              <a:t>pháp</a:t>
            </a:r>
            <a:r>
              <a:rPr lang="en-US" sz="2400" dirty="0" smtClean="0"/>
              <a:t> </a:t>
            </a:r>
            <a:r>
              <a:rPr lang="en-US" sz="2400" dirty="0" err="1" smtClean="0"/>
              <a:t>nghiên</a:t>
            </a:r>
            <a:r>
              <a:rPr lang="en-US" sz="2400" dirty="0" smtClean="0"/>
              <a:t> </a:t>
            </a:r>
            <a:r>
              <a:rPr lang="en-US" sz="2400" dirty="0" err="1" smtClean="0"/>
              <a:t>cứu</a:t>
            </a:r>
            <a:endParaRPr lang="en-US" sz="2400" dirty="0"/>
          </a:p>
          <a:p>
            <a:pPr marL="742950" lvl="1" indent="-285750">
              <a:lnSpc>
                <a:spcPct val="200000"/>
              </a:lnSpc>
              <a:spcBef>
                <a:spcPct val="20000"/>
              </a:spcBef>
              <a:buClr>
                <a:schemeClr val="tx2"/>
              </a:buClr>
              <a:buSzPct val="90000"/>
              <a:buFont typeface="Wingdings 3" pitchFamily="18" charset="2"/>
              <a:buChar char="u"/>
            </a:pPr>
            <a:endParaRPr lang="en-US" sz="2400" b="0" dirty="0" smtClean="0"/>
          </a:p>
          <a:p>
            <a:pPr marL="742950" lvl="1" indent="-285750">
              <a:lnSpc>
                <a:spcPct val="200000"/>
              </a:lnSpc>
              <a:spcBef>
                <a:spcPct val="20000"/>
              </a:spcBef>
              <a:buClr>
                <a:schemeClr val="tx2"/>
              </a:buClr>
              <a:buSzPct val="90000"/>
              <a:buFont typeface="Wingdings 3" pitchFamily="18" charset="2"/>
              <a:buChar char="u"/>
            </a:pPr>
            <a:endParaRPr lang="en-US" b="0" dirty="0"/>
          </a:p>
        </p:txBody>
      </p:sp>
    </p:spTree>
    <p:extLst>
      <p:ext uri="{BB962C8B-B14F-4D97-AF65-F5344CB8AC3E}">
        <p14:creationId xmlns:p14="http://schemas.microsoft.com/office/powerpoint/2010/main" val="2511056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430212"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B3: ĐẶT CÂU HỎI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143000"/>
            <a:ext cx="8458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609600" indent="-609600">
              <a:lnSpc>
                <a:spcPct val="110000"/>
              </a:lnSpc>
              <a:buClr>
                <a:schemeClr val="tx2"/>
              </a:buClr>
              <a:buSzPct val="90000"/>
              <a:buFont typeface="Wingdings 3" pitchFamily="18" charset="2"/>
              <a:buChar char="u"/>
            </a:pPr>
            <a:r>
              <a:rPr lang="en-US" sz="2400" i="1" dirty="0" err="1">
                <a:solidFill>
                  <a:srgbClr val="0000CC"/>
                </a:solidFill>
              </a:rPr>
              <a:t>Là</a:t>
            </a:r>
            <a:r>
              <a:rPr lang="en-US" sz="2400" i="1" dirty="0">
                <a:solidFill>
                  <a:srgbClr val="0000CC"/>
                </a:solidFill>
              </a:rPr>
              <a:t> </a:t>
            </a:r>
            <a:r>
              <a:rPr lang="en-US" sz="2400" i="1" dirty="0" err="1">
                <a:solidFill>
                  <a:srgbClr val="0000CC"/>
                </a:solidFill>
              </a:rPr>
              <a:t>câu</a:t>
            </a:r>
            <a:r>
              <a:rPr lang="en-US" sz="2400" i="1" dirty="0">
                <a:solidFill>
                  <a:srgbClr val="0000CC"/>
                </a:solidFill>
              </a:rPr>
              <a:t> </a:t>
            </a:r>
            <a:r>
              <a:rPr lang="en-US" sz="2400" i="1" dirty="0" err="1">
                <a:solidFill>
                  <a:srgbClr val="0000CC"/>
                </a:solidFill>
              </a:rPr>
              <a:t>hỏi</a:t>
            </a:r>
            <a:r>
              <a:rPr lang="en-US" sz="2400" b="0" dirty="0"/>
              <a:t> </a:t>
            </a:r>
            <a:r>
              <a:rPr lang="en-US" sz="2400" b="0" dirty="0" err="1"/>
              <a:t>đặt</a:t>
            </a:r>
            <a:r>
              <a:rPr lang="en-US" sz="2400" b="0" dirty="0"/>
              <a:t> </a:t>
            </a:r>
            <a:r>
              <a:rPr lang="en-US" sz="2400" b="0" dirty="0" err="1"/>
              <a:t>ra</a:t>
            </a:r>
            <a:r>
              <a:rPr lang="en-US" sz="2400" b="0" dirty="0"/>
              <a:t> </a:t>
            </a:r>
            <a:r>
              <a:rPr lang="en-US" sz="2400" b="0" dirty="0" err="1"/>
              <a:t>khi</a:t>
            </a:r>
            <a:r>
              <a:rPr lang="en-US" sz="2400" b="0" dirty="0"/>
              <a:t> </a:t>
            </a:r>
            <a:r>
              <a:rPr lang="en-US" sz="2400" b="0" dirty="0" err="1"/>
              <a:t>người</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đứng</a:t>
            </a:r>
            <a:r>
              <a:rPr lang="en-US" sz="2400" b="0" dirty="0"/>
              <a:t> </a:t>
            </a:r>
            <a:r>
              <a:rPr lang="en-US" sz="2400" b="0" dirty="0" err="1"/>
              <a:t>trước</a:t>
            </a:r>
            <a:r>
              <a:rPr lang="en-US" sz="2400" b="0" dirty="0"/>
              <a:t> </a:t>
            </a:r>
            <a:r>
              <a:rPr lang="en-US" sz="2400" i="1" dirty="0" err="1">
                <a:solidFill>
                  <a:srgbClr val="0000CC"/>
                </a:solidFill>
              </a:rPr>
              <a:t>mâu</a:t>
            </a:r>
            <a:r>
              <a:rPr lang="en-US" sz="2400" i="1" dirty="0">
                <a:solidFill>
                  <a:srgbClr val="0000CC"/>
                </a:solidFill>
              </a:rPr>
              <a:t> </a:t>
            </a:r>
            <a:r>
              <a:rPr lang="en-US" sz="2400" i="1" dirty="0" err="1">
                <a:solidFill>
                  <a:srgbClr val="0000CC"/>
                </a:solidFill>
              </a:rPr>
              <a:t>thuẫn</a:t>
            </a:r>
            <a:r>
              <a:rPr lang="en-US" sz="2400" b="0" dirty="0"/>
              <a:t> </a:t>
            </a:r>
            <a:r>
              <a:rPr lang="en-US" sz="2400" b="0" dirty="0" err="1"/>
              <a:t>giữa</a:t>
            </a:r>
            <a:r>
              <a:rPr lang="en-US" sz="2400" b="0" dirty="0"/>
              <a:t> </a:t>
            </a:r>
            <a:r>
              <a:rPr lang="en-US" sz="2400" b="0" dirty="0" err="1"/>
              <a:t>tính</a:t>
            </a:r>
            <a:r>
              <a:rPr lang="en-US" sz="2400" b="0" dirty="0"/>
              <a:t> </a:t>
            </a:r>
            <a:r>
              <a:rPr lang="en-US" sz="2400" b="0" dirty="0" err="1"/>
              <a:t>hạn</a:t>
            </a:r>
            <a:r>
              <a:rPr lang="en-US" sz="2400" b="0" dirty="0"/>
              <a:t> </a:t>
            </a:r>
            <a:r>
              <a:rPr lang="en-US" sz="2400" b="0" dirty="0" err="1"/>
              <a:t>chế</a:t>
            </a:r>
            <a:r>
              <a:rPr lang="en-US" sz="2400" b="0" dirty="0"/>
              <a:t> </a:t>
            </a:r>
            <a:r>
              <a:rPr lang="en-US" sz="2400" b="0" dirty="0" err="1"/>
              <a:t>của</a:t>
            </a:r>
            <a:r>
              <a:rPr lang="en-US" sz="2400" b="0" dirty="0"/>
              <a:t> tri </a:t>
            </a:r>
            <a:r>
              <a:rPr lang="en-US" sz="2400" b="0" dirty="0" err="1"/>
              <a:t>thức</a:t>
            </a:r>
            <a:r>
              <a:rPr lang="en-US" sz="2400" b="0" dirty="0"/>
              <a:t> </a:t>
            </a:r>
            <a:r>
              <a:rPr lang="en-US" sz="2400" b="0" dirty="0" err="1"/>
              <a:t>khoa</a:t>
            </a:r>
            <a:r>
              <a:rPr lang="en-US" sz="2400" b="0" dirty="0"/>
              <a:t> </a:t>
            </a:r>
            <a:r>
              <a:rPr lang="en-US" sz="2400" b="0" dirty="0" err="1"/>
              <a:t>học</a:t>
            </a:r>
            <a:r>
              <a:rPr lang="en-US" sz="2400" b="0" dirty="0"/>
              <a:t> </a:t>
            </a:r>
            <a:r>
              <a:rPr lang="en-US" sz="2400" b="0" dirty="0" err="1"/>
              <a:t>trong</a:t>
            </a:r>
            <a:r>
              <a:rPr lang="en-US" sz="2400" b="0" dirty="0"/>
              <a:t> </a:t>
            </a:r>
            <a:r>
              <a:rPr lang="en-US" sz="2400" i="1" dirty="0" err="1">
                <a:solidFill>
                  <a:srgbClr val="0000CC"/>
                </a:solidFill>
              </a:rPr>
              <a:t>lý</a:t>
            </a:r>
            <a:r>
              <a:rPr lang="en-US" sz="2400" i="1" dirty="0">
                <a:solidFill>
                  <a:srgbClr val="0000CC"/>
                </a:solidFill>
              </a:rPr>
              <a:t> </a:t>
            </a:r>
            <a:r>
              <a:rPr lang="en-US" sz="2400" i="1" dirty="0" err="1">
                <a:solidFill>
                  <a:srgbClr val="0000CC"/>
                </a:solidFill>
              </a:rPr>
              <a:t>thuyết</a:t>
            </a:r>
            <a:r>
              <a:rPr lang="en-US" sz="2400" i="1" dirty="0">
                <a:solidFill>
                  <a:srgbClr val="0000CC"/>
                </a:solidFill>
              </a:rPr>
              <a:t> </a:t>
            </a:r>
            <a:r>
              <a:rPr lang="en-US" sz="2400" i="1" dirty="0" err="1">
                <a:solidFill>
                  <a:srgbClr val="0000CC"/>
                </a:solidFill>
              </a:rPr>
              <a:t>hiện</a:t>
            </a:r>
            <a:r>
              <a:rPr lang="en-US" sz="2400" i="1" dirty="0">
                <a:solidFill>
                  <a:srgbClr val="0000CC"/>
                </a:solidFill>
              </a:rPr>
              <a:t> </a:t>
            </a:r>
            <a:r>
              <a:rPr lang="en-US" sz="2400" i="1" dirty="0" err="1">
                <a:solidFill>
                  <a:srgbClr val="0000CC"/>
                </a:solidFill>
              </a:rPr>
              <a:t>có</a:t>
            </a:r>
            <a:r>
              <a:rPr lang="en-US" sz="2400" b="0" dirty="0"/>
              <a:t> </a:t>
            </a:r>
            <a:r>
              <a:rPr lang="en-US" sz="2400" b="0" dirty="0" err="1"/>
              <a:t>với</a:t>
            </a:r>
            <a:r>
              <a:rPr lang="en-US" sz="2400" b="0" dirty="0"/>
              <a:t> </a:t>
            </a:r>
            <a:r>
              <a:rPr lang="en-US" sz="2400" i="1" dirty="0" err="1">
                <a:solidFill>
                  <a:srgbClr val="0000CC"/>
                </a:solidFill>
              </a:rPr>
              <a:t>thực</a:t>
            </a:r>
            <a:r>
              <a:rPr lang="en-US" sz="2400" i="1" dirty="0">
                <a:solidFill>
                  <a:srgbClr val="0000CC"/>
                </a:solidFill>
              </a:rPr>
              <a:t> </a:t>
            </a:r>
            <a:r>
              <a:rPr lang="en-US" sz="2400" i="1" dirty="0" err="1">
                <a:solidFill>
                  <a:srgbClr val="0000CC"/>
                </a:solidFill>
              </a:rPr>
              <a:t>tế</a:t>
            </a:r>
            <a:r>
              <a:rPr lang="en-US" sz="2400" i="1" dirty="0">
                <a:solidFill>
                  <a:srgbClr val="0000CC"/>
                </a:solidFill>
              </a:rPr>
              <a:t> </a:t>
            </a:r>
            <a:r>
              <a:rPr lang="en-US" sz="2400" i="1" dirty="0" err="1">
                <a:solidFill>
                  <a:srgbClr val="0000CC"/>
                </a:solidFill>
              </a:rPr>
              <a:t>mới</a:t>
            </a:r>
            <a:r>
              <a:rPr lang="en-US" sz="2400" b="0" dirty="0"/>
              <a:t> </a:t>
            </a:r>
            <a:r>
              <a:rPr lang="en-US" sz="2400" b="0" dirty="0" err="1"/>
              <a:t>phát</a:t>
            </a:r>
            <a:r>
              <a:rPr lang="en-US" sz="2400" b="0" dirty="0"/>
              <a:t> </a:t>
            </a:r>
            <a:r>
              <a:rPr lang="en-US" sz="2400" b="0" dirty="0" err="1"/>
              <a:t>sinh</a:t>
            </a:r>
            <a:r>
              <a:rPr lang="en-US" sz="2400" b="0" dirty="0"/>
              <a:t>, </a:t>
            </a:r>
            <a:r>
              <a:rPr lang="en-US" sz="2400" b="0" dirty="0" err="1"/>
              <a:t>đặt</a:t>
            </a:r>
            <a:r>
              <a:rPr lang="en-US" sz="2400" b="0" dirty="0"/>
              <a:t> </a:t>
            </a:r>
            <a:r>
              <a:rPr lang="en-US" sz="2400" b="0" dirty="0" err="1"/>
              <a:t>ra</a:t>
            </a:r>
            <a:r>
              <a:rPr lang="en-US" sz="2400" b="0" dirty="0"/>
              <a:t> </a:t>
            </a:r>
            <a:r>
              <a:rPr lang="en-US" sz="2400" b="0" dirty="0" err="1"/>
              <a:t>nhu</a:t>
            </a:r>
            <a:r>
              <a:rPr lang="en-US" sz="2400" b="0" dirty="0"/>
              <a:t> </a:t>
            </a:r>
            <a:r>
              <a:rPr lang="en-US" sz="2400" b="0" dirty="0" err="1"/>
              <a:t>cầu</a:t>
            </a:r>
            <a:r>
              <a:rPr lang="en-US" sz="2400" b="0" dirty="0"/>
              <a:t> </a:t>
            </a:r>
            <a:r>
              <a:rPr lang="en-US" sz="2400" b="0" dirty="0" err="1"/>
              <a:t>phát</a:t>
            </a:r>
            <a:r>
              <a:rPr lang="en-US" sz="2400" b="0" dirty="0"/>
              <a:t> </a:t>
            </a:r>
            <a:r>
              <a:rPr lang="en-US" sz="2400" b="0" dirty="0" err="1"/>
              <a:t>triển</a:t>
            </a:r>
            <a:r>
              <a:rPr lang="en-US" sz="2400" b="0" dirty="0"/>
              <a:t> tri </a:t>
            </a:r>
            <a:r>
              <a:rPr lang="en-US" sz="2400" b="0" dirty="0" err="1"/>
              <a:t>thức</a:t>
            </a:r>
            <a:r>
              <a:rPr lang="en-US" sz="2400" b="0" dirty="0"/>
              <a:t> </a:t>
            </a:r>
            <a:r>
              <a:rPr lang="en-US" sz="2400" b="0" dirty="0" err="1"/>
              <a:t>đó</a:t>
            </a:r>
            <a:r>
              <a:rPr lang="en-US" sz="2400" b="0" dirty="0"/>
              <a:t> ở </a:t>
            </a:r>
            <a:r>
              <a:rPr lang="en-US" sz="2400" b="0" dirty="0" err="1"/>
              <a:t>trình</a:t>
            </a:r>
            <a:r>
              <a:rPr lang="en-US" sz="2400" b="0" dirty="0"/>
              <a:t> </a:t>
            </a:r>
            <a:r>
              <a:rPr lang="en-US" sz="2400" b="0" dirty="0" err="1"/>
              <a:t>độ</a:t>
            </a:r>
            <a:r>
              <a:rPr lang="en-US" sz="2400" b="0" dirty="0"/>
              <a:t> </a:t>
            </a:r>
            <a:r>
              <a:rPr lang="en-US" sz="2400" b="0" dirty="0" err="1"/>
              <a:t>cao</a:t>
            </a:r>
            <a:r>
              <a:rPr lang="en-US" sz="2400" b="0" dirty="0"/>
              <a:t> </a:t>
            </a:r>
            <a:r>
              <a:rPr lang="en-US" sz="2400" b="0" dirty="0" err="1"/>
              <a:t>hơn</a:t>
            </a:r>
            <a:r>
              <a:rPr lang="en-US" sz="2400" b="0" dirty="0"/>
              <a:t>; </a:t>
            </a:r>
            <a:endParaRPr lang="en-US" sz="2400" b="0" dirty="0" smtClean="0"/>
          </a:p>
          <a:p>
            <a:pPr marL="609600" indent="-609600">
              <a:lnSpc>
                <a:spcPct val="110000"/>
              </a:lnSpc>
              <a:buClr>
                <a:schemeClr val="tx2"/>
              </a:buClr>
              <a:buSzPct val="90000"/>
              <a:buFont typeface="Wingdings 3" pitchFamily="18" charset="2"/>
              <a:buChar char="u"/>
            </a:pPr>
            <a:endParaRPr lang="en-US" sz="2400" b="0" dirty="0" smtClean="0"/>
          </a:p>
          <a:p>
            <a:pPr marL="609600" indent="-609600">
              <a:lnSpc>
                <a:spcPct val="110000"/>
              </a:lnSpc>
              <a:buClr>
                <a:schemeClr val="tx2"/>
              </a:buClr>
              <a:buSzPct val="90000"/>
              <a:buFont typeface="Wingdings 3" pitchFamily="18" charset="2"/>
              <a:buChar char="u"/>
            </a:pPr>
            <a:r>
              <a:rPr lang="en-US" sz="2400" b="0" dirty="0" err="1" smtClean="0"/>
              <a:t>Ví</a:t>
            </a:r>
            <a:r>
              <a:rPr lang="en-US" sz="2400" b="0" dirty="0" smtClean="0"/>
              <a:t> DỤ: </a:t>
            </a:r>
          </a:p>
          <a:p>
            <a:pPr marL="0" indent="0">
              <a:buNone/>
            </a:pPr>
            <a:r>
              <a:rPr lang="en-US" sz="2400" dirty="0" err="1" smtClean="0"/>
              <a:t>Đề</a:t>
            </a:r>
            <a:r>
              <a:rPr lang="en-US" sz="2400" dirty="0" smtClean="0"/>
              <a:t> </a:t>
            </a:r>
            <a:r>
              <a:rPr lang="en-US" sz="2400" dirty="0" err="1"/>
              <a:t>tài</a:t>
            </a:r>
            <a:r>
              <a:rPr lang="en-US" sz="2400" dirty="0"/>
              <a:t>: </a:t>
            </a:r>
            <a:r>
              <a:rPr lang="en-US" sz="2400" dirty="0" err="1"/>
              <a:t>Các</a:t>
            </a:r>
            <a:r>
              <a:rPr lang="en-US" sz="2400" dirty="0"/>
              <a:t> </a:t>
            </a:r>
            <a:r>
              <a:rPr lang="en-US" sz="2400" dirty="0" err="1"/>
              <a:t>nhân</a:t>
            </a:r>
            <a:r>
              <a:rPr lang="en-US" sz="2400" dirty="0"/>
              <a:t> </a:t>
            </a:r>
            <a:r>
              <a:rPr lang="en-US" sz="2400" dirty="0" err="1"/>
              <a:t>tố</a:t>
            </a:r>
            <a:r>
              <a:rPr lang="en-US" sz="2400" dirty="0"/>
              <a:t> </a:t>
            </a:r>
            <a:r>
              <a:rPr lang="en-US" sz="2400" dirty="0" err="1"/>
              <a:t>tác</a:t>
            </a:r>
            <a:r>
              <a:rPr lang="en-US" sz="2400" dirty="0"/>
              <a:t> </a:t>
            </a:r>
            <a:r>
              <a:rPr lang="en-US" sz="2400" dirty="0" err="1"/>
              <a:t>động</a:t>
            </a:r>
            <a:r>
              <a:rPr lang="en-US" sz="2400" dirty="0"/>
              <a:t> </a:t>
            </a:r>
            <a:r>
              <a:rPr lang="en-US" sz="2400" dirty="0" err="1"/>
              <a:t>đến</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thế</a:t>
            </a:r>
            <a:r>
              <a:rPr lang="en-US" sz="2400" dirty="0"/>
              <a:t> </a:t>
            </a:r>
            <a:r>
              <a:rPr lang="en-US" sz="2400" dirty="0" err="1"/>
              <a:t>hệ</a:t>
            </a:r>
            <a:r>
              <a:rPr lang="en-US" sz="2400" dirty="0"/>
              <a:t> Y </a:t>
            </a:r>
            <a:r>
              <a:rPr lang="en-US" sz="2400" dirty="0" err="1"/>
              <a:t>tại</a:t>
            </a:r>
            <a:r>
              <a:rPr lang="en-US" sz="2400" dirty="0"/>
              <a:t> Việt </a:t>
            </a:r>
            <a:r>
              <a:rPr lang="en-US" sz="2400" dirty="0" smtClean="0"/>
              <a:t>Nam</a:t>
            </a:r>
          </a:p>
        </p:txBody>
      </p:sp>
    </p:spTree>
    <p:extLst>
      <p:ext uri="{BB962C8B-B14F-4D97-AF65-F5344CB8AC3E}">
        <p14:creationId xmlns:p14="http://schemas.microsoft.com/office/powerpoint/2010/main" val="360568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219200" y="228600"/>
            <a:ext cx="7620000" cy="762000"/>
          </a:xfrm>
        </p:spPr>
        <p:txBody>
          <a:bodyPr/>
          <a:lstStyle/>
          <a:p>
            <a:r>
              <a:rPr lang="en-US" sz="2800" dirty="0" err="1" smtClean="0"/>
              <a:t>Câu</a:t>
            </a:r>
            <a:r>
              <a:rPr lang="en-US" sz="2800" dirty="0" smtClean="0"/>
              <a:t> </a:t>
            </a:r>
            <a:r>
              <a:rPr lang="en-US" sz="2800" dirty="0" err="1"/>
              <a:t>hỏi</a:t>
            </a:r>
            <a:r>
              <a:rPr lang="en-US" sz="2800" dirty="0"/>
              <a:t> ‘</a:t>
            </a:r>
            <a:r>
              <a:rPr lang="en-US" sz="2800" dirty="0" err="1"/>
              <a:t>quản</a:t>
            </a:r>
            <a:r>
              <a:rPr lang="en-US" sz="2800" dirty="0"/>
              <a:t> </a:t>
            </a:r>
            <a:r>
              <a:rPr lang="en-US" sz="2800" dirty="0" err="1"/>
              <a:t>lý</a:t>
            </a:r>
            <a:r>
              <a:rPr lang="en-US" sz="2800" dirty="0"/>
              <a:t>’ </a:t>
            </a:r>
            <a:r>
              <a:rPr lang="en-US" sz="2800" dirty="0" err="1"/>
              <a:t>và</a:t>
            </a:r>
            <a:r>
              <a:rPr lang="en-US" sz="2800" dirty="0"/>
              <a:t> </a:t>
            </a:r>
            <a:r>
              <a:rPr lang="en-US" sz="2800" dirty="0" err="1"/>
              <a:t>C</a:t>
            </a:r>
            <a:r>
              <a:rPr lang="en-US" sz="2800" dirty="0" err="1" smtClean="0"/>
              <a:t>âu</a:t>
            </a:r>
            <a:r>
              <a:rPr lang="en-US" sz="2800" dirty="0" smtClean="0"/>
              <a:t> </a:t>
            </a:r>
            <a:r>
              <a:rPr lang="en-US" sz="2800" dirty="0" err="1"/>
              <a:t>hỏi</a:t>
            </a:r>
            <a:r>
              <a:rPr lang="en-US" sz="2800" dirty="0"/>
              <a:t> </a:t>
            </a:r>
            <a:r>
              <a:rPr lang="en-US" sz="2800" dirty="0" err="1"/>
              <a:t>nghiên</a:t>
            </a:r>
            <a:r>
              <a:rPr lang="en-US" sz="2800" dirty="0"/>
              <a:t> </a:t>
            </a:r>
            <a:r>
              <a:rPr lang="en-US" sz="2800" dirty="0" err="1" smtClean="0"/>
              <a:t>cứu</a:t>
            </a:r>
            <a:endParaRPr lang="en-US" sz="2600" dirty="0"/>
          </a:p>
        </p:txBody>
      </p:sp>
      <p:graphicFrame>
        <p:nvGraphicFramePr>
          <p:cNvPr id="2" name="Diagram 1"/>
          <p:cNvGraphicFramePr/>
          <p:nvPr>
            <p:extLst>
              <p:ext uri="{D42A27DB-BD31-4B8C-83A1-F6EECF244321}">
                <p14:modId xmlns:p14="http://schemas.microsoft.com/office/powerpoint/2010/main" val="4074486483"/>
              </p:ext>
            </p:extLst>
          </p:nvPr>
        </p:nvGraphicFramePr>
        <p:xfrm>
          <a:off x="914400" y="1397000"/>
          <a:ext cx="7162800" cy="256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wn Arrow 2"/>
          <p:cNvSpPr/>
          <p:nvPr/>
        </p:nvSpPr>
        <p:spPr>
          <a:xfrm>
            <a:off x="1752600" y="3657600"/>
            <a:ext cx="838200" cy="914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838200" y="4876800"/>
            <a:ext cx="2590800" cy="114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err="1" smtClean="0"/>
              <a:t>Câu</a:t>
            </a:r>
            <a:r>
              <a:rPr lang="en-US" sz="3200" dirty="0" smtClean="0"/>
              <a:t> </a:t>
            </a:r>
            <a:r>
              <a:rPr lang="en-US" sz="3200" dirty="0" err="1" smtClean="0"/>
              <a:t>hỏi</a:t>
            </a:r>
            <a:r>
              <a:rPr lang="en-US" sz="3200" dirty="0" smtClean="0"/>
              <a:t> </a:t>
            </a:r>
            <a:r>
              <a:rPr lang="en-US" sz="3200" dirty="0" err="1" smtClean="0"/>
              <a:t>quản</a:t>
            </a:r>
            <a:r>
              <a:rPr lang="en-US" sz="3200" dirty="0" smtClean="0"/>
              <a:t> </a:t>
            </a:r>
            <a:r>
              <a:rPr lang="en-US" sz="3200" dirty="0" err="1" smtClean="0"/>
              <a:t>lý</a:t>
            </a:r>
            <a:endParaRPr lang="en-US" sz="3200" dirty="0"/>
          </a:p>
        </p:txBody>
      </p:sp>
      <p:sp>
        <p:nvSpPr>
          <p:cNvPr id="7" name="Down Arrow 6"/>
          <p:cNvSpPr/>
          <p:nvPr/>
        </p:nvSpPr>
        <p:spPr>
          <a:xfrm>
            <a:off x="6553200" y="3810000"/>
            <a:ext cx="8382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38800" y="50292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Câu</a:t>
            </a:r>
            <a:r>
              <a:rPr lang="en-US" sz="3200" dirty="0" smtClean="0"/>
              <a:t> </a:t>
            </a:r>
            <a:r>
              <a:rPr lang="en-US" sz="3200" dirty="0" err="1" smtClean="0"/>
              <a:t>hỏi</a:t>
            </a:r>
            <a:r>
              <a:rPr lang="en-US" sz="3200" dirty="0" smtClean="0"/>
              <a:t> </a:t>
            </a:r>
            <a:r>
              <a:rPr lang="en-US" sz="3200" dirty="0" err="1" smtClean="0"/>
              <a:t>nghiên</a:t>
            </a:r>
            <a:r>
              <a:rPr lang="en-US" sz="3200" dirty="0" smtClean="0"/>
              <a:t> </a:t>
            </a:r>
            <a:r>
              <a:rPr lang="en-US" sz="3200" dirty="0" err="1" smtClean="0"/>
              <a:t>cứu</a:t>
            </a:r>
            <a:endParaRPr lang="en-US" sz="3200" dirty="0"/>
          </a:p>
        </p:txBody>
      </p:sp>
    </p:spTree>
    <p:extLst>
      <p:ext uri="{BB962C8B-B14F-4D97-AF65-F5344CB8AC3E}">
        <p14:creationId xmlns:p14="http://schemas.microsoft.com/office/powerpoint/2010/main" val="31165009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219200" y="228600"/>
            <a:ext cx="7620000" cy="762000"/>
          </a:xfrm>
        </p:spPr>
        <p:txBody>
          <a:bodyPr/>
          <a:lstStyle/>
          <a:p>
            <a:r>
              <a:rPr lang="en-US" sz="2800" dirty="0" err="1" smtClean="0"/>
              <a:t>Câu</a:t>
            </a:r>
            <a:r>
              <a:rPr lang="en-US" sz="2800" dirty="0" smtClean="0"/>
              <a:t> </a:t>
            </a:r>
            <a:r>
              <a:rPr lang="en-US" sz="2800" dirty="0" err="1"/>
              <a:t>hỏi</a:t>
            </a:r>
            <a:r>
              <a:rPr lang="en-US" sz="2800" dirty="0"/>
              <a:t> ‘</a:t>
            </a:r>
            <a:r>
              <a:rPr lang="en-US" sz="2800" dirty="0" err="1"/>
              <a:t>quản</a:t>
            </a:r>
            <a:r>
              <a:rPr lang="en-US" sz="2800" dirty="0"/>
              <a:t> </a:t>
            </a:r>
            <a:r>
              <a:rPr lang="en-US" sz="2800" dirty="0" err="1"/>
              <a:t>lý</a:t>
            </a:r>
            <a:r>
              <a:rPr lang="en-US" sz="2800" dirty="0"/>
              <a:t>’ </a:t>
            </a:r>
            <a:r>
              <a:rPr lang="en-US" sz="2800" dirty="0" err="1"/>
              <a:t>và</a:t>
            </a:r>
            <a:r>
              <a:rPr lang="en-US" sz="2800" dirty="0"/>
              <a:t> </a:t>
            </a:r>
            <a:r>
              <a:rPr lang="en-US" sz="2800" dirty="0" err="1"/>
              <a:t>C</a:t>
            </a:r>
            <a:r>
              <a:rPr lang="en-US" sz="2800" dirty="0" err="1" smtClean="0"/>
              <a:t>âu</a:t>
            </a:r>
            <a:r>
              <a:rPr lang="en-US" sz="2800" dirty="0" smtClean="0"/>
              <a:t> </a:t>
            </a:r>
            <a:r>
              <a:rPr lang="en-US" sz="2800" dirty="0" err="1"/>
              <a:t>hỏi</a:t>
            </a:r>
            <a:r>
              <a:rPr lang="en-US" sz="2800" dirty="0"/>
              <a:t> </a:t>
            </a:r>
            <a:r>
              <a:rPr lang="en-US" sz="2800" dirty="0" err="1"/>
              <a:t>nghiên</a:t>
            </a:r>
            <a:r>
              <a:rPr lang="en-US" sz="2800" dirty="0"/>
              <a:t> </a:t>
            </a:r>
            <a:r>
              <a:rPr lang="en-US" sz="2800" dirty="0" err="1" smtClean="0"/>
              <a:t>cứu</a:t>
            </a: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1897956438"/>
              </p:ext>
            </p:extLst>
          </p:nvPr>
        </p:nvGraphicFramePr>
        <p:xfrm>
          <a:off x="304800" y="1219200"/>
          <a:ext cx="8610600" cy="5400040"/>
        </p:xfrm>
        <a:graphic>
          <a:graphicData uri="http://schemas.openxmlformats.org/drawingml/2006/table">
            <a:tbl>
              <a:tblPr firstRow="1" bandRow="1">
                <a:tableStyleId>{5C22544A-7EE6-4342-B048-85BDC9FD1C3A}</a:tableStyleId>
              </a:tblPr>
              <a:tblGrid>
                <a:gridCol w="1524794"/>
                <a:gridCol w="3580606"/>
                <a:gridCol w="3505200"/>
              </a:tblGrid>
              <a:tr h="370840">
                <a:tc>
                  <a:txBody>
                    <a:bodyPr/>
                    <a:lstStyle/>
                    <a:p>
                      <a:endParaRPr lang="en-US" dirty="0"/>
                    </a:p>
                  </a:txBody>
                  <a:tcPr/>
                </a:tc>
                <a:tc>
                  <a:txBody>
                    <a:bodyPr/>
                    <a:lstStyle/>
                    <a:p>
                      <a:r>
                        <a:rPr lang="en-US" sz="1800" b="1" i="0" kern="1200" dirty="0" err="1" smtClean="0">
                          <a:solidFill>
                            <a:schemeClr val="lt1"/>
                          </a:solidFill>
                          <a:effectLst/>
                          <a:latin typeface="+mn-lt"/>
                          <a:ea typeface="+mn-ea"/>
                          <a:cs typeface="+mn-cs"/>
                        </a:rPr>
                        <a:t>Câu</a:t>
                      </a:r>
                      <a:r>
                        <a:rPr lang="en-US" sz="1800" b="1" i="0" kern="1200" dirty="0" smtClean="0">
                          <a:solidFill>
                            <a:schemeClr val="lt1"/>
                          </a:solidFill>
                          <a:effectLst/>
                          <a:latin typeface="+mn-lt"/>
                          <a:ea typeface="+mn-ea"/>
                          <a:cs typeface="+mn-cs"/>
                        </a:rPr>
                        <a:t> </a:t>
                      </a:r>
                      <a:r>
                        <a:rPr lang="en-US" sz="1800" b="1" i="0" kern="1200" dirty="0" err="1" smtClean="0">
                          <a:solidFill>
                            <a:schemeClr val="lt1"/>
                          </a:solidFill>
                          <a:effectLst/>
                          <a:latin typeface="+mn-lt"/>
                          <a:ea typeface="+mn-ea"/>
                          <a:cs typeface="+mn-cs"/>
                        </a:rPr>
                        <a:t>hỏi</a:t>
                      </a:r>
                      <a:r>
                        <a:rPr lang="en-US" sz="1800" b="1" i="0" kern="1200" dirty="0" smtClean="0">
                          <a:solidFill>
                            <a:schemeClr val="lt1"/>
                          </a:solidFill>
                          <a:effectLst/>
                          <a:latin typeface="+mn-lt"/>
                          <a:ea typeface="+mn-ea"/>
                          <a:cs typeface="+mn-cs"/>
                        </a:rPr>
                        <a:t> </a:t>
                      </a:r>
                      <a:r>
                        <a:rPr lang="en-US" sz="1800" b="1" i="0" kern="1200" dirty="0" err="1" smtClean="0">
                          <a:solidFill>
                            <a:schemeClr val="lt1"/>
                          </a:solidFill>
                          <a:effectLst/>
                          <a:latin typeface="+mn-lt"/>
                          <a:ea typeface="+mn-ea"/>
                          <a:cs typeface="+mn-cs"/>
                        </a:rPr>
                        <a:t>quản</a:t>
                      </a:r>
                      <a:r>
                        <a:rPr lang="en-US" sz="1800" b="1" i="0" kern="1200" dirty="0" smtClean="0">
                          <a:solidFill>
                            <a:schemeClr val="lt1"/>
                          </a:solidFill>
                          <a:effectLst/>
                          <a:latin typeface="+mn-lt"/>
                          <a:ea typeface="+mn-ea"/>
                          <a:cs typeface="+mn-cs"/>
                        </a:rPr>
                        <a:t> </a:t>
                      </a:r>
                      <a:r>
                        <a:rPr lang="en-US" sz="1800" b="1" i="0" kern="1200" dirty="0" err="1" smtClean="0">
                          <a:solidFill>
                            <a:schemeClr val="lt1"/>
                          </a:solidFill>
                          <a:effectLst/>
                          <a:latin typeface="+mn-lt"/>
                          <a:ea typeface="+mn-ea"/>
                          <a:cs typeface="+mn-cs"/>
                        </a:rPr>
                        <a:t>lý</a:t>
                      </a:r>
                      <a:endParaRPr lang="en-US" dirty="0"/>
                    </a:p>
                  </a:txBody>
                  <a:tcPr/>
                </a:tc>
                <a:tc>
                  <a:txBody>
                    <a:bodyPr/>
                    <a:lstStyle/>
                    <a:p>
                      <a:r>
                        <a:rPr lang="en-US" sz="1800" b="1" i="0" kern="1200" dirty="0" err="1" smtClean="0">
                          <a:solidFill>
                            <a:schemeClr val="lt1"/>
                          </a:solidFill>
                          <a:effectLst/>
                          <a:latin typeface="+mn-lt"/>
                          <a:ea typeface="+mn-ea"/>
                          <a:cs typeface="+mn-cs"/>
                        </a:rPr>
                        <a:t>Câu</a:t>
                      </a:r>
                      <a:r>
                        <a:rPr lang="en-US" sz="1800" b="1" i="0" kern="1200" dirty="0" smtClean="0">
                          <a:solidFill>
                            <a:schemeClr val="lt1"/>
                          </a:solidFill>
                          <a:effectLst/>
                          <a:latin typeface="+mn-lt"/>
                          <a:ea typeface="+mn-ea"/>
                          <a:cs typeface="+mn-cs"/>
                        </a:rPr>
                        <a:t> </a:t>
                      </a:r>
                      <a:r>
                        <a:rPr lang="en-US" sz="1800" b="1" i="0" kern="1200" dirty="0" err="1" smtClean="0">
                          <a:solidFill>
                            <a:schemeClr val="lt1"/>
                          </a:solidFill>
                          <a:effectLst/>
                          <a:latin typeface="+mn-lt"/>
                          <a:ea typeface="+mn-ea"/>
                          <a:cs typeface="+mn-cs"/>
                        </a:rPr>
                        <a:t>hỏi</a:t>
                      </a:r>
                      <a:r>
                        <a:rPr lang="en-US" sz="1800" b="1" i="0" kern="1200" dirty="0" smtClean="0">
                          <a:solidFill>
                            <a:schemeClr val="lt1"/>
                          </a:solidFill>
                          <a:effectLst/>
                          <a:latin typeface="+mn-lt"/>
                          <a:ea typeface="+mn-ea"/>
                          <a:cs typeface="+mn-cs"/>
                        </a:rPr>
                        <a:t> </a:t>
                      </a:r>
                      <a:r>
                        <a:rPr lang="en-US" sz="1800" b="1" i="0" kern="1200" dirty="0" err="1" smtClean="0">
                          <a:solidFill>
                            <a:schemeClr val="lt1"/>
                          </a:solidFill>
                          <a:effectLst/>
                          <a:latin typeface="+mn-lt"/>
                          <a:ea typeface="+mn-ea"/>
                          <a:cs typeface="+mn-cs"/>
                        </a:rPr>
                        <a:t>nghiên</a:t>
                      </a:r>
                      <a:r>
                        <a:rPr lang="en-US" sz="1800" b="1" i="0" kern="1200" dirty="0" smtClean="0">
                          <a:solidFill>
                            <a:schemeClr val="lt1"/>
                          </a:solidFill>
                          <a:effectLst/>
                          <a:latin typeface="+mn-lt"/>
                          <a:ea typeface="+mn-ea"/>
                          <a:cs typeface="+mn-cs"/>
                        </a:rPr>
                        <a:t> </a:t>
                      </a:r>
                      <a:r>
                        <a:rPr lang="en-US" sz="1800" b="1" i="0" kern="1200" dirty="0" err="1" smtClean="0">
                          <a:solidFill>
                            <a:schemeClr val="lt1"/>
                          </a:solidFill>
                          <a:effectLst/>
                          <a:latin typeface="+mn-lt"/>
                          <a:ea typeface="+mn-ea"/>
                          <a:cs typeface="+mn-cs"/>
                        </a:rPr>
                        <a:t>cứu</a:t>
                      </a:r>
                      <a:endParaRPr lang="en-US" dirty="0"/>
                    </a:p>
                  </a:txBody>
                  <a:tcPr/>
                </a:tc>
              </a:tr>
              <a:tr h="370840">
                <a:tc>
                  <a:txBody>
                    <a:bodyPr/>
                    <a:lstStyle/>
                    <a:p>
                      <a:r>
                        <a:rPr lang="en-US" dirty="0" err="1" smtClean="0"/>
                        <a:t>Ví</a:t>
                      </a:r>
                      <a:r>
                        <a:rPr lang="en-US" baseline="0" dirty="0" smtClean="0"/>
                        <a:t> </a:t>
                      </a:r>
                      <a:r>
                        <a:rPr lang="en-US" baseline="0" dirty="0" err="1" smtClean="0"/>
                        <a:t>dụ</a:t>
                      </a:r>
                      <a:endParaRPr lang="en-US" dirty="0"/>
                    </a:p>
                  </a:txBody>
                  <a:tcPr/>
                </a:tc>
                <a:tc>
                  <a:txBody>
                    <a:bodyPr/>
                    <a:lstStyle/>
                    <a:p>
                      <a:r>
                        <a:rPr lang="vi-VN" sz="1800" i="0" kern="1200" dirty="0" smtClean="0">
                          <a:solidFill>
                            <a:schemeClr val="dk1"/>
                          </a:solidFill>
                          <a:effectLst/>
                          <a:latin typeface="+mn-lt"/>
                          <a:ea typeface="+mn-ea"/>
                          <a:cs typeface="+mn-cs"/>
                        </a:rPr>
                        <a:t>VD1: Làm thế nào để nâng cao</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sự gắn kết của nhân viên?</a:t>
                      </a:r>
                      <a:br>
                        <a:rPr lang="vi-VN" sz="1800" i="0" kern="1200" dirty="0" smtClean="0">
                          <a:solidFill>
                            <a:schemeClr val="dk1"/>
                          </a:solidFill>
                          <a:effectLst/>
                          <a:latin typeface="+mn-lt"/>
                          <a:ea typeface="+mn-ea"/>
                          <a:cs typeface="+mn-cs"/>
                        </a:rPr>
                      </a:br>
                      <a:r>
                        <a:rPr lang="vi-VN" sz="1800" i="0" kern="1200" dirty="0" smtClean="0">
                          <a:solidFill>
                            <a:schemeClr val="dk1"/>
                          </a:solidFill>
                          <a:effectLst/>
                          <a:latin typeface="+mn-lt"/>
                          <a:ea typeface="+mn-ea"/>
                          <a:cs typeface="+mn-cs"/>
                        </a:rPr>
                        <a:t>VD2: Có nên cấm giáo viên phổ</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thông dạy thêm hay không?</a:t>
                      </a:r>
                      <a:br>
                        <a:rPr lang="vi-VN" sz="1800" i="0" kern="1200" dirty="0" smtClean="0">
                          <a:solidFill>
                            <a:schemeClr val="dk1"/>
                          </a:solidFill>
                          <a:effectLst/>
                          <a:latin typeface="+mn-lt"/>
                          <a:ea typeface="+mn-ea"/>
                          <a:cs typeface="+mn-cs"/>
                        </a:rPr>
                      </a:br>
                      <a:endParaRPr lang="en-US" dirty="0"/>
                    </a:p>
                  </a:txBody>
                  <a:tcPr/>
                </a:tc>
                <a:tc>
                  <a:txBody>
                    <a:bodyPr/>
                    <a:lstStyle/>
                    <a:p>
                      <a:r>
                        <a:rPr lang="vi-VN" sz="1800" i="0" kern="1200" dirty="0" smtClean="0">
                          <a:solidFill>
                            <a:schemeClr val="dk1"/>
                          </a:solidFill>
                          <a:effectLst/>
                          <a:latin typeface="+mn-lt"/>
                          <a:ea typeface="+mn-ea"/>
                          <a:cs typeface="+mn-cs"/>
                        </a:rPr>
                        <a:t>VD1: Văn hóa tổ chức ảnh hưởng thế</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nào tới sự gắn kết của nhân viên?</a:t>
                      </a:r>
                      <a:br>
                        <a:rPr lang="vi-VN" sz="1800" i="0" kern="1200" dirty="0" smtClean="0">
                          <a:solidFill>
                            <a:schemeClr val="dk1"/>
                          </a:solidFill>
                          <a:effectLst/>
                          <a:latin typeface="+mn-lt"/>
                          <a:ea typeface="+mn-ea"/>
                          <a:cs typeface="+mn-cs"/>
                        </a:rPr>
                      </a:br>
                      <a:r>
                        <a:rPr lang="vi-VN" sz="1800" i="0" kern="1200" dirty="0" smtClean="0">
                          <a:solidFill>
                            <a:schemeClr val="dk1"/>
                          </a:solidFill>
                          <a:effectLst/>
                          <a:latin typeface="+mn-lt"/>
                          <a:ea typeface="+mn-ea"/>
                          <a:cs typeface="+mn-cs"/>
                        </a:rPr>
                        <a:t>VD2: Học sinh học thêm có phát triển</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tốt hơn về trí tuệ, cảm xúc, chuẩn mực</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giá trị không?</a:t>
                      </a:r>
                      <a:endParaRPr lang="en-US" dirty="0"/>
                    </a:p>
                  </a:txBody>
                  <a:tcPr/>
                </a:tc>
              </a:tr>
              <a:tr h="370840">
                <a:tc>
                  <a:txBody>
                    <a:bodyPr/>
                    <a:lstStyle/>
                    <a:p>
                      <a:r>
                        <a:rPr lang="vi-VN" sz="1800" i="0" kern="1200" dirty="0" smtClean="0">
                          <a:solidFill>
                            <a:schemeClr val="dk1"/>
                          </a:solidFill>
                          <a:effectLst/>
                          <a:latin typeface="+mn-lt"/>
                          <a:ea typeface="+mn-ea"/>
                          <a:cs typeface="+mn-cs"/>
                        </a:rPr>
                        <a:t>Trọng tâm</a:t>
                      </a:r>
                      <a:endParaRPr lang="en-US" dirty="0"/>
                    </a:p>
                  </a:txBody>
                  <a:tcPr/>
                </a:tc>
                <a:tc>
                  <a:txBody>
                    <a:bodyPr/>
                    <a:lstStyle/>
                    <a:p>
                      <a:r>
                        <a:rPr lang="vi-VN" sz="1800" i="0" kern="1200" dirty="0" smtClean="0">
                          <a:solidFill>
                            <a:schemeClr val="dk1"/>
                          </a:solidFill>
                          <a:effectLst/>
                          <a:latin typeface="+mn-lt"/>
                          <a:ea typeface="+mn-ea"/>
                          <a:cs typeface="+mn-cs"/>
                        </a:rPr>
                        <a:t>Hướng tới giải pháp giải </a:t>
                      </a:r>
                      <a:r>
                        <a:rPr lang="en-US" sz="1800" i="0" kern="1200" dirty="0" smtClean="0">
                          <a:solidFill>
                            <a:schemeClr val="dk1"/>
                          </a:solidFill>
                          <a:effectLst/>
                          <a:latin typeface="+mn-lt"/>
                          <a:ea typeface="+mn-ea"/>
                          <a:cs typeface="+mn-cs"/>
                        </a:rPr>
                        <a:t>q</a:t>
                      </a:r>
                      <a:r>
                        <a:rPr lang="vi-VN" sz="1800" i="0" kern="1200" dirty="0" smtClean="0">
                          <a:solidFill>
                            <a:schemeClr val="dk1"/>
                          </a:solidFill>
                          <a:effectLst/>
                          <a:latin typeface="+mn-lt"/>
                          <a:ea typeface="+mn-ea"/>
                          <a:cs typeface="+mn-cs"/>
                        </a:rPr>
                        <a:t>uyết</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vấn đề thực tiễn</a:t>
                      </a:r>
                      <a:br>
                        <a:rPr lang="vi-VN" sz="1800" i="0" kern="1200" dirty="0" smtClean="0">
                          <a:solidFill>
                            <a:schemeClr val="dk1"/>
                          </a:solidFill>
                          <a:effectLst/>
                          <a:latin typeface="+mn-lt"/>
                          <a:ea typeface="+mn-ea"/>
                          <a:cs typeface="+mn-cs"/>
                        </a:rPr>
                      </a:br>
                      <a:endParaRPr lang="en-US" dirty="0"/>
                    </a:p>
                  </a:txBody>
                  <a:tcPr/>
                </a:tc>
                <a:tc>
                  <a:txBody>
                    <a:bodyPr/>
                    <a:lstStyle/>
                    <a:p>
                      <a:r>
                        <a:rPr lang="vi-VN" sz="1800" i="0" kern="1200" dirty="0" smtClean="0">
                          <a:solidFill>
                            <a:schemeClr val="dk1"/>
                          </a:solidFill>
                          <a:effectLst/>
                          <a:latin typeface="+mn-lt"/>
                          <a:ea typeface="+mn-ea"/>
                          <a:cs typeface="+mn-cs"/>
                        </a:rPr>
                        <a:t>Hướng tới tri thức mới (hiểu biết về</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mối quan hệ giữa các nhân tố, về quy</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luật)</a:t>
                      </a:r>
                      <a:endParaRPr lang="en-US" dirty="0"/>
                    </a:p>
                  </a:txBody>
                  <a:tcPr/>
                </a:tc>
              </a:tr>
              <a:tr h="370840">
                <a:tc>
                  <a:txBody>
                    <a:bodyPr/>
                    <a:lstStyle/>
                    <a:p>
                      <a:r>
                        <a:rPr lang="vi-VN" sz="1800" i="0" kern="1200" dirty="0" smtClean="0">
                          <a:solidFill>
                            <a:schemeClr val="dk1"/>
                          </a:solidFill>
                          <a:effectLst/>
                          <a:latin typeface="+mn-lt"/>
                          <a:ea typeface="+mn-ea"/>
                          <a:cs typeface="+mn-cs"/>
                        </a:rPr>
                        <a:t>Định dạng</a:t>
                      </a:r>
                      <a:endParaRPr lang="en-US" dirty="0"/>
                    </a:p>
                  </a:txBody>
                  <a:tcPr/>
                </a:tc>
                <a:tc>
                  <a:txBody>
                    <a:bodyPr/>
                    <a:lstStyle/>
                    <a:p>
                      <a:r>
                        <a:rPr lang="vi-VN" sz="1800" i="0" kern="1200" dirty="0" smtClean="0">
                          <a:solidFill>
                            <a:schemeClr val="dk1"/>
                          </a:solidFill>
                          <a:effectLst/>
                          <a:latin typeface="+mn-lt"/>
                          <a:ea typeface="+mn-ea"/>
                          <a:cs typeface="+mn-cs"/>
                        </a:rPr>
                        <a:t>Câu hỏi dưới dạng quyết định và</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hành động của nhà quản lý (</a:t>
                      </a:r>
                      <a:r>
                        <a:rPr lang="vi-VN" sz="1800" i="1" kern="1200" dirty="0" smtClean="0">
                          <a:solidFill>
                            <a:schemeClr val="dk1"/>
                          </a:solidFill>
                          <a:effectLst/>
                          <a:latin typeface="+mn-lt"/>
                          <a:ea typeface="+mn-ea"/>
                          <a:cs typeface="+mn-cs"/>
                        </a:rPr>
                        <a:t>làm</a:t>
                      </a:r>
                      <a:r>
                        <a:rPr lang="en-US" sz="1800" i="1" kern="1200" dirty="0" smtClean="0">
                          <a:solidFill>
                            <a:schemeClr val="dk1"/>
                          </a:solidFill>
                          <a:effectLst/>
                          <a:latin typeface="+mn-lt"/>
                          <a:ea typeface="+mn-ea"/>
                          <a:cs typeface="+mn-cs"/>
                        </a:rPr>
                        <a:t> </a:t>
                      </a:r>
                      <a:r>
                        <a:rPr lang="vi-VN" sz="1800" i="1" kern="1200" dirty="0" smtClean="0">
                          <a:solidFill>
                            <a:schemeClr val="dk1"/>
                          </a:solidFill>
                          <a:effectLst/>
                          <a:latin typeface="+mn-lt"/>
                          <a:ea typeface="+mn-ea"/>
                          <a:cs typeface="+mn-cs"/>
                        </a:rPr>
                        <a:t>th</a:t>
                      </a:r>
                      <a:r>
                        <a:rPr lang="vi-VN" sz="1800" i="0" kern="1200" dirty="0" smtClean="0">
                          <a:solidFill>
                            <a:schemeClr val="dk1"/>
                          </a:solidFill>
                          <a:effectLst/>
                          <a:latin typeface="+mn-lt"/>
                          <a:ea typeface="+mn-ea"/>
                          <a:cs typeface="+mn-cs"/>
                        </a:rPr>
                        <a:t>ế </a:t>
                      </a:r>
                      <a:r>
                        <a:rPr lang="vi-VN" sz="1800" i="1" kern="1200" dirty="0" smtClean="0">
                          <a:solidFill>
                            <a:schemeClr val="dk1"/>
                          </a:solidFill>
                          <a:effectLst/>
                          <a:latin typeface="+mn-lt"/>
                          <a:ea typeface="+mn-ea"/>
                          <a:cs typeface="+mn-cs"/>
                        </a:rPr>
                        <a:t>nào…? Gi</a:t>
                      </a:r>
                      <a:r>
                        <a:rPr lang="vi-VN" sz="1800" i="0" kern="1200" dirty="0" smtClean="0">
                          <a:solidFill>
                            <a:schemeClr val="dk1"/>
                          </a:solidFill>
                          <a:effectLst/>
                          <a:latin typeface="+mn-lt"/>
                          <a:ea typeface="+mn-ea"/>
                          <a:cs typeface="+mn-cs"/>
                        </a:rPr>
                        <a:t>ả</a:t>
                      </a:r>
                      <a:r>
                        <a:rPr lang="vi-VN" sz="1800" i="1" kern="1200" dirty="0" smtClean="0">
                          <a:solidFill>
                            <a:schemeClr val="dk1"/>
                          </a:solidFill>
                          <a:effectLst/>
                          <a:latin typeface="+mn-lt"/>
                          <a:ea typeface="+mn-ea"/>
                          <a:cs typeface="+mn-cs"/>
                        </a:rPr>
                        <a:t>i pháp gì?</a:t>
                      </a:r>
                      <a:r>
                        <a:rPr lang="vi-VN" sz="1800" i="0" kern="1200" dirty="0" smtClean="0">
                          <a:solidFill>
                            <a:schemeClr val="dk1"/>
                          </a:solidFill>
                          <a:effectLst/>
                          <a:latin typeface="+mn-lt"/>
                          <a:ea typeface="+mn-ea"/>
                          <a:cs typeface="+mn-cs"/>
                        </a:rPr>
                        <a:t>)</a:t>
                      </a:r>
                      <a:endParaRPr lang="en-US" dirty="0"/>
                    </a:p>
                  </a:txBody>
                  <a:tcPr/>
                </a:tc>
                <a:tc>
                  <a:txBody>
                    <a:bodyPr/>
                    <a:lstStyle/>
                    <a:p>
                      <a:r>
                        <a:rPr lang="vi-VN" sz="1800" i="0" kern="1200" dirty="0" smtClean="0">
                          <a:solidFill>
                            <a:schemeClr val="dk1"/>
                          </a:solidFill>
                          <a:effectLst/>
                          <a:latin typeface="+mn-lt"/>
                          <a:ea typeface="+mn-ea"/>
                          <a:cs typeface="+mn-cs"/>
                        </a:rPr>
                        <a:t>Câu hỏi dưới dạng các nhân tố và mối</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quan hệ giữa </a:t>
                      </a:r>
                      <a:r>
                        <a:rPr lang="en-US" sz="1800" i="0" kern="1200" dirty="0" smtClean="0">
                          <a:solidFill>
                            <a:schemeClr val="dk1"/>
                          </a:solidFill>
                          <a:effectLst/>
                          <a:latin typeface="+mn-lt"/>
                          <a:ea typeface="+mn-ea"/>
                          <a:cs typeface="+mn-cs"/>
                        </a:rPr>
                        <a:t>c</a:t>
                      </a:r>
                      <a:r>
                        <a:rPr lang="vi-VN" sz="1800" i="0" kern="1200" dirty="0" smtClean="0">
                          <a:solidFill>
                            <a:schemeClr val="dk1"/>
                          </a:solidFill>
                          <a:effectLst/>
                          <a:latin typeface="+mn-lt"/>
                          <a:ea typeface="+mn-ea"/>
                          <a:cs typeface="+mn-cs"/>
                        </a:rPr>
                        <a:t>húng (</a:t>
                      </a:r>
                      <a:r>
                        <a:rPr lang="vi-VN" sz="1800" i="1" kern="1200" dirty="0" smtClean="0">
                          <a:solidFill>
                            <a:schemeClr val="dk1"/>
                          </a:solidFill>
                          <a:effectLst/>
                          <a:latin typeface="+mn-lt"/>
                          <a:ea typeface="+mn-ea"/>
                          <a:cs typeface="+mn-cs"/>
                        </a:rPr>
                        <a:t>nhân t</a:t>
                      </a:r>
                      <a:r>
                        <a:rPr lang="vi-VN" sz="1800" i="0" kern="1200" dirty="0" smtClean="0">
                          <a:solidFill>
                            <a:schemeClr val="dk1"/>
                          </a:solidFill>
                          <a:effectLst/>
                          <a:latin typeface="+mn-lt"/>
                          <a:ea typeface="+mn-ea"/>
                          <a:cs typeface="+mn-cs"/>
                        </a:rPr>
                        <a:t>ố </a:t>
                      </a:r>
                      <a:r>
                        <a:rPr lang="vi-VN" sz="1800" i="1" kern="1200" dirty="0" smtClean="0">
                          <a:solidFill>
                            <a:schemeClr val="dk1"/>
                          </a:solidFill>
                          <a:effectLst/>
                          <a:latin typeface="+mn-lt"/>
                          <a:ea typeface="+mn-ea"/>
                          <a:cs typeface="+mn-cs"/>
                        </a:rPr>
                        <a:t>A và B có</a:t>
                      </a:r>
                      <a:r>
                        <a:rPr lang="vi-VN" sz="1800" i="0" kern="1200" dirty="0" smtClean="0">
                          <a:solidFill>
                            <a:schemeClr val="dk1"/>
                          </a:solidFill>
                          <a:effectLst/>
                          <a:latin typeface="+mn-lt"/>
                          <a:ea typeface="+mn-ea"/>
                          <a:cs typeface="+mn-cs"/>
                        </a:rPr>
                        <a:t/>
                      </a:r>
                      <a:br>
                        <a:rPr lang="vi-VN" sz="1800" i="0" kern="1200" dirty="0" smtClean="0">
                          <a:solidFill>
                            <a:schemeClr val="dk1"/>
                          </a:solidFill>
                          <a:effectLst/>
                          <a:latin typeface="+mn-lt"/>
                          <a:ea typeface="+mn-ea"/>
                          <a:cs typeface="+mn-cs"/>
                        </a:rPr>
                      </a:br>
                      <a:r>
                        <a:rPr lang="vi-VN" sz="1800" i="1" kern="1200" dirty="0" smtClean="0">
                          <a:solidFill>
                            <a:schemeClr val="dk1"/>
                          </a:solidFill>
                          <a:effectLst/>
                          <a:latin typeface="+mn-lt"/>
                          <a:ea typeface="+mn-ea"/>
                          <a:cs typeface="+mn-cs"/>
                        </a:rPr>
                        <a:t>quan h</a:t>
                      </a:r>
                      <a:r>
                        <a:rPr lang="vi-VN" sz="1800" i="0" kern="1200" dirty="0" smtClean="0">
                          <a:solidFill>
                            <a:schemeClr val="dk1"/>
                          </a:solidFill>
                          <a:effectLst/>
                          <a:latin typeface="+mn-lt"/>
                          <a:ea typeface="+mn-ea"/>
                          <a:cs typeface="+mn-cs"/>
                        </a:rPr>
                        <a:t>ệ </a:t>
                      </a:r>
                      <a:r>
                        <a:rPr lang="vi-VN" sz="1800" i="1" kern="1200" dirty="0" smtClean="0">
                          <a:solidFill>
                            <a:schemeClr val="dk1"/>
                          </a:solidFill>
                          <a:effectLst/>
                          <a:latin typeface="+mn-lt"/>
                          <a:ea typeface="+mn-ea"/>
                          <a:cs typeface="+mn-cs"/>
                        </a:rPr>
                        <a:t>nh</a:t>
                      </a:r>
                      <a:r>
                        <a:rPr lang="vi-VN" sz="1800" i="0" kern="1200" dirty="0" smtClean="0">
                          <a:solidFill>
                            <a:schemeClr val="dk1"/>
                          </a:solidFill>
                          <a:effectLst/>
                          <a:latin typeface="+mn-lt"/>
                          <a:ea typeface="+mn-ea"/>
                          <a:cs typeface="+mn-cs"/>
                        </a:rPr>
                        <a:t>ư </a:t>
                      </a:r>
                      <a:r>
                        <a:rPr lang="vi-VN" sz="1800" i="1" kern="1200" dirty="0" smtClean="0">
                          <a:solidFill>
                            <a:schemeClr val="dk1"/>
                          </a:solidFill>
                          <a:effectLst/>
                          <a:latin typeface="+mn-lt"/>
                          <a:ea typeface="+mn-ea"/>
                          <a:cs typeface="+mn-cs"/>
                        </a:rPr>
                        <a:t>th</a:t>
                      </a:r>
                      <a:r>
                        <a:rPr lang="vi-VN" sz="1800" i="0" kern="1200" dirty="0" smtClean="0">
                          <a:solidFill>
                            <a:schemeClr val="dk1"/>
                          </a:solidFill>
                          <a:effectLst/>
                          <a:latin typeface="+mn-lt"/>
                          <a:ea typeface="+mn-ea"/>
                          <a:cs typeface="+mn-cs"/>
                        </a:rPr>
                        <a:t>ế </a:t>
                      </a:r>
                      <a:r>
                        <a:rPr lang="vi-VN" sz="1800" i="1" kern="1200" dirty="0" smtClean="0">
                          <a:solidFill>
                            <a:schemeClr val="dk1"/>
                          </a:solidFill>
                          <a:effectLst/>
                          <a:latin typeface="+mn-lt"/>
                          <a:ea typeface="+mn-ea"/>
                          <a:cs typeface="+mn-cs"/>
                        </a:rPr>
                        <a:t>nào?)</a:t>
                      </a:r>
                      <a:endParaRPr lang="en-US" dirty="0"/>
                    </a:p>
                  </a:txBody>
                  <a:tcPr/>
                </a:tc>
              </a:tr>
              <a:tr h="370840">
                <a:tc>
                  <a:txBody>
                    <a:bodyPr/>
                    <a:lstStyle/>
                    <a:p>
                      <a:r>
                        <a:rPr lang="vi-VN" sz="1800" i="0" kern="1200" dirty="0" smtClean="0">
                          <a:solidFill>
                            <a:schemeClr val="dk1"/>
                          </a:solidFill>
                          <a:effectLst/>
                          <a:latin typeface="+mn-lt"/>
                          <a:ea typeface="+mn-ea"/>
                          <a:cs typeface="+mn-cs"/>
                        </a:rPr>
                        <a:t>Cơ sở</a:t>
                      </a:r>
                      <a:br>
                        <a:rPr lang="vi-VN" sz="1800" i="0" kern="1200" dirty="0" smtClean="0">
                          <a:solidFill>
                            <a:schemeClr val="dk1"/>
                          </a:solidFill>
                          <a:effectLst/>
                          <a:latin typeface="+mn-lt"/>
                          <a:ea typeface="+mn-ea"/>
                          <a:cs typeface="+mn-cs"/>
                        </a:rPr>
                      </a:br>
                      <a:endParaRPr lang="en-US" dirty="0"/>
                    </a:p>
                  </a:txBody>
                  <a:tcPr/>
                </a:tc>
                <a:tc>
                  <a:txBody>
                    <a:bodyPr/>
                    <a:lstStyle/>
                    <a:p>
                      <a:r>
                        <a:rPr lang="vi-VN" sz="1800" i="0" kern="1200" dirty="0" smtClean="0">
                          <a:solidFill>
                            <a:schemeClr val="dk1"/>
                          </a:solidFill>
                          <a:effectLst/>
                          <a:latin typeface="+mn-lt"/>
                          <a:ea typeface="+mn-ea"/>
                          <a:cs typeface="+mn-cs"/>
                        </a:rPr>
                        <a:t>Câu hỏi được đặt ra dựa trên vấn</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đề thực tiễn và bối cảnh cụ thể</a:t>
                      </a:r>
                      <a:endParaRPr lang="en-US" dirty="0"/>
                    </a:p>
                  </a:txBody>
                  <a:tcPr/>
                </a:tc>
                <a:tc>
                  <a:txBody>
                    <a:bodyPr/>
                    <a:lstStyle/>
                    <a:p>
                      <a:r>
                        <a:rPr lang="vi-VN" sz="1800" i="0" kern="1200" dirty="0" smtClean="0">
                          <a:solidFill>
                            <a:schemeClr val="dk1"/>
                          </a:solidFill>
                          <a:effectLst/>
                          <a:latin typeface="+mn-lt"/>
                          <a:ea typeface="+mn-ea"/>
                          <a:cs typeface="+mn-cs"/>
                        </a:rPr>
                        <a:t>Câu hỏi đặt ra dựa trên khoảng trống tri</a:t>
                      </a:r>
                      <a:r>
                        <a:rPr lang="en-US" sz="1800" i="0" kern="1200" dirty="0" smtClean="0">
                          <a:solidFill>
                            <a:schemeClr val="dk1"/>
                          </a:solidFill>
                          <a:effectLst/>
                          <a:latin typeface="+mn-lt"/>
                          <a:ea typeface="+mn-ea"/>
                          <a:cs typeface="+mn-cs"/>
                        </a:rPr>
                        <a:t> </a:t>
                      </a:r>
                      <a:r>
                        <a:rPr lang="vi-VN" sz="1800" i="0" kern="1200" dirty="0" smtClean="0">
                          <a:solidFill>
                            <a:schemeClr val="dk1"/>
                          </a:solidFill>
                          <a:effectLst/>
                          <a:latin typeface="+mn-lt"/>
                          <a:ea typeface="+mn-ea"/>
                          <a:cs typeface="+mn-cs"/>
                        </a:rPr>
                        <a:t>thức</a:t>
                      </a:r>
                      <a:endParaRPr lang="en-US" dirty="0"/>
                    </a:p>
                  </a:txBody>
                  <a:tcPr/>
                </a:tc>
              </a:tr>
            </a:tbl>
          </a:graphicData>
        </a:graphic>
      </p:graphicFrame>
    </p:spTree>
    <p:extLst>
      <p:ext uri="{BB962C8B-B14F-4D97-AF65-F5344CB8AC3E}">
        <p14:creationId xmlns:p14="http://schemas.microsoft.com/office/powerpoint/2010/main" val="21568571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143000" y="381000"/>
            <a:ext cx="8229600" cy="563563"/>
          </a:xfrm>
        </p:spPr>
        <p:txBody>
          <a:bodyPr/>
          <a:lstStyle/>
          <a:p>
            <a:r>
              <a:rPr lang="en-US" sz="2800" dirty="0" smtClean="0"/>
              <a:t>NGHIÊN CỨU TỔNG QUAN LÝ THUYẾT</a:t>
            </a:r>
            <a:endParaRPr lang="en-US" sz="2800" dirty="0">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88110" name="Group 46"/>
          <p:cNvGrpSpPr>
            <a:grpSpLocks/>
          </p:cNvGrpSpPr>
          <p:nvPr/>
        </p:nvGrpSpPr>
        <p:grpSpPr bwMode="auto">
          <a:xfrm>
            <a:off x="1371601" y="1312860"/>
            <a:ext cx="56388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3"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err="1" smtClean="0">
                  <a:solidFill>
                    <a:srgbClr val="000000"/>
                  </a:solidFill>
                </a:rPr>
                <a:t>Lý</a:t>
              </a:r>
              <a:r>
                <a:rPr lang="en-US" b="1" dirty="0" smtClean="0">
                  <a:solidFill>
                    <a:srgbClr val="000000"/>
                  </a:solidFill>
                </a:rPr>
                <a:t> </a:t>
              </a:r>
              <a:r>
                <a:rPr lang="en-US" b="1" dirty="0" err="1" smtClean="0">
                  <a:solidFill>
                    <a:srgbClr val="000000"/>
                  </a:solidFill>
                </a:rPr>
                <a:t>thuyết</a:t>
              </a:r>
              <a:r>
                <a:rPr lang="en-US" b="1" dirty="0" smtClean="0">
                  <a:solidFill>
                    <a:srgbClr val="000000"/>
                  </a:solidFill>
                </a:rPr>
                <a:t> </a:t>
              </a:r>
              <a:r>
                <a:rPr lang="en-US" b="1" dirty="0" err="1" smtClean="0">
                  <a:solidFill>
                    <a:srgbClr val="000000"/>
                  </a:solidFill>
                </a:rPr>
                <a:t>khoa</a:t>
              </a:r>
              <a:r>
                <a:rPr lang="en-US" b="1" dirty="0" smtClean="0">
                  <a:solidFill>
                    <a:srgbClr val="000000"/>
                  </a:solidFill>
                </a:rPr>
                <a:t> </a:t>
              </a:r>
              <a:r>
                <a:rPr lang="en-US" b="1" dirty="0" err="1" smtClean="0">
                  <a:solidFill>
                    <a:srgbClr val="000000"/>
                  </a:solidFill>
                </a:rPr>
                <a:t>học</a:t>
              </a:r>
              <a:r>
                <a:rPr lang="en-US" b="1" dirty="0" smtClean="0">
                  <a:solidFill>
                    <a:srgbClr val="000000"/>
                  </a:solidFill>
                </a:rPr>
                <a:t> </a:t>
              </a:r>
              <a:r>
                <a:rPr lang="en-US" b="1" dirty="0" err="1" smtClean="0">
                  <a:solidFill>
                    <a:srgbClr val="000000"/>
                  </a:solidFill>
                </a:rPr>
                <a:t>là</a:t>
              </a:r>
              <a:r>
                <a:rPr lang="en-US" b="1" dirty="0" smtClean="0">
                  <a:solidFill>
                    <a:srgbClr val="000000"/>
                  </a:solidFill>
                </a:rPr>
                <a:t> </a:t>
              </a:r>
              <a:r>
                <a:rPr lang="en-US" b="1" dirty="0" err="1" smtClean="0">
                  <a:solidFill>
                    <a:srgbClr val="000000"/>
                  </a:solidFill>
                </a:rPr>
                <a:t>gì</a:t>
              </a:r>
              <a:r>
                <a:rPr lang="en-US" b="1" dirty="0" smtClean="0">
                  <a:solidFill>
                    <a:srgbClr val="000000"/>
                  </a:solidFill>
                </a:rPr>
                <a:t>?</a:t>
              </a:r>
              <a:endParaRPr lang="en-US" b="1" dirty="0">
                <a:solidFill>
                  <a:srgbClr val="000000"/>
                </a:solidFill>
              </a:endParaRPr>
            </a:p>
          </p:txBody>
        </p:sp>
        <p:sp>
          <p:nvSpPr>
            <p:cNvPr id="88114"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1</a:t>
              </a:r>
            </a:p>
          </p:txBody>
        </p:sp>
      </p:grpSp>
      <p:grpSp>
        <p:nvGrpSpPr>
          <p:cNvPr id="88115" name="Group 51"/>
          <p:cNvGrpSpPr>
            <a:grpSpLocks/>
          </p:cNvGrpSpPr>
          <p:nvPr/>
        </p:nvGrpSpPr>
        <p:grpSpPr bwMode="auto">
          <a:xfrm>
            <a:off x="1371601" y="2151060"/>
            <a:ext cx="5638800"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8"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b="1" dirty="0">
                <a:solidFill>
                  <a:srgbClr val="000000"/>
                </a:solidFill>
              </a:endParaRP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2</a:t>
              </a:r>
            </a:p>
          </p:txBody>
        </p:sp>
      </p:grpSp>
      <p:grpSp>
        <p:nvGrpSpPr>
          <p:cNvPr id="88120" name="Group 56"/>
          <p:cNvGrpSpPr>
            <a:grpSpLocks/>
          </p:cNvGrpSpPr>
          <p:nvPr/>
        </p:nvGrpSpPr>
        <p:grpSpPr bwMode="auto">
          <a:xfrm>
            <a:off x="1371600" y="2989260"/>
            <a:ext cx="5911645" cy="685800"/>
            <a:chOff x="1296" y="1824"/>
            <a:chExt cx="3120"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3" name="Text Box 59"/>
            <p:cNvSpPr txBox="1">
              <a:spLocks noChangeArrowheads="1"/>
            </p:cNvSpPr>
            <p:nvPr/>
          </p:nvSpPr>
          <p:spPr bwMode="gray">
            <a:xfrm>
              <a:off x="1680" y="1934"/>
              <a:ext cx="27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endParaRPr lang="en-US" b="1" dirty="0">
                <a:solidFill>
                  <a:srgbClr val="000000"/>
                </a:solidFill>
              </a:endParaRP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a:solidFill>
                    <a:schemeClr val="bg1"/>
                  </a:solidFill>
                </a:rPr>
                <a:t>3</a:t>
              </a:r>
            </a:p>
          </p:txBody>
        </p:sp>
      </p:grpSp>
      <p:sp>
        <p:nvSpPr>
          <p:cNvPr id="2" name="Rectangle 1"/>
          <p:cNvSpPr/>
          <p:nvPr/>
        </p:nvSpPr>
        <p:spPr>
          <a:xfrm>
            <a:off x="2254706" y="3244334"/>
            <a:ext cx="4634602" cy="369332"/>
          </a:xfrm>
          <a:prstGeom prst="rect">
            <a:avLst/>
          </a:prstGeom>
        </p:spPr>
        <p:txBody>
          <a:bodyPr wrap="none">
            <a:spAutoFit/>
          </a:bodyPr>
          <a:lstStyle/>
          <a:p>
            <a:pPr algn="ctr" eaLnBrk="0" hangingPunct="0"/>
            <a:r>
              <a:rPr lang="en-US" b="1" dirty="0" err="1" smtClean="0">
                <a:solidFill>
                  <a:srgbClr val="000000"/>
                </a:solidFill>
              </a:rPr>
              <a:t>Nghiên</a:t>
            </a:r>
            <a:r>
              <a:rPr lang="en-US" b="1" dirty="0" smtClean="0">
                <a:solidFill>
                  <a:srgbClr val="000000"/>
                </a:solidFill>
              </a:rPr>
              <a:t> </a:t>
            </a:r>
            <a:r>
              <a:rPr lang="en-US" b="1" dirty="0" err="1" smtClean="0">
                <a:solidFill>
                  <a:srgbClr val="000000"/>
                </a:solidFill>
              </a:rPr>
              <a:t>cứu</a:t>
            </a:r>
            <a:r>
              <a:rPr lang="en-US" b="1" dirty="0" smtClean="0">
                <a:solidFill>
                  <a:srgbClr val="000000"/>
                </a:solidFill>
              </a:rPr>
              <a:t> </a:t>
            </a:r>
            <a:r>
              <a:rPr lang="en-US" b="1" dirty="0" err="1" smtClean="0">
                <a:solidFill>
                  <a:srgbClr val="000000"/>
                </a:solidFill>
              </a:rPr>
              <a:t>lý</a:t>
            </a:r>
            <a:r>
              <a:rPr lang="en-US" b="1" dirty="0" smtClean="0">
                <a:solidFill>
                  <a:srgbClr val="000000"/>
                </a:solidFill>
              </a:rPr>
              <a:t> </a:t>
            </a:r>
            <a:r>
              <a:rPr lang="en-US" b="1" dirty="0" err="1" smtClean="0">
                <a:solidFill>
                  <a:srgbClr val="000000"/>
                </a:solidFill>
              </a:rPr>
              <a:t>thuyết</a:t>
            </a:r>
            <a:r>
              <a:rPr lang="en-US" b="1" dirty="0" smtClean="0">
                <a:solidFill>
                  <a:srgbClr val="000000"/>
                </a:solidFill>
              </a:rPr>
              <a:t> </a:t>
            </a:r>
            <a:r>
              <a:rPr lang="en-US" b="1" dirty="0" err="1" smtClean="0">
                <a:solidFill>
                  <a:srgbClr val="000000"/>
                </a:solidFill>
              </a:rPr>
              <a:t>khoa</a:t>
            </a:r>
            <a:r>
              <a:rPr lang="en-US" b="1" dirty="0" smtClean="0">
                <a:solidFill>
                  <a:srgbClr val="000000"/>
                </a:solidFill>
              </a:rPr>
              <a:t> </a:t>
            </a:r>
            <a:r>
              <a:rPr lang="en-US" b="1" dirty="0" err="1" smtClean="0">
                <a:solidFill>
                  <a:srgbClr val="000000"/>
                </a:solidFill>
              </a:rPr>
              <a:t>học</a:t>
            </a:r>
            <a:r>
              <a:rPr lang="en-US" b="1" dirty="0" smtClean="0">
                <a:solidFill>
                  <a:srgbClr val="000000"/>
                </a:solidFill>
              </a:rPr>
              <a:t> </a:t>
            </a:r>
            <a:r>
              <a:rPr lang="en-US" b="1" dirty="0" err="1" smtClean="0">
                <a:solidFill>
                  <a:srgbClr val="000000"/>
                </a:solidFill>
              </a:rPr>
              <a:t>liên</a:t>
            </a:r>
            <a:r>
              <a:rPr lang="en-US" b="1" dirty="0" smtClean="0">
                <a:solidFill>
                  <a:srgbClr val="000000"/>
                </a:solidFill>
              </a:rPr>
              <a:t> </a:t>
            </a:r>
            <a:r>
              <a:rPr lang="en-US" b="1" dirty="0" err="1" smtClean="0">
                <a:solidFill>
                  <a:srgbClr val="000000"/>
                </a:solidFill>
              </a:rPr>
              <a:t>quan</a:t>
            </a:r>
            <a:endParaRPr lang="en-US" b="1" dirty="0">
              <a:solidFill>
                <a:srgbClr val="000000"/>
              </a:solidFill>
            </a:endParaRPr>
          </a:p>
        </p:txBody>
      </p:sp>
      <p:sp>
        <p:nvSpPr>
          <p:cNvPr id="3" name="Rectangle 2"/>
          <p:cNvSpPr/>
          <p:nvPr/>
        </p:nvSpPr>
        <p:spPr>
          <a:xfrm>
            <a:off x="2692761" y="2362200"/>
            <a:ext cx="3442033" cy="369332"/>
          </a:xfrm>
          <a:prstGeom prst="rect">
            <a:avLst/>
          </a:prstGeom>
        </p:spPr>
        <p:txBody>
          <a:bodyPr wrap="none">
            <a:spAutoFit/>
          </a:bodyPr>
          <a:lstStyle/>
          <a:p>
            <a:pPr algn="ctr" eaLnBrk="0" hangingPunct="0"/>
            <a:r>
              <a:rPr lang="en-US" b="1" dirty="0" err="1" smtClean="0">
                <a:solidFill>
                  <a:srgbClr val="000000"/>
                </a:solidFill>
              </a:rPr>
              <a:t>Vai</a:t>
            </a:r>
            <a:r>
              <a:rPr lang="en-US" b="1" dirty="0" smtClean="0">
                <a:solidFill>
                  <a:srgbClr val="000000"/>
                </a:solidFill>
              </a:rPr>
              <a:t> </a:t>
            </a:r>
            <a:r>
              <a:rPr lang="en-US" b="1" dirty="0" err="1" smtClean="0">
                <a:solidFill>
                  <a:srgbClr val="000000"/>
                </a:solidFill>
              </a:rPr>
              <a:t>trò</a:t>
            </a:r>
            <a:r>
              <a:rPr lang="en-US" b="1" dirty="0" smtClean="0">
                <a:solidFill>
                  <a:srgbClr val="000000"/>
                </a:solidFill>
              </a:rPr>
              <a:t> </a:t>
            </a:r>
            <a:r>
              <a:rPr lang="en-US" b="1" dirty="0" err="1" smtClean="0">
                <a:solidFill>
                  <a:srgbClr val="000000"/>
                </a:solidFill>
              </a:rPr>
              <a:t>của</a:t>
            </a:r>
            <a:r>
              <a:rPr lang="en-US" b="1" dirty="0" smtClean="0">
                <a:solidFill>
                  <a:srgbClr val="000000"/>
                </a:solidFill>
              </a:rPr>
              <a:t> </a:t>
            </a:r>
            <a:r>
              <a:rPr lang="en-US" b="1" dirty="0" err="1" smtClean="0">
                <a:solidFill>
                  <a:srgbClr val="000000"/>
                </a:solidFill>
              </a:rPr>
              <a:t>lý</a:t>
            </a:r>
            <a:r>
              <a:rPr lang="en-US" b="1" dirty="0" smtClean="0">
                <a:solidFill>
                  <a:srgbClr val="000000"/>
                </a:solidFill>
              </a:rPr>
              <a:t> </a:t>
            </a:r>
            <a:r>
              <a:rPr lang="en-US" b="1" dirty="0" err="1" smtClean="0">
                <a:solidFill>
                  <a:srgbClr val="000000"/>
                </a:solidFill>
              </a:rPr>
              <a:t>thuyết</a:t>
            </a:r>
            <a:r>
              <a:rPr lang="en-US" b="1" dirty="0" smtClean="0">
                <a:solidFill>
                  <a:srgbClr val="000000"/>
                </a:solidFill>
              </a:rPr>
              <a:t> </a:t>
            </a:r>
            <a:r>
              <a:rPr lang="en-US" b="1" dirty="0" err="1" smtClean="0">
                <a:solidFill>
                  <a:srgbClr val="000000"/>
                </a:solidFill>
              </a:rPr>
              <a:t>khoa</a:t>
            </a:r>
            <a:r>
              <a:rPr lang="en-US" b="1" dirty="0" smtClean="0">
                <a:solidFill>
                  <a:srgbClr val="000000"/>
                </a:solidFill>
              </a:rPr>
              <a:t> </a:t>
            </a:r>
            <a:r>
              <a:rPr lang="en-US" b="1" dirty="0" err="1" smtClean="0">
                <a:solidFill>
                  <a:srgbClr val="000000"/>
                </a:solidFill>
              </a:rPr>
              <a:t>học</a:t>
            </a:r>
            <a:endParaRPr lang="en-US" b="1" dirty="0">
              <a:solidFill>
                <a:srgbClr val="000000"/>
              </a:solidFill>
            </a:endParaRPr>
          </a:p>
        </p:txBody>
      </p:sp>
    </p:spTree>
    <p:extLst>
      <p:ext uri="{BB962C8B-B14F-4D97-AF65-F5344CB8AC3E}">
        <p14:creationId xmlns:p14="http://schemas.microsoft.com/office/powerpoint/2010/main" val="770561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1026"/>
          <p:cNvSpPr>
            <a:spLocks noGrp="1" noRot="1" noChangeArrowheads="1"/>
          </p:cNvSpPr>
          <p:nvPr>
            <p:ph type="title"/>
          </p:nvPr>
        </p:nvSpPr>
        <p:spPr/>
        <p:txBody>
          <a:bodyPr/>
          <a:lstStyle/>
          <a:p>
            <a:r>
              <a:rPr lang="en-US" b="1" dirty="0" err="1"/>
              <a:t>Lý</a:t>
            </a:r>
            <a:r>
              <a:rPr lang="en-US" b="1" dirty="0"/>
              <a:t> </a:t>
            </a:r>
            <a:r>
              <a:rPr lang="en-US" b="1" dirty="0" err="1"/>
              <a:t>thuyết</a:t>
            </a:r>
            <a:r>
              <a:rPr lang="en-US" b="1" dirty="0"/>
              <a:t> </a:t>
            </a:r>
            <a:r>
              <a:rPr lang="en-US" b="1" dirty="0" err="1" smtClean="0"/>
              <a:t>khoa</a:t>
            </a:r>
            <a:r>
              <a:rPr lang="en-US" b="1" dirty="0" smtClean="0"/>
              <a:t> </a:t>
            </a:r>
            <a:r>
              <a:rPr lang="en-US" b="1" dirty="0" err="1"/>
              <a:t>học</a:t>
            </a:r>
            <a:endParaRPr lang="en-US" b="1" dirty="0"/>
          </a:p>
        </p:txBody>
      </p:sp>
      <p:sp>
        <p:nvSpPr>
          <p:cNvPr id="414723" name="Rectangle 1027"/>
          <p:cNvSpPr>
            <a:spLocks noGrp="1" noRot="1" noChangeArrowheads="1"/>
          </p:cNvSpPr>
          <p:nvPr>
            <p:ph type="body" idx="1"/>
          </p:nvPr>
        </p:nvSpPr>
        <p:spPr>
          <a:xfrm>
            <a:off x="457200" y="1381125"/>
            <a:ext cx="8229600" cy="5248275"/>
          </a:xfrm>
        </p:spPr>
        <p:txBody>
          <a:bodyPr/>
          <a:lstStyle/>
          <a:p>
            <a:pPr>
              <a:buFont typeface="Arial" charset="0"/>
              <a:buNone/>
            </a:pPr>
            <a:r>
              <a:rPr lang="en-US" u="sng" dirty="0" err="1" smtClean="0">
                <a:solidFill>
                  <a:srgbClr val="7030A0"/>
                </a:solidFill>
              </a:rPr>
              <a:t>Giải</a:t>
            </a:r>
            <a:r>
              <a:rPr lang="en-US" u="sng" dirty="0" smtClean="0">
                <a:solidFill>
                  <a:srgbClr val="7030A0"/>
                </a:solidFill>
              </a:rPr>
              <a:t> </a:t>
            </a:r>
            <a:r>
              <a:rPr lang="en-US" u="sng" dirty="0" err="1" smtClean="0">
                <a:solidFill>
                  <a:srgbClr val="7030A0"/>
                </a:solidFill>
              </a:rPr>
              <a:t>thích</a:t>
            </a:r>
            <a:r>
              <a:rPr lang="en-US" u="sng" dirty="0" smtClean="0">
                <a:solidFill>
                  <a:srgbClr val="7030A0"/>
                </a:solidFill>
              </a:rPr>
              <a:t> </a:t>
            </a:r>
            <a:r>
              <a:rPr lang="en-US" u="sng" dirty="0" err="1" smtClean="0">
                <a:solidFill>
                  <a:srgbClr val="7030A0"/>
                </a:solidFill>
              </a:rPr>
              <a:t>nghĩa</a:t>
            </a:r>
            <a:r>
              <a:rPr lang="en-US" u="sng" dirty="0" smtClean="0">
                <a:solidFill>
                  <a:srgbClr val="7030A0"/>
                </a:solidFill>
              </a:rPr>
              <a:t> </a:t>
            </a:r>
            <a:r>
              <a:rPr lang="en-US" u="sng" dirty="0" err="1" smtClean="0">
                <a:solidFill>
                  <a:srgbClr val="7030A0"/>
                </a:solidFill>
              </a:rPr>
              <a:t>của</a:t>
            </a:r>
            <a:r>
              <a:rPr lang="en-US" u="sng" dirty="0" smtClean="0">
                <a:solidFill>
                  <a:srgbClr val="7030A0"/>
                </a:solidFill>
              </a:rPr>
              <a:t> </a:t>
            </a:r>
            <a:r>
              <a:rPr lang="en-US" u="sng" dirty="0" err="1" smtClean="0">
                <a:solidFill>
                  <a:srgbClr val="7030A0"/>
                </a:solidFill>
              </a:rPr>
              <a:t>từ</a:t>
            </a:r>
            <a:r>
              <a:rPr lang="en-US" u="sng" dirty="0" smtClean="0">
                <a:solidFill>
                  <a:srgbClr val="7030A0"/>
                </a:solidFill>
              </a:rPr>
              <a:t> “</a:t>
            </a:r>
            <a:r>
              <a:rPr lang="en-US" u="sng" dirty="0" err="1" smtClean="0">
                <a:solidFill>
                  <a:srgbClr val="7030A0"/>
                </a:solidFill>
              </a:rPr>
              <a:t>lý</a:t>
            </a:r>
            <a:r>
              <a:rPr lang="en-US" u="sng" dirty="0" smtClean="0">
                <a:solidFill>
                  <a:srgbClr val="7030A0"/>
                </a:solidFill>
              </a:rPr>
              <a:t> </a:t>
            </a:r>
            <a:r>
              <a:rPr lang="en-US" u="sng" dirty="0" err="1" smtClean="0">
                <a:solidFill>
                  <a:srgbClr val="7030A0"/>
                </a:solidFill>
              </a:rPr>
              <a:t>thuyết</a:t>
            </a:r>
            <a:r>
              <a:rPr lang="en-US" u="sng" dirty="0" smtClean="0">
                <a:solidFill>
                  <a:srgbClr val="7030A0"/>
                </a:solidFill>
              </a:rPr>
              <a:t>”</a:t>
            </a:r>
          </a:p>
          <a:p>
            <a:pPr>
              <a:buFont typeface="Arial" charset="0"/>
              <a:buNone/>
            </a:pPr>
            <a:endParaRPr lang="en-US" u="sng" dirty="0" smtClean="0">
              <a:solidFill>
                <a:srgbClr val="7030A0"/>
              </a:solidFill>
            </a:endParaRPr>
          </a:p>
          <a:p>
            <a:pPr marL="514350" indent="-514350">
              <a:buFont typeface="Arial" charset="0"/>
              <a:buAutoNum type="arabicPeriod"/>
            </a:pPr>
            <a:r>
              <a:rPr lang="en-US" dirty="0" smtClean="0">
                <a:solidFill>
                  <a:srgbClr val="7030A0"/>
                </a:solidFill>
              </a:rPr>
              <a:t>Anh </a:t>
            </a:r>
            <a:r>
              <a:rPr lang="en-US" dirty="0" err="1" smtClean="0">
                <a:solidFill>
                  <a:srgbClr val="7030A0"/>
                </a:solidFill>
              </a:rPr>
              <a:t>ấy</a:t>
            </a:r>
            <a:r>
              <a:rPr lang="en-US" dirty="0" smtClean="0">
                <a:solidFill>
                  <a:srgbClr val="7030A0"/>
                </a:solidFill>
              </a:rPr>
              <a:t> </a:t>
            </a:r>
            <a:r>
              <a:rPr lang="en-US" dirty="0" err="1" smtClean="0">
                <a:solidFill>
                  <a:srgbClr val="7030A0"/>
                </a:solidFill>
              </a:rPr>
              <a:t>là</a:t>
            </a:r>
            <a:r>
              <a:rPr lang="en-US" dirty="0" smtClean="0">
                <a:solidFill>
                  <a:srgbClr val="7030A0"/>
                </a:solidFill>
              </a:rPr>
              <a:t> </a:t>
            </a:r>
            <a:r>
              <a:rPr lang="en-US" dirty="0" err="1" smtClean="0">
                <a:solidFill>
                  <a:srgbClr val="7030A0"/>
                </a:solidFill>
              </a:rPr>
              <a:t>người</a:t>
            </a:r>
            <a:r>
              <a:rPr lang="en-US" dirty="0" smtClean="0">
                <a:solidFill>
                  <a:srgbClr val="7030A0"/>
                </a:solidFill>
              </a:rPr>
              <a:t> </a:t>
            </a:r>
            <a:r>
              <a:rPr lang="en-US" dirty="0" err="1" smtClean="0">
                <a:solidFill>
                  <a:srgbClr val="7030A0"/>
                </a:solidFill>
              </a:rPr>
              <a:t>rất</a:t>
            </a:r>
            <a:r>
              <a:rPr lang="en-US" dirty="0" smtClean="0">
                <a:solidFill>
                  <a:srgbClr val="7030A0"/>
                </a:solidFill>
              </a:rPr>
              <a:t> </a:t>
            </a:r>
            <a:r>
              <a:rPr lang="en-US" dirty="0" err="1" smtClean="0">
                <a:solidFill>
                  <a:srgbClr val="FF0000"/>
                </a:solidFill>
              </a:rPr>
              <a:t>lý</a:t>
            </a:r>
            <a:r>
              <a:rPr lang="en-US" dirty="0" smtClean="0">
                <a:solidFill>
                  <a:srgbClr val="FF0000"/>
                </a:solidFill>
              </a:rPr>
              <a:t> </a:t>
            </a:r>
            <a:r>
              <a:rPr lang="en-US" dirty="0" err="1" smtClean="0">
                <a:solidFill>
                  <a:srgbClr val="FF0000"/>
                </a:solidFill>
              </a:rPr>
              <a:t>thuyết</a:t>
            </a:r>
            <a:r>
              <a:rPr lang="en-US" dirty="0" smtClean="0">
                <a:solidFill>
                  <a:srgbClr val="7030A0"/>
                </a:solidFill>
              </a:rPr>
              <a:t>.</a:t>
            </a:r>
          </a:p>
          <a:p>
            <a:pPr marL="514350" indent="-514350">
              <a:buFont typeface="Arial" charset="0"/>
              <a:buAutoNum type="arabicPeriod"/>
            </a:pPr>
            <a:endParaRPr lang="en-US" dirty="0">
              <a:solidFill>
                <a:srgbClr val="7030A0"/>
              </a:solidFill>
            </a:endParaRPr>
          </a:p>
          <a:p>
            <a:pPr marL="514350" indent="-514350">
              <a:buFont typeface="Arial" charset="0"/>
              <a:buAutoNum type="arabicPeriod"/>
            </a:pPr>
            <a:r>
              <a:rPr lang="en-US" dirty="0" err="1" smtClean="0">
                <a:solidFill>
                  <a:schemeClr val="tx1">
                    <a:lumMod val="60000"/>
                    <a:lumOff val="40000"/>
                  </a:schemeClr>
                </a:solidFill>
              </a:rPr>
              <a:t>Lý</a:t>
            </a:r>
            <a:r>
              <a:rPr lang="en-US" dirty="0" smtClean="0">
                <a:solidFill>
                  <a:schemeClr val="tx1">
                    <a:lumMod val="60000"/>
                    <a:lumOff val="40000"/>
                  </a:schemeClr>
                </a:solidFill>
              </a:rPr>
              <a:t> </a:t>
            </a:r>
            <a:r>
              <a:rPr lang="en-US" dirty="0" err="1" smtClean="0">
                <a:solidFill>
                  <a:schemeClr val="tx1">
                    <a:lumMod val="60000"/>
                    <a:lumOff val="40000"/>
                  </a:schemeClr>
                </a:solidFill>
              </a:rPr>
              <a:t>thuyết</a:t>
            </a:r>
            <a:r>
              <a:rPr lang="en-US" dirty="0" smtClean="0">
                <a:solidFill>
                  <a:schemeClr val="tx1">
                    <a:lumMod val="60000"/>
                    <a:lumOff val="40000"/>
                  </a:schemeClr>
                </a:solidFill>
              </a:rPr>
              <a:t> </a:t>
            </a:r>
            <a:r>
              <a:rPr lang="en-US" dirty="0" err="1" smtClean="0">
                <a:solidFill>
                  <a:srgbClr val="7030A0"/>
                </a:solidFill>
              </a:rPr>
              <a:t>nhu</a:t>
            </a:r>
            <a:r>
              <a:rPr lang="en-US" dirty="0" smtClean="0">
                <a:solidFill>
                  <a:srgbClr val="7030A0"/>
                </a:solidFill>
              </a:rPr>
              <a:t> </a:t>
            </a:r>
            <a:r>
              <a:rPr lang="en-US" dirty="0" err="1" smtClean="0">
                <a:solidFill>
                  <a:srgbClr val="7030A0"/>
                </a:solidFill>
              </a:rPr>
              <a:t>cầu</a:t>
            </a:r>
            <a:r>
              <a:rPr lang="en-US" dirty="0" smtClean="0">
                <a:solidFill>
                  <a:srgbClr val="7030A0"/>
                </a:solidFill>
              </a:rPr>
              <a:t> </a:t>
            </a:r>
            <a:r>
              <a:rPr lang="en-US" dirty="0" err="1" smtClean="0">
                <a:solidFill>
                  <a:srgbClr val="7030A0"/>
                </a:solidFill>
              </a:rPr>
              <a:t>của</a:t>
            </a:r>
            <a:r>
              <a:rPr lang="en-US" dirty="0" smtClean="0">
                <a:solidFill>
                  <a:srgbClr val="7030A0"/>
                </a:solidFill>
              </a:rPr>
              <a:t> Maslow </a:t>
            </a:r>
            <a:r>
              <a:rPr lang="en-US" dirty="0" err="1" smtClean="0">
                <a:solidFill>
                  <a:srgbClr val="7030A0"/>
                </a:solidFill>
              </a:rPr>
              <a:t>nghiên</a:t>
            </a:r>
            <a:r>
              <a:rPr lang="en-US" dirty="0" smtClean="0">
                <a:solidFill>
                  <a:srgbClr val="7030A0"/>
                </a:solidFill>
              </a:rPr>
              <a:t> </a:t>
            </a:r>
            <a:r>
              <a:rPr lang="en-US" dirty="0" err="1" smtClean="0">
                <a:solidFill>
                  <a:srgbClr val="7030A0"/>
                </a:solidFill>
              </a:rPr>
              <a:t>cứu</a:t>
            </a:r>
            <a:r>
              <a:rPr lang="en-US" dirty="0" smtClean="0">
                <a:solidFill>
                  <a:srgbClr val="7030A0"/>
                </a:solidFill>
              </a:rPr>
              <a:t> </a:t>
            </a:r>
            <a:r>
              <a:rPr lang="en-US" dirty="0" err="1" smtClean="0">
                <a:solidFill>
                  <a:srgbClr val="7030A0"/>
                </a:solidFill>
              </a:rPr>
              <a:t>về</a:t>
            </a:r>
            <a:r>
              <a:rPr lang="en-US" dirty="0" smtClean="0">
                <a:solidFill>
                  <a:srgbClr val="7030A0"/>
                </a:solidFill>
              </a:rPr>
              <a:t> </a:t>
            </a:r>
            <a:r>
              <a:rPr lang="en-US" dirty="0" err="1" smtClean="0">
                <a:solidFill>
                  <a:srgbClr val="7030A0"/>
                </a:solidFill>
              </a:rPr>
              <a:t>mối</a:t>
            </a:r>
            <a:r>
              <a:rPr lang="en-US" dirty="0" smtClean="0">
                <a:solidFill>
                  <a:srgbClr val="7030A0"/>
                </a:solidFill>
              </a:rPr>
              <a:t> </a:t>
            </a:r>
            <a:r>
              <a:rPr lang="en-US" dirty="0" err="1" smtClean="0">
                <a:solidFill>
                  <a:srgbClr val="7030A0"/>
                </a:solidFill>
              </a:rPr>
              <a:t>quan</a:t>
            </a:r>
            <a:r>
              <a:rPr lang="en-US" dirty="0" smtClean="0">
                <a:solidFill>
                  <a:srgbClr val="7030A0"/>
                </a:solidFill>
              </a:rPr>
              <a:t> </a:t>
            </a:r>
            <a:r>
              <a:rPr lang="en-US" dirty="0" err="1" smtClean="0">
                <a:solidFill>
                  <a:srgbClr val="7030A0"/>
                </a:solidFill>
              </a:rPr>
              <a:t>hệ</a:t>
            </a:r>
            <a:r>
              <a:rPr lang="en-US" dirty="0" smtClean="0">
                <a:solidFill>
                  <a:srgbClr val="7030A0"/>
                </a:solidFill>
              </a:rPr>
              <a:t> </a:t>
            </a:r>
            <a:r>
              <a:rPr lang="en-US" dirty="0" err="1" smtClean="0">
                <a:solidFill>
                  <a:srgbClr val="7030A0"/>
                </a:solidFill>
              </a:rPr>
              <a:t>giữa</a:t>
            </a:r>
            <a:r>
              <a:rPr lang="en-US" dirty="0" smtClean="0">
                <a:solidFill>
                  <a:srgbClr val="7030A0"/>
                </a:solidFill>
              </a:rPr>
              <a:t> </a:t>
            </a:r>
            <a:r>
              <a:rPr lang="en-US" dirty="0" err="1" smtClean="0">
                <a:solidFill>
                  <a:srgbClr val="7030A0"/>
                </a:solidFill>
              </a:rPr>
              <a:t>việc</a:t>
            </a:r>
            <a:r>
              <a:rPr lang="en-US" dirty="0" smtClean="0">
                <a:solidFill>
                  <a:srgbClr val="7030A0"/>
                </a:solidFill>
              </a:rPr>
              <a:t> </a:t>
            </a:r>
            <a:r>
              <a:rPr lang="en-US" dirty="0" err="1" smtClean="0">
                <a:solidFill>
                  <a:srgbClr val="7030A0"/>
                </a:solidFill>
              </a:rPr>
              <a:t>thỏa</a:t>
            </a:r>
            <a:r>
              <a:rPr lang="en-US" dirty="0" smtClean="0">
                <a:solidFill>
                  <a:srgbClr val="7030A0"/>
                </a:solidFill>
              </a:rPr>
              <a:t> </a:t>
            </a:r>
            <a:r>
              <a:rPr lang="en-US" dirty="0" err="1" smtClean="0">
                <a:solidFill>
                  <a:srgbClr val="7030A0"/>
                </a:solidFill>
              </a:rPr>
              <a:t>mãn</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cấp</a:t>
            </a:r>
            <a:r>
              <a:rPr lang="en-US" dirty="0" smtClean="0">
                <a:solidFill>
                  <a:srgbClr val="7030A0"/>
                </a:solidFill>
              </a:rPr>
              <a:t> </a:t>
            </a:r>
            <a:r>
              <a:rPr lang="en-US" dirty="0" err="1" smtClean="0">
                <a:solidFill>
                  <a:srgbClr val="7030A0"/>
                </a:solidFill>
              </a:rPr>
              <a:t>bậc</a:t>
            </a:r>
            <a:r>
              <a:rPr lang="en-US" dirty="0" smtClean="0">
                <a:solidFill>
                  <a:srgbClr val="7030A0"/>
                </a:solidFill>
              </a:rPr>
              <a:t> </a:t>
            </a:r>
            <a:r>
              <a:rPr lang="en-US" dirty="0" err="1" smtClean="0">
                <a:solidFill>
                  <a:srgbClr val="7030A0"/>
                </a:solidFill>
              </a:rPr>
              <a:t>nhu</a:t>
            </a:r>
            <a:r>
              <a:rPr lang="en-US" dirty="0" smtClean="0">
                <a:solidFill>
                  <a:srgbClr val="7030A0"/>
                </a:solidFill>
              </a:rPr>
              <a:t> </a:t>
            </a:r>
            <a:r>
              <a:rPr lang="en-US" dirty="0" err="1" smtClean="0">
                <a:solidFill>
                  <a:srgbClr val="7030A0"/>
                </a:solidFill>
              </a:rPr>
              <a:t>cầu</a:t>
            </a:r>
            <a:r>
              <a:rPr lang="en-US" dirty="0" smtClean="0">
                <a:solidFill>
                  <a:srgbClr val="7030A0"/>
                </a:solidFill>
              </a:rPr>
              <a:t> </a:t>
            </a:r>
            <a:r>
              <a:rPr lang="en-US" dirty="0" err="1" smtClean="0">
                <a:solidFill>
                  <a:srgbClr val="7030A0"/>
                </a:solidFill>
              </a:rPr>
              <a:t>với</a:t>
            </a:r>
            <a:r>
              <a:rPr lang="en-US" dirty="0" smtClean="0">
                <a:solidFill>
                  <a:srgbClr val="7030A0"/>
                </a:solidFill>
              </a:rPr>
              <a:t> </a:t>
            </a:r>
            <a:r>
              <a:rPr lang="en-US" dirty="0" err="1" smtClean="0">
                <a:solidFill>
                  <a:srgbClr val="7030A0"/>
                </a:solidFill>
              </a:rPr>
              <a:t>động</a:t>
            </a:r>
            <a:r>
              <a:rPr lang="en-US" dirty="0" smtClean="0">
                <a:solidFill>
                  <a:srgbClr val="7030A0"/>
                </a:solidFill>
              </a:rPr>
              <a:t> </a:t>
            </a:r>
            <a:r>
              <a:rPr lang="en-US" dirty="0" err="1" smtClean="0">
                <a:solidFill>
                  <a:srgbClr val="7030A0"/>
                </a:solidFill>
              </a:rPr>
              <a:t>lực</a:t>
            </a:r>
            <a:r>
              <a:rPr lang="en-US" dirty="0" smtClean="0">
                <a:solidFill>
                  <a:srgbClr val="7030A0"/>
                </a:solidFill>
              </a:rPr>
              <a:t> </a:t>
            </a:r>
            <a:r>
              <a:rPr lang="en-US" dirty="0" err="1" smtClean="0">
                <a:solidFill>
                  <a:srgbClr val="7030A0"/>
                </a:solidFill>
              </a:rPr>
              <a:t>làm</a:t>
            </a:r>
            <a:r>
              <a:rPr lang="en-US" dirty="0" smtClean="0">
                <a:solidFill>
                  <a:srgbClr val="7030A0"/>
                </a:solidFill>
              </a:rPr>
              <a:t> </a:t>
            </a:r>
            <a:r>
              <a:rPr lang="en-US" dirty="0" err="1" smtClean="0">
                <a:solidFill>
                  <a:srgbClr val="7030A0"/>
                </a:solidFill>
              </a:rPr>
              <a:t>việc</a:t>
            </a:r>
            <a:r>
              <a:rPr lang="en-US" dirty="0" smtClean="0">
                <a:solidFill>
                  <a:srgbClr val="7030A0"/>
                </a:solidFill>
              </a:rPr>
              <a:t> </a:t>
            </a:r>
            <a:r>
              <a:rPr lang="en-US" dirty="0" err="1" smtClean="0">
                <a:solidFill>
                  <a:srgbClr val="7030A0"/>
                </a:solidFill>
              </a:rPr>
              <a:t>của</a:t>
            </a:r>
            <a:r>
              <a:rPr lang="en-US" dirty="0" smtClean="0">
                <a:solidFill>
                  <a:srgbClr val="7030A0"/>
                </a:solidFill>
              </a:rPr>
              <a:t> con </a:t>
            </a:r>
            <a:r>
              <a:rPr lang="en-US" dirty="0" err="1" smtClean="0">
                <a:solidFill>
                  <a:srgbClr val="7030A0"/>
                </a:solidFill>
              </a:rPr>
              <a:t>người</a:t>
            </a:r>
            <a:r>
              <a:rPr lang="en-US" dirty="0" smtClean="0">
                <a:solidFill>
                  <a:srgbClr val="7030A0"/>
                </a:solidFill>
              </a:rPr>
              <a:t>.</a:t>
            </a:r>
            <a:endParaRPr lang="en-US" dirty="0">
              <a:solidFill>
                <a:srgbClr val="7030A0"/>
              </a:solidFill>
            </a:endParaRPr>
          </a:p>
        </p:txBody>
      </p:sp>
    </p:spTree>
    <p:extLst>
      <p:ext uri="{BB962C8B-B14F-4D97-AF65-F5344CB8AC3E}">
        <p14:creationId xmlns:p14="http://schemas.microsoft.com/office/powerpoint/2010/main" val="2426399916"/>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1026"/>
          <p:cNvSpPr>
            <a:spLocks noGrp="1" noRot="1" noChangeArrowheads="1"/>
          </p:cNvSpPr>
          <p:nvPr>
            <p:ph type="title"/>
          </p:nvPr>
        </p:nvSpPr>
        <p:spPr/>
        <p:txBody>
          <a:bodyPr/>
          <a:lstStyle/>
          <a:p>
            <a:r>
              <a:rPr lang="en-US" b="1" dirty="0" err="1"/>
              <a:t>Lý</a:t>
            </a:r>
            <a:r>
              <a:rPr lang="en-US" b="1" dirty="0"/>
              <a:t> </a:t>
            </a:r>
            <a:r>
              <a:rPr lang="en-US" b="1" dirty="0" err="1"/>
              <a:t>thuyết</a:t>
            </a:r>
            <a:r>
              <a:rPr lang="en-US" b="1" dirty="0"/>
              <a:t> </a:t>
            </a:r>
            <a:r>
              <a:rPr lang="en-US" b="1" dirty="0" err="1" smtClean="0"/>
              <a:t>khoa</a:t>
            </a:r>
            <a:r>
              <a:rPr lang="en-US" b="1" dirty="0" smtClean="0"/>
              <a:t> </a:t>
            </a:r>
            <a:r>
              <a:rPr lang="en-US" b="1" dirty="0" err="1"/>
              <a:t>học</a:t>
            </a:r>
            <a:endParaRPr lang="en-US" b="1" dirty="0"/>
          </a:p>
        </p:txBody>
      </p:sp>
      <p:sp>
        <p:nvSpPr>
          <p:cNvPr id="414723" name="Rectangle 1027"/>
          <p:cNvSpPr>
            <a:spLocks noGrp="1" noRot="1" noChangeArrowheads="1"/>
          </p:cNvSpPr>
          <p:nvPr>
            <p:ph type="body" idx="1"/>
          </p:nvPr>
        </p:nvSpPr>
        <p:spPr>
          <a:xfrm>
            <a:off x="457200" y="1381125"/>
            <a:ext cx="8229600" cy="5248275"/>
          </a:xfrm>
        </p:spPr>
        <p:txBody>
          <a:bodyPr/>
          <a:lstStyle/>
          <a:p>
            <a:pPr>
              <a:buFont typeface="Arial" charset="0"/>
              <a:buNone/>
            </a:pPr>
            <a:r>
              <a:rPr lang="en-US" u="sng" dirty="0" err="1">
                <a:solidFill>
                  <a:srgbClr val="7030A0"/>
                </a:solidFill>
              </a:rPr>
              <a:t>Lý</a:t>
            </a:r>
            <a:r>
              <a:rPr lang="en-US" u="sng" dirty="0">
                <a:solidFill>
                  <a:srgbClr val="7030A0"/>
                </a:solidFill>
              </a:rPr>
              <a:t> </a:t>
            </a:r>
            <a:r>
              <a:rPr lang="en-US" u="sng" dirty="0" err="1">
                <a:solidFill>
                  <a:srgbClr val="7030A0"/>
                </a:solidFill>
              </a:rPr>
              <a:t>thuyết</a:t>
            </a:r>
            <a:r>
              <a:rPr lang="en-US" u="sng" dirty="0">
                <a:solidFill>
                  <a:srgbClr val="7030A0"/>
                </a:solidFill>
              </a:rPr>
              <a:t> </a:t>
            </a:r>
            <a:r>
              <a:rPr lang="en-US" u="sng" dirty="0" err="1" smtClean="0">
                <a:solidFill>
                  <a:srgbClr val="7030A0"/>
                </a:solidFill>
              </a:rPr>
              <a:t>khoa</a:t>
            </a:r>
            <a:r>
              <a:rPr lang="en-US" u="sng" dirty="0" smtClean="0">
                <a:solidFill>
                  <a:srgbClr val="7030A0"/>
                </a:solidFill>
              </a:rPr>
              <a:t> </a:t>
            </a:r>
            <a:r>
              <a:rPr lang="en-US" u="sng" dirty="0" err="1">
                <a:solidFill>
                  <a:srgbClr val="7030A0"/>
                </a:solidFill>
              </a:rPr>
              <a:t>học</a:t>
            </a:r>
            <a:endParaRPr lang="en-US" u="sng" dirty="0">
              <a:solidFill>
                <a:srgbClr val="7030A0"/>
              </a:solidFill>
            </a:endParaRPr>
          </a:p>
          <a:p>
            <a:pPr>
              <a:buFont typeface="Arial" charset="0"/>
              <a:buNone/>
            </a:pPr>
            <a:r>
              <a:rPr lang="en-US" dirty="0" err="1">
                <a:solidFill>
                  <a:srgbClr val="7030A0"/>
                </a:solidFill>
              </a:rPr>
              <a:t>Là</a:t>
            </a:r>
            <a:r>
              <a:rPr lang="en-US" dirty="0">
                <a:solidFill>
                  <a:srgbClr val="7030A0"/>
                </a:solidFill>
              </a:rPr>
              <a:t>: </a:t>
            </a:r>
            <a:r>
              <a:rPr lang="en-US" dirty="0" err="1">
                <a:solidFill>
                  <a:srgbClr val="7030A0"/>
                </a:solidFill>
              </a:rPr>
              <a:t>hệ</a:t>
            </a:r>
            <a:r>
              <a:rPr lang="en-US" dirty="0">
                <a:solidFill>
                  <a:srgbClr val="7030A0"/>
                </a:solidFill>
              </a:rPr>
              <a:t> </a:t>
            </a:r>
            <a:r>
              <a:rPr lang="en-US" dirty="0" err="1">
                <a:solidFill>
                  <a:srgbClr val="7030A0"/>
                </a:solidFill>
              </a:rPr>
              <a:t>thống</a:t>
            </a:r>
            <a:r>
              <a:rPr lang="en-US" dirty="0">
                <a:solidFill>
                  <a:srgbClr val="7030A0"/>
                </a:solidFill>
              </a:rPr>
              <a:t> </a:t>
            </a:r>
            <a:r>
              <a:rPr lang="en-US" dirty="0" err="1" smtClean="0">
                <a:solidFill>
                  <a:srgbClr val="7030A0"/>
                </a:solidFill>
              </a:rPr>
              <a:t>khái</a:t>
            </a:r>
            <a:r>
              <a:rPr lang="en-US" dirty="0" smtClean="0">
                <a:solidFill>
                  <a:srgbClr val="7030A0"/>
                </a:solidFill>
              </a:rPr>
              <a:t> </a:t>
            </a:r>
            <a:r>
              <a:rPr lang="en-US" dirty="0" err="1" smtClean="0">
                <a:solidFill>
                  <a:srgbClr val="7030A0"/>
                </a:solidFill>
              </a:rPr>
              <a:t>niệm</a:t>
            </a:r>
            <a:r>
              <a:rPr lang="en-US" dirty="0" smtClean="0">
                <a:solidFill>
                  <a:srgbClr val="7030A0"/>
                </a:solidFill>
              </a:rPr>
              <a:t> </a:t>
            </a:r>
            <a:r>
              <a:rPr lang="en-US" dirty="0" err="1" smtClean="0">
                <a:solidFill>
                  <a:srgbClr val="7030A0"/>
                </a:solidFill>
              </a:rPr>
              <a:t>về</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nhân</a:t>
            </a:r>
            <a:r>
              <a:rPr lang="en-US" dirty="0" smtClean="0">
                <a:solidFill>
                  <a:srgbClr val="7030A0"/>
                </a:solidFill>
              </a:rPr>
              <a:t> </a:t>
            </a:r>
            <a:r>
              <a:rPr lang="en-US" dirty="0" err="1" smtClean="0">
                <a:solidFill>
                  <a:srgbClr val="7030A0"/>
                </a:solidFill>
              </a:rPr>
              <a:t>tố</a:t>
            </a:r>
            <a:r>
              <a:rPr lang="en-US" dirty="0" smtClean="0">
                <a:solidFill>
                  <a:srgbClr val="7030A0"/>
                </a:solidFill>
              </a:rPr>
              <a:t> </a:t>
            </a:r>
            <a:r>
              <a:rPr lang="en-US" dirty="0" err="1" smtClean="0">
                <a:solidFill>
                  <a:srgbClr val="7030A0"/>
                </a:solidFill>
              </a:rPr>
              <a:t>và</a:t>
            </a:r>
            <a:r>
              <a:rPr lang="en-US" dirty="0" smtClean="0">
                <a:solidFill>
                  <a:srgbClr val="7030A0"/>
                </a:solidFill>
              </a:rPr>
              <a:t> </a:t>
            </a:r>
            <a:r>
              <a:rPr lang="en-US" dirty="0" err="1" smtClean="0">
                <a:solidFill>
                  <a:srgbClr val="7030A0"/>
                </a:solidFill>
              </a:rPr>
              <a:t>mối</a:t>
            </a:r>
            <a:r>
              <a:rPr lang="en-US" dirty="0" smtClean="0">
                <a:solidFill>
                  <a:srgbClr val="7030A0"/>
                </a:solidFill>
              </a:rPr>
              <a:t> </a:t>
            </a:r>
            <a:r>
              <a:rPr lang="en-US" dirty="0" err="1" smtClean="0">
                <a:solidFill>
                  <a:srgbClr val="7030A0"/>
                </a:solidFill>
              </a:rPr>
              <a:t>quan</a:t>
            </a:r>
            <a:r>
              <a:rPr lang="en-US" dirty="0" smtClean="0">
                <a:solidFill>
                  <a:srgbClr val="7030A0"/>
                </a:solidFill>
              </a:rPr>
              <a:t> </a:t>
            </a:r>
            <a:r>
              <a:rPr lang="en-US" dirty="0" err="1" smtClean="0">
                <a:solidFill>
                  <a:srgbClr val="7030A0"/>
                </a:solidFill>
              </a:rPr>
              <a:t>hệ</a:t>
            </a:r>
            <a:r>
              <a:rPr lang="en-US" dirty="0" smtClean="0">
                <a:solidFill>
                  <a:srgbClr val="7030A0"/>
                </a:solidFill>
              </a:rPr>
              <a:t> </a:t>
            </a:r>
            <a:r>
              <a:rPr lang="en-US" dirty="0" err="1" smtClean="0">
                <a:solidFill>
                  <a:srgbClr val="7030A0"/>
                </a:solidFill>
              </a:rPr>
              <a:t>giữa</a:t>
            </a:r>
            <a:r>
              <a:rPr lang="en-US" dirty="0" smtClean="0">
                <a:solidFill>
                  <a:srgbClr val="7030A0"/>
                </a:solidFill>
              </a:rPr>
              <a:t> </a:t>
            </a:r>
            <a:r>
              <a:rPr lang="en-US" dirty="0" err="1" smtClean="0">
                <a:solidFill>
                  <a:srgbClr val="7030A0"/>
                </a:solidFill>
              </a:rPr>
              <a:t>chúng</a:t>
            </a:r>
            <a:r>
              <a:rPr lang="en-US" dirty="0" smtClean="0">
                <a:solidFill>
                  <a:srgbClr val="7030A0"/>
                </a:solidFill>
              </a:rPr>
              <a:t>, </a:t>
            </a:r>
            <a:r>
              <a:rPr lang="en-US" dirty="0" err="1" smtClean="0">
                <a:solidFill>
                  <a:srgbClr val="7030A0"/>
                </a:solidFill>
              </a:rPr>
              <a:t>thể</a:t>
            </a:r>
            <a:r>
              <a:rPr lang="en-US" dirty="0" smtClean="0">
                <a:solidFill>
                  <a:srgbClr val="7030A0"/>
                </a:solidFill>
              </a:rPr>
              <a:t> </a:t>
            </a:r>
            <a:r>
              <a:rPr lang="en-US" dirty="0" err="1" smtClean="0">
                <a:solidFill>
                  <a:srgbClr val="7030A0"/>
                </a:solidFill>
              </a:rPr>
              <a:t>hiện</a:t>
            </a:r>
            <a:r>
              <a:rPr lang="en-US" dirty="0" smtClean="0">
                <a:solidFill>
                  <a:srgbClr val="7030A0"/>
                </a:solidFill>
              </a:rPr>
              <a:t> </a:t>
            </a:r>
            <a:r>
              <a:rPr lang="en-US" dirty="0" err="1" smtClean="0">
                <a:solidFill>
                  <a:srgbClr val="7030A0"/>
                </a:solidFill>
              </a:rPr>
              <a:t>cách</a:t>
            </a:r>
            <a:r>
              <a:rPr lang="en-US" dirty="0" smtClean="0">
                <a:solidFill>
                  <a:srgbClr val="7030A0"/>
                </a:solidFill>
              </a:rPr>
              <a:t> </a:t>
            </a:r>
            <a:r>
              <a:rPr lang="en-US" dirty="0" err="1" smtClean="0">
                <a:solidFill>
                  <a:srgbClr val="7030A0"/>
                </a:solidFill>
              </a:rPr>
              <a:t>nhìn</a:t>
            </a:r>
            <a:r>
              <a:rPr lang="en-US" dirty="0" smtClean="0">
                <a:solidFill>
                  <a:srgbClr val="7030A0"/>
                </a:solidFill>
              </a:rPr>
              <a:t> </a:t>
            </a:r>
            <a:r>
              <a:rPr lang="en-US" dirty="0" err="1" smtClean="0">
                <a:solidFill>
                  <a:srgbClr val="7030A0"/>
                </a:solidFill>
              </a:rPr>
              <a:t>nhận</a:t>
            </a:r>
            <a:r>
              <a:rPr lang="en-US" dirty="0" smtClean="0">
                <a:solidFill>
                  <a:srgbClr val="7030A0"/>
                </a:solidFill>
              </a:rPr>
              <a:t> </a:t>
            </a:r>
            <a:r>
              <a:rPr lang="en-US" dirty="0" err="1" smtClean="0">
                <a:solidFill>
                  <a:srgbClr val="7030A0"/>
                </a:solidFill>
              </a:rPr>
              <a:t>về</a:t>
            </a:r>
            <a:r>
              <a:rPr lang="en-US" dirty="0" smtClean="0">
                <a:solidFill>
                  <a:srgbClr val="7030A0"/>
                </a:solidFill>
              </a:rPr>
              <a:t> </a:t>
            </a:r>
            <a:r>
              <a:rPr lang="en-US" dirty="0" err="1" smtClean="0">
                <a:solidFill>
                  <a:srgbClr val="7030A0"/>
                </a:solidFill>
              </a:rPr>
              <a:t>quy</a:t>
            </a:r>
            <a:r>
              <a:rPr lang="en-US" dirty="0" smtClean="0">
                <a:solidFill>
                  <a:srgbClr val="7030A0"/>
                </a:solidFill>
              </a:rPr>
              <a:t> </a:t>
            </a:r>
            <a:r>
              <a:rPr lang="en-US" dirty="0" err="1" smtClean="0">
                <a:solidFill>
                  <a:srgbClr val="7030A0"/>
                </a:solidFill>
              </a:rPr>
              <a:t>luật</a:t>
            </a:r>
            <a:r>
              <a:rPr lang="en-US" dirty="0" smtClean="0">
                <a:solidFill>
                  <a:srgbClr val="7030A0"/>
                </a:solidFill>
              </a:rPr>
              <a:t> </a:t>
            </a:r>
            <a:r>
              <a:rPr lang="en-US" dirty="0" err="1" smtClean="0">
                <a:solidFill>
                  <a:srgbClr val="7030A0"/>
                </a:solidFill>
              </a:rPr>
              <a:t>của</a:t>
            </a:r>
            <a:r>
              <a:rPr lang="en-US" dirty="0" smtClean="0">
                <a:solidFill>
                  <a:srgbClr val="7030A0"/>
                </a:solidFill>
              </a:rPr>
              <a:t> </a:t>
            </a:r>
            <a:r>
              <a:rPr lang="en-US" dirty="0" err="1" smtClean="0">
                <a:solidFill>
                  <a:srgbClr val="7030A0"/>
                </a:solidFill>
              </a:rPr>
              <a:t>thế</a:t>
            </a:r>
            <a:r>
              <a:rPr lang="en-US" dirty="0" smtClean="0">
                <a:solidFill>
                  <a:srgbClr val="7030A0"/>
                </a:solidFill>
              </a:rPr>
              <a:t> </a:t>
            </a:r>
            <a:r>
              <a:rPr lang="en-US" dirty="0" err="1" smtClean="0">
                <a:solidFill>
                  <a:srgbClr val="7030A0"/>
                </a:solidFill>
              </a:rPr>
              <a:t>giới</a:t>
            </a:r>
            <a:r>
              <a:rPr lang="en-US" dirty="0" smtClean="0">
                <a:solidFill>
                  <a:srgbClr val="7030A0"/>
                </a:solidFill>
              </a:rPr>
              <a:t>.</a:t>
            </a:r>
          </a:p>
          <a:p>
            <a:pPr>
              <a:buFont typeface="Arial" charset="0"/>
              <a:buNone/>
            </a:pPr>
            <a:r>
              <a:rPr lang="en-US" dirty="0" err="1" smtClean="0">
                <a:solidFill>
                  <a:srgbClr val="7030A0"/>
                </a:solidFill>
              </a:rPr>
              <a:t>Linh</a:t>
            </a:r>
            <a:r>
              <a:rPr lang="en-US" dirty="0" smtClean="0">
                <a:solidFill>
                  <a:srgbClr val="7030A0"/>
                </a:solidFill>
              </a:rPr>
              <a:t> </a:t>
            </a:r>
            <a:r>
              <a:rPr lang="en-US" dirty="0" err="1" smtClean="0">
                <a:solidFill>
                  <a:srgbClr val="7030A0"/>
                </a:solidFill>
              </a:rPr>
              <a:t>hồn</a:t>
            </a:r>
            <a:r>
              <a:rPr lang="en-US" dirty="0" smtClean="0">
                <a:solidFill>
                  <a:srgbClr val="7030A0"/>
                </a:solidFill>
              </a:rPr>
              <a:t> </a:t>
            </a:r>
            <a:r>
              <a:rPr lang="en-US" dirty="0" err="1" smtClean="0">
                <a:solidFill>
                  <a:srgbClr val="7030A0"/>
                </a:solidFill>
              </a:rPr>
              <a:t>của</a:t>
            </a:r>
            <a:r>
              <a:rPr lang="en-US" dirty="0" smtClean="0">
                <a:solidFill>
                  <a:srgbClr val="7030A0"/>
                </a:solidFill>
              </a:rPr>
              <a:t> </a:t>
            </a:r>
            <a:r>
              <a:rPr lang="en-US" dirty="0" err="1" smtClean="0">
                <a:solidFill>
                  <a:srgbClr val="7030A0"/>
                </a:solidFill>
              </a:rPr>
              <a:t>lý</a:t>
            </a:r>
            <a:r>
              <a:rPr lang="en-US" dirty="0" smtClean="0">
                <a:solidFill>
                  <a:srgbClr val="7030A0"/>
                </a:solidFill>
              </a:rPr>
              <a:t> </a:t>
            </a:r>
            <a:r>
              <a:rPr lang="en-US" dirty="0" err="1" smtClean="0">
                <a:solidFill>
                  <a:srgbClr val="7030A0"/>
                </a:solidFill>
              </a:rPr>
              <a:t>thuyết</a:t>
            </a:r>
            <a:r>
              <a:rPr lang="en-US" dirty="0" smtClean="0">
                <a:solidFill>
                  <a:srgbClr val="7030A0"/>
                </a:solidFill>
              </a:rPr>
              <a:t> </a:t>
            </a:r>
            <a:r>
              <a:rPr lang="en-US" dirty="0" err="1" smtClean="0">
                <a:solidFill>
                  <a:srgbClr val="7030A0"/>
                </a:solidFill>
              </a:rPr>
              <a:t>là</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luận</a:t>
            </a:r>
            <a:r>
              <a:rPr lang="en-US" dirty="0" smtClean="0">
                <a:solidFill>
                  <a:srgbClr val="7030A0"/>
                </a:solidFill>
              </a:rPr>
              <a:t> </a:t>
            </a:r>
            <a:r>
              <a:rPr lang="en-US" dirty="0" err="1" smtClean="0">
                <a:solidFill>
                  <a:srgbClr val="7030A0"/>
                </a:solidFill>
              </a:rPr>
              <a:t>điểm</a:t>
            </a:r>
            <a:r>
              <a:rPr lang="en-US" dirty="0" smtClean="0">
                <a:solidFill>
                  <a:srgbClr val="7030A0"/>
                </a:solidFill>
              </a:rPr>
              <a:t> </a:t>
            </a:r>
            <a:r>
              <a:rPr lang="en-US" dirty="0" err="1" smtClean="0">
                <a:solidFill>
                  <a:srgbClr val="7030A0"/>
                </a:solidFill>
              </a:rPr>
              <a:t>về</a:t>
            </a:r>
            <a:r>
              <a:rPr lang="en-US" dirty="0" smtClean="0">
                <a:solidFill>
                  <a:srgbClr val="7030A0"/>
                </a:solidFill>
              </a:rPr>
              <a:t> </a:t>
            </a:r>
            <a:r>
              <a:rPr lang="en-US" dirty="0" err="1" smtClean="0">
                <a:solidFill>
                  <a:srgbClr val="7030A0"/>
                </a:solidFill>
              </a:rPr>
              <a:t>mối</a:t>
            </a:r>
            <a:r>
              <a:rPr lang="en-US" dirty="0" smtClean="0">
                <a:solidFill>
                  <a:srgbClr val="7030A0"/>
                </a:solidFill>
              </a:rPr>
              <a:t> </a:t>
            </a:r>
            <a:r>
              <a:rPr lang="en-US" dirty="0" err="1" smtClean="0">
                <a:solidFill>
                  <a:srgbClr val="7030A0"/>
                </a:solidFill>
              </a:rPr>
              <a:t>quan</a:t>
            </a:r>
            <a:r>
              <a:rPr lang="en-US" dirty="0" smtClean="0">
                <a:solidFill>
                  <a:srgbClr val="7030A0"/>
                </a:solidFill>
              </a:rPr>
              <a:t> </a:t>
            </a:r>
            <a:r>
              <a:rPr lang="en-US" dirty="0" err="1" smtClean="0">
                <a:solidFill>
                  <a:srgbClr val="7030A0"/>
                </a:solidFill>
              </a:rPr>
              <a:t>hệ</a:t>
            </a:r>
            <a:r>
              <a:rPr lang="en-US" dirty="0" smtClean="0">
                <a:solidFill>
                  <a:srgbClr val="7030A0"/>
                </a:solidFill>
              </a:rPr>
              <a:t> </a:t>
            </a:r>
            <a:r>
              <a:rPr lang="en-US" dirty="0" err="1" smtClean="0">
                <a:solidFill>
                  <a:srgbClr val="7030A0"/>
                </a:solidFill>
              </a:rPr>
              <a:t>bản</a:t>
            </a:r>
            <a:r>
              <a:rPr lang="en-US" dirty="0" smtClean="0">
                <a:solidFill>
                  <a:srgbClr val="7030A0"/>
                </a:solidFill>
              </a:rPr>
              <a:t> </a:t>
            </a:r>
            <a:r>
              <a:rPr lang="en-US" dirty="0" err="1" smtClean="0">
                <a:solidFill>
                  <a:srgbClr val="7030A0"/>
                </a:solidFill>
              </a:rPr>
              <a:t>chất</a:t>
            </a:r>
            <a:r>
              <a:rPr lang="en-US" dirty="0" smtClean="0">
                <a:solidFill>
                  <a:srgbClr val="7030A0"/>
                </a:solidFill>
              </a:rPr>
              <a:t>, </a:t>
            </a:r>
            <a:r>
              <a:rPr lang="en-US" dirty="0" err="1" smtClean="0">
                <a:solidFill>
                  <a:srgbClr val="7030A0"/>
                </a:solidFill>
              </a:rPr>
              <a:t>lặp</a:t>
            </a:r>
            <a:r>
              <a:rPr lang="en-US" dirty="0" smtClean="0">
                <a:solidFill>
                  <a:srgbClr val="7030A0"/>
                </a:solidFill>
              </a:rPr>
              <a:t> </a:t>
            </a:r>
            <a:r>
              <a:rPr lang="en-US" dirty="0" err="1" smtClean="0">
                <a:solidFill>
                  <a:srgbClr val="7030A0"/>
                </a:solidFill>
              </a:rPr>
              <a:t>lại</a:t>
            </a:r>
            <a:r>
              <a:rPr lang="en-US" dirty="0" smtClean="0">
                <a:solidFill>
                  <a:srgbClr val="7030A0"/>
                </a:solidFill>
              </a:rPr>
              <a:t> </a:t>
            </a:r>
            <a:r>
              <a:rPr lang="en-US" dirty="0" err="1" smtClean="0">
                <a:solidFill>
                  <a:srgbClr val="7030A0"/>
                </a:solidFill>
              </a:rPr>
              <a:t>giữa</a:t>
            </a:r>
            <a:r>
              <a:rPr lang="en-US" dirty="0" smtClean="0">
                <a:solidFill>
                  <a:srgbClr val="7030A0"/>
                </a:solidFill>
              </a:rPr>
              <a:t> </a:t>
            </a:r>
            <a:r>
              <a:rPr lang="en-US" dirty="0" err="1" smtClean="0">
                <a:solidFill>
                  <a:srgbClr val="7030A0"/>
                </a:solidFill>
              </a:rPr>
              <a:t>các</a:t>
            </a:r>
            <a:r>
              <a:rPr lang="en-US" dirty="0" smtClean="0">
                <a:solidFill>
                  <a:srgbClr val="7030A0"/>
                </a:solidFill>
              </a:rPr>
              <a:t> </a:t>
            </a:r>
            <a:r>
              <a:rPr lang="en-US" dirty="0" err="1" smtClean="0">
                <a:solidFill>
                  <a:srgbClr val="7030A0"/>
                </a:solidFill>
              </a:rPr>
              <a:t>nhân</a:t>
            </a:r>
            <a:r>
              <a:rPr lang="en-US" dirty="0" smtClean="0">
                <a:solidFill>
                  <a:srgbClr val="7030A0"/>
                </a:solidFill>
              </a:rPr>
              <a:t> </a:t>
            </a:r>
            <a:r>
              <a:rPr lang="en-US" dirty="0" err="1" smtClean="0">
                <a:solidFill>
                  <a:srgbClr val="7030A0"/>
                </a:solidFill>
              </a:rPr>
              <a:t>tố</a:t>
            </a:r>
            <a:r>
              <a:rPr lang="en-US" dirty="0" smtClean="0">
                <a:solidFill>
                  <a:srgbClr val="7030A0"/>
                </a:solidFill>
              </a:rPr>
              <a:t> </a:t>
            </a:r>
            <a:r>
              <a:rPr lang="en-US" dirty="0" err="1" smtClean="0">
                <a:solidFill>
                  <a:srgbClr val="7030A0"/>
                </a:solidFill>
              </a:rPr>
              <a:t>và</a:t>
            </a:r>
            <a:r>
              <a:rPr lang="en-US" dirty="0" smtClean="0">
                <a:solidFill>
                  <a:srgbClr val="7030A0"/>
                </a:solidFill>
              </a:rPr>
              <a:t> </a:t>
            </a:r>
            <a:r>
              <a:rPr lang="en-US" dirty="0" err="1" smtClean="0">
                <a:solidFill>
                  <a:srgbClr val="7030A0"/>
                </a:solidFill>
              </a:rPr>
              <a:t>biến</a:t>
            </a:r>
            <a:r>
              <a:rPr lang="en-US" dirty="0" smtClean="0">
                <a:solidFill>
                  <a:srgbClr val="7030A0"/>
                </a:solidFill>
              </a:rPr>
              <a:t> </a:t>
            </a:r>
            <a:r>
              <a:rPr lang="en-US" dirty="0" err="1" smtClean="0">
                <a:solidFill>
                  <a:srgbClr val="7030A0"/>
                </a:solidFill>
              </a:rPr>
              <a:t>số</a:t>
            </a:r>
            <a:endParaRPr lang="en-US" dirty="0">
              <a:solidFill>
                <a:srgbClr val="7030A0"/>
              </a:solidFill>
            </a:endParaRPr>
          </a:p>
        </p:txBody>
      </p:sp>
    </p:spTree>
    <p:extLst>
      <p:ext uri="{BB962C8B-B14F-4D97-AF65-F5344CB8AC3E}">
        <p14:creationId xmlns:p14="http://schemas.microsoft.com/office/powerpoint/2010/main" val="3336693015"/>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1026"/>
          <p:cNvSpPr>
            <a:spLocks noGrp="1" noRot="1" noChangeArrowheads="1"/>
          </p:cNvSpPr>
          <p:nvPr>
            <p:ph type="title"/>
          </p:nvPr>
        </p:nvSpPr>
        <p:spPr>
          <a:xfrm>
            <a:off x="1295400" y="304800"/>
            <a:ext cx="7467600" cy="563563"/>
          </a:xfrm>
        </p:spPr>
        <p:txBody>
          <a:bodyPr/>
          <a:lstStyle/>
          <a:p>
            <a:r>
              <a:rPr lang="en-US" b="1" dirty="0" err="1" smtClean="0"/>
              <a:t>Vai</a:t>
            </a:r>
            <a:r>
              <a:rPr lang="en-US" b="1" dirty="0" smtClean="0"/>
              <a:t> </a:t>
            </a:r>
            <a:r>
              <a:rPr lang="en-US" b="1" dirty="0" err="1" smtClean="0"/>
              <a:t>trò</a:t>
            </a:r>
            <a:r>
              <a:rPr lang="en-US" b="1" dirty="0" smtClean="0"/>
              <a:t> </a:t>
            </a:r>
            <a:r>
              <a:rPr lang="en-US" b="1" dirty="0" err="1" smtClean="0"/>
              <a:t>của</a:t>
            </a:r>
            <a:r>
              <a:rPr lang="en-US" b="1" dirty="0" smtClean="0"/>
              <a:t> </a:t>
            </a:r>
            <a:r>
              <a:rPr lang="en-US" b="1" dirty="0" err="1" smtClean="0"/>
              <a:t>lý</a:t>
            </a:r>
            <a:r>
              <a:rPr lang="en-US" b="1" dirty="0" smtClean="0"/>
              <a:t> </a:t>
            </a:r>
            <a:r>
              <a:rPr lang="en-US" b="1" dirty="0" err="1" smtClean="0"/>
              <a:t>thuyết</a:t>
            </a:r>
            <a:r>
              <a:rPr lang="en-US" b="1" dirty="0" smtClean="0"/>
              <a:t> </a:t>
            </a:r>
            <a:r>
              <a:rPr lang="en-US" b="1" dirty="0" err="1" smtClean="0"/>
              <a:t>Khoa</a:t>
            </a:r>
            <a:r>
              <a:rPr lang="en-US" b="1" dirty="0" smtClean="0"/>
              <a:t> hoc</a:t>
            </a:r>
            <a:endParaRPr lang="en-US" b="1" dirty="0"/>
          </a:p>
        </p:txBody>
      </p:sp>
      <p:sp>
        <p:nvSpPr>
          <p:cNvPr id="2" name="Content Placeholder 1"/>
          <p:cNvSpPr>
            <a:spLocks noGrp="1"/>
          </p:cNvSpPr>
          <p:nvPr>
            <p:ph idx="1"/>
          </p:nvPr>
        </p:nvSpPr>
        <p:spPr>
          <a:xfrm>
            <a:off x="457200" y="1295400"/>
            <a:ext cx="7772400" cy="4876800"/>
          </a:xfrm>
        </p:spPr>
        <p:txBody>
          <a:bodyPr/>
          <a:lstStyle/>
          <a:p>
            <a:r>
              <a:rPr lang="en-US" dirty="0" err="1" smtClean="0"/>
              <a:t>Là</a:t>
            </a:r>
            <a:r>
              <a:rPr lang="en-US" dirty="0" smtClean="0"/>
              <a:t> </a:t>
            </a:r>
            <a:r>
              <a:rPr lang="en-US" dirty="0" err="1" smtClean="0"/>
              <a:t>cơ</a:t>
            </a:r>
            <a:r>
              <a:rPr lang="en-US" dirty="0" smtClean="0"/>
              <a:t> </a:t>
            </a:r>
            <a:r>
              <a:rPr lang="en-US" dirty="0" err="1" smtClean="0"/>
              <a:t>sở</a:t>
            </a:r>
            <a:r>
              <a:rPr lang="en-US" dirty="0" smtClean="0"/>
              <a:t> </a:t>
            </a:r>
            <a:r>
              <a:rPr lang="en-US" dirty="0" err="1" smtClean="0"/>
              <a:t>lý</a:t>
            </a:r>
            <a:r>
              <a:rPr lang="en-US" dirty="0" smtClean="0"/>
              <a:t> </a:t>
            </a:r>
            <a:r>
              <a:rPr lang="en-US" dirty="0" err="1" smtClean="0"/>
              <a:t>luận</a:t>
            </a:r>
            <a:r>
              <a:rPr lang="en-US" dirty="0" smtClean="0"/>
              <a:t> </a:t>
            </a:r>
            <a:r>
              <a:rPr lang="en-US" dirty="0" err="1" smtClean="0"/>
              <a:t>cho</a:t>
            </a:r>
            <a:r>
              <a:rPr lang="en-US" dirty="0" smtClean="0"/>
              <a:t> </a:t>
            </a:r>
            <a:r>
              <a:rPr lang="en-US" dirty="0" err="1" smtClean="0"/>
              <a:t>nghiên</a:t>
            </a:r>
            <a:r>
              <a:rPr lang="en-US" dirty="0" smtClean="0"/>
              <a:t> </a:t>
            </a:r>
            <a:r>
              <a:rPr lang="en-US" dirty="0" err="1" smtClean="0"/>
              <a:t>cứu</a:t>
            </a:r>
            <a:endParaRPr lang="en-US" dirty="0" smtClean="0"/>
          </a:p>
          <a:p>
            <a:endParaRPr lang="en-US" dirty="0"/>
          </a:p>
          <a:p>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lý</a:t>
            </a:r>
            <a:r>
              <a:rPr lang="en-US" dirty="0" smtClean="0"/>
              <a:t> </a:t>
            </a:r>
            <a:r>
              <a:rPr lang="en-US" dirty="0" err="1" smtClean="0"/>
              <a:t>thuyết</a:t>
            </a:r>
            <a:r>
              <a:rPr lang="en-US" dirty="0" smtClean="0"/>
              <a:t> </a:t>
            </a:r>
            <a:r>
              <a:rPr lang="en-US" dirty="0" err="1" smtClean="0"/>
              <a:t>khoa</a:t>
            </a:r>
            <a:r>
              <a:rPr lang="en-US" dirty="0" smtClean="0"/>
              <a:t> </a:t>
            </a:r>
            <a:r>
              <a:rPr lang="en-US" dirty="0" err="1" smtClean="0"/>
              <a:t>học</a:t>
            </a:r>
            <a:r>
              <a:rPr lang="en-US" dirty="0" smtClean="0"/>
              <a:t> </a:t>
            </a:r>
            <a:r>
              <a:rPr lang="en-US" dirty="0" err="1" smtClean="0"/>
              <a:t>khác</a:t>
            </a:r>
            <a:r>
              <a:rPr lang="en-US" dirty="0" smtClean="0"/>
              <a:t> </a:t>
            </a:r>
            <a:r>
              <a:rPr lang="en-US" dirty="0" err="1" smtClean="0"/>
              <a:t>nhau</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sẽ</a:t>
            </a:r>
            <a:r>
              <a:rPr lang="en-US" dirty="0" smtClean="0"/>
              <a:t> </a:t>
            </a:r>
            <a:r>
              <a:rPr lang="en-US" dirty="0" err="1" smtClean="0"/>
              <a:t>cho</a:t>
            </a:r>
            <a:r>
              <a:rPr lang="en-US" dirty="0" smtClean="0"/>
              <a:t> </a:t>
            </a:r>
            <a:r>
              <a:rPr lang="en-US" dirty="0" err="1" smtClean="0"/>
              <a:t>các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khác</a:t>
            </a:r>
            <a:r>
              <a:rPr lang="en-US" dirty="0" smtClean="0"/>
              <a:t> </a:t>
            </a:r>
            <a:r>
              <a:rPr lang="en-US" dirty="0" err="1" smtClean="0"/>
              <a:t>nhau</a:t>
            </a:r>
            <a:endParaRPr lang="en-US" dirty="0" smtClean="0"/>
          </a:p>
          <a:p>
            <a:endParaRPr lang="en-US" dirty="0"/>
          </a:p>
          <a:p>
            <a:r>
              <a:rPr lang="en-US" dirty="0" smtClean="0"/>
              <a:t> </a:t>
            </a:r>
            <a:r>
              <a:rPr lang="en-US" dirty="0" err="1" smtClean="0"/>
              <a:t>Tìm</a:t>
            </a:r>
            <a:r>
              <a:rPr lang="en-US" dirty="0" smtClean="0"/>
              <a:t> </a:t>
            </a:r>
            <a:r>
              <a:rPr lang="en-US" dirty="0" err="1" smtClean="0"/>
              <a:t>ra</a:t>
            </a:r>
            <a:r>
              <a:rPr lang="en-US" dirty="0" smtClean="0"/>
              <a:t> </a:t>
            </a:r>
            <a:r>
              <a:rPr lang="en-US" dirty="0" err="1" smtClean="0"/>
              <a:t>các</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khoảng</a:t>
            </a:r>
            <a:r>
              <a:rPr lang="en-US" dirty="0" smtClean="0"/>
              <a:t> </a:t>
            </a:r>
            <a:r>
              <a:rPr lang="en-US" dirty="0" err="1" smtClean="0"/>
              <a:t>trống</a:t>
            </a:r>
            <a:r>
              <a:rPr lang="en-US" dirty="0" smtClean="0"/>
              <a:t> tri </a:t>
            </a:r>
            <a:r>
              <a:rPr lang="en-US" dirty="0" err="1" smtClean="0"/>
              <a:t>thức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trước</a:t>
            </a:r>
            <a:r>
              <a:rPr lang="en-US" dirty="0" smtClean="0"/>
              <a:t> </a:t>
            </a:r>
            <a:r>
              <a:rPr lang="en-US" dirty="0" err="1" smtClean="0"/>
              <a:t>để</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của</a:t>
            </a:r>
            <a:r>
              <a:rPr lang="en-US" dirty="0" smtClean="0"/>
              <a:t> </a:t>
            </a:r>
            <a:r>
              <a:rPr lang="en-US" dirty="0" err="1" smtClean="0"/>
              <a:t>mình</a:t>
            </a:r>
            <a:endParaRPr lang="en-US" dirty="0" smtClean="0"/>
          </a:p>
          <a:p>
            <a:endParaRPr lang="en-US" dirty="0"/>
          </a:p>
        </p:txBody>
      </p:sp>
    </p:spTree>
    <p:extLst>
      <p:ext uri="{BB962C8B-B14F-4D97-AF65-F5344CB8AC3E}">
        <p14:creationId xmlns:p14="http://schemas.microsoft.com/office/powerpoint/2010/main" val="811159155"/>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1026"/>
          <p:cNvSpPr>
            <a:spLocks noGrp="1" noRot="1" noChangeArrowheads="1"/>
          </p:cNvSpPr>
          <p:nvPr>
            <p:ph type="title"/>
          </p:nvPr>
        </p:nvSpPr>
        <p:spPr>
          <a:xfrm>
            <a:off x="1295400" y="304800"/>
            <a:ext cx="8610600" cy="563563"/>
          </a:xfrm>
        </p:spPr>
        <p:txBody>
          <a:bodyPr/>
          <a:lstStyle/>
          <a:p>
            <a:r>
              <a:rPr lang="en-US" sz="2800" b="1" dirty="0" err="1" smtClean="0"/>
              <a:t>Tìm</a:t>
            </a:r>
            <a:r>
              <a:rPr lang="en-US" sz="2800" b="1" dirty="0" smtClean="0"/>
              <a:t> </a:t>
            </a:r>
            <a:r>
              <a:rPr lang="en-US" sz="2800" b="1" dirty="0" err="1" smtClean="0"/>
              <a:t>và</a:t>
            </a:r>
            <a:r>
              <a:rPr lang="en-US" sz="2800" b="1" dirty="0" smtClean="0"/>
              <a:t> </a:t>
            </a:r>
            <a:r>
              <a:rPr lang="en-US" sz="2800" b="1" dirty="0" err="1" smtClean="0"/>
              <a:t>nghiên</a:t>
            </a:r>
            <a:r>
              <a:rPr lang="en-US" sz="2800" b="1" dirty="0" smtClean="0"/>
              <a:t> </a:t>
            </a:r>
            <a:r>
              <a:rPr lang="en-US" sz="2800" b="1" dirty="0" err="1" smtClean="0"/>
              <a:t>cứu</a:t>
            </a:r>
            <a:r>
              <a:rPr lang="en-US" sz="2800" b="1" dirty="0" smtClean="0"/>
              <a:t> </a:t>
            </a:r>
            <a:r>
              <a:rPr lang="en-US" sz="2800" b="1" dirty="0" err="1" smtClean="0"/>
              <a:t>lý</a:t>
            </a:r>
            <a:r>
              <a:rPr lang="en-US" sz="2800" b="1" dirty="0" smtClean="0"/>
              <a:t> </a:t>
            </a:r>
            <a:r>
              <a:rPr lang="en-US" sz="2800" b="1" dirty="0" err="1" smtClean="0"/>
              <a:t>thuyết</a:t>
            </a:r>
            <a:r>
              <a:rPr lang="en-US" sz="2800" b="1" dirty="0" smtClean="0"/>
              <a:t> </a:t>
            </a:r>
            <a:r>
              <a:rPr lang="en-US" sz="2800" b="1" dirty="0" err="1" smtClean="0"/>
              <a:t>liên</a:t>
            </a:r>
            <a:r>
              <a:rPr lang="en-US" sz="2800" b="1" dirty="0" smtClean="0"/>
              <a:t> </a:t>
            </a:r>
            <a:r>
              <a:rPr lang="en-US" sz="2800" b="1" dirty="0" err="1" smtClean="0"/>
              <a:t>quan</a:t>
            </a:r>
            <a:endParaRPr lang="en-US" sz="2800" b="1" dirty="0"/>
          </a:p>
        </p:txBody>
      </p:sp>
      <p:graphicFrame>
        <p:nvGraphicFramePr>
          <p:cNvPr id="4" name="Diagram 3"/>
          <p:cNvGraphicFramePr/>
          <p:nvPr>
            <p:extLst>
              <p:ext uri="{D42A27DB-BD31-4B8C-83A1-F6EECF244321}">
                <p14:modId xmlns:p14="http://schemas.microsoft.com/office/powerpoint/2010/main" val="1132948603"/>
              </p:ext>
            </p:extLst>
          </p:nvPr>
        </p:nvGraphicFramePr>
        <p:xfrm>
          <a:off x="457200" y="1143000"/>
          <a:ext cx="83058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776306"/>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err="1" smtClean="0"/>
              <a:t>Vai</a:t>
            </a:r>
            <a:r>
              <a:rPr lang="en-US" dirty="0" smtClean="0"/>
              <a:t> </a:t>
            </a:r>
            <a:r>
              <a:rPr lang="en-US" dirty="0" err="1" smtClean="0"/>
              <a:t>trò</a:t>
            </a:r>
            <a:r>
              <a:rPr lang="en-US" dirty="0" smtClean="0"/>
              <a:t> </a:t>
            </a:r>
            <a:r>
              <a:rPr lang="en-US" dirty="0" err="1" smtClean="0"/>
              <a:t>của</a:t>
            </a:r>
            <a:r>
              <a:rPr lang="en-US" dirty="0" smtClean="0"/>
              <a:t> </a:t>
            </a:r>
            <a:r>
              <a:rPr lang="en-US" dirty="0" err="1" smtClean="0"/>
              <a:t>Tổng</a:t>
            </a:r>
            <a:r>
              <a:rPr lang="en-US" dirty="0" smtClean="0"/>
              <a:t> </a:t>
            </a:r>
            <a:r>
              <a:rPr lang="en-US" dirty="0" err="1" smtClean="0"/>
              <a:t>quan</a:t>
            </a:r>
            <a:endParaRPr lang="en-US" dirty="0"/>
          </a:p>
        </p:txBody>
      </p:sp>
      <p:sp>
        <p:nvSpPr>
          <p:cNvPr id="75779" name="Rectangle 3"/>
          <p:cNvSpPr>
            <a:spLocks noGrp="1" noChangeArrowheads="1"/>
          </p:cNvSpPr>
          <p:nvPr>
            <p:ph type="body" idx="1"/>
          </p:nvPr>
        </p:nvSpPr>
        <p:spPr>
          <a:xfrm>
            <a:off x="620713" y="1295400"/>
            <a:ext cx="7761287" cy="4064000"/>
          </a:xfrm>
        </p:spPr>
        <p:txBody>
          <a:bodyPr/>
          <a:lstStyle/>
          <a:p>
            <a:pPr>
              <a:lnSpc>
                <a:spcPct val="90000"/>
              </a:lnSpc>
            </a:pPr>
            <a:r>
              <a:rPr lang="en-US" sz="3200" b="1" dirty="0" smtClean="0">
                <a:solidFill>
                  <a:schemeClr val="tx2"/>
                </a:solidFill>
              </a:rPr>
              <a:t>TQNC </a:t>
            </a:r>
            <a:r>
              <a:rPr lang="en-US" sz="3200" b="1" dirty="0" err="1" smtClean="0">
                <a:solidFill>
                  <a:schemeClr val="tx2"/>
                </a:solidFill>
              </a:rPr>
              <a:t>giúp</a:t>
            </a:r>
            <a:r>
              <a:rPr lang="en-US" sz="3200" b="1" dirty="0" smtClean="0">
                <a:solidFill>
                  <a:schemeClr val="tx2"/>
                </a:solidFill>
              </a:rPr>
              <a:t> </a:t>
            </a:r>
            <a:r>
              <a:rPr lang="en-US" sz="3200" b="1" dirty="0" err="1" smtClean="0">
                <a:solidFill>
                  <a:srgbClr val="FF0000"/>
                </a:solidFill>
              </a:rPr>
              <a:t>luận</a:t>
            </a:r>
            <a:r>
              <a:rPr lang="en-US" sz="3200" b="1" dirty="0" smtClean="0">
                <a:solidFill>
                  <a:srgbClr val="FF0000"/>
                </a:solidFill>
              </a:rPr>
              <a:t> </a:t>
            </a:r>
            <a:r>
              <a:rPr lang="en-US" sz="3200" b="1" dirty="0" err="1" smtClean="0">
                <a:solidFill>
                  <a:srgbClr val="FF0000"/>
                </a:solidFill>
              </a:rPr>
              <a:t>giải</a:t>
            </a:r>
            <a:r>
              <a:rPr lang="en-US" sz="3200" b="1" dirty="0" smtClean="0">
                <a:solidFill>
                  <a:srgbClr val="FF0000"/>
                </a:solidFill>
              </a:rPr>
              <a:t> </a:t>
            </a:r>
            <a:r>
              <a:rPr lang="en-US" sz="3200" b="1" dirty="0" err="1" smtClean="0">
                <a:solidFill>
                  <a:srgbClr val="FF0000"/>
                </a:solidFill>
              </a:rPr>
              <a:t>sự</a:t>
            </a:r>
            <a:r>
              <a:rPr lang="en-US" sz="3200" b="1" dirty="0" smtClean="0">
                <a:solidFill>
                  <a:srgbClr val="FF0000"/>
                </a:solidFill>
              </a:rPr>
              <a:t> </a:t>
            </a:r>
            <a:r>
              <a:rPr lang="en-US" sz="3200" b="1" dirty="0" err="1" smtClean="0">
                <a:solidFill>
                  <a:srgbClr val="FF0000"/>
                </a:solidFill>
              </a:rPr>
              <a:t>cần</a:t>
            </a:r>
            <a:r>
              <a:rPr lang="en-US" sz="3200" b="1" dirty="0" smtClean="0">
                <a:solidFill>
                  <a:srgbClr val="FF0000"/>
                </a:solidFill>
              </a:rPr>
              <a:t> </a:t>
            </a:r>
            <a:r>
              <a:rPr lang="en-US" sz="3200" b="1" dirty="0" err="1" smtClean="0">
                <a:solidFill>
                  <a:srgbClr val="FF0000"/>
                </a:solidFill>
              </a:rPr>
              <a:t>thiết</a:t>
            </a:r>
            <a:r>
              <a:rPr lang="en-US" sz="3200" b="1" dirty="0" smtClean="0">
                <a:solidFill>
                  <a:srgbClr val="FF0000"/>
                </a:solidFill>
              </a:rPr>
              <a:t> </a:t>
            </a:r>
            <a:r>
              <a:rPr lang="en-US" sz="3200" b="1" dirty="0" err="1" smtClean="0">
                <a:solidFill>
                  <a:schemeClr val="tx2"/>
                </a:solidFill>
              </a:rPr>
              <a:t>của</a:t>
            </a:r>
            <a:r>
              <a:rPr lang="en-US" sz="3200" b="1" dirty="0" smtClean="0">
                <a:solidFill>
                  <a:schemeClr val="tx2"/>
                </a:solidFill>
              </a:rPr>
              <a:t> </a:t>
            </a:r>
            <a:r>
              <a:rPr lang="en-US" sz="3200" b="1" dirty="0" err="1" smtClean="0">
                <a:solidFill>
                  <a:schemeClr val="tx2"/>
                </a:solidFill>
              </a:rPr>
              <a:t>đề</a:t>
            </a:r>
            <a:r>
              <a:rPr lang="en-US" sz="3200" b="1" dirty="0" smtClean="0">
                <a:solidFill>
                  <a:schemeClr val="tx2"/>
                </a:solidFill>
              </a:rPr>
              <a:t> </a:t>
            </a:r>
            <a:r>
              <a:rPr lang="en-US" sz="3200" b="1" dirty="0" err="1" smtClean="0">
                <a:solidFill>
                  <a:schemeClr val="tx2"/>
                </a:solidFill>
              </a:rPr>
              <a:t>tài</a:t>
            </a:r>
            <a:r>
              <a:rPr lang="en-US" sz="3200" b="1" dirty="0" smtClean="0">
                <a:solidFill>
                  <a:schemeClr val="tx2"/>
                </a:solidFill>
              </a:rPr>
              <a:t> </a:t>
            </a:r>
            <a:r>
              <a:rPr lang="en-US" sz="3200" b="1" dirty="0" err="1" smtClean="0">
                <a:solidFill>
                  <a:schemeClr val="tx2"/>
                </a:solidFill>
              </a:rPr>
              <a:t>và</a:t>
            </a:r>
            <a:r>
              <a:rPr lang="en-US" sz="3200" b="1" dirty="0" smtClean="0">
                <a:solidFill>
                  <a:schemeClr val="tx2"/>
                </a:solidFill>
              </a:rPr>
              <a:t> </a:t>
            </a:r>
            <a:r>
              <a:rPr lang="en-US" sz="3200" b="1" dirty="0" err="1" smtClean="0">
                <a:solidFill>
                  <a:schemeClr val="tx2"/>
                </a:solidFill>
              </a:rPr>
              <a:t>tạo</a:t>
            </a:r>
            <a:r>
              <a:rPr lang="en-US" sz="3200" b="1" dirty="0" smtClean="0">
                <a:solidFill>
                  <a:schemeClr val="tx2"/>
                </a:solidFill>
              </a:rPr>
              <a:t> </a:t>
            </a:r>
            <a:r>
              <a:rPr lang="en-US" sz="3200" b="1" dirty="0" err="1" smtClean="0">
                <a:solidFill>
                  <a:schemeClr val="tx2"/>
                </a:solidFill>
              </a:rPr>
              <a:t>nền</a:t>
            </a:r>
            <a:r>
              <a:rPr lang="en-US" sz="3200" b="1" dirty="0" smtClean="0">
                <a:solidFill>
                  <a:schemeClr val="tx2"/>
                </a:solidFill>
              </a:rPr>
              <a:t> </a:t>
            </a:r>
            <a:r>
              <a:rPr lang="en-US" sz="3200" b="1" dirty="0" err="1" smtClean="0">
                <a:solidFill>
                  <a:schemeClr val="tx2"/>
                </a:solidFill>
              </a:rPr>
              <a:t>móng</a:t>
            </a:r>
            <a:r>
              <a:rPr lang="en-US" sz="3200" b="1" dirty="0" smtClean="0">
                <a:solidFill>
                  <a:schemeClr val="tx2"/>
                </a:solidFill>
              </a:rPr>
              <a:t> </a:t>
            </a:r>
            <a:r>
              <a:rPr lang="en-US" sz="3200" b="1" dirty="0" err="1" smtClean="0">
                <a:solidFill>
                  <a:schemeClr val="tx2"/>
                </a:solidFill>
              </a:rPr>
              <a:t>để</a:t>
            </a:r>
            <a:r>
              <a:rPr lang="en-US" sz="3200" b="1" dirty="0" smtClean="0">
                <a:solidFill>
                  <a:schemeClr val="tx2"/>
                </a:solidFill>
              </a:rPr>
              <a:t> </a:t>
            </a:r>
            <a:r>
              <a:rPr lang="en-US" sz="3200" b="1" dirty="0" err="1" smtClean="0">
                <a:solidFill>
                  <a:schemeClr val="tx2"/>
                </a:solidFill>
              </a:rPr>
              <a:t>đề</a:t>
            </a:r>
            <a:r>
              <a:rPr lang="en-US" sz="3200" b="1" dirty="0" smtClean="0">
                <a:solidFill>
                  <a:schemeClr val="tx2"/>
                </a:solidFill>
              </a:rPr>
              <a:t> </a:t>
            </a:r>
            <a:r>
              <a:rPr lang="en-US" sz="3200" b="1" dirty="0" err="1" smtClean="0">
                <a:solidFill>
                  <a:schemeClr val="tx2"/>
                </a:solidFill>
              </a:rPr>
              <a:t>tài</a:t>
            </a:r>
            <a:r>
              <a:rPr lang="en-US" sz="3200" b="1" dirty="0" smtClean="0">
                <a:solidFill>
                  <a:schemeClr val="tx2"/>
                </a:solidFill>
              </a:rPr>
              <a:t> </a:t>
            </a:r>
            <a:r>
              <a:rPr lang="en-US" sz="3200" b="1" dirty="0" err="1" smtClean="0">
                <a:solidFill>
                  <a:schemeClr val="tx2"/>
                </a:solidFill>
              </a:rPr>
              <a:t>có</a:t>
            </a:r>
            <a:r>
              <a:rPr lang="en-US" sz="3200" b="1" dirty="0" smtClean="0">
                <a:solidFill>
                  <a:schemeClr val="tx2"/>
                </a:solidFill>
              </a:rPr>
              <a:t> </a:t>
            </a:r>
            <a:r>
              <a:rPr lang="en-US" sz="3200" b="1" dirty="0" err="1" smtClean="0">
                <a:solidFill>
                  <a:schemeClr val="tx2"/>
                </a:solidFill>
              </a:rPr>
              <a:t>thể</a:t>
            </a:r>
            <a:r>
              <a:rPr lang="en-US" sz="3200" b="1" dirty="0" smtClean="0">
                <a:solidFill>
                  <a:schemeClr val="tx2"/>
                </a:solidFill>
              </a:rPr>
              <a:t> </a:t>
            </a:r>
            <a:r>
              <a:rPr lang="en-US" sz="3200" b="1" dirty="0" err="1" smtClean="0">
                <a:solidFill>
                  <a:srgbClr val="FF0000"/>
                </a:solidFill>
              </a:rPr>
              <a:t>kế</a:t>
            </a:r>
            <a:r>
              <a:rPr lang="en-US" sz="3200" b="1" dirty="0" smtClean="0">
                <a:solidFill>
                  <a:srgbClr val="FF0000"/>
                </a:solidFill>
              </a:rPr>
              <a:t> </a:t>
            </a:r>
            <a:r>
              <a:rPr lang="en-US" sz="3200" b="1" dirty="0" err="1" smtClean="0">
                <a:solidFill>
                  <a:srgbClr val="FF0000"/>
                </a:solidFill>
              </a:rPr>
              <a:t>thừa</a:t>
            </a:r>
            <a:r>
              <a:rPr lang="en-US" sz="3200" b="1" dirty="0" smtClean="0">
                <a:solidFill>
                  <a:srgbClr val="FF0000"/>
                </a:solidFill>
              </a:rPr>
              <a:t> </a:t>
            </a:r>
            <a:r>
              <a:rPr lang="en-US" sz="3200" b="1" dirty="0" err="1" smtClean="0">
                <a:solidFill>
                  <a:schemeClr val="tx2"/>
                </a:solidFill>
              </a:rPr>
              <a:t>về</a:t>
            </a:r>
            <a:r>
              <a:rPr lang="en-US" sz="3200" b="1" dirty="0" smtClean="0">
                <a:solidFill>
                  <a:schemeClr val="tx2"/>
                </a:solidFill>
              </a:rPr>
              <a:t> CS </a:t>
            </a:r>
            <a:r>
              <a:rPr lang="en-US" sz="3200" b="1" dirty="0" err="1" smtClean="0">
                <a:solidFill>
                  <a:schemeClr val="tx2"/>
                </a:solidFill>
              </a:rPr>
              <a:t>lý</a:t>
            </a:r>
            <a:r>
              <a:rPr lang="en-US" sz="3200" b="1" dirty="0" smtClean="0">
                <a:solidFill>
                  <a:schemeClr val="tx2"/>
                </a:solidFill>
              </a:rPr>
              <a:t> </a:t>
            </a:r>
            <a:r>
              <a:rPr lang="en-US" sz="3200" b="1" dirty="0" err="1" smtClean="0">
                <a:solidFill>
                  <a:schemeClr val="tx2"/>
                </a:solidFill>
              </a:rPr>
              <a:t>thuyết</a:t>
            </a:r>
            <a:r>
              <a:rPr lang="en-US" sz="3200" b="1" dirty="0" smtClean="0">
                <a:solidFill>
                  <a:schemeClr val="tx2"/>
                </a:solidFill>
              </a:rPr>
              <a:t> </a:t>
            </a:r>
            <a:r>
              <a:rPr lang="en-US" sz="3200" b="1" dirty="0" err="1" smtClean="0">
                <a:solidFill>
                  <a:schemeClr val="tx2"/>
                </a:solidFill>
              </a:rPr>
              <a:t>và</a:t>
            </a:r>
            <a:r>
              <a:rPr lang="en-US" sz="3200" b="1" dirty="0" smtClean="0">
                <a:solidFill>
                  <a:schemeClr val="tx2"/>
                </a:solidFill>
              </a:rPr>
              <a:t> PPNC</a:t>
            </a:r>
            <a:endParaRPr lang="en-US" sz="3200" b="1" dirty="0">
              <a:solidFill>
                <a:schemeClr val="tx2"/>
              </a:solidFill>
            </a:endParaRPr>
          </a:p>
          <a:p>
            <a:pPr lvl="1">
              <a:lnSpc>
                <a:spcPct val="90000"/>
              </a:lnSpc>
            </a:pPr>
            <a:r>
              <a:rPr lang="en-US" sz="2800" dirty="0" err="1" smtClean="0"/>
              <a:t>Luận</a:t>
            </a:r>
            <a:r>
              <a:rPr lang="en-US" sz="2800" dirty="0" smtClean="0"/>
              <a:t> </a:t>
            </a:r>
            <a:r>
              <a:rPr lang="en-US" sz="2800" dirty="0" err="1" smtClean="0"/>
              <a:t>giải</a:t>
            </a:r>
            <a:r>
              <a:rPr lang="en-US" sz="2800" dirty="0" smtClean="0"/>
              <a:t> -&gt; </a:t>
            </a:r>
            <a:r>
              <a:rPr lang="en-US" sz="2800" dirty="0" err="1" smtClean="0"/>
              <a:t>chỉ</a:t>
            </a:r>
            <a:r>
              <a:rPr lang="en-US" sz="2800" dirty="0" smtClean="0"/>
              <a:t> </a:t>
            </a:r>
            <a:r>
              <a:rPr lang="en-US" sz="2800" dirty="0" err="1" smtClean="0"/>
              <a:t>ra</a:t>
            </a:r>
            <a:r>
              <a:rPr lang="en-US" sz="2800" dirty="0" smtClean="0"/>
              <a:t> </a:t>
            </a:r>
            <a:r>
              <a:rPr lang="en-US" sz="2800" dirty="0" err="1" smtClean="0"/>
              <a:t>khoảng</a:t>
            </a:r>
            <a:r>
              <a:rPr lang="en-US" sz="2800" dirty="0" smtClean="0"/>
              <a:t> </a:t>
            </a:r>
            <a:r>
              <a:rPr lang="en-US" sz="2800" dirty="0" err="1" smtClean="0"/>
              <a:t>trống</a:t>
            </a:r>
            <a:r>
              <a:rPr lang="en-US" sz="2800" dirty="0" smtClean="0"/>
              <a:t> tri </a:t>
            </a:r>
            <a:r>
              <a:rPr lang="en-US" sz="2800" dirty="0" err="1" smtClean="0"/>
              <a:t>thức</a:t>
            </a:r>
            <a:r>
              <a:rPr lang="en-US" sz="2800" dirty="0" smtClean="0"/>
              <a:t> </a:t>
            </a:r>
            <a:r>
              <a:rPr lang="en-US" sz="2800" dirty="0" err="1" smtClean="0"/>
              <a:t>của</a:t>
            </a:r>
            <a:r>
              <a:rPr lang="en-US" sz="2800" dirty="0" smtClean="0"/>
              <a:t> </a:t>
            </a:r>
            <a:r>
              <a:rPr lang="en-US" sz="2800" dirty="0" err="1" smtClean="0"/>
              <a:t>các</a:t>
            </a:r>
            <a:r>
              <a:rPr lang="en-US" sz="2800" dirty="0" smtClean="0"/>
              <a:t> </a:t>
            </a:r>
            <a:r>
              <a:rPr lang="en-US" sz="2800" dirty="0" err="1" smtClean="0"/>
              <a:t>công</a:t>
            </a:r>
            <a:r>
              <a:rPr lang="en-US" sz="2800" dirty="0" smtClean="0"/>
              <a:t> </a:t>
            </a:r>
            <a:r>
              <a:rPr lang="en-US" sz="2800" dirty="0" err="1" smtClean="0"/>
              <a:t>trình</a:t>
            </a:r>
            <a:r>
              <a:rPr lang="en-US" sz="2800" dirty="0" smtClean="0"/>
              <a:t> NC </a:t>
            </a:r>
            <a:r>
              <a:rPr lang="en-US" sz="2800" dirty="0" err="1" smtClean="0"/>
              <a:t>trước</a:t>
            </a:r>
            <a:r>
              <a:rPr lang="en-US" sz="2800" dirty="0" smtClean="0"/>
              <a:t>, </a:t>
            </a:r>
            <a:r>
              <a:rPr lang="en-US" sz="2800" dirty="0" err="1" smtClean="0"/>
              <a:t>nảy</a:t>
            </a:r>
            <a:r>
              <a:rPr lang="en-US" sz="2800" dirty="0" smtClean="0"/>
              <a:t> </a:t>
            </a:r>
            <a:r>
              <a:rPr lang="en-US" sz="2800" dirty="0" err="1" smtClean="0"/>
              <a:t>sinh</a:t>
            </a:r>
            <a:r>
              <a:rPr lang="en-US" sz="2800" dirty="0" smtClean="0"/>
              <a:t> ý </a:t>
            </a:r>
            <a:r>
              <a:rPr lang="en-US" sz="2800" dirty="0" err="1" smtClean="0"/>
              <a:t>tưởng</a:t>
            </a:r>
            <a:r>
              <a:rPr lang="en-US" sz="2800" dirty="0" smtClean="0"/>
              <a:t> NC </a:t>
            </a:r>
            <a:r>
              <a:rPr lang="en-US" sz="2800" dirty="0" err="1" smtClean="0"/>
              <a:t>mới</a:t>
            </a:r>
            <a:endParaRPr lang="en-US" sz="2800" dirty="0" smtClean="0"/>
          </a:p>
          <a:p>
            <a:pPr lvl="1">
              <a:lnSpc>
                <a:spcPct val="90000"/>
              </a:lnSpc>
            </a:pPr>
            <a:r>
              <a:rPr lang="en-US" sz="2800" dirty="0" err="1" smtClean="0"/>
              <a:t>Kế</a:t>
            </a:r>
            <a:r>
              <a:rPr lang="en-US" sz="2800" dirty="0" smtClean="0"/>
              <a:t> </a:t>
            </a:r>
            <a:r>
              <a:rPr lang="en-US" sz="2800" dirty="0" err="1" smtClean="0"/>
              <a:t>thừa</a:t>
            </a:r>
            <a:r>
              <a:rPr lang="en-US" sz="2800" dirty="0" smtClean="0"/>
              <a:t> -&gt; </a:t>
            </a:r>
            <a:r>
              <a:rPr lang="en-US" sz="2800" dirty="0" err="1" smtClean="0"/>
              <a:t>tổng</a:t>
            </a:r>
            <a:r>
              <a:rPr lang="en-US" sz="2800" dirty="0" smtClean="0"/>
              <a:t> </a:t>
            </a:r>
            <a:r>
              <a:rPr lang="en-US" sz="2800" dirty="0" err="1" smtClean="0"/>
              <a:t>hợp</a:t>
            </a:r>
            <a:r>
              <a:rPr lang="en-US" sz="2800" dirty="0" smtClean="0"/>
              <a:t> </a:t>
            </a:r>
            <a:r>
              <a:rPr lang="en-US" sz="2800" dirty="0" err="1" smtClean="0"/>
              <a:t>lý</a:t>
            </a:r>
            <a:r>
              <a:rPr lang="en-US" sz="2800" dirty="0" smtClean="0"/>
              <a:t> </a:t>
            </a:r>
            <a:r>
              <a:rPr lang="en-US" sz="2800" dirty="0" err="1" smtClean="0"/>
              <a:t>thuyết</a:t>
            </a:r>
            <a:r>
              <a:rPr lang="en-US" sz="2800" dirty="0" smtClean="0"/>
              <a:t>, </a:t>
            </a:r>
            <a:r>
              <a:rPr lang="en-US" sz="2800" dirty="0" err="1" smtClean="0"/>
              <a:t>kết</a:t>
            </a:r>
            <a:r>
              <a:rPr lang="en-US" sz="2800" dirty="0" smtClean="0"/>
              <a:t> </a:t>
            </a:r>
            <a:r>
              <a:rPr lang="en-US" sz="2800" dirty="0" err="1" smtClean="0"/>
              <a:t>quả</a:t>
            </a:r>
            <a:r>
              <a:rPr lang="en-US" sz="2800" dirty="0" smtClean="0"/>
              <a:t>, PP NC </a:t>
            </a:r>
            <a:r>
              <a:rPr lang="en-US" sz="2800" dirty="0" err="1" smtClean="0"/>
              <a:t>đã</a:t>
            </a:r>
            <a:r>
              <a:rPr lang="en-US" sz="2800" dirty="0" smtClean="0"/>
              <a:t> </a:t>
            </a:r>
            <a:r>
              <a:rPr lang="en-US" sz="2800" dirty="0" err="1" smtClean="0"/>
              <a:t>được</a:t>
            </a:r>
            <a:r>
              <a:rPr lang="en-US" sz="2800" dirty="0" smtClean="0"/>
              <a:t> </a:t>
            </a:r>
            <a:r>
              <a:rPr lang="en-US" sz="2800" dirty="0" err="1" smtClean="0"/>
              <a:t>tiến</a:t>
            </a:r>
            <a:r>
              <a:rPr lang="en-US" sz="2800" dirty="0" smtClean="0"/>
              <a:t> </a:t>
            </a:r>
            <a:r>
              <a:rPr lang="en-US" sz="2800" dirty="0" err="1" smtClean="0"/>
              <a:t>hành</a:t>
            </a:r>
            <a:r>
              <a:rPr lang="en-US" sz="2800" dirty="0"/>
              <a:t> </a:t>
            </a:r>
            <a:r>
              <a:rPr lang="en-US" sz="2800" dirty="0" err="1" smtClean="0"/>
              <a:t>làm</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cho</a:t>
            </a:r>
            <a:r>
              <a:rPr lang="en-US" sz="2800" dirty="0" smtClean="0"/>
              <a:t> NC</a:t>
            </a:r>
            <a:endParaRPr lang="en-US" sz="2800" dirty="0"/>
          </a:p>
          <a:p>
            <a:pPr marL="457200" lvl="1" indent="0">
              <a:lnSpc>
                <a:spcPct val="90000"/>
              </a:lnSpc>
              <a:buNone/>
            </a:pPr>
            <a:endParaRPr lang="en-US" sz="2800" dirty="0"/>
          </a:p>
          <a:p>
            <a:pPr lvl="1">
              <a:lnSpc>
                <a:spcPct val="90000"/>
              </a:lnSpc>
            </a:pPr>
            <a:endParaRPr lang="en-US" sz="2800" dirty="0"/>
          </a:p>
        </p:txBody>
      </p:sp>
    </p:spTree>
    <p:extLst>
      <p:ext uri="{BB962C8B-B14F-4D97-AF65-F5344CB8AC3E}">
        <p14:creationId xmlns:p14="http://schemas.microsoft.com/office/powerpoint/2010/main" val="41860249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752600" y="609600"/>
            <a:ext cx="6477000" cy="487363"/>
          </a:xfrm>
        </p:spPr>
        <p:txBody>
          <a:bodyPr/>
          <a:lstStyle/>
          <a:p>
            <a:r>
              <a:rPr lang="en-US" sz="3600" dirty="0" err="1"/>
              <a:t>Nội</a:t>
            </a:r>
            <a:r>
              <a:rPr lang="en-US" sz="3600" dirty="0"/>
              <a:t> dung </a:t>
            </a:r>
            <a:r>
              <a:rPr lang="en-US" sz="3600" dirty="0" err="1"/>
              <a:t>của</a:t>
            </a:r>
            <a:r>
              <a:rPr lang="en-US" sz="3600" dirty="0"/>
              <a:t> </a:t>
            </a:r>
            <a:r>
              <a:rPr lang="en-US" sz="3600" dirty="0" err="1"/>
              <a:t>Tổng</a:t>
            </a:r>
            <a:r>
              <a:rPr lang="en-US" sz="3600" dirty="0"/>
              <a:t> </a:t>
            </a:r>
            <a:r>
              <a:rPr lang="en-US" sz="3600" dirty="0" err="1"/>
              <a:t>quan</a:t>
            </a:r>
            <a:r>
              <a:rPr lang="en-US" sz="3600" dirty="0"/>
              <a:t> NC</a:t>
            </a:r>
            <a:endParaRPr lang="en-US" sz="2000" dirty="0"/>
          </a:p>
        </p:txBody>
      </p:sp>
      <p:sp>
        <p:nvSpPr>
          <p:cNvPr id="81923" name="AutoShape 3"/>
          <p:cNvSpPr>
            <a:spLocks noChangeArrowheads="1"/>
          </p:cNvSpPr>
          <p:nvPr/>
        </p:nvSpPr>
        <p:spPr bwMode="ltGray">
          <a:xfrm>
            <a:off x="0" y="1251735"/>
            <a:ext cx="7848600" cy="5638800"/>
          </a:xfrm>
          <a:prstGeom prst="rightArrow">
            <a:avLst>
              <a:gd name="adj1" fmla="val 79306"/>
              <a:gd name="adj2" fmla="val 34494"/>
            </a:avLst>
          </a:prstGeom>
          <a:gradFill rotWithShape="1">
            <a:gsLst>
              <a:gs pos="0">
                <a:srgbClr val="EAEAEA"/>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4" name="AutoShape 4"/>
          <p:cNvSpPr>
            <a:spLocks noChangeArrowheads="1"/>
          </p:cNvSpPr>
          <p:nvPr/>
        </p:nvSpPr>
        <p:spPr bwMode="blackWhite">
          <a:xfrm>
            <a:off x="685800" y="1857910"/>
            <a:ext cx="5029200" cy="6858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dirty="0" err="1" smtClean="0">
                <a:solidFill>
                  <a:schemeClr val="bg1"/>
                </a:solidFill>
              </a:rPr>
              <a:t>Các</a:t>
            </a:r>
            <a:r>
              <a:rPr lang="en-US" sz="2000" dirty="0" smtClean="0">
                <a:solidFill>
                  <a:schemeClr val="bg1"/>
                </a:solidFill>
              </a:rPr>
              <a:t> </a:t>
            </a:r>
            <a:r>
              <a:rPr lang="en-US" sz="2000" dirty="0" err="1" smtClean="0">
                <a:solidFill>
                  <a:schemeClr val="bg1"/>
                </a:solidFill>
              </a:rPr>
              <a:t>trường</a:t>
            </a:r>
            <a:r>
              <a:rPr lang="en-US" sz="2000" dirty="0" smtClean="0">
                <a:solidFill>
                  <a:schemeClr val="bg1"/>
                </a:solidFill>
              </a:rPr>
              <a:t> </a:t>
            </a:r>
            <a:r>
              <a:rPr lang="en-US" sz="2000" dirty="0" err="1" smtClean="0">
                <a:solidFill>
                  <a:schemeClr val="bg1"/>
                </a:solidFill>
              </a:rPr>
              <a:t>phái</a:t>
            </a:r>
            <a:r>
              <a:rPr lang="en-US" sz="2000" dirty="0" smtClean="0">
                <a:solidFill>
                  <a:schemeClr val="bg1"/>
                </a:solidFill>
              </a:rPr>
              <a:t> </a:t>
            </a:r>
            <a:r>
              <a:rPr lang="en-US" sz="2000" dirty="0" err="1" smtClean="0">
                <a:solidFill>
                  <a:schemeClr val="bg1"/>
                </a:solidFill>
              </a:rPr>
              <a:t>lý</a:t>
            </a:r>
            <a:r>
              <a:rPr lang="en-US" sz="2000" dirty="0" smtClean="0">
                <a:solidFill>
                  <a:schemeClr val="bg1"/>
                </a:solidFill>
              </a:rPr>
              <a:t> </a:t>
            </a:r>
            <a:r>
              <a:rPr lang="en-US" sz="2000" dirty="0" err="1" smtClean="0">
                <a:solidFill>
                  <a:schemeClr val="bg1"/>
                </a:solidFill>
              </a:rPr>
              <a:t>thuyết</a:t>
            </a:r>
            <a:r>
              <a:rPr lang="en-US" sz="2000" dirty="0" smtClean="0">
                <a:solidFill>
                  <a:schemeClr val="bg1"/>
                </a:solidFill>
              </a:rPr>
              <a:t> </a:t>
            </a:r>
            <a:r>
              <a:rPr lang="en-US" sz="2000" dirty="0" err="1" smtClean="0">
                <a:solidFill>
                  <a:schemeClr val="bg1"/>
                </a:solidFill>
              </a:rPr>
              <a:t>là</a:t>
            </a:r>
            <a:r>
              <a:rPr lang="en-US" sz="2000" dirty="0" smtClean="0">
                <a:solidFill>
                  <a:schemeClr val="bg1"/>
                </a:solidFill>
              </a:rPr>
              <a:t> CSLL </a:t>
            </a:r>
            <a:r>
              <a:rPr lang="en-US" sz="2000" dirty="0" err="1" smtClean="0">
                <a:solidFill>
                  <a:schemeClr val="bg1"/>
                </a:solidFill>
              </a:rPr>
              <a:t>cho</a:t>
            </a:r>
            <a:r>
              <a:rPr lang="en-US" sz="2000" dirty="0" smtClean="0">
                <a:solidFill>
                  <a:schemeClr val="bg1"/>
                </a:solidFill>
              </a:rPr>
              <a:t> NC</a:t>
            </a:r>
            <a:endParaRPr lang="en-US" sz="2000" dirty="0">
              <a:solidFill>
                <a:schemeClr val="bg1"/>
              </a:solidFill>
            </a:endParaRPr>
          </a:p>
        </p:txBody>
      </p:sp>
      <p:sp>
        <p:nvSpPr>
          <p:cNvPr id="81925" name="AutoShape 5"/>
          <p:cNvSpPr>
            <a:spLocks noChangeArrowheads="1"/>
          </p:cNvSpPr>
          <p:nvPr/>
        </p:nvSpPr>
        <p:spPr bwMode="blackWhite">
          <a:xfrm>
            <a:off x="685800" y="2743200"/>
            <a:ext cx="5029200" cy="6858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dirty="0" err="1" smtClean="0">
                <a:solidFill>
                  <a:schemeClr val="bg1"/>
                </a:solidFill>
              </a:rPr>
              <a:t>Bối</a:t>
            </a:r>
            <a:r>
              <a:rPr lang="en-US" sz="2000" dirty="0" smtClean="0">
                <a:solidFill>
                  <a:schemeClr val="bg1"/>
                </a:solidFill>
              </a:rPr>
              <a:t> </a:t>
            </a:r>
            <a:r>
              <a:rPr lang="en-US" sz="2000" dirty="0" err="1" smtClean="0">
                <a:solidFill>
                  <a:schemeClr val="bg1"/>
                </a:solidFill>
              </a:rPr>
              <a:t>cảnh</a:t>
            </a:r>
            <a:r>
              <a:rPr lang="en-US" sz="2000" dirty="0" smtClean="0">
                <a:solidFill>
                  <a:schemeClr val="bg1"/>
                </a:solidFill>
              </a:rPr>
              <a:t> NC </a:t>
            </a:r>
            <a:r>
              <a:rPr lang="en-US" sz="2000" dirty="0" err="1" smtClean="0">
                <a:solidFill>
                  <a:schemeClr val="bg1"/>
                </a:solidFill>
              </a:rPr>
              <a:t>và</a:t>
            </a:r>
            <a:r>
              <a:rPr lang="en-US" sz="2000" dirty="0" smtClean="0">
                <a:solidFill>
                  <a:schemeClr val="bg1"/>
                </a:solidFill>
              </a:rPr>
              <a:t> </a:t>
            </a:r>
            <a:r>
              <a:rPr lang="en-US" sz="2000" dirty="0" err="1" smtClean="0">
                <a:solidFill>
                  <a:schemeClr val="bg1"/>
                </a:solidFill>
              </a:rPr>
              <a:t>các</a:t>
            </a:r>
            <a:r>
              <a:rPr lang="en-US" sz="2000" dirty="0" smtClean="0">
                <a:solidFill>
                  <a:schemeClr val="bg1"/>
                </a:solidFill>
              </a:rPr>
              <a:t> </a:t>
            </a:r>
            <a:r>
              <a:rPr lang="en-US" sz="2000" dirty="0" err="1" smtClean="0">
                <a:solidFill>
                  <a:schemeClr val="bg1"/>
                </a:solidFill>
              </a:rPr>
              <a:t>nhân</a:t>
            </a:r>
            <a:r>
              <a:rPr lang="en-US" sz="2000" dirty="0" smtClean="0">
                <a:solidFill>
                  <a:schemeClr val="bg1"/>
                </a:solidFill>
              </a:rPr>
              <a:t> </a:t>
            </a:r>
            <a:r>
              <a:rPr lang="en-US" sz="2000" dirty="0" err="1" smtClean="0">
                <a:solidFill>
                  <a:schemeClr val="bg1"/>
                </a:solidFill>
              </a:rPr>
              <a:t>tố</a:t>
            </a:r>
            <a:r>
              <a:rPr lang="en-US" sz="2000" dirty="0" smtClean="0">
                <a:solidFill>
                  <a:schemeClr val="bg1"/>
                </a:solidFill>
              </a:rPr>
              <a:t> </a:t>
            </a:r>
            <a:r>
              <a:rPr lang="en-US" sz="2000" dirty="0" err="1" smtClean="0">
                <a:solidFill>
                  <a:schemeClr val="bg1"/>
                </a:solidFill>
              </a:rPr>
              <a:t>chính</a:t>
            </a:r>
            <a:endParaRPr lang="en-US" sz="2000" dirty="0">
              <a:solidFill>
                <a:schemeClr val="bg1"/>
              </a:solidFill>
            </a:endParaRPr>
          </a:p>
        </p:txBody>
      </p:sp>
      <p:sp>
        <p:nvSpPr>
          <p:cNvPr id="81926" name="AutoShape 6"/>
          <p:cNvSpPr>
            <a:spLocks noChangeArrowheads="1"/>
          </p:cNvSpPr>
          <p:nvPr/>
        </p:nvSpPr>
        <p:spPr bwMode="blackWhite">
          <a:xfrm>
            <a:off x="690081" y="3581400"/>
            <a:ext cx="5029200" cy="6858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dirty="0" err="1" smtClean="0">
                <a:solidFill>
                  <a:schemeClr val="bg1"/>
                </a:solidFill>
              </a:rPr>
              <a:t>Các</a:t>
            </a:r>
            <a:r>
              <a:rPr lang="en-US" sz="2000" dirty="0" smtClean="0">
                <a:solidFill>
                  <a:schemeClr val="bg1"/>
                </a:solidFill>
              </a:rPr>
              <a:t> PP NC </a:t>
            </a:r>
            <a:r>
              <a:rPr lang="en-US" sz="2000" dirty="0" err="1" smtClean="0">
                <a:solidFill>
                  <a:schemeClr val="bg1"/>
                </a:solidFill>
              </a:rPr>
              <a:t>chính</a:t>
            </a:r>
            <a:endParaRPr lang="en-US" sz="2000" dirty="0">
              <a:solidFill>
                <a:schemeClr val="bg1"/>
              </a:solidFill>
            </a:endParaRPr>
          </a:p>
        </p:txBody>
      </p:sp>
      <p:sp>
        <p:nvSpPr>
          <p:cNvPr id="81927" name="AutoShape 7"/>
          <p:cNvSpPr>
            <a:spLocks noChangeArrowheads="1"/>
          </p:cNvSpPr>
          <p:nvPr/>
        </p:nvSpPr>
        <p:spPr bwMode="auto">
          <a:xfrm>
            <a:off x="5791200" y="3352800"/>
            <a:ext cx="3581400" cy="1295400"/>
          </a:xfrm>
          <a:prstGeom prst="roundRect">
            <a:avLst>
              <a:gd name="adj" fmla="val 9106"/>
            </a:avLst>
          </a:prstGeom>
          <a:noFill/>
          <a:ln>
            <a:noFill/>
          </a:ln>
          <a:effectLst/>
          <a:extLst>
            <a:ext uri="{909E8E84-426E-40DD-AFC4-6F175D3DCCD1}">
              <a14:hiddenFill xmlns:a14="http://schemas.microsoft.com/office/drawing/2010/main">
                <a:solidFill>
                  <a:srgbClr val="9ACDD4"/>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nSpc>
                <a:spcPct val="150000"/>
              </a:lnSpc>
              <a:buFont typeface="Wingdings" pitchFamily="2" charset="2"/>
              <a:buChar char="§"/>
            </a:pPr>
            <a:r>
              <a:rPr lang="en-US" sz="2400" dirty="0" err="1" smtClean="0">
                <a:effectLst>
                  <a:outerShdw blurRad="38100" dist="38100" dir="2700000" algn="tl">
                    <a:srgbClr val="C0C0C0"/>
                  </a:outerShdw>
                </a:effectLst>
              </a:rPr>
              <a:t>Chủ</a:t>
            </a:r>
            <a:r>
              <a:rPr lang="en-US" sz="2400" dirty="0" smtClean="0">
                <a:effectLst>
                  <a:outerShdw blurRad="38100" dist="38100" dir="2700000" algn="tl">
                    <a:srgbClr val="C0C0C0"/>
                  </a:outerShdw>
                </a:effectLst>
              </a:rPr>
              <a:t> </a:t>
            </a:r>
            <a:r>
              <a:rPr lang="en-US" sz="2400" dirty="0" err="1" smtClean="0">
                <a:effectLst>
                  <a:outerShdw blurRad="38100" dist="38100" dir="2700000" algn="tl">
                    <a:srgbClr val="C0C0C0"/>
                  </a:outerShdw>
                </a:effectLst>
              </a:rPr>
              <a:t>đề</a:t>
            </a:r>
            <a:r>
              <a:rPr lang="en-US" sz="2400" dirty="0" smtClean="0">
                <a:effectLst>
                  <a:outerShdw blurRad="38100" dist="38100" dir="2700000" algn="tl">
                    <a:srgbClr val="C0C0C0"/>
                  </a:outerShdw>
                </a:effectLst>
              </a:rPr>
              <a:t> NC </a:t>
            </a:r>
            <a:r>
              <a:rPr lang="en-US" sz="2400" dirty="0" err="1" smtClean="0">
                <a:effectLst>
                  <a:outerShdw blurRad="38100" dist="38100" dir="2700000" algn="tl">
                    <a:srgbClr val="C0C0C0"/>
                  </a:outerShdw>
                </a:effectLst>
              </a:rPr>
              <a:t>mới</a:t>
            </a:r>
            <a:endParaRPr lang="en-US" sz="2400" dirty="0" smtClean="0">
              <a:effectLst>
                <a:outerShdw blurRad="38100" dist="38100" dir="2700000" algn="tl">
                  <a:srgbClr val="C0C0C0"/>
                </a:outerShdw>
              </a:effectLst>
            </a:endParaRPr>
          </a:p>
          <a:p>
            <a:pPr marL="342900" indent="-342900">
              <a:lnSpc>
                <a:spcPct val="150000"/>
              </a:lnSpc>
              <a:buFont typeface="Wingdings" pitchFamily="2" charset="2"/>
              <a:buChar char="§"/>
            </a:pPr>
            <a:r>
              <a:rPr lang="en-US" sz="2400" dirty="0" err="1" smtClean="0">
                <a:effectLst>
                  <a:outerShdw blurRad="38100" dist="38100" dir="2700000" algn="tl">
                    <a:srgbClr val="C0C0C0"/>
                  </a:outerShdw>
                </a:effectLst>
              </a:rPr>
              <a:t>Câu</a:t>
            </a:r>
            <a:r>
              <a:rPr lang="en-US" sz="2400" dirty="0" smtClean="0">
                <a:effectLst>
                  <a:outerShdw blurRad="38100" dist="38100" dir="2700000" algn="tl">
                    <a:srgbClr val="C0C0C0"/>
                  </a:outerShdw>
                </a:effectLst>
              </a:rPr>
              <a:t> </a:t>
            </a:r>
            <a:r>
              <a:rPr lang="en-US" sz="2400" dirty="0" err="1" smtClean="0">
                <a:effectLst>
                  <a:outerShdw blurRad="38100" dist="38100" dir="2700000" algn="tl">
                    <a:srgbClr val="C0C0C0"/>
                  </a:outerShdw>
                </a:effectLst>
              </a:rPr>
              <a:t>hỏi</a:t>
            </a:r>
            <a:r>
              <a:rPr lang="en-US" sz="2400" dirty="0" smtClean="0">
                <a:effectLst>
                  <a:outerShdw blurRad="38100" dist="38100" dir="2700000" algn="tl">
                    <a:srgbClr val="C0C0C0"/>
                  </a:outerShdw>
                </a:effectLst>
              </a:rPr>
              <a:t> NC </a:t>
            </a:r>
            <a:r>
              <a:rPr lang="en-US" sz="2400" dirty="0" err="1" smtClean="0">
                <a:effectLst>
                  <a:outerShdw blurRad="38100" dist="38100" dir="2700000" algn="tl">
                    <a:srgbClr val="C0C0C0"/>
                  </a:outerShdw>
                </a:effectLst>
              </a:rPr>
              <a:t>mới</a:t>
            </a:r>
            <a:endParaRPr lang="en-US" sz="2400" dirty="0" smtClean="0">
              <a:effectLst>
                <a:outerShdw blurRad="38100" dist="38100" dir="2700000" algn="tl">
                  <a:srgbClr val="C0C0C0"/>
                </a:outerShdw>
              </a:effectLst>
            </a:endParaRPr>
          </a:p>
          <a:p>
            <a:pPr marL="342900" indent="-342900">
              <a:lnSpc>
                <a:spcPct val="150000"/>
              </a:lnSpc>
              <a:buFont typeface="Wingdings" pitchFamily="2" charset="2"/>
              <a:buChar char="§"/>
            </a:pPr>
            <a:r>
              <a:rPr lang="en-US" sz="2400" dirty="0" err="1" smtClean="0">
                <a:effectLst>
                  <a:outerShdw blurRad="38100" dist="38100" dir="2700000" algn="tl">
                    <a:srgbClr val="C0C0C0"/>
                  </a:outerShdw>
                </a:effectLst>
              </a:rPr>
              <a:t>Bối</a:t>
            </a:r>
            <a:r>
              <a:rPr lang="en-US" sz="2400" dirty="0" smtClean="0">
                <a:effectLst>
                  <a:outerShdw blurRad="38100" dist="38100" dir="2700000" algn="tl">
                    <a:srgbClr val="C0C0C0"/>
                  </a:outerShdw>
                </a:effectLst>
              </a:rPr>
              <a:t> </a:t>
            </a:r>
            <a:r>
              <a:rPr lang="en-US" sz="2400" dirty="0" err="1" smtClean="0">
                <a:effectLst>
                  <a:outerShdw blurRad="38100" dist="38100" dir="2700000" algn="tl">
                    <a:srgbClr val="C0C0C0"/>
                  </a:outerShdw>
                </a:effectLst>
              </a:rPr>
              <a:t>cảnh</a:t>
            </a:r>
            <a:r>
              <a:rPr lang="en-US" sz="2400" dirty="0" smtClean="0">
                <a:effectLst>
                  <a:outerShdw blurRad="38100" dist="38100" dir="2700000" algn="tl">
                    <a:srgbClr val="C0C0C0"/>
                  </a:outerShdw>
                </a:effectLst>
              </a:rPr>
              <a:t> NC </a:t>
            </a:r>
            <a:r>
              <a:rPr lang="en-US" sz="2400" dirty="0" err="1" smtClean="0">
                <a:effectLst>
                  <a:outerShdw blurRad="38100" dist="38100" dir="2700000" algn="tl">
                    <a:srgbClr val="C0C0C0"/>
                  </a:outerShdw>
                </a:effectLst>
              </a:rPr>
              <a:t>mới</a:t>
            </a:r>
            <a:endParaRPr lang="en-US" sz="2400" dirty="0" smtClean="0">
              <a:effectLst>
                <a:outerShdw blurRad="38100" dist="38100" dir="2700000" algn="tl">
                  <a:srgbClr val="C0C0C0"/>
                </a:outerShdw>
              </a:effectLst>
            </a:endParaRPr>
          </a:p>
          <a:p>
            <a:pPr marL="342900" indent="-342900">
              <a:lnSpc>
                <a:spcPct val="150000"/>
              </a:lnSpc>
              <a:buFont typeface="Wingdings" pitchFamily="2" charset="2"/>
              <a:buChar char="§"/>
            </a:pPr>
            <a:r>
              <a:rPr lang="en-US" sz="2400" dirty="0" err="1" smtClean="0">
                <a:effectLst>
                  <a:outerShdw blurRad="38100" dist="38100" dir="2700000" algn="tl">
                    <a:srgbClr val="C0C0C0"/>
                  </a:outerShdw>
                </a:effectLst>
              </a:rPr>
              <a:t>Mô</a:t>
            </a:r>
            <a:r>
              <a:rPr lang="en-US" sz="2400" dirty="0" smtClean="0">
                <a:effectLst>
                  <a:outerShdw blurRad="38100" dist="38100" dir="2700000" algn="tl">
                    <a:srgbClr val="C0C0C0"/>
                  </a:outerShdw>
                </a:effectLst>
              </a:rPr>
              <a:t> </a:t>
            </a:r>
            <a:r>
              <a:rPr lang="en-US" sz="2400" dirty="0" err="1" smtClean="0">
                <a:effectLst>
                  <a:outerShdw blurRad="38100" dist="38100" dir="2700000" algn="tl">
                    <a:srgbClr val="C0C0C0"/>
                  </a:outerShdw>
                </a:effectLst>
              </a:rPr>
              <a:t>hình</a:t>
            </a:r>
            <a:r>
              <a:rPr lang="en-US" sz="2400" dirty="0" smtClean="0">
                <a:effectLst>
                  <a:outerShdw blurRad="38100" dist="38100" dir="2700000" algn="tl">
                    <a:srgbClr val="C0C0C0"/>
                  </a:outerShdw>
                </a:effectLst>
              </a:rPr>
              <a:t> NC </a:t>
            </a:r>
            <a:r>
              <a:rPr lang="en-US" sz="2400" dirty="0" err="1" smtClean="0">
                <a:effectLst>
                  <a:outerShdw blurRad="38100" dist="38100" dir="2700000" algn="tl">
                    <a:srgbClr val="C0C0C0"/>
                  </a:outerShdw>
                </a:effectLst>
              </a:rPr>
              <a:t>mới</a:t>
            </a:r>
            <a:endParaRPr lang="en-US" sz="2400" dirty="0" smtClean="0">
              <a:effectLst>
                <a:outerShdw blurRad="38100" dist="38100" dir="2700000" algn="tl">
                  <a:srgbClr val="C0C0C0"/>
                </a:outerShdw>
              </a:effectLst>
            </a:endParaRPr>
          </a:p>
          <a:p>
            <a:pPr marL="342900" indent="-342900">
              <a:lnSpc>
                <a:spcPct val="150000"/>
              </a:lnSpc>
              <a:buFont typeface="Wingdings" pitchFamily="2" charset="2"/>
              <a:buChar char="§"/>
            </a:pPr>
            <a:r>
              <a:rPr lang="en-US" sz="2400" dirty="0" smtClean="0">
                <a:effectLst>
                  <a:outerShdw blurRad="38100" dist="38100" dir="2700000" algn="tl">
                    <a:srgbClr val="C0C0C0"/>
                  </a:outerShdw>
                </a:effectLst>
              </a:rPr>
              <a:t>PP </a:t>
            </a:r>
            <a:r>
              <a:rPr lang="en-US" sz="2400" dirty="0" err="1" smtClean="0">
                <a:effectLst>
                  <a:outerShdw blurRad="38100" dist="38100" dir="2700000" algn="tl">
                    <a:srgbClr val="C0C0C0"/>
                  </a:outerShdw>
                </a:effectLst>
              </a:rPr>
              <a:t>mới</a:t>
            </a:r>
            <a:endParaRPr lang="en-US" sz="2400" dirty="0" smtClean="0">
              <a:effectLst>
                <a:outerShdw blurRad="38100" dist="38100" dir="2700000" algn="tl">
                  <a:srgbClr val="C0C0C0"/>
                </a:outerShdw>
              </a:effectLst>
            </a:endParaRPr>
          </a:p>
          <a:p>
            <a:pPr marL="342900" indent="-342900">
              <a:lnSpc>
                <a:spcPct val="150000"/>
              </a:lnSpc>
              <a:buFont typeface="Wingdings" pitchFamily="2" charset="2"/>
              <a:buChar char="§"/>
            </a:pPr>
            <a:endParaRPr lang="en-US" sz="2400" dirty="0">
              <a:effectLst>
                <a:outerShdw blurRad="38100" dist="38100" dir="2700000" algn="tl">
                  <a:srgbClr val="C0C0C0"/>
                </a:outerShdw>
              </a:effectLst>
            </a:endParaRPr>
          </a:p>
        </p:txBody>
      </p:sp>
      <p:sp>
        <p:nvSpPr>
          <p:cNvPr id="9" name="AutoShape 4"/>
          <p:cNvSpPr>
            <a:spLocks noChangeArrowheads="1"/>
          </p:cNvSpPr>
          <p:nvPr/>
        </p:nvSpPr>
        <p:spPr bwMode="blackWhite">
          <a:xfrm>
            <a:off x="762000" y="4495800"/>
            <a:ext cx="5029200" cy="6858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dirty="0" err="1" smtClean="0">
                <a:solidFill>
                  <a:schemeClr val="bg1"/>
                </a:solidFill>
              </a:rPr>
              <a:t>Các</a:t>
            </a:r>
            <a:r>
              <a:rPr lang="en-US" sz="2000" dirty="0" smtClean="0">
                <a:solidFill>
                  <a:schemeClr val="bg1"/>
                </a:solidFill>
              </a:rPr>
              <a:t> </a:t>
            </a:r>
            <a:r>
              <a:rPr lang="en-US" sz="2000" dirty="0" err="1" smtClean="0">
                <a:solidFill>
                  <a:schemeClr val="bg1"/>
                </a:solidFill>
              </a:rPr>
              <a:t>kết</a:t>
            </a:r>
            <a:r>
              <a:rPr lang="en-US" sz="2000" dirty="0" smtClean="0">
                <a:solidFill>
                  <a:schemeClr val="bg1"/>
                </a:solidFill>
              </a:rPr>
              <a:t> </a:t>
            </a:r>
            <a:r>
              <a:rPr lang="en-US" sz="2000" dirty="0" err="1" smtClean="0">
                <a:solidFill>
                  <a:schemeClr val="bg1"/>
                </a:solidFill>
              </a:rPr>
              <a:t>quả</a:t>
            </a:r>
            <a:r>
              <a:rPr lang="en-US" sz="2000" dirty="0" smtClean="0">
                <a:solidFill>
                  <a:schemeClr val="bg1"/>
                </a:solidFill>
              </a:rPr>
              <a:t> NC </a:t>
            </a:r>
            <a:r>
              <a:rPr lang="en-US" sz="2000" dirty="0" err="1" smtClean="0">
                <a:solidFill>
                  <a:schemeClr val="bg1"/>
                </a:solidFill>
              </a:rPr>
              <a:t>chính</a:t>
            </a:r>
            <a:endParaRPr lang="en-US" sz="2000" dirty="0">
              <a:solidFill>
                <a:schemeClr val="bg1"/>
              </a:solidFill>
            </a:endParaRPr>
          </a:p>
        </p:txBody>
      </p:sp>
      <p:sp>
        <p:nvSpPr>
          <p:cNvPr id="10" name="AutoShape 5"/>
          <p:cNvSpPr>
            <a:spLocks noChangeArrowheads="1"/>
          </p:cNvSpPr>
          <p:nvPr/>
        </p:nvSpPr>
        <p:spPr bwMode="blackWhite">
          <a:xfrm>
            <a:off x="762000" y="5486400"/>
            <a:ext cx="5029200" cy="6858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dirty="0" err="1" smtClean="0">
                <a:solidFill>
                  <a:schemeClr val="bg1"/>
                </a:solidFill>
              </a:rPr>
              <a:t>Hạn</a:t>
            </a:r>
            <a:r>
              <a:rPr lang="en-US" sz="2000" dirty="0" smtClean="0">
                <a:solidFill>
                  <a:schemeClr val="bg1"/>
                </a:solidFill>
              </a:rPr>
              <a:t> </a:t>
            </a:r>
            <a:r>
              <a:rPr lang="en-US" sz="2000" dirty="0" err="1" smtClean="0">
                <a:solidFill>
                  <a:schemeClr val="bg1"/>
                </a:solidFill>
              </a:rPr>
              <a:t>chế</a:t>
            </a:r>
            <a:r>
              <a:rPr lang="en-US" sz="2000" dirty="0" smtClean="0">
                <a:solidFill>
                  <a:schemeClr val="bg1"/>
                </a:solidFill>
              </a:rPr>
              <a:t> </a:t>
            </a:r>
            <a:r>
              <a:rPr lang="en-US" sz="2000" dirty="0" err="1" smtClean="0">
                <a:solidFill>
                  <a:schemeClr val="bg1"/>
                </a:solidFill>
              </a:rPr>
              <a:t>của</a:t>
            </a:r>
            <a:r>
              <a:rPr lang="en-US" sz="2000" dirty="0" smtClean="0">
                <a:solidFill>
                  <a:schemeClr val="bg1"/>
                </a:solidFill>
              </a:rPr>
              <a:t> NC </a:t>
            </a:r>
            <a:r>
              <a:rPr lang="en-US" sz="2000" dirty="0" err="1" smtClean="0">
                <a:solidFill>
                  <a:schemeClr val="bg1"/>
                </a:solidFill>
              </a:rPr>
              <a:t>trước</a:t>
            </a:r>
            <a:r>
              <a:rPr lang="en-US" sz="2000" dirty="0" smtClean="0">
                <a:solidFill>
                  <a:schemeClr val="bg1"/>
                </a:solidFill>
              </a:rPr>
              <a:t> </a:t>
            </a:r>
            <a:r>
              <a:rPr lang="en-US" sz="2000" dirty="0" err="1" smtClean="0">
                <a:solidFill>
                  <a:schemeClr val="bg1"/>
                </a:solidFill>
              </a:rPr>
              <a:t>và</a:t>
            </a:r>
            <a:r>
              <a:rPr lang="en-US" sz="2000" dirty="0" smtClean="0">
                <a:solidFill>
                  <a:schemeClr val="bg1"/>
                </a:solidFill>
              </a:rPr>
              <a:t> </a:t>
            </a:r>
            <a:r>
              <a:rPr lang="en-US" sz="2000" dirty="0" err="1" smtClean="0">
                <a:solidFill>
                  <a:schemeClr val="bg1"/>
                </a:solidFill>
              </a:rPr>
              <a:t>khoảng</a:t>
            </a:r>
            <a:r>
              <a:rPr lang="en-US" sz="2000" dirty="0" smtClean="0">
                <a:solidFill>
                  <a:schemeClr val="bg1"/>
                </a:solidFill>
              </a:rPr>
              <a:t> </a:t>
            </a:r>
          </a:p>
          <a:p>
            <a:pPr algn="ctr" eaLnBrk="0" hangingPunct="0"/>
            <a:r>
              <a:rPr lang="en-US" sz="2000" dirty="0" err="1" smtClean="0">
                <a:solidFill>
                  <a:schemeClr val="bg1"/>
                </a:solidFill>
              </a:rPr>
              <a:t>trống</a:t>
            </a:r>
            <a:r>
              <a:rPr lang="en-US" sz="2000" dirty="0" smtClean="0">
                <a:solidFill>
                  <a:schemeClr val="bg1"/>
                </a:solidFill>
              </a:rPr>
              <a:t> tri </a:t>
            </a:r>
            <a:r>
              <a:rPr lang="en-US" sz="2000" dirty="0" err="1" smtClean="0">
                <a:solidFill>
                  <a:schemeClr val="bg1"/>
                </a:solidFill>
              </a:rPr>
              <a:t>thức</a:t>
            </a:r>
            <a:endParaRPr lang="en-US" sz="2000" dirty="0">
              <a:solidFill>
                <a:schemeClr val="bg1"/>
              </a:solidFill>
            </a:endParaRPr>
          </a:p>
        </p:txBody>
      </p:sp>
    </p:spTree>
    <p:extLst>
      <p:ext uri="{BB962C8B-B14F-4D97-AF65-F5344CB8AC3E}">
        <p14:creationId xmlns:p14="http://schemas.microsoft.com/office/powerpoint/2010/main" val="1119225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304800"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VẤN ĐỀ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700213"/>
            <a:ext cx="8458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400" dirty="0" err="1" smtClean="0"/>
              <a:t>Vấn</a:t>
            </a:r>
            <a:r>
              <a:rPr lang="en-US" sz="2400" dirty="0" smtClean="0"/>
              <a:t> </a:t>
            </a:r>
            <a:r>
              <a:rPr lang="en-US" sz="2400" dirty="0" err="1" smtClean="0"/>
              <a:t>đề</a:t>
            </a:r>
            <a:r>
              <a:rPr lang="en-US" sz="2400" dirty="0" smtClean="0"/>
              <a:t> </a:t>
            </a:r>
            <a:r>
              <a:rPr lang="en-US" sz="2400" dirty="0" err="1" smtClean="0"/>
              <a:t>thực</a:t>
            </a:r>
            <a:r>
              <a:rPr lang="en-US" sz="2400" dirty="0" smtClean="0"/>
              <a:t> </a:t>
            </a:r>
            <a:r>
              <a:rPr lang="en-US" sz="2400" dirty="0" err="1" smtClean="0"/>
              <a:t>tiễn</a:t>
            </a:r>
            <a:r>
              <a:rPr lang="en-US" sz="2400" dirty="0" smtClean="0"/>
              <a:t>:</a:t>
            </a:r>
          </a:p>
          <a:p>
            <a:pPr>
              <a:buFont typeface="Wingdings" pitchFamily="2" charset="2"/>
              <a:buChar char="§"/>
            </a:pPr>
            <a:r>
              <a:rPr lang="en-US" sz="2400" b="0" dirty="0" err="1" smtClean="0"/>
              <a:t>Là</a:t>
            </a:r>
            <a:r>
              <a:rPr lang="en-US" sz="2400" b="0" dirty="0" smtClean="0"/>
              <a:t> </a:t>
            </a:r>
            <a:r>
              <a:rPr lang="en-US" sz="2400" b="0" dirty="0" err="1" smtClean="0"/>
              <a:t>những</a:t>
            </a:r>
            <a:r>
              <a:rPr lang="en-US" sz="2400" b="0" dirty="0" smtClean="0"/>
              <a:t> </a:t>
            </a:r>
            <a:r>
              <a:rPr lang="en-US" sz="2400" b="0" dirty="0" err="1" smtClean="0"/>
              <a:t>vấn</a:t>
            </a:r>
            <a:r>
              <a:rPr lang="en-US" sz="2400" b="0" dirty="0" smtClean="0"/>
              <a:t> </a:t>
            </a:r>
            <a:r>
              <a:rPr lang="en-US" sz="2400" b="0" dirty="0" err="1" smtClean="0"/>
              <a:t>đề</a:t>
            </a:r>
            <a:r>
              <a:rPr lang="en-US" sz="2400" b="0" dirty="0" smtClean="0"/>
              <a:t> </a:t>
            </a:r>
            <a:r>
              <a:rPr lang="en-US" sz="2400" b="0" dirty="0" err="1" smtClean="0"/>
              <a:t>vướng</a:t>
            </a:r>
            <a:r>
              <a:rPr lang="en-US" sz="2400" b="0" dirty="0" smtClean="0"/>
              <a:t> </a:t>
            </a:r>
            <a:r>
              <a:rPr lang="en-US" sz="2400" b="0" dirty="0" err="1" smtClean="0"/>
              <a:t>mắc</a:t>
            </a:r>
            <a:r>
              <a:rPr lang="en-US" sz="2400" b="0" dirty="0" smtClean="0"/>
              <a:t> </a:t>
            </a:r>
            <a:r>
              <a:rPr lang="en-US" sz="2400" b="0" dirty="0" err="1" smtClean="0"/>
              <a:t>trong</a:t>
            </a:r>
            <a:r>
              <a:rPr lang="en-US" sz="2400" b="0" dirty="0" smtClean="0"/>
              <a:t> </a:t>
            </a:r>
            <a:r>
              <a:rPr lang="en-US" sz="2400" b="0" dirty="0" err="1" smtClean="0"/>
              <a:t>thực</a:t>
            </a:r>
            <a:r>
              <a:rPr lang="en-US" sz="2400" b="0" dirty="0" smtClean="0"/>
              <a:t> </a:t>
            </a:r>
            <a:r>
              <a:rPr lang="en-US" sz="2400" b="0" dirty="0" err="1" smtClean="0"/>
              <a:t>tiễn</a:t>
            </a:r>
            <a:r>
              <a:rPr lang="en-US" sz="2400" b="0" dirty="0" smtClean="0"/>
              <a:t> </a:t>
            </a:r>
            <a:r>
              <a:rPr lang="en-US" sz="2400" b="0" dirty="0" err="1" smtClean="0"/>
              <a:t>gặp</a:t>
            </a:r>
            <a:r>
              <a:rPr lang="en-US" sz="2400" b="0" dirty="0" smtClean="0"/>
              <a:t> </a:t>
            </a:r>
            <a:r>
              <a:rPr lang="en-US" sz="2400" b="0" dirty="0" err="1" smtClean="0"/>
              <a:t>phải</a:t>
            </a:r>
            <a:r>
              <a:rPr lang="en-US" sz="2400" b="0" dirty="0" smtClean="0"/>
              <a:t>.</a:t>
            </a:r>
          </a:p>
          <a:p>
            <a:pPr marL="0" indent="0">
              <a:buNone/>
            </a:pPr>
            <a:endParaRPr lang="en-US" sz="2400" dirty="0" smtClean="0"/>
          </a:p>
          <a:p>
            <a:pPr marL="0" indent="0">
              <a:buNone/>
            </a:pPr>
            <a:r>
              <a:rPr lang="en-US" sz="2400" dirty="0" err="1" smtClean="0"/>
              <a:t>Vấn</a:t>
            </a:r>
            <a:r>
              <a:rPr lang="en-US" sz="2400" dirty="0" smtClean="0"/>
              <a:t> </a:t>
            </a:r>
            <a:r>
              <a:rPr lang="en-US" sz="2400" dirty="0" err="1"/>
              <a:t>đề</a:t>
            </a:r>
            <a:r>
              <a:rPr lang="en-US" sz="2400" dirty="0"/>
              <a:t> </a:t>
            </a:r>
            <a:r>
              <a:rPr lang="en-US" sz="2400" dirty="0" err="1"/>
              <a:t>nghiên</a:t>
            </a:r>
            <a:r>
              <a:rPr lang="en-US" sz="2400" dirty="0"/>
              <a:t> </a:t>
            </a:r>
            <a:r>
              <a:rPr lang="en-US" sz="2400" dirty="0" err="1"/>
              <a:t>cứu</a:t>
            </a:r>
            <a:r>
              <a:rPr lang="en-US" sz="2400" dirty="0"/>
              <a:t>: </a:t>
            </a:r>
          </a:p>
          <a:p>
            <a:pPr>
              <a:buFont typeface="Wingdings" pitchFamily="2" charset="2"/>
              <a:buChar char="§"/>
            </a:pPr>
            <a:r>
              <a:rPr lang="en-US" sz="2400" b="0" dirty="0" err="1"/>
              <a:t>Là</a:t>
            </a:r>
            <a:r>
              <a:rPr lang="en-US" sz="2400" b="0" dirty="0"/>
              <a:t> </a:t>
            </a:r>
            <a:r>
              <a:rPr lang="en-US" sz="2400" b="0" dirty="0" err="1" smtClean="0"/>
              <a:t>việc</a:t>
            </a:r>
            <a:r>
              <a:rPr lang="en-US" sz="2400" b="0" dirty="0" smtClean="0"/>
              <a:t> </a:t>
            </a:r>
            <a:r>
              <a:rPr lang="en-US" sz="2400" b="0" dirty="0" err="1" smtClean="0"/>
              <a:t>chuyển</a:t>
            </a:r>
            <a:r>
              <a:rPr lang="en-US" sz="2400" b="0" dirty="0" smtClean="0"/>
              <a:t> </a:t>
            </a:r>
            <a:r>
              <a:rPr lang="en-US" sz="2400" b="0" dirty="0" err="1" smtClean="0"/>
              <a:t>những</a:t>
            </a:r>
            <a:r>
              <a:rPr lang="en-US" sz="2400" b="0" dirty="0" smtClean="0"/>
              <a:t> </a:t>
            </a:r>
            <a:r>
              <a:rPr lang="en-US" sz="2400" b="0" dirty="0" err="1" smtClean="0"/>
              <a:t>vấn</a:t>
            </a:r>
            <a:r>
              <a:rPr lang="en-US" sz="2400" b="0" dirty="0" smtClean="0"/>
              <a:t> </a:t>
            </a:r>
            <a:r>
              <a:rPr lang="en-US" sz="2400" b="0" dirty="0" err="1" smtClean="0"/>
              <a:t>đề</a:t>
            </a:r>
            <a:r>
              <a:rPr lang="en-US" sz="2400" b="0" dirty="0" smtClean="0"/>
              <a:t> </a:t>
            </a:r>
            <a:r>
              <a:rPr lang="en-US" sz="2400" b="0" dirty="0" err="1" smtClean="0"/>
              <a:t>thực</a:t>
            </a:r>
            <a:r>
              <a:rPr lang="en-US" sz="2400" b="0" dirty="0" smtClean="0"/>
              <a:t> </a:t>
            </a:r>
            <a:r>
              <a:rPr lang="en-US" sz="2400" b="0" dirty="0" err="1" smtClean="0"/>
              <a:t>tiễn</a:t>
            </a:r>
            <a:r>
              <a:rPr lang="en-US" sz="2400" b="0" dirty="0" smtClean="0"/>
              <a:t> sang tri </a:t>
            </a:r>
            <a:r>
              <a:rPr lang="en-US" sz="2400" b="0" dirty="0" err="1" smtClean="0"/>
              <a:t>thức</a:t>
            </a:r>
            <a:r>
              <a:rPr lang="en-US" sz="2400" b="0" dirty="0" smtClean="0"/>
              <a:t> </a:t>
            </a:r>
            <a:r>
              <a:rPr lang="en-US" sz="2400" b="0" dirty="0" err="1" smtClean="0"/>
              <a:t>khoa</a:t>
            </a:r>
            <a:r>
              <a:rPr lang="en-US" sz="2400" b="0" dirty="0" smtClean="0"/>
              <a:t> </a:t>
            </a:r>
            <a:r>
              <a:rPr lang="en-US" sz="2400" b="0" dirty="0" err="1" smtClean="0"/>
              <a:t>học</a:t>
            </a:r>
            <a:r>
              <a:rPr lang="en-US" sz="2400" b="0" dirty="0" smtClean="0"/>
              <a:t> </a:t>
            </a:r>
            <a:r>
              <a:rPr lang="en-US" sz="2400" b="0" dirty="0" err="1" smtClean="0"/>
              <a:t>cần</a:t>
            </a:r>
            <a:r>
              <a:rPr lang="en-US" sz="2400" b="0" dirty="0" smtClean="0"/>
              <a:t> </a:t>
            </a:r>
            <a:r>
              <a:rPr lang="en-US" sz="2400" b="0" dirty="0" err="1" smtClean="0"/>
              <a:t>tìm</a:t>
            </a:r>
            <a:r>
              <a:rPr lang="en-US" sz="2400" b="0" dirty="0" smtClean="0"/>
              <a:t> </a:t>
            </a:r>
            <a:r>
              <a:rPr lang="en-US" sz="2400" b="0" dirty="0" err="1" smtClean="0"/>
              <a:t>hiểu</a:t>
            </a:r>
            <a:endParaRPr lang="en-US" sz="2400" b="0" dirty="0" smtClean="0"/>
          </a:p>
        </p:txBody>
      </p:sp>
    </p:spTree>
    <p:extLst>
      <p:ext uri="{BB962C8B-B14F-4D97-AF65-F5344CB8AC3E}">
        <p14:creationId xmlns:p14="http://schemas.microsoft.com/office/powerpoint/2010/main" val="25693443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143000" y="381000"/>
            <a:ext cx="8001000" cy="563563"/>
          </a:xfrm>
        </p:spPr>
        <p:txBody>
          <a:bodyPr/>
          <a:lstStyle/>
          <a:p>
            <a:r>
              <a:rPr lang="en-US" sz="2800" dirty="0" err="1" smtClean="0"/>
              <a:t>Một</a:t>
            </a:r>
            <a:r>
              <a:rPr lang="en-US" sz="2800" dirty="0" smtClean="0"/>
              <a:t> </a:t>
            </a:r>
            <a:r>
              <a:rPr lang="en-US" sz="2800" dirty="0" err="1" smtClean="0"/>
              <a:t>số</a:t>
            </a:r>
            <a:r>
              <a:rPr lang="en-US" sz="2800" dirty="0" smtClean="0"/>
              <a:t> </a:t>
            </a:r>
            <a:r>
              <a:rPr lang="en-US" sz="2800" dirty="0" err="1" smtClean="0"/>
              <a:t>kỹ</a:t>
            </a:r>
            <a:r>
              <a:rPr lang="en-US" sz="2800" dirty="0" smtClean="0"/>
              <a:t> </a:t>
            </a:r>
            <a:r>
              <a:rPr lang="en-US" sz="2800" dirty="0" err="1" smtClean="0"/>
              <a:t>năng</a:t>
            </a:r>
            <a:r>
              <a:rPr lang="en-US" sz="2800" dirty="0" smtClean="0"/>
              <a:t> </a:t>
            </a:r>
            <a:r>
              <a:rPr lang="en-US" sz="2800" dirty="0" err="1" smtClean="0"/>
              <a:t>tiến</a:t>
            </a:r>
            <a:r>
              <a:rPr lang="en-US" sz="2800" dirty="0" smtClean="0"/>
              <a:t> </a:t>
            </a:r>
            <a:r>
              <a:rPr lang="en-US" sz="2800" dirty="0" err="1" smtClean="0"/>
              <a:t>hành</a:t>
            </a:r>
            <a:r>
              <a:rPr lang="en-US" sz="2800" dirty="0"/>
              <a:t> </a:t>
            </a:r>
            <a:r>
              <a:rPr lang="en-US" sz="2800" dirty="0" err="1" smtClean="0"/>
              <a:t>Tổng</a:t>
            </a:r>
            <a:r>
              <a:rPr lang="en-US" sz="2800" dirty="0" smtClean="0"/>
              <a:t> </a:t>
            </a:r>
            <a:r>
              <a:rPr lang="en-US" sz="2800" dirty="0" err="1" smtClean="0"/>
              <a:t>quan</a:t>
            </a:r>
            <a:r>
              <a:rPr lang="en-US" sz="2800" dirty="0" smtClean="0"/>
              <a:t> NC</a:t>
            </a:r>
            <a:endParaRPr lang="en-US" sz="2800" dirty="0"/>
          </a:p>
        </p:txBody>
      </p:sp>
      <p:graphicFrame>
        <p:nvGraphicFramePr>
          <p:cNvPr id="3" name="Diagram 2"/>
          <p:cNvGraphicFramePr/>
          <p:nvPr>
            <p:extLst>
              <p:ext uri="{D42A27DB-BD31-4B8C-83A1-F6EECF244321}">
                <p14:modId xmlns:p14="http://schemas.microsoft.com/office/powerpoint/2010/main" val="20718956"/>
              </p:ext>
            </p:extLst>
          </p:nvPr>
        </p:nvGraphicFramePr>
        <p:xfrm>
          <a:off x="76200" y="1295400"/>
          <a:ext cx="8610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52054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430212"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B4: XÂY DỰNG GIẢ THUYẾT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143000"/>
            <a:ext cx="8458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609600" indent="-609600">
              <a:lnSpc>
                <a:spcPct val="110000"/>
              </a:lnSpc>
              <a:buClr>
                <a:schemeClr val="tx2"/>
              </a:buClr>
              <a:buSzPct val="90000"/>
              <a:buFont typeface="Wingdings 3" pitchFamily="18" charset="2"/>
              <a:buChar char="u"/>
            </a:pPr>
            <a:r>
              <a:rPr lang="en-US" sz="2400" dirty="0" err="1">
                <a:solidFill>
                  <a:srgbClr val="000066"/>
                </a:solidFill>
              </a:rPr>
              <a:t>Giả</a:t>
            </a:r>
            <a:r>
              <a:rPr lang="en-US" sz="2400" dirty="0">
                <a:solidFill>
                  <a:srgbClr val="000066"/>
                </a:solidFill>
              </a:rPr>
              <a:t> </a:t>
            </a:r>
            <a:r>
              <a:rPr lang="en-US" sz="2400" dirty="0" err="1">
                <a:solidFill>
                  <a:srgbClr val="000066"/>
                </a:solidFill>
              </a:rPr>
              <a:t>thuyết</a:t>
            </a:r>
            <a:r>
              <a:rPr lang="en-US" sz="2400" b="0" dirty="0"/>
              <a:t>: </a:t>
            </a:r>
            <a:r>
              <a:rPr lang="en-US" sz="2400" dirty="0" err="1">
                <a:solidFill>
                  <a:srgbClr val="0000CC"/>
                </a:solidFill>
              </a:rPr>
              <a:t>là</a:t>
            </a:r>
            <a:r>
              <a:rPr lang="en-US" sz="2400" dirty="0">
                <a:solidFill>
                  <a:srgbClr val="0000CC"/>
                </a:solidFill>
              </a:rPr>
              <a:t> </a:t>
            </a:r>
            <a:r>
              <a:rPr lang="en-US" sz="2400" dirty="0" err="1">
                <a:solidFill>
                  <a:srgbClr val="0000CC"/>
                </a:solidFill>
              </a:rPr>
              <a:t>một</a:t>
            </a:r>
            <a:r>
              <a:rPr lang="en-US" sz="2400" dirty="0">
                <a:solidFill>
                  <a:srgbClr val="0000CC"/>
                </a:solidFill>
              </a:rPr>
              <a:t> </a:t>
            </a:r>
            <a:r>
              <a:rPr lang="en-US" sz="2400" dirty="0" err="1">
                <a:solidFill>
                  <a:srgbClr val="0000CC"/>
                </a:solidFill>
              </a:rPr>
              <a:t>kết</a:t>
            </a:r>
            <a:r>
              <a:rPr lang="en-US" sz="2400" dirty="0">
                <a:solidFill>
                  <a:srgbClr val="0000CC"/>
                </a:solidFill>
              </a:rPr>
              <a:t> </a:t>
            </a:r>
            <a:r>
              <a:rPr lang="en-US" sz="2400" dirty="0" err="1">
                <a:solidFill>
                  <a:srgbClr val="0000CC"/>
                </a:solidFill>
              </a:rPr>
              <a:t>luận</a:t>
            </a:r>
            <a:r>
              <a:rPr lang="en-US" sz="2400" dirty="0">
                <a:solidFill>
                  <a:srgbClr val="0000CC"/>
                </a:solidFill>
              </a:rPr>
              <a:t> </a:t>
            </a:r>
            <a:r>
              <a:rPr lang="en-US" sz="2400" dirty="0" err="1">
                <a:solidFill>
                  <a:srgbClr val="0000CC"/>
                </a:solidFill>
              </a:rPr>
              <a:t>giả</a:t>
            </a:r>
            <a:r>
              <a:rPr lang="en-US" sz="2400" dirty="0">
                <a:solidFill>
                  <a:srgbClr val="0000CC"/>
                </a:solidFill>
              </a:rPr>
              <a:t> </a:t>
            </a:r>
            <a:r>
              <a:rPr lang="en-US" sz="2400" dirty="0" err="1">
                <a:solidFill>
                  <a:srgbClr val="0000CC"/>
                </a:solidFill>
              </a:rPr>
              <a:t>định</a:t>
            </a:r>
            <a:r>
              <a:rPr lang="en-US" sz="2400" dirty="0">
                <a:solidFill>
                  <a:srgbClr val="0000CC"/>
                </a:solidFill>
              </a:rPr>
              <a:t> </a:t>
            </a:r>
            <a:r>
              <a:rPr lang="en-US" sz="2400" dirty="0" err="1">
                <a:solidFill>
                  <a:srgbClr val="0000CC"/>
                </a:solidFill>
              </a:rPr>
              <a:t>vê</a:t>
            </a:r>
            <a:r>
              <a:rPr lang="en-US" sz="2400" dirty="0">
                <a:solidFill>
                  <a:srgbClr val="0000CC"/>
                </a:solidFill>
              </a:rPr>
              <a:t>̀ </a:t>
            </a:r>
            <a:r>
              <a:rPr lang="en-US" sz="2400" dirty="0" err="1">
                <a:solidFill>
                  <a:srgbClr val="0000CC"/>
                </a:solidFill>
              </a:rPr>
              <a:t>bản</a:t>
            </a:r>
            <a:r>
              <a:rPr lang="en-US" sz="2400" dirty="0">
                <a:solidFill>
                  <a:srgbClr val="0000CC"/>
                </a:solidFill>
              </a:rPr>
              <a:t> </a:t>
            </a:r>
            <a:r>
              <a:rPr lang="en-US" sz="2400" dirty="0" err="1">
                <a:solidFill>
                  <a:srgbClr val="0000CC"/>
                </a:solidFill>
              </a:rPr>
              <a:t>chất</a:t>
            </a:r>
            <a:r>
              <a:rPr lang="en-US" sz="2400" dirty="0">
                <a:solidFill>
                  <a:srgbClr val="0000CC"/>
                </a:solidFill>
              </a:rPr>
              <a:t> </a:t>
            </a:r>
            <a:r>
              <a:rPr lang="en-US" sz="2400" dirty="0" err="1">
                <a:solidFill>
                  <a:srgbClr val="0000CC"/>
                </a:solidFill>
              </a:rPr>
              <a:t>sự</a:t>
            </a:r>
            <a:r>
              <a:rPr lang="en-US" sz="2400" dirty="0">
                <a:solidFill>
                  <a:srgbClr val="0000CC"/>
                </a:solidFill>
              </a:rPr>
              <a:t> </a:t>
            </a:r>
            <a:r>
              <a:rPr lang="en-US" sz="2400" dirty="0" err="1">
                <a:solidFill>
                  <a:srgbClr val="0000CC"/>
                </a:solidFill>
              </a:rPr>
              <a:t>vật</a:t>
            </a:r>
            <a:r>
              <a:rPr lang="en-US" sz="2400" b="0" dirty="0"/>
              <a:t>, do </a:t>
            </a:r>
            <a:r>
              <a:rPr lang="en-US" sz="2400" b="0" dirty="0" err="1"/>
              <a:t>người</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đưa</a:t>
            </a:r>
            <a:r>
              <a:rPr lang="en-US" sz="2400" b="0" dirty="0"/>
              <a:t> </a:t>
            </a:r>
            <a:r>
              <a:rPr lang="en-US" sz="2400" b="0" dirty="0" err="1"/>
              <a:t>ra</a:t>
            </a:r>
            <a:r>
              <a:rPr lang="en-US" sz="2400" b="0" dirty="0"/>
              <a:t> </a:t>
            </a:r>
            <a:r>
              <a:rPr lang="en-US" sz="2400" b="0" dirty="0" err="1"/>
              <a:t>đê</a:t>
            </a:r>
            <a:r>
              <a:rPr lang="en-US" sz="2400" b="0" dirty="0"/>
              <a:t>̉ </a:t>
            </a:r>
            <a:r>
              <a:rPr lang="en-US" sz="2400" b="0" dirty="0" err="1"/>
              <a:t>chứng</a:t>
            </a:r>
            <a:r>
              <a:rPr lang="en-US" sz="2400" b="0" dirty="0"/>
              <a:t> minh </a:t>
            </a:r>
            <a:r>
              <a:rPr lang="en-US" sz="2400" b="0" dirty="0" err="1"/>
              <a:t>hoặc</a:t>
            </a:r>
            <a:r>
              <a:rPr lang="en-US" sz="2400" b="0" dirty="0"/>
              <a:t> </a:t>
            </a:r>
            <a:r>
              <a:rPr lang="en-US" sz="2400" b="0" dirty="0" err="1"/>
              <a:t>bác</a:t>
            </a:r>
            <a:r>
              <a:rPr lang="en-US" sz="2400" b="0" dirty="0"/>
              <a:t> </a:t>
            </a:r>
            <a:r>
              <a:rPr lang="en-US" sz="2400" b="0" dirty="0" err="1"/>
              <a:t>bỏ</a:t>
            </a:r>
            <a:r>
              <a:rPr lang="en-US" sz="2400" b="0" dirty="0"/>
              <a:t>. </a:t>
            </a:r>
            <a:r>
              <a:rPr lang="en-US" sz="2400" b="0" dirty="0" err="1"/>
              <a:t>Xét</a:t>
            </a:r>
            <a:r>
              <a:rPr lang="en-US" sz="2400" b="0" dirty="0"/>
              <a:t> </a:t>
            </a:r>
            <a:r>
              <a:rPr lang="en-US" sz="2400" b="0" dirty="0" err="1"/>
              <a:t>trong</a:t>
            </a:r>
            <a:r>
              <a:rPr lang="en-US" sz="2400" b="0" dirty="0"/>
              <a:t> </a:t>
            </a:r>
            <a:r>
              <a:rPr lang="en-US" sz="2400" b="0" dirty="0" err="1"/>
              <a:t>quan</a:t>
            </a:r>
            <a:r>
              <a:rPr lang="en-US" sz="2400" b="0" dirty="0"/>
              <a:t> </a:t>
            </a:r>
            <a:r>
              <a:rPr lang="en-US" sz="2400" b="0" dirty="0" err="1"/>
              <a:t>hệ</a:t>
            </a:r>
            <a:r>
              <a:rPr lang="en-US" sz="2400" b="0" dirty="0"/>
              <a:t> </a:t>
            </a:r>
            <a:r>
              <a:rPr lang="en-US" sz="2400" b="0" dirty="0" err="1"/>
              <a:t>giữa</a:t>
            </a:r>
            <a:r>
              <a:rPr lang="en-US" sz="2400" b="0" dirty="0"/>
              <a:t> </a:t>
            </a:r>
            <a:r>
              <a:rPr lang="en-US" sz="2400" b="0" dirty="0" err="1"/>
              <a:t>giả</a:t>
            </a:r>
            <a:r>
              <a:rPr lang="en-US" sz="2400" b="0" dirty="0"/>
              <a:t> </a:t>
            </a:r>
            <a:r>
              <a:rPr lang="en-US" sz="2400" b="0" dirty="0" err="1"/>
              <a:t>thuyết</a:t>
            </a:r>
            <a:r>
              <a:rPr lang="en-US" sz="2400" b="0" dirty="0"/>
              <a:t> </a:t>
            </a:r>
            <a:r>
              <a:rPr lang="en-US" sz="2400" b="0" dirty="0" err="1"/>
              <a:t>với</a:t>
            </a:r>
            <a:r>
              <a:rPr lang="en-US" sz="2400" b="0" dirty="0"/>
              <a:t> </a:t>
            </a:r>
            <a:r>
              <a:rPr lang="en-US" sz="2400" b="0" dirty="0" err="1"/>
              <a:t>câu</a:t>
            </a:r>
            <a:r>
              <a:rPr lang="en-US" sz="2400" b="0" dirty="0"/>
              <a:t> </a:t>
            </a:r>
            <a:r>
              <a:rPr lang="en-US" sz="2400" b="0" dirty="0" err="1"/>
              <a:t>hỏi</a:t>
            </a:r>
            <a:r>
              <a:rPr lang="en-US" sz="2400" b="0" dirty="0"/>
              <a:t> </a:t>
            </a:r>
            <a:r>
              <a:rPr lang="en-US" sz="2400" b="0" dirty="0" err="1"/>
              <a:t>nghiên</a:t>
            </a:r>
            <a:r>
              <a:rPr lang="en-US" sz="2400" b="0" dirty="0"/>
              <a:t> </a:t>
            </a:r>
            <a:r>
              <a:rPr lang="en-US" sz="2400" b="0" dirty="0" err="1"/>
              <a:t>cứu</a:t>
            </a:r>
            <a:r>
              <a:rPr lang="en-US" sz="2400" b="0" dirty="0"/>
              <a:t>, </a:t>
            </a:r>
            <a:r>
              <a:rPr lang="en-US" sz="2400" b="0" dirty="0" err="1"/>
              <a:t>thì</a:t>
            </a:r>
            <a:r>
              <a:rPr lang="en-US" sz="2400" b="0" dirty="0"/>
              <a:t> </a:t>
            </a:r>
            <a:r>
              <a:rPr lang="en-US" sz="2400" i="1" dirty="0" err="1"/>
              <a:t>giả</a:t>
            </a:r>
            <a:r>
              <a:rPr lang="en-US" sz="2400" i="1" dirty="0"/>
              <a:t> </a:t>
            </a:r>
            <a:r>
              <a:rPr lang="en-US" sz="2400" i="1" dirty="0" err="1"/>
              <a:t>thuyết</a:t>
            </a:r>
            <a:r>
              <a:rPr lang="en-US" sz="2400" i="1" dirty="0"/>
              <a:t> </a:t>
            </a:r>
            <a:r>
              <a:rPr lang="en-US" sz="2400" i="1" dirty="0" err="1"/>
              <a:t>chính</a:t>
            </a:r>
            <a:r>
              <a:rPr lang="en-US" sz="2400" i="1" dirty="0">
                <a:solidFill>
                  <a:srgbClr val="0000CC"/>
                </a:solidFill>
              </a:rPr>
              <a:t> </a:t>
            </a:r>
            <a:r>
              <a:rPr lang="en-US" sz="2400" i="1" dirty="0" err="1">
                <a:solidFill>
                  <a:srgbClr val="0000CC"/>
                </a:solidFill>
              </a:rPr>
              <a:t>là</a:t>
            </a:r>
            <a:r>
              <a:rPr lang="en-US" sz="2400" i="1" dirty="0">
                <a:solidFill>
                  <a:srgbClr val="0000CC"/>
                </a:solidFill>
              </a:rPr>
              <a:t> “</a:t>
            </a:r>
            <a:r>
              <a:rPr lang="en-US" sz="2400" i="1" dirty="0" err="1">
                <a:solidFill>
                  <a:srgbClr val="0000CC"/>
                </a:solidFill>
              </a:rPr>
              <a:t>câu</a:t>
            </a:r>
            <a:r>
              <a:rPr lang="en-US" sz="2400" i="1" dirty="0">
                <a:solidFill>
                  <a:srgbClr val="0000CC"/>
                </a:solidFill>
              </a:rPr>
              <a:t> </a:t>
            </a:r>
            <a:r>
              <a:rPr lang="en-US" sz="2400" i="1" dirty="0" err="1">
                <a:solidFill>
                  <a:srgbClr val="0000CC"/>
                </a:solidFill>
              </a:rPr>
              <a:t>trả</a:t>
            </a:r>
            <a:r>
              <a:rPr lang="en-US" sz="2400" i="1" dirty="0">
                <a:solidFill>
                  <a:srgbClr val="0000CC"/>
                </a:solidFill>
              </a:rPr>
              <a:t> </a:t>
            </a:r>
            <a:r>
              <a:rPr lang="en-US" sz="2400" i="1" dirty="0" err="1">
                <a:solidFill>
                  <a:srgbClr val="0000CC"/>
                </a:solidFill>
              </a:rPr>
              <a:t>lời</a:t>
            </a:r>
            <a:r>
              <a:rPr lang="en-US" sz="2400" i="1" dirty="0">
                <a:solidFill>
                  <a:srgbClr val="0000CC"/>
                </a:solidFill>
              </a:rPr>
              <a:t>” </a:t>
            </a:r>
            <a:r>
              <a:rPr lang="en-US" sz="2400" i="1" dirty="0" err="1">
                <a:solidFill>
                  <a:srgbClr val="0000CC"/>
                </a:solidFill>
              </a:rPr>
              <a:t>vào</a:t>
            </a:r>
            <a:r>
              <a:rPr lang="en-US" sz="2400" i="1" dirty="0">
                <a:solidFill>
                  <a:srgbClr val="0000CC"/>
                </a:solidFill>
              </a:rPr>
              <a:t> “</a:t>
            </a:r>
            <a:r>
              <a:rPr lang="en-US" sz="2400" i="1" dirty="0" err="1">
                <a:solidFill>
                  <a:srgbClr val="0000CC"/>
                </a:solidFill>
              </a:rPr>
              <a:t>câu</a:t>
            </a:r>
            <a:r>
              <a:rPr lang="en-US" sz="2400" i="1" dirty="0">
                <a:solidFill>
                  <a:srgbClr val="0000CC"/>
                </a:solidFill>
              </a:rPr>
              <a:t> </a:t>
            </a:r>
            <a:r>
              <a:rPr lang="en-US" sz="2400" i="1" dirty="0" err="1">
                <a:solidFill>
                  <a:srgbClr val="0000CC"/>
                </a:solidFill>
              </a:rPr>
              <a:t>hỏi</a:t>
            </a:r>
            <a:r>
              <a:rPr lang="en-US" sz="2400" i="1" dirty="0">
                <a:solidFill>
                  <a:srgbClr val="0000CC"/>
                </a:solidFill>
              </a:rPr>
              <a:t>” </a:t>
            </a:r>
            <a:r>
              <a:rPr lang="en-US" sz="2400" i="1" dirty="0" err="1">
                <a:solidFill>
                  <a:srgbClr val="0000CC"/>
                </a:solidFill>
              </a:rPr>
              <a:t>nghiên</a:t>
            </a:r>
            <a:r>
              <a:rPr lang="en-US" sz="2400" i="1" dirty="0">
                <a:solidFill>
                  <a:srgbClr val="0000CC"/>
                </a:solidFill>
              </a:rPr>
              <a:t> </a:t>
            </a:r>
            <a:r>
              <a:rPr lang="en-US" sz="2400" i="1" dirty="0" err="1">
                <a:solidFill>
                  <a:srgbClr val="0000CC"/>
                </a:solidFill>
              </a:rPr>
              <a:t>cứu</a:t>
            </a:r>
            <a:r>
              <a:rPr lang="en-US" sz="2400" i="1" dirty="0">
                <a:solidFill>
                  <a:srgbClr val="0000CC"/>
                </a:solidFill>
              </a:rPr>
              <a:t> </a:t>
            </a:r>
            <a:r>
              <a:rPr lang="en-US" sz="2400" i="1" dirty="0" err="1">
                <a:solidFill>
                  <a:srgbClr val="0000CC"/>
                </a:solidFill>
              </a:rPr>
              <a:t>đã</a:t>
            </a:r>
            <a:r>
              <a:rPr lang="en-US" sz="2400" i="1" dirty="0">
                <a:solidFill>
                  <a:srgbClr val="0000CC"/>
                </a:solidFill>
              </a:rPr>
              <a:t> </a:t>
            </a:r>
            <a:r>
              <a:rPr lang="en-US" sz="2400" i="1" dirty="0" err="1">
                <a:solidFill>
                  <a:srgbClr val="0000CC"/>
                </a:solidFill>
              </a:rPr>
              <a:t>nêu</a:t>
            </a:r>
            <a:r>
              <a:rPr lang="en-US" sz="2400" i="1" dirty="0">
                <a:solidFill>
                  <a:srgbClr val="0000CC"/>
                </a:solidFill>
              </a:rPr>
              <a:t> </a:t>
            </a:r>
            <a:r>
              <a:rPr lang="en-US" sz="2400" i="1" dirty="0" err="1">
                <a:solidFill>
                  <a:srgbClr val="0000CC"/>
                </a:solidFill>
              </a:rPr>
              <a:t>ra</a:t>
            </a:r>
            <a:r>
              <a:rPr lang="en-US" sz="2400" b="0" dirty="0" err="1" smtClean="0"/>
              <a:t>.</a:t>
            </a:r>
            <a:endParaRPr lang="en-US" sz="2400" b="0" dirty="0" smtClean="0"/>
          </a:p>
          <a:p>
            <a:pPr marL="609600" indent="-609600">
              <a:lnSpc>
                <a:spcPct val="110000"/>
              </a:lnSpc>
              <a:buClr>
                <a:schemeClr val="tx2"/>
              </a:buClr>
              <a:buSzPct val="90000"/>
              <a:buFont typeface="Wingdings 3" pitchFamily="18" charset="2"/>
              <a:buChar char="u"/>
            </a:pPr>
            <a:endParaRPr lang="en-US" sz="2400" b="0" dirty="0"/>
          </a:p>
          <a:p>
            <a:r>
              <a:rPr lang="en-US" sz="2400" b="0" dirty="0" err="1" smtClean="0"/>
              <a:t>Ví</a:t>
            </a:r>
            <a:r>
              <a:rPr lang="en-US" sz="2400" b="0" dirty="0" smtClean="0"/>
              <a:t> DỤ: </a:t>
            </a:r>
          </a:p>
          <a:p>
            <a:pPr marL="0" indent="0">
              <a:buNone/>
            </a:pPr>
            <a:r>
              <a:rPr lang="en-US" sz="2400" dirty="0" err="1" smtClean="0"/>
              <a:t>Đề</a:t>
            </a:r>
            <a:r>
              <a:rPr lang="en-US" sz="2400" dirty="0" smtClean="0"/>
              <a:t> </a:t>
            </a:r>
            <a:r>
              <a:rPr lang="en-US" sz="2400" dirty="0" err="1"/>
              <a:t>tài</a:t>
            </a:r>
            <a:r>
              <a:rPr lang="en-US" sz="2400" dirty="0"/>
              <a:t>: </a:t>
            </a:r>
            <a:r>
              <a:rPr lang="en-US" sz="2400" dirty="0" err="1"/>
              <a:t>Các</a:t>
            </a:r>
            <a:r>
              <a:rPr lang="en-US" sz="2400" dirty="0"/>
              <a:t> </a:t>
            </a:r>
            <a:r>
              <a:rPr lang="en-US" sz="2400" dirty="0" err="1"/>
              <a:t>nhân</a:t>
            </a:r>
            <a:r>
              <a:rPr lang="en-US" sz="2400" dirty="0"/>
              <a:t> </a:t>
            </a:r>
            <a:r>
              <a:rPr lang="en-US" sz="2400" dirty="0" err="1"/>
              <a:t>tố</a:t>
            </a:r>
            <a:r>
              <a:rPr lang="en-US" sz="2400" dirty="0"/>
              <a:t> </a:t>
            </a:r>
            <a:r>
              <a:rPr lang="en-US" sz="2400" dirty="0" err="1"/>
              <a:t>tác</a:t>
            </a:r>
            <a:r>
              <a:rPr lang="en-US" sz="2400" dirty="0"/>
              <a:t> </a:t>
            </a:r>
            <a:r>
              <a:rPr lang="en-US" sz="2400" dirty="0" err="1"/>
              <a:t>động</a:t>
            </a:r>
            <a:r>
              <a:rPr lang="en-US" sz="2400" dirty="0"/>
              <a:t> </a:t>
            </a:r>
            <a:r>
              <a:rPr lang="en-US" sz="2400" dirty="0" err="1"/>
              <a:t>đến</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thế</a:t>
            </a:r>
            <a:r>
              <a:rPr lang="en-US" sz="2400" dirty="0"/>
              <a:t> </a:t>
            </a:r>
            <a:r>
              <a:rPr lang="en-US" sz="2400" dirty="0" err="1"/>
              <a:t>hệ</a:t>
            </a:r>
            <a:r>
              <a:rPr lang="en-US" sz="2400" dirty="0"/>
              <a:t> Y </a:t>
            </a:r>
            <a:r>
              <a:rPr lang="en-US" sz="2400" dirty="0" err="1"/>
              <a:t>tại</a:t>
            </a:r>
            <a:r>
              <a:rPr lang="en-US" sz="2400" dirty="0"/>
              <a:t> Việt </a:t>
            </a:r>
            <a:r>
              <a:rPr lang="en-US" sz="2400" dirty="0" smtClean="0"/>
              <a:t>Nam</a:t>
            </a:r>
          </a:p>
        </p:txBody>
      </p:sp>
    </p:spTree>
    <p:extLst>
      <p:ext uri="{BB962C8B-B14F-4D97-AF65-F5344CB8AC3E}">
        <p14:creationId xmlns:p14="http://schemas.microsoft.com/office/powerpoint/2010/main" val="37138653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4. XÂY DỰNG GIẢ THUYẾT NGHIÊN CỨU</a:t>
            </a:r>
          </a:p>
        </p:txBody>
      </p:sp>
      <p:sp>
        <p:nvSpPr>
          <p:cNvPr id="39939"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940"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Giả thuyết là câu trả lời sơ bộ cho câu hỏi nghiên cứu</a:t>
            </a:r>
            <a:endParaRPr lang="en-US" sz="2000" b="0" i="1">
              <a:solidFill>
                <a:srgbClr val="000066"/>
              </a:solidFill>
            </a:endParaRPr>
          </a:p>
        </p:txBody>
      </p:sp>
      <p:sp>
        <p:nvSpPr>
          <p:cNvPr id="39941" name="Rectangle 3"/>
          <p:cNvSpPr>
            <a:spLocks noChangeArrowheads="1"/>
          </p:cNvSpPr>
          <p:nvPr/>
        </p:nvSpPr>
        <p:spPr bwMode="auto">
          <a:xfrm>
            <a:off x="609600" y="18288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20000"/>
              </a:spcBef>
              <a:buClr>
                <a:schemeClr val="tx2"/>
              </a:buClr>
              <a:buSzPct val="90000"/>
            </a:pPr>
            <a:r>
              <a:rPr lang="en-US" sz="2000" b="1" dirty="0">
                <a:solidFill>
                  <a:srgbClr val="000066"/>
                </a:solidFill>
              </a:rPr>
              <a:t>CÁC TIÊU CHÍ ĐỂ XEM XÉT MỘT GIẢ THUYẾT</a:t>
            </a:r>
          </a:p>
          <a:p>
            <a:pPr marL="609600" indent="-609600">
              <a:lnSpc>
                <a:spcPct val="110000"/>
              </a:lnSpc>
              <a:spcBef>
                <a:spcPct val="20000"/>
              </a:spcBef>
              <a:buClr>
                <a:schemeClr val="tx2"/>
              </a:buClr>
              <a:buSzPct val="90000"/>
              <a:buFont typeface="Wingdings 3" pitchFamily="18" charset="2"/>
              <a:buChar char="u"/>
            </a:pPr>
            <a:endParaRPr lang="en-US" sz="2000" b="0" dirty="0"/>
          </a:p>
          <a:p>
            <a:pPr marL="609600" indent="-609600">
              <a:lnSpc>
                <a:spcPct val="110000"/>
              </a:lnSpc>
              <a:spcBef>
                <a:spcPct val="20000"/>
              </a:spcBef>
              <a:buClr>
                <a:schemeClr val="tx2"/>
              </a:buClr>
              <a:buSzPct val="90000"/>
              <a:buFont typeface="Wingdings 3" pitchFamily="18" charset="2"/>
              <a:buChar char="u"/>
            </a:pPr>
            <a:r>
              <a:rPr lang="en-US" sz="2400" dirty="0" err="1"/>
              <a:t>Giả</a:t>
            </a:r>
            <a:r>
              <a:rPr lang="en-US" sz="2400" dirty="0"/>
              <a:t> </a:t>
            </a:r>
            <a:r>
              <a:rPr lang="en-US" sz="2400" dirty="0" err="1"/>
              <a:t>thuyết</a:t>
            </a:r>
            <a:r>
              <a:rPr lang="en-US" sz="2400" dirty="0"/>
              <a:t> </a:t>
            </a:r>
            <a:r>
              <a:rPr lang="en-US" sz="2400" b="0" dirty="0" err="1"/>
              <a:t>phải</a:t>
            </a:r>
            <a:r>
              <a:rPr lang="en-US" sz="2400" b="0" dirty="0"/>
              <a:t> </a:t>
            </a:r>
            <a:r>
              <a:rPr lang="en-US" sz="2400" b="0" dirty="0" err="1"/>
              <a:t>dựa</a:t>
            </a:r>
            <a:r>
              <a:rPr lang="en-US" sz="2400" b="0" dirty="0"/>
              <a:t> </a:t>
            </a:r>
            <a:r>
              <a:rPr lang="en-US" sz="2400" b="0" dirty="0" err="1"/>
              <a:t>trên</a:t>
            </a:r>
            <a:r>
              <a:rPr lang="en-US" sz="2400" b="0" dirty="0"/>
              <a:t> </a:t>
            </a:r>
            <a:r>
              <a:rPr lang="en-US" sz="2400" b="0" dirty="0" err="1"/>
              <a:t>cơ</a:t>
            </a:r>
            <a:r>
              <a:rPr lang="en-US" sz="2400" b="0" dirty="0"/>
              <a:t> </a:t>
            </a:r>
            <a:r>
              <a:rPr lang="en-US" sz="2400" b="0" dirty="0" err="1"/>
              <a:t>sở</a:t>
            </a:r>
            <a:r>
              <a:rPr lang="en-US" sz="2400" b="0" dirty="0"/>
              <a:t> </a:t>
            </a:r>
            <a:r>
              <a:rPr lang="en-US" sz="2400" b="0" dirty="0" err="1"/>
              <a:t>quan</a:t>
            </a:r>
            <a:r>
              <a:rPr lang="en-US" sz="2400" b="0" dirty="0"/>
              <a:t> </a:t>
            </a:r>
            <a:r>
              <a:rPr lang="en-US" sz="2400" b="0" dirty="0" err="1"/>
              <a:t>sát</a:t>
            </a:r>
            <a:endParaRPr lang="en-US" sz="2400" b="0" dirty="0"/>
          </a:p>
          <a:p>
            <a:pPr marL="609600" indent="-609600">
              <a:lnSpc>
                <a:spcPct val="110000"/>
              </a:lnSpc>
              <a:spcBef>
                <a:spcPct val="20000"/>
              </a:spcBef>
              <a:buClr>
                <a:schemeClr val="tx2"/>
              </a:buClr>
              <a:buSzPct val="90000"/>
              <a:buFont typeface="Wingdings 3" pitchFamily="18" charset="2"/>
              <a:buChar char="u"/>
            </a:pPr>
            <a:endParaRPr lang="en-US" sz="2400" b="0" dirty="0"/>
          </a:p>
          <a:p>
            <a:pPr marL="609600" indent="-609600">
              <a:lnSpc>
                <a:spcPct val="110000"/>
              </a:lnSpc>
              <a:spcBef>
                <a:spcPct val="20000"/>
              </a:spcBef>
              <a:buClr>
                <a:schemeClr val="tx2"/>
              </a:buClr>
              <a:buSzPct val="90000"/>
              <a:buFont typeface="Wingdings 3" pitchFamily="18" charset="2"/>
              <a:buChar char="u"/>
            </a:pPr>
            <a:r>
              <a:rPr lang="en-US" sz="2400" dirty="0" err="1"/>
              <a:t>Giả</a:t>
            </a:r>
            <a:r>
              <a:rPr lang="en-US" sz="2400" dirty="0"/>
              <a:t> </a:t>
            </a:r>
            <a:r>
              <a:rPr lang="en-US" sz="2400" dirty="0" err="1"/>
              <a:t>thuyết</a:t>
            </a:r>
            <a:r>
              <a:rPr lang="en-US" sz="2400" dirty="0"/>
              <a:t> </a:t>
            </a:r>
            <a:r>
              <a:rPr lang="en-US" sz="2400" b="0" dirty="0" err="1"/>
              <a:t>không</a:t>
            </a:r>
            <a:r>
              <a:rPr lang="en-US" sz="2400" b="0" dirty="0"/>
              <a:t> </a:t>
            </a:r>
            <a:r>
              <a:rPr lang="en-US" sz="2400" b="0" dirty="0" err="1"/>
              <a:t>được</a:t>
            </a:r>
            <a:r>
              <a:rPr lang="en-US" sz="2400" b="0" dirty="0"/>
              <a:t> </a:t>
            </a:r>
            <a:r>
              <a:rPr lang="en-US" sz="2400" b="0" dirty="0" err="1"/>
              <a:t>trái</a:t>
            </a:r>
            <a:r>
              <a:rPr lang="en-US" sz="2400" b="0" dirty="0"/>
              <a:t> </a:t>
            </a:r>
            <a:r>
              <a:rPr lang="en-US" sz="2400" b="0" dirty="0" err="1"/>
              <a:t>với</a:t>
            </a:r>
            <a:r>
              <a:rPr lang="en-US" sz="2400" b="0" dirty="0"/>
              <a:t> </a:t>
            </a:r>
            <a:r>
              <a:rPr lang="en-US" sz="2400" b="0" dirty="0" err="1"/>
              <a:t>lý</a:t>
            </a:r>
            <a:r>
              <a:rPr lang="en-US" sz="2400" b="0" dirty="0"/>
              <a:t> </a:t>
            </a:r>
            <a:r>
              <a:rPr lang="en-US" sz="2400" b="0" dirty="0" err="1"/>
              <a:t>thuyết</a:t>
            </a:r>
            <a:endParaRPr lang="en-US" sz="2400" b="0" dirty="0"/>
          </a:p>
          <a:p>
            <a:pPr marL="609600" indent="-609600">
              <a:lnSpc>
                <a:spcPct val="110000"/>
              </a:lnSpc>
              <a:spcBef>
                <a:spcPct val="20000"/>
              </a:spcBef>
              <a:buClr>
                <a:schemeClr val="tx2"/>
              </a:buClr>
              <a:buSzPct val="90000"/>
              <a:buFont typeface="Wingdings 3" pitchFamily="18" charset="2"/>
              <a:buChar char="u"/>
            </a:pPr>
            <a:endParaRPr lang="en-US" sz="2400" b="0" dirty="0"/>
          </a:p>
          <a:p>
            <a:pPr marL="609600" indent="-609600">
              <a:lnSpc>
                <a:spcPct val="110000"/>
              </a:lnSpc>
              <a:spcBef>
                <a:spcPct val="20000"/>
              </a:spcBef>
              <a:buClr>
                <a:schemeClr val="tx2"/>
              </a:buClr>
              <a:buSzPct val="90000"/>
              <a:buFont typeface="Wingdings 3" pitchFamily="18" charset="2"/>
              <a:buChar char="u"/>
            </a:pPr>
            <a:r>
              <a:rPr lang="en-US" sz="2400" dirty="0" err="1"/>
              <a:t>Giả</a:t>
            </a:r>
            <a:r>
              <a:rPr lang="en-US" sz="2400" dirty="0"/>
              <a:t> </a:t>
            </a:r>
            <a:r>
              <a:rPr lang="en-US" sz="2400" dirty="0" err="1"/>
              <a:t>thuyết</a:t>
            </a:r>
            <a:r>
              <a:rPr lang="en-US" sz="2400" dirty="0"/>
              <a:t> </a:t>
            </a:r>
            <a:r>
              <a:rPr lang="en-US" sz="2400" b="0" dirty="0" err="1"/>
              <a:t>phải</a:t>
            </a:r>
            <a:r>
              <a:rPr lang="en-US" sz="2400" b="0" dirty="0"/>
              <a:t> </a:t>
            </a:r>
            <a:r>
              <a:rPr lang="en-US" sz="2400" b="0" dirty="0" err="1"/>
              <a:t>có</a:t>
            </a:r>
            <a:r>
              <a:rPr lang="en-US" sz="2400" b="0" dirty="0"/>
              <a:t> </a:t>
            </a:r>
            <a:r>
              <a:rPr lang="en-US" sz="2400" b="0" dirty="0" err="1"/>
              <a:t>thể</a:t>
            </a:r>
            <a:r>
              <a:rPr lang="en-US" sz="2400" b="0" dirty="0"/>
              <a:t> </a:t>
            </a:r>
            <a:r>
              <a:rPr lang="en-US" sz="2400" b="0" dirty="0" err="1"/>
              <a:t>kiểm</a:t>
            </a:r>
            <a:r>
              <a:rPr lang="en-US" sz="2400" b="0" dirty="0"/>
              <a:t> </a:t>
            </a:r>
            <a:r>
              <a:rPr lang="en-US" sz="2400" b="0" dirty="0" err="1"/>
              <a:t>chứng</a:t>
            </a:r>
            <a:endParaRPr lang="en-US" sz="2400" b="0" dirty="0"/>
          </a:p>
          <a:p>
            <a:pPr marL="609600" indent="-609600">
              <a:lnSpc>
                <a:spcPct val="110000"/>
              </a:lnSpc>
              <a:spcBef>
                <a:spcPct val="20000"/>
              </a:spcBef>
              <a:buClr>
                <a:schemeClr val="tx2"/>
              </a:buClr>
              <a:buSzPct val="90000"/>
              <a:buFont typeface="Wingdings 3" pitchFamily="18" charset="2"/>
              <a:buChar char="u"/>
            </a:pPr>
            <a:endParaRPr lang="en-US" sz="2000" b="0" dirty="0"/>
          </a:p>
        </p:txBody>
      </p:sp>
    </p:spTree>
    <p:extLst>
      <p:ext uri="{BB962C8B-B14F-4D97-AF65-F5344CB8AC3E}">
        <p14:creationId xmlns:p14="http://schemas.microsoft.com/office/powerpoint/2010/main" val="23034137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04800" y="3048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4. XÂY DỰNG GIẢ THUYẾT NGHIÊN CỨU</a:t>
            </a:r>
          </a:p>
        </p:txBody>
      </p:sp>
      <p:sp>
        <p:nvSpPr>
          <p:cNvPr id="41987"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988"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Giả thuyết là câu trả lời sơ bộ cho câu hỏi nghiên cứu</a:t>
            </a:r>
            <a:endParaRPr lang="en-US" sz="2000" b="0" i="1">
              <a:solidFill>
                <a:srgbClr val="000066"/>
              </a:solidFill>
            </a:endParaRPr>
          </a:p>
        </p:txBody>
      </p:sp>
      <p:sp>
        <p:nvSpPr>
          <p:cNvPr id="41989" name="Rectangle 3"/>
          <p:cNvSpPr>
            <a:spLocks noChangeArrowheads="1"/>
          </p:cNvSpPr>
          <p:nvPr/>
        </p:nvSpPr>
        <p:spPr bwMode="auto">
          <a:xfrm>
            <a:off x="609600" y="16002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Các</a:t>
            </a:r>
            <a:r>
              <a:rPr lang="en-US" sz="2200" dirty="0">
                <a:solidFill>
                  <a:srgbClr val="000066"/>
                </a:solidFill>
              </a:rPr>
              <a:t> </a:t>
            </a:r>
            <a:r>
              <a:rPr lang="en-US" sz="2200" dirty="0" err="1">
                <a:solidFill>
                  <a:srgbClr val="000066"/>
                </a:solidFill>
              </a:rPr>
              <a:t>loại</a:t>
            </a:r>
            <a:r>
              <a:rPr lang="en-US" sz="2200" dirty="0">
                <a:solidFill>
                  <a:srgbClr val="000066"/>
                </a:solidFill>
              </a:rPr>
              <a:t> </a:t>
            </a:r>
            <a:r>
              <a:rPr lang="en-US" sz="2200" dirty="0" err="1">
                <a:solidFill>
                  <a:srgbClr val="000066"/>
                </a:solidFill>
              </a:rPr>
              <a:t>giả</a:t>
            </a:r>
            <a:r>
              <a:rPr lang="en-US" sz="2200" dirty="0">
                <a:solidFill>
                  <a:srgbClr val="000066"/>
                </a:solidFill>
              </a:rPr>
              <a:t> </a:t>
            </a:r>
            <a:r>
              <a:rPr lang="en-US" sz="2200" dirty="0" err="1">
                <a:solidFill>
                  <a:srgbClr val="000066"/>
                </a:solidFill>
              </a:rPr>
              <a:t>thuyết</a:t>
            </a:r>
            <a:r>
              <a:rPr lang="en-US" sz="2200" dirty="0">
                <a:solidFill>
                  <a:srgbClr val="000066"/>
                </a:solidFill>
              </a:rPr>
              <a:t>: </a:t>
            </a:r>
            <a:r>
              <a:rPr lang="en-US" sz="2000" b="0" dirty="0">
                <a:solidFill>
                  <a:srgbClr val="000066"/>
                </a:solidFill>
              </a:rPr>
              <a:t>Theo </a:t>
            </a:r>
            <a:r>
              <a:rPr lang="en-US" sz="2000" b="0" dirty="0" err="1">
                <a:solidFill>
                  <a:srgbClr val="000066"/>
                </a:solidFill>
              </a:rPr>
              <a:t>chức</a:t>
            </a:r>
            <a:r>
              <a:rPr lang="en-US" sz="2000" b="0" dirty="0">
                <a:solidFill>
                  <a:srgbClr val="000066"/>
                </a:solidFill>
              </a:rPr>
              <a:t> </a:t>
            </a:r>
            <a:r>
              <a:rPr lang="en-US" sz="2000" b="0" dirty="0" err="1">
                <a:solidFill>
                  <a:srgbClr val="000066"/>
                </a:solidFill>
              </a:rPr>
              <a:t>năng</a:t>
            </a:r>
            <a:r>
              <a:rPr lang="en-US" sz="2000" b="0" dirty="0">
                <a:solidFill>
                  <a:srgbClr val="000066"/>
                </a:solidFill>
              </a:rPr>
              <a:t> NCKH</a:t>
            </a:r>
          </a:p>
          <a:p>
            <a:pPr marL="609600" indent="-609600">
              <a:lnSpc>
                <a:spcPct val="3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66"/>
                </a:solidFill>
              </a:rPr>
              <a:t>Giả</a:t>
            </a:r>
            <a:r>
              <a:rPr lang="en-US" sz="2000" dirty="0">
                <a:solidFill>
                  <a:srgbClr val="000066"/>
                </a:solidFill>
              </a:rPr>
              <a:t> </a:t>
            </a:r>
            <a:r>
              <a:rPr lang="en-US" sz="2000" dirty="0" err="1">
                <a:solidFill>
                  <a:srgbClr val="000066"/>
                </a:solidFill>
              </a:rPr>
              <a:t>thuyết</a:t>
            </a:r>
            <a:r>
              <a:rPr lang="en-US" sz="2000" dirty="0">
                <a:solidFill>
                  <a:srgbClr val="000066"/>
                </a:solidFill>
              </a:rPr>
              <a:t> </a:t>
            </a:r>
            <a:r>
              <a:rPr lang="en-US" sz="2000" dirty="0" err="1">
                <a:solidFill>
                  <a:srgbClr val="000066"/>
                </a:solidFill>
              </a:rPr>
              <a:t>mô</a:t>
            </a:r>
            <a:r>
              <a:rPr lang="en-US" sz="2000" dirty="0">
                <a:solidFill>
                  <a:srgbClr val="000066"/>
                </a:solidFill>
              </a:rPr>
              <a:t> </a:t>
            </a:r>
            <a:r>
              <a:rPr lang="en-US" sz="2000" dirty="0" err="1">
                <a:solidFill>
                  <a:srgbClr val="000066"/>
                </a:solidFill>
              </a:rPr>
              <a:t>tả</a:t>
            </a:r>
            <a:r>
              <a:rPr lang="en-US" sz="2000" b="0" dirty="0">
                <a:solidFill>
                  <a:srgbClr val="000066"/>
                </a:solidFill>
              </a:rPr>
              <a:t>: </a:t>
            </a:r>
            <a:r>
              <a:rPr lang="en-US" altLang="ko-KR" sz="2000" b="0" dirty="0" err="1">
                <a:ea typeface="굴림" charset="-127"/>
              </a:rPr>
              <a:t>áp</a:t>
            </a:r>
            <a:r>
              <a:rPr lang="en-US" altLang="ko-KR" sz="2000" b="0" dirty="0">
                <a:ea typeface="굴림" charset="-127"/>
              </a:rPr>
              <a:t> </a:t>
            </a:r>
            <a:r>
              <a:rPr lang="en-US" altLang="ko-KR" sz="2000" b="0" dirty="0" err="1">
                <a:ea typeface="굴림" charset="-127"/>
              </a:rPr>
              <a:t>dụng</a:t>
            </a:r>
            <a:r>
              <a:rPr lang="en-US" altLang="ko-KR" sz="2000" b="0" dirty="0">
                <a:ea typeface="굴림" charset="-127"/>
              </a:rPr>
              <a:t> </a:t>
            </a:r>
            <a:r>
              <a:rPr lang="en-US" altLang="ko-KR" sz="2000" b="0" dirty="0" err="1">
                <a:ea typeface="굴림" charset="-127"/>
              </a:rPr>
              <a:t>trong</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 </a:t>
            </a:r>
            <a:r>
              <a:rPr lang="en-US" altLang="ko-KR" sz="2000" b="0" dirty="0" err="1">
                <a:ea typeface="굴림" charset="-127"/>
              </a:rPr>
              <a:t>mô</a:t>
            </a:r>
            <a:r>
              <a:rPr lang="en-US" altLang="ko-KR" sz="2000" b="0" dirty="0">
                <a:ea typeface="굴림" charset="-127"/>
              </a:rPr>
              <a:t> </a:t>
            </a:r>
            <a:r>
              <a:rPr lang="en-US" altLang="ko-KR" sz="2000" b="0" dirty="0" err="1">
                <a:ea typeface="굴림" charset="-127"/>
              </a:rPr>
              <a:t>tả</a:t>
            </a:r>
            <a:r>
              <a:rPr lang="en-US" altLang="ko-KR" sz="2000" b="0" dirty="0">
                <a:ea typeface="굴림" charset="-127"/>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giả</a:t>
            </a:r>
            <a:r>
              <a:rPr lang="en-US" altLang="ko-KR" sz="2000" b="0" dirty="0">
                <a:ea typeface="굴림" charset="-127"/>
              </a:rPr>
              <a:t> </a:t>
            </a:r>
            <a:r>
              <a:rPr lang="en-US" altLang="ko-KR" sz="2000" b="0" dirty="0" err="1">
                <a:ea typeface="굴림" charset="-127"/>
              </a:rPr>
              <a:t>thuyết</a:t>
            </a:r>
            <a:r>
              <a:rPr lang="en-US" altLang="ko-KR" sz="2000" b="0" dirty="0">
                <a:ea typeface="굴림" charset="-127"/>
              </a:rPr>
              <a:t> </a:t>
            </a:r>
            <a:r>
              <a:rPr lang="en-US" altLang="ko-KR" sz="2000" b="0" dirty="0" err="1">
                <a:ea typeface="굴림" charset="-127"/>
              </a:rPr>
              <a:t>về</a:t>
            </a:r>
            <a:r>
              <a:rPr lang="en-US" altLang="ko-KR" sz="2000" b="0" dirty="0">
                <a:ea typeface="굴림" charset="-127"/>
              </a:rPr>
              <a:t> </a:t>
            </a:r>
            <a:r>
              <a:rPr lang="en-US" altLang="ko-KR" sz="2000" b="0" dirty="0" err="1">
                <a:ea typeface="굴림" charset="-127"/>
              </a:rPr>
              <a:t>trạng</a:t>
            </a:r>
            <a:r>
              <a:rPr lang="en-US" altLang="ko-KR" sz="2000" b="0" dirty="0">
                <a:ea typeface="굴림" charset="-127"/>
              </a:rPr>
              <a:t> </a:t>
            </a:r>
            <a:r>
              <a:rPr lang="en-US" altLang="ko-KR" sz="2000" b="0" dirty="0" err="1">
                <a:ea typeface="굴림" charset="-127"/>
              </a:rPr>
              <a:t>thái</a:t>
            </a:r>
            <a:r>
              <a:rPr lang="en-US" altLang="ko-KR" sz="2000" b="0" dirty="0">
                <a:ea typeface="굴림" charset="-127"/>
              </a:rPr>
              <a:t> </a:t>
            </a:r>
            <a:r>
              <a:rPr lang="en-US" altLang="ko-KR" sz="2000" b="0" dirty="0" err="1">
                <a:ea typeface="굴림" charset="-127"/>
              </a:rPr>
              <a:t>của</a:t>
            </a:r>
            <a:r>
              <a:rPr lang="en-US" altLang="ko-KR" sz="2000" b="0" dirty="0">
                <a:ea typeface="굴림" charset="-127"/>
              </a:rPr>
              <a:t> SVHT;</a:t>
            </a:r>
            <a:r>
              <a:rPr lang="en-US" altLang="ko-KR" sz="2000" dirty="0">
                <a:ea typeface="굴림" charset="-127"/>
              </a:rPr>
              <a:t> </a:t>
            </a:r>
          </a:p>
          <a:p>
            <a:pPr marL="609600" indent="-609600">
              <a:lnSpc>
                <a:spcPct val="4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66"/>
                </a:solidFill>
              </a:rPr>
              <a:t>Giả</a:t>
            </a:r>
            <a:r>
              <a:rPr lang="en-US" sz="2000" dirty="0">
                <a:solidFill>
                  <a:srgbClr val="000066"/>
                </a:solidFill>
              </a:rPr>
              <a:t> </a:t>
            </a:r>
            <a:r>
              <a:rPr lang="en-US" sz="2000" dirty="0" err="1">
                <a:solidFill>
                  <a:srgbClr val="000066"/>
                </a:solidFill>
              </a:rPr>
              <a:t>thuyết</a:t>
            </a:r>
            <a:r>
              <a:rPr lang="en-US" sz="2000" dirty="0">
                <a:solidFill>
                  <a:srgbClr val="000066"/>
                </a:solidFill>
              </a:rPr>
              <a:t> </a:t>
            </a:r>
            <a:r>
              <a:rPr lang="en-US" sz="2000" dirty="0" err="1">
                <a:solidFill>
                  <a:srgbClr val="000066"/>
                </a:solidFill>
              </a:rPr>
              <a:t>giải</a:t>
            </a:r>
            <a:r>
              <a:rPr lang="en-US" sz="2000" dirty="0">
                <a:solidFill>
                  <a:srgbClr val="000066"/>
                </a:solidFill>
              </a:rPr>
              <a:t> </a:t>
            </a:r>
            <a:r>
              <a:rPr lang="en-US" sz="2000" dirty="0" err="1">
                <a:solidFill>
                  <a:srgbClr val="000066"/>
                </a:solidFill>
              </a:rPr>
              <a:t>thích</a:t>
            </a:r>
            <a:r>
              <a:rPr lang="en-US" sz="2000" b="0" dirty="0">
                <a:solidFill>
                  <a:srgbClr val="000066"/>
                </a:solidFill>
              </a:rPr>
              <a:t>: </a:t>
            </a:r>
            <a:r>
              <a:rPr lang="en-US" altLang="ko-KR" sz="2000" b="0" dirty="0" err="1">
                <a:ea typeface="굴림" charset="-127"/>
              </a:rPr>
              <a:t>áp</a:t>
            </a:r>
            <a:r>
              <a:rPr lang="en-US" altLang="ko-KR" sz="2000" b="0" dirty="0">
                <a:ea typeface="굴림" charset="-127"/>
              </a:rPr>
              <a:t> </a:t>
            </a:r>
            <a:r>
              <a:rPr lang="en-US" altLang="ko-KR" sz="2000" b="0" dirty="0" err="1">
                <a:ea typeface="굴림" charset="-127"/>
              </a:rPr>
              <a:t>dụng</a:t>
            </a:r>
            <a:r>
              <a:rPr lang="en-US" altLang="ko-KR" sz="2000" b="0" dirty="0">
                <a:ea typeface="굴림" charset="-127"/>
              </a:rPr>
              <a:t> </a:t>
            </a:r>
            <a:r>
              <a:rPr lang="en-US" altLang="ko-KR" sz="2000" b="0" dirty="0" err="1">
                <a:ea typeface="굴림" charset="-127"/>
              </a:rPr>
              <a:t>trong</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 </a:t>
            </a:r>
            <a:r>
              <a:rPr lang="en-US" altLang="ko-KR" sz="2000" b="0" dirty="0" err="1">
                <a:ea typeface="굴림" charset="-127"/>
              </a:rPr>
              <a:t>giải</a:t>
            </a:r>
            <a:r>
              <a:rPr lang="en-US" altLang="ko-KR" sz="2000" b="0" dirty="0">
                <a:ea typeface="굴림" charset="-127"/>
              </a:rPr>
              <a:t> </a:t>
            </a:r>
            <a:r>
              <a:rPr lang="en-US" altLang="ko-KR" sz="2000" b="0" dirty="0" err="1">
                <a:ea typeface="굴림" charset="-127"/>
              </a:rPr>
              <a:t>thích</a:t>
            </a:r>
            <a:r>
              <a:rPr lang="en-US" altLang="ko-KR" sz="2000" b="0" dirty="0">
                <a:ea typeface="굴림" charset="-127"/>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giả</a:t>
            </a:r>
            <a:r>
              <a:rPr lang="en-US" altLang="ko-KR" sz="2000" b="0" dirty="0">
                <a:ea typeface="굴림" charset="-127"/>
              </a:rPr>
              <a:t> </a:t>
            </a:r>
            <a:r>
              <a:rPr lang="en-US" altLang="ko-KR" sz="2000" b="0" dirty="0" err="1">
                <a:ea typeface="굴림" charset="-127"/>
              </a:rPr>
              <a:t>thuyết</a:t>
            </a:r>
            <a:r>
              <a:rPr lang="en-US" altLang="ko-KR" sz="2000" b="0" dirty="0">
                <a:ea typeface="굴림" charset="-127"/>
              </a:rPr>
              <a:t> </a:t>
            </a:r>
            <a:r>
              <a:rPr lang="en-US" altLang="ko-KR" sz="2000" b="0" dirty="0" err="1">
                <a:ea typeface="굴림" charset="-127"/>
              </a:rPr>
              <a:t>về</a:t>
            </a:r>
            <a:r>
              <a:rPr lang="en-US" altLang="ko-KR" sz="2000" b="0" dirty="0">
                <a:ea typeface="굴림" charset="-127"/>
              </a:rPr>
              <a:t> </a:t>
            </a:r>
            <a:r>
              <a:rPr lang="en-US" altLang="ko-KR" sz="2000" b="0" dirty="0" err="1">
                <a:ea typeface="굴림" charset="-127"/>
              </a:rPr>
              <a:t>nguyên</a:t>
            </a:r>
            <a:r>
              <a:rPr lang="en-US" altLang="ko-KR" sz="2000" b="0" dirty="0">
                <a:ea typeface="굴림" charset="-127"/>
              </a:rPr>
              <a:t> </a:t>
            </a:r>
            <a:r>
              <a:rPr lang="en-US" altLang="ko-KR" sz="2000" b="0" dirty="0" err="1">
                <a:ea typeface="굴림" charset="-127"/>
              </a:rPr>
              <a:t>nhân</a:t>
            </a:r>
            <a:r>
              <a:rPr lang="en-US" altLang="ko-KR" sz="2000" b="0" dirty="0">
                <a:ea typeface="굴림" charset="-127"/>
              </a:rPr>
              <a:t> </a:t>
            </a:r>
            <a:r>
              <a:rPr lang="en-US" altLang="ko-KR" sz="2000" b="0" dirty="0" err="1">
                <a:ea typeface="굴림" charset="-127"/>
              </a:rPr>
              <a:t>dẫn</a:t>
            </a:r>
            <a:r>
              <a:rPr lang="en-US" altLang="ko-KR" sz="2000" b="0" dirty="0">
                <a:ea typeface="굴림" charset="-127"/>
              </a:rPr>
              <a:t> </a:t>
            </a:r>
            <a:r>
              <a:rPr lang="en-US" altLang="ko-KR" sz="2000" b="0" dirty="0" err="1">
                <a:ea typeface="굴림" charset="-127"/>
              </a:rPr>
              <a:t>đến</a:t>
            </a:r>
            <a:r>
              <a:rPr lang="en-US" altLang="ko-KR" sz="2000" b="0" dirty="0">
                <a:ea typeface="굴림" charset="-127"/>
              </a:rPr>
              <a:t> </a:t>
            </a:r>
            <a:r>
              <a:rPr lang="en-US" altLang="ko-KR" sz="2000" b="0" dirty="0" err="1">
                <a:ea typeface="굴림" charset="-127"/>
              </a:rPr>
              <a:t>trạng</a:t>
            </a:r>
            <a:r>
              <a:rPr lang="en-US" altLang="ko-KR" sz="2000" b="0" dirty="0">
                <a:ea typeface="굴림" charset="-127"/>
              </a:rPr>
              <a:t> </a:t>
            </a:r>
            <a:r>
              <a:rPr lang="en-US" altLang="ko-KR" sz="2000" b="0" dirty="0" err="1">
                <a:ea typeface="굴림" charset="-127"/>
              </a:rPr>
              <a:t>thái</a:t>
            </a:r>
            <a:r>
              <a:rPr lang="en-US" altLang="ko-KR" sz="2000" b="0" dirty="0">
                <a:ea typeface="굴림" charset="-127"/>
              </a:rPr>
              <a:t> SVHT;</a:t>
            </a:r>
          </a:p>
          <a:p>
            <a:pPr marL="609600" indent="-609600">
              <a:lnSpc>
                <a:spcPct val="4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66"/>
                </a:solidFill>
              </a:rPr>
              <a:t>Giả</a:t>
            </a:r>
            <a:r>
              <a:rPr lang="en-US" sz="2000" dirty="0">
                <a:solidFill>
                  <a:srgbClr val="000066"/>
                </a:solidFill>
              </a:rPr>
              <a:t> </a:t>
            </a:r>
            <a:r>
              <a:rPr lang="en-US" sz="2000" dirty="0" err="1">
                <a:solidFill>
                  <a:srgbClr val="000066"/>
                </a:solidFill>
              </a:rPr>
              <a:t>thuyết</a:t>
            </a:r>
            <a:r>
              <a:rPr lang="en-US" sz="2000" dirty="0">
                <a:solidFill>
                  <a:srgbClr val="000066"/>
                </a:solidFill>
              </a:rPr>
              <a:t> </a:t>
            </a:r>
            <a:r>
              <a:rPr lang="en-US" sz="2000" dirty="0" err="1">
                <a:solidFill>
                  <a:srgbClr val="000066"/>
                </a:solidFill>
              </a:rPr>
              <a:t>dự</a:t>
            </a:r>
            <a:r>
              <a:rPr lang="en-US" sz="2000" dirty="0">
                <a:solidFill>
                  <a:srgbClr val="000066"/>
                </a:solidFill>
              </a:rPr>
              <a:t> </a:t>
            </a:r>
            <a:r>
              <a:rPr lang="en-US" sz="2000" dirty="0" err="1">
                <a:solidFill>
                  <a:srgbClr val="000066"/>
                </a:solidFill>
              </a:rPr>
              <a:t>báo</a:t>
            </a:r>
            <a:r>
              <a:rPr lang="en-US" sz="2000" b="0" dirty="0">
                <a:solidFill>
                  <a:srgbClr val="000066"/>
                </a:solidFill>
              </a:rPr>
              <a:t>: </a:t>
            </a:r>
            <a:r>
              <a:rPr lang="en-US" altLang="ko-KR" sz="2000" b="0" dirty="0" err="1">
                <a:ea typeface="굴림" charset="-127"/>
              </a:rPr>
              <a:t>áp</a:t>
            </a:r>
            <a:r>
              <a:rPr lang="en-US" altLang="ko-KR" sz="2000" b="0" dirty="0">
                <a:ea typeface="굴림" charset="-127"/>
              </a:rPr>
              <a:t> </a:t>
            </a:r>
            <a:r>
              <a:rPr lang="en-US" altLang="ko-KR" sz="2000" b="0" dirty="0" err="1">
                <a:ea typeface="굴림" charset="-127"/>
              </a:rPr>
              <a:t>dụng</a:t>
            </a:r>
            <a:r>
              <a:rPr lang="en-US" altLang="ko-KR" sz="2000" b="0" dirty="0">
                <a:ea typeface="굴림" charset="-127"/>
              </a:rPr>
              <a:t> </a:t>
            </a:r>
            <a:r>
              <a:rPr lang="en-US" altLang="ko-KR" sz="2000" b="0" dirty="0" err="1">
                <a:ea typeface="굴림" charset="-127"/>
              </a:rPr>
              <a:t>trong</a:t>
            </a:r>
            <a:r>
              <a:rPr lang="en-US" altLang="ko-KR" sz="2000" b="0" dirty="0">
                <a:ea typeface="굴림" charset="-127"/>
              </a:rPr>
              <a:t> </a:t>
            </a:r>
            <a:r>
              <a:rPr lang="en-US" altLang="ko-KR" sz="2000" b="0" dirty="0" err="1">
                <a:ea typeface="굴림" charset="-127"/>
              </a:rPr>
              <a:t>các</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 </a:t>
            </a:r>
            <a:r>
              <a:rPr lang="en-US" altLang="ko-KR" sz="2000" b="0" dirty="0" err="1">
                <a:ea typeface="굴림" charset="-127"/>
              </a:rPr>
              <a:t>dự</a:t>
            </a:r>
            <a:r>
              <a:rPr lang="en-US" altLang="ko-KR" sz="2000" b="0" dirty="0">
                <a:ea typeface="굴림" charset="-127"/>
              </a:rPr>
              <a:t> </a:t>
            </a:r>
            <a:r>
              <a:rPr lang="en-US" altLang="ko-KR" sz="2000" b="0" dirty="0" err="1">
                <a:ea typeface="굴림" charset="-127"/>
              </a:rPr>
              <a:t>báo</a:t>
            </a:r>
            <a:r>
              <a:rPr lang="en-US" altLang="ko-KR" sz="2000" b="0" dirty="0">
                <a:ea typeface="굴림" charset="-127"/>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giả</a:t>
            </a:r>
            <a:r>
              <a:rPr lang="en-US" altLang="ko-KR" sz="2000" b="0" dirty="0">
                <a:ea typeface="굴림" charset="-127"/>
              </a:rPr>
              <a:t> </a:t>
            </a:r>
            <a:r>
              <a:rPr lang="en-US" altLang="ko-KR" sz="2000" b="0" dirty="0" err="1">
                <a:ea typeface="굴림" charset="-127"/>
              </a:rPr>
              <a:t>thuyết</a:t>
            </a:r>
            <a:r>
              <a:rPr lang="en-US" altLang="ko-KR" sz="2000" b="0" dirty="0">
                <a:ea typeface="굴림" charset="-127"/>
              </a:rPr>
              <a:t> </a:t>
            </a:r>
            <a:r>
              <a:rPr lang="en-US" altLang="ko-KR" sz="2000" b="0" dirty="0" err="1">
                <a:ea typeface="굴림" charset="-127"/>
              </a:rPr>
              <a:t>về</a:t>
            </a:r>
            <a:r>
              <a:rPr lang="en-US" altLang="ko-KR" sz="2000" b="0" dirty="0">
                <a:ea typeface="굴림" charset="-127"/>
              </a:rPr>
              <a:t> </a:t>
            </a:r>
            <a:r>
              <a:rPr lang="en-US" altLang="ko-KR" sz="2000" b="0" dirty="0" err="1">
                <a:ea typeface="굴림" charset="-127"/>
              </a:rPr>
              <a:t>trạng</a:t>
            </a:r>
            <a:r>
              <a:rPr lang="en-US" altLang="ko-KR" sz="2000" b="0" dirty="0">
                <a:ea typeface="굴림" charset="-127"/>
              </a:rPr>
              <a:t> </a:t>
            </a:r>
            <a:r>
              <a:rPr lang="en-US" altLang="ko-KR" sz="2000" b="0" dirty="0" err="1">
                <a:ea typeface="굴림" charset="-127"/>
              </a:rPr>
              <a:t>thái</a:t>
            </a:r>
            <a:r>
              <a:rPr lang="en-US" altLang="ko-KR" sz="2000" b="0" dirty="0">
                <a:ea typeface="굴림" charset="-127"/>
              </a:rPr>
              <a:t> </a:t>
            </a:r>
            <a:r>
              <a:rPr lang="en-US" altLang="ko-KR" sz="2000" b="0" dirty="0" err="1">
                <a:ea typeface="굴림" charset="-127"/>
              </a:rPr>
              <a:t>của</a:t>
            </a:r>
            <a:r>
              <a:rPr lang="en-US" altLang="ko-KR" sz="2000" b="0" dirty="0">
                <a:ea typeface="굴림" charset="-127"/>
              </a:rPr>
              <a:t> SVHT </a:t>
            </a:r>
            <a:r>
              <a:rPr lang="en-US" altLang="ko-KR" sz="2000" b="0" dirty="0" err="1">
                <a:ea typeface="굴림" charset="-127"/>
              </a:rPr>
              <a:t>tại</a:t>
            </a:r>
            <a:r>
              <a:rPr lang="en-US" altLang="ko-KR" sz="2000" b="0" dirty="0">
                <a:ea typeface="굴림" charset="-127"/>
              </a:rPr>
              <a:t> </a:t>
            </a:r>
            <a:r>
              <a:rPr lang="en-US" altLang="ko-KR" sz="2000" b="0" dirty="0" err="1">
                <a:ea typeface="굴림" charset="-127"/>
              </a:rPr>
              <a:t>một</a:t>
            </a:r>
            <a:r>
              <a:rPr lang="en-US" altLang="ko-KR" sz="2000" b="0" dirty="0">
                <a:ea typeface="굴림" charset="-127"/>
              </a:rPr>
              <a:t> </a:t>
            </a:r>
            <a:r>
              <a:rPr lang="en-US" altLang="ko-KR" sz="2000" b="0" dirty="0" err="1">
                <a:ea typeface="굴림" charset="-127"/>
              </a:rPr>
              <a:t>thời</a:t>
            </a:r>
            <a:r>
              <a:rPr lang="en-US" altLang="ko-KR" sz="2000" b="0" dirty="0">
                <a:ea typeface="굴림" charset="-127"/>
              </a:rPr>
              <a:t> </a:t>
            </a:r>
            <a:r>
              <a:rPr lang="en-US" altLang="ko-KR" sz="2000" b="0" dirty="0" err="1">
                <a:ea typeface="굴림" charset="-127"/>
              </a:rPr>
              <a:t>điểm</a:t>
            </a:r>
            <a:r>
              <a:rPr lang="en-US" altLang="ko-KR" sz="2000" b="0" dirty="0">
                <a:ea typeface="굴림" charset="-127"/>
              </a:rPr>
              <a:t> </a:t>
            </a:r>
            <a:r>
              <a:rPr lang="en-US" altLang="ko-KR" sz="2000" b="0" dirty="0" err="1">
                <a:ea typeface="굴림" charset="-127"/>
              </a:rPr>
              <a:t>hoặc</a:t>
            </a:r>
            <a:r>
              <a:rPr lang="en-US" altLang="ko-KR" sz="2000" b="0" dirty="0">
                <a:ea typeface="굴림" charset="-127"/>
              </a:rPr>
              <a:t> </a:t>
            </a:r>
            <a:r>
              <a:rPr lang="en-US" altLang="ko-KR" sz="2000" b="0" dirty="0" err="1">
                <a:ea typeface="굴림" charset="-127"/>
              </a:rPr>
              <a:t>một</a:t>
            </a:r>
            <a:r>
              <a:rPr lang="en-US" altLang="ko-KR" sz="2000" b="0" dirty="0">
                <a:ea typeface="굴림" charset="-127"/>
              </a:rPr>
              <a:t> </a:t>
            </a:r>
            <a:r>
              <a:rPr lang="en-US" altLang="ko-KR" sz="2000" b="0" dirty="0" err="1">
                <a:ea typeface="굴림" charset="-127"/>
              </a:rPr>
              <a:t>quãng</a:t>
            </a:r>
            <a:r>
              <a:rPr lang="en-US" altLang="ko-KR" sz="2000" b="0" dirty="0">
                <a:ea typeface="굴림" charset="-127"/>
              </a:rPr>
              <a:t> </a:t>
            </a:r>
            <a:r>
              <a:rPr lang="en-US" altLang="ko-KR" sz="2000" b="0" dirty="0" err="1">
                <a:ea typeface="굴림" charset="-127"/>
              </a:rPr>
              <a:t>thời</a:t>
            </a:r>
            <a:r>
              <a:rPr lang="en-US" altLang="ko-KR" sz="2000" b="0" dirty="0">
                <a:ea typeface="굴림" charset="-127"/>
              </a:rPr>
              <a:t> </a:t>
            </a:r>
            <a:r>
              <a:rPr lang="en-US" altLang="ko-KR" sz="2000" b="0" dirty="0" err="1">
                <a:ea typeface="굴림" charset="-127"/>
              </a:rPr>
              <a:t>gian</a:t>
            </a:r>
            <a:r>
              <a:rPr lang="en-US" altLang="ko-KR" sz="2000" b="0" dirty="0">
                <a:ea typeface="굴림" charset="-127"/>
              </a:rPr>
              <a:t> </a:t>
            </a:r>
            <a:r>
              <a:rPr lang="en-US" altLang="ko-KR" sz="2000" b="0" dirty="0" err="1">
                <a:ea typeface="굴림" charset="-127"/>
              </a:rPr>
              <a:t>nào</a:t>
            </a:r>
            <a:r>
              <a:rPr lang="en-US" altLang="ko-KR" sz="2000" b="0" dirty="0">
                <a:ea typeface="굴림" charset="-127"/>
              </a:rPr>
              <a:t> </a:t>
            </a:r>
            <a:r>
              <a:rPr lang="en-US" altLang="ko-KR" sz="2000" b="0" dirty="0" err="1">
                <a:ea typeface="굴림" charset="-127"/>
              </a:rPr>
              <a:t>đótrong</a:t>
            </a:r>
            <a:r>
              <a:rPr lang="en-US" altLang="ko-KR" sz="2000" b="0" dirty="0">
                <a:ea typeface="굴림" charset="-127"/>
              </a:rPr>
              <a:t> </a:t>
            </a:r>
            <a:r>
              <a:rPr lang="en-US" altLang="ko-KR" sz="2000" b="0" dirty="0" err="1">
                <a:ea typeface="굴림" charset="-127"/>
              </a:rPr>
              <a:t>tương</a:t>
            </a:r>
            <a:r>
              <a:rPr lang="en-US" altLang="ko-KR" sz="2000" b="0" dirty="0">
                <a:ea typeface="굴림" charset="-127"/>
              </a:rPr>
              <a:t> </a:t>
            </a:r>
            <a:r>
              <a:rPr lang="en-US" altLang="ko-KR" sz="2000" b="0" dirty="0" err="1">
                <a:ea typeface="굴림" charset="-127"/>
              </a:rPr>
              <a:t>lai</a:t>
            </a:r>
            <a:r>
              <a:rPr lang="en-US" altLang="ko-KR" sz="2000" b="0" dirty="0">
                <a:ea typeface="굴림" charset="-127"/>
              </a:rPr>
              <a:t>;</a:t>
            </a:r>
          </a:p>
          <a:p>
            <a:pPr marL="609600" indent="-609600">
              <a:lnSpc>
                <a:spcPct val="30000"/>
              </a:lnSpc>
              <a:spcBef>
                <a:spcPct val="20000"/>
              </a:spcBef>
              <a:buClr>
                <a:schemeClr val="tx2"/>
              </a:buClr>
              <a:buSzPct val="90000"/>
              <a:buFont typeface="Wingdings 3" pitchFamily="18" charset="2"/>
              <a:buChar char="u"/>
            </a:pPr>
            <a:endParaRPr lang="en-US" altLang="ko-KR" sz="2000" b="0" dirty="0">
              <a:ea typeface="굴림" charset="-127"/>
            </a:endParaRPr>
          </a:p>
          <a:p>
            <a:pPr marL="609600" indent="-609600">
              <a:lnSpc>
                <a:spcPct val="110000"/>
              </a:lnSpc>
              <a:spcBef>
                <a:spcPct val="20000"/>
              </a:spcBef>
              <a:buClr>
                <a:schemeClr val="tx2"/>
              </a:buClr>
              <a:buSzPct val="90000"/>
              <a:buFont typeface="Wingdings 3" pitchFamily="18" charset="2"/>
              <a:buChar char="u"/>
            </a:pPr>
            <a:r>
              <a:rPr lang="en-US" altLang="ko-KR" sz="2000" dirty="0" err="1">
                <a:solidFill>
                  <a:srgbClr val="000066"/>
                </a:solidFill>
                <a:ea typeface="굴림" charset="-127"/>
              </a:rPr>
              <a:t>Giả</a:t>
            </a:r>
            <a:r>
              <a:rPr lang="en-US" altLang="ko-KR" sz="2000" dirty="0">
                <a:solidFill>
                  <a:srgbClr val="000066"/>
                </a:solidFill>
                <a:ea typeface="굴림" charset="-127"/>
              </a:rPr>
              <a:t> </a:t>
            </a:r>
            <a:r>
              <a:rPr lang="en-US" altLang="ko-KR" sz="2000" dirty="0" err="1">
                <a:solidFill>
                  <a:srgbClr val="000066"/>
                </a:solidFill>
                <a:ea typeface="굴림" charset="-127"/>
              </a:rPr>
              <a:t>thuyết</a:t>
            </a:r>
            <a:r>
              <a:rPr lang="en-US" altLang="ko-KR" sz="2000" dirty="0">
                <a:solidFill>
                  <a:srgbClr val="000066"/>
                </a:solidFill>
                <a:ea typeface="굴림" charset="-127"/>
              </a:rPr>
              <a:t> </a:t>
            </a:r>
            <a:r>
              <a:rPr lang="en-US" altLang="ko-KR" sz="2000" dirty="0" err="1">
                <a:solidFill>
                  <a:srgbClr val="000066"/>
                </a:solidFill>
                <a:ea typeface="굴림" charset="-127"/>
              </a:rPr>
              <a:t>dự</a:t>
            </a:r>
            <a:r>
              <a:rPr lang="en-US" altLang="ko-KR" sz="2000" dirty="0">
                <a:solidFill>
                  <a:srgbClr val="000066"/>
                </a:solidFill>
                <a:ea typeface="굴림" charset="-127"/>
              </a:rPr>
              <a:t> </a:t>
            </a:r>
            <a:r>
              <a:rPr lang="en-US" altLang="ko-KR" sz="2000" dirty="0" err="1">
                <a:solidFill>
                  <a:srgbClr val="000066"/>
                </a:solidFill>
                <a:ea typeface="굴림" charset="-127"/>
              </a:rPr>
              <a:t>báo</a:t>
            </a:r>
            <a:r>
              <a:rPr lang="en-US" altLang="ko-KR" sz="2000" dirty="0">
                <a:solidFill>
                  <a:srgbClr val="000066"/>
                </a:solidFill>
                <a:ea typeface="굴림" charset="-127"/>
              </a:rPr>
              <a:t>, </a:t>
            </a:r>
            <a:r>
              <a:rPr lang="en-US" altLang="ko-KR" sz="2000" dirty="0" err="1">
                <a:solidFill>
                  <a:srgbClr val="000066"/>
                </a:solidFill>
                <a:ea typeface="굴림" charset="-127"/>
              </a:rPr>
              <a:t>giải</a:t>
            </a:r>
            <a:r>
              <a:rPr lang="en-US" altLang="ko-KR" sz="2000" dirty="0">
                <a:solidFill>
                  <a:srgbClr val="000066"/>
                </a:solidFill>
                <a:ea typeface="굴림" charset="-127"/>
              </a:rPr>
              <a:t> </a:t>
            </a:r>
            <a:r>
              <a:rPr lang="en-US" altLang="ko-KR" sz="2000" dirty="0" err="1">
                <a:solidFill>
                  <a:srgbClr val="000066"/>
                </a:solidFill>
                <a:ea typeface="굴림" charset="-127"/>
              </a:rPr>
              <a:t>pháp</a:t>
            </a:r>
            <a:r>
              <a:rPr lang="en-US" altLang="ko-KR" sz="2000" b="0" dirty="0">
                <a:ea typeface="굴림" charset="-127"/>
              </a:rPr>
              <a:t>: </a:t>
            </a:r>
            <a:r>
              <a:rPr lang="en-US" altLang="ko-KR" sz="2000" b="0" dirty="0" err="1">
                <a:ea typeface="굴림" charset="-127"/>
              </a:rPr>
              <a:t>áp</a:t>
            </a:r>
            <a:r>
              <a:rPr lang="en-US" altLang="ko-KR" sz="2000" b="0" dirty="0">
                <a:ea typeface="굴림" charset="-127"/>
              </a:rPr>
              <a:t> </a:t>
            </a:r>
            <a:r>
              <a:rPr lang="en-US" altLang="ko-KR" sz="2000" b="0" dirty="0" err="1">
                <a:ea typeface="굴림" charset="-127"/>
              </a:rPr>
              <a:t>dụng</a:t>
            </a:r>
            <a:r>
              <a:rPr lang="en-US" altLang="ko-KR" sz="2000" b="0" dirty="0">
                <a:ea typeface="굴림" charset="-127"/>
              </a:rPr>
              <a:t> </a:t>
            </a:r>
            <a:r>
              <a:rPr lang="en-US" altLang="ko-KR" sz="2000" b="0" dirty="0" err="1">
                <a:ea typeface="굴림" charset="-127"/>
              </a:rPr>
              <a:t>trong</a:t>
            </a:r>
            <a:r>
              <a:rPr lang="en-US" altLang="ko-KR" sz="2000" b="0" dirty="0">
                <a:ea typeface="굴림" charset="-127"/>
              </a:rPr>
              <a:t> </a:t>
            </a:r>
            <a:r>
              <a:rPr lang="en-US" altLang="ko-KR" sz="2000" b="0" dirty="0" err="1">
                <a:ea typeface="굴림" charset="-127"/>
              </a:rPr>
              <a:t>các</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 </a:t>
            </a:r>
            <a:r>
              <a:rPr lang="en-US" altLang="ko-KR" sz="2000" b="0" dirty="0" err="1">
                <a:ea typeface="굴림" charset="-127"/>
              </a:rPr>
              <a:t>sáng</a:t>
            </a:r>
            <a:r>
              <a:rPr lang="en-US" altLang="ko-KR" sz="2000" b="0" dirty="0">
                <a:ea typeface="굴림" charset="-127"/>
              </a:rPr>
              <a:t> </a:t>
            </a:r>
            <a:r>
              <a:rPr lang="en-US" altLang="ko-KR" sz="2000" b="0" dirty="0" err="1">
                <a:ea typeface="굴림" charset="-127"/>
              </a:rPr>
              <a:t>tạo</a:t>
            </a:r>
            <a:r>
              <a:rPr lang="en-US" altLang="ko-KR" sz="2000" b="0" dirty="0">
                <a:ea typeface="굴림" charset="-127"/>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giả</a:t>
            </a:r>
            <a:r>
              <a:rPr lang="en-US" altLang="ko-KR" sz="2000" b="0" dirty="0">
                <a:ea typeface="굴림" charset="-127"/>
              </a:rPr>
              <a:t> </a:t>
            </a:r>
            <a:r>
              <a:rPr lang="en-US" altLang="ko-KR" sz="2000" b="0" dirty="0" err="1">
                <a:ea typeface="굴림" charset="-127"/>
              </a:rPr>
              <a:t>thuyết</a:t>
            </a:r>
            <a:r>
              <a:rPr lang="en-US" altLang="ko-KR" sz="2000" b="0" dirty="0">
                <a:ea typeface="굴림" charset="-127"/>
              </a:rPr>
              <a:t> </a:t>
            </a:r>
            <a:r>
              <a:rPr lang="en-US" altLang="ko-KR" sz="2000" b="0" dirty="0" err="1" smtClean="0">
                <a:ea typeface="굴림" charset="-127"/>
              </a:rPr>
              <a:t>về</a:t>
            </a:r>
            <a:r>
              <a:rPr lang="en-US" altLang="ko-KR" sz="2000" b="0" dirty="0" smtClean="0">
                <a:ea typeface="굴림" charset="-127"/>
              </a:rPr>
              <a:t> </a:t>
            </a:r>
            <a:r>
              <a:rPr lang="en-US" altLang="ko-KR" sz="2000" b="0" dirty="0" err="1" smtClean="0">
                <a:ea typeface="굴림" charset="-127"/>
              </a:rPr>
              <a:t>giải</a:t>
            </a:r>
            <a:r>
              <a:rPr lang="en-US" altLang="ko-KR" sz="2000" b="0" dirty="0" smtClean="0">
                <a:ea typeface="굴림" charset="-127"/>
              </a:rPr>
              <a:t> </a:t>
            </a:r>
            <a:r>
              <a:rPr lang="en-US" altLang="ko-KR" sz="2000" b="0" dirty="0" err="1">
                <a:ea typeface="굴림" charset="-127"/>
              </a:rPr>
              <a:t>pháp</a:t>
            </a:r>
            <a:r>
              <a:rPr lang="en-US" altLang="ko-KR" sz="2000" b="0" dirty="0">
                <a:ea typeface="굴림" charset="-127"/>
              </a:rPr>
              <a:t> </a:t>
            </a:r>
            <a:r>
              <a:rPr lang="en-US" altLang="ko-KR" sz="2000" b="0" dirty="0" err="1">
                <a:ea typeface="굴림" charset="-127"/>
              </a:rPr>
              <a:t>hoặc</a:t>
            </a:r>
            <a:r>
              <a:rPr lang="en-US" altLang="ko-KR" sz="2000" b="0" dirty="0">
                <a:ea typeface="굴림" charset="-127"/>
              </a:rPr>
              <a:t> </a:t>
            </a:r>
            <a:r>
              <a:rPr lang="en-US" altLang="ko-KR" sz="2000" b="0" dirty="0" err="1">
                <a:ea typeface="굴림" charset="-127"/>
              </a:rPr>
              <a:t>về</a:t>
            </a:r>
            <a:r>
              <a:rPr lang="en-US" altLang="ko-KR" sz="2000" b="0" dirty="0">
                <a:ea typeface="굴림" charset="-127"/>
              </a:rPr>
              <a:t> </a:t>
            </a:r>
            <a:r>
              <a:rPr lang="en-US" altLang="ko-KR" sz="2000" b="0" dirty="0" err="1">
                <a:ea typeface="굴림" charset="-127"/>
              </a:rPr>
              <a:t>hình</a:t>
            </a:r>
            <a:r>
              <a:rPr lang="en-US" altLang="ko-KR" sz="2000" b="0" dirty="0">
                <a:ea typeface="굴림" charset="-127"/>
              </a:rPr>
              <a:t> </a:t>
            </a:r>
            <a:r>
              <a:rPr lang="en-US" altLang="ko-KR" sz="2000" b="0" dirty="0" err="1">
                <a:ea typeface="굴림" charset="-127"/>
              </a:rPr>
              <a:t>mẫu</a:t>
            </a:r>
            <a:r>
              <a:rPr lang="en-US" altLang="ko-KR" sz="2000" b="0" dirty="0">
                <a:ea typeface="굴림" charset="-127"/>
              </a:rPr>
              <a:t> </a:t>
            </a:r>
            <a:r>
              <a:rPr lang="en-US" altLang="ko-KR" sz="2000" b="0" dirty="0" err="1">
                <a:ea typeface="굴림" charset="-127"/>
              </a:rPr>
              <a:t>tuỳ</a:t>
            </a:r>
            <a:r>
              <a:rPr lang="en-US" altLang="ko-KR" sz="2000" b="0" dirty="0">
                <a:ea typeface="굴림" charset="-127"/>
              </a:rPr>
              <a:t> </a:t>
            </a:r>
            <a:r>
              <a:rPr lang="en-US" altLang="ko-KR" sz="2000" b="0" dirty="0" err="1">
                <a:ea typeface="굴림" charset="-127"/>
              </a:rPr>
              <a:t>theo</a:t>
            </a:r>
            <a:r>
              <a:rPr lang="en-US" altLang="ko-KR" sz="2000" b="0" dirty="0">
                <a:ea typeface="굴림" charset="-127"/>
              </a:rPr>
              <a:t> </a:t>
            </a:r>
            <a:r>
              <a:rPr lang="en-US" altLang="ko-KR" sz="2000" b="0" dirty="0" err="1">
                <a:ea typeface="굴림" charset="-127"/>
              </a:rPr>
              <a:t>mức</a:t>
            </a:r>
            <a:r>
              <a:rPr lang="en-US" altLang="ko-KR" sz="2000" b="0" dirty="0">
                <a:ea typeface="굴림" charset="-127"/>
              </a:rPr>
              <a:t> </a:t>
            </a:r>
            <a:r>
              <a:rPr lang="en-US" altLang="ko-KR" sz="2000" b="0" dirty="0" err="1">
                <a:ea typeface="굴림" charset="-127"/>
              </a:rPr>
              <a:t>độ</a:t>
            </a:r>
            <a:r>
              <a:rPr lang="en-US" altLang="ko-KR" sz="2000" b="0" dirty="0">
                <a:ea typeface="굴림" charset="-127"/>
              </a:rPr>
              <a:t> </a:t>
            </a:r>
            <a:r>
              <a:rPr lang="en-US" altLang="ko-KR" sz="2000" b="0" dirty="0" err="1">
                <a:ea typeface="굴림" charset="-127"/>
              </a:rPr>
              <a:t>và</a:t>
            </a:r>
            <a:r>
              <a:rPr lang="en-US" altLang="ko-KR" sz="2000" b="0" dirty="0">
                <a:ea typeface="굴림" charset="-127"/>
              </a:rPr>
              <a:t> </a:t>
            </a:r>
            <a:r>
              <a:rPr lang="en-US" altLang="ko-KR" sz="2000" b="0" dirty="0" err="1">
                <a:ea typeface="굴림" charset="-127"/>
              </a:rPr>
              <a:t>hình</a:t>
            </a:r>
            <a:r>
              <a:rPr lang="en-US" altLang="ko-KR" sz="2000" b="0" dirty="0">
                <a:ea typeface="굴림" charset="-127"/>
              </a:rPr>
              <a:t> </a:t>
            </a:r>
            <a:r>
              <a:rPr lang="en-US" altLang="ko-KR" sz="2000" b="0" dirty="0" err="1">
                <a:ea typeface="굴림" charset="-127"/>
              </a:rPr>
              <a:t>thức</a:t>
            </a:r>
            <a:r>
              <a:rPr lang="en-US" altLang="ko-KR" sz="2000" b="0" dirty="0">
                <a:ea typeface="굴림" charset="-127"/>
              </a:rPr>
              <a:t> </a:t>
            </a:r>
            <a:r>
              <a:rPr lang="en-US" altLang="ko-KR" sz="2000" b="0" dirty="0" err="1">
                <a:ea typeface="굴림" charset="-127"/>
              </a:rPr>
              <a:t>sáng</a:t>
            </a:r>
            <a:r>
              <a:rPr lang="en-US" altLang="ko-KR" sz="2000" b="0" dirty="0">
                <a:ea typeface="굴림" charset="-127"/>
              </a:rPr>
              <a:t> </a:t>
            </a:r>
            <a:r>
              <a:rPr lang="en-US" altLang="ko-KR" sz="2000" b="0" dirty="0" err="1">
                <a:ea typeface="굴림" charset="-127"/>
              </a:rPr>
              <a:t>tạo</a:t>
            </a:r>
            <a:r>
              <a:rPr lang="en-US" altLang="ko-KR" sz="2000" b="0" dirty="0">
                <a:ea typeface="굴림" charset="-127"/>
              </a:rPr>
              <a:t>.</a:t>
            </a:r>
            <a:endParaRPr lang="en-US" sz="2000" b="0" dirty="0">
              <a:solidFill>
                <a:srgbClr val="000066"/>
              </a:solidFill>
            </a:endParaRPr>
          </a:p>
        </p:txBody>
      </p:sp>
    </p:spTree>
    <p:extLst>
      <p:ext uri="{BB962C8B-B14F-4D97-AF65-F5344CB8AC3E}">
        <p14:creationId xmlns:p14="http://schemas.microsoft.com/office/powerpoint/2010/main" val="26873563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4. XÂY DỰNG GIẢ THUYẾT NGHIÊN CỨU</a:t>
            </a:r>
          </a:p>
        </p:txBody>
      </p:sp>
      <p:sp>
        <p:nvSpPr>
          <p:cNvPr id="43011"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2"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Giả thuyết là câu trả lời sơ bộ cho câu hỏi nghiên cứu</a:t>
            </a:r>
            <a:endParaRPr lang="en-US" sz="2000" b="0" i="1">
              <a:solidFill>
                <a:srgbClr val="000066"/>
              </a:solidFill>
            </a:endParaRPr>
          </a:p>
        </p:txBody>
      </p:sp>
      <p:sp>
        <p:nvSpPr>
          <p:cNvPr id="43013" name="Rectangle 3"/>
          <p:cNvSpPr>
            <a:spLocks noChangeArrowheads="1"/>
          </p:cNvSpPr>
          <p:nvPr/>
        </p:nvSpPr>
        <p:spPr bwMode="auto">
          <a:xfrm>
            <a:off x="609600" y="16002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Các</a:t>
            </a:r>
            <a:r>
              <a:rPr lang="en-US" sz="2200" dirty="0">
                <a:solidFill>
                  <a:srgbClr val="000066"/>
                </a:solidFill>
              </a:rPr>
              <a:t> </a:t>
            </a:r>
            <a:r>
              <a:rPr lang="en-US" sz="2200" dirty="0" err="1">
                <a:solidFill>
                  <a:srgbClr val="000066"/>
                </a:solidFill>
              </a:rPr>
              <a:t>loại</a:t>
            </a:r>
            <a:r>
              <a:rPr lang="en-US" sz="2200" dirty="0">
                <a:solidFill>
                  <a:srgbClr val="000066"/>
                </a:solidFill>
              </a:rPr>
              <a:t> </a:t>
            </a:r>
            <a:r>
              <a:rPr lang="en-US" sz="2200" dirty="0" err="1">
                <a:solidFill>
                  <a:srgbClr val="000066"/>
                </a:solidFill>
              </a:rPr>
              <a:t>giả</a:t>
            </a:r>
            <a:r>
              <a:rPr lang="en-US" sz="2200" dirty="0">
                <a:solidFill>
                  <a:srgbClr val="000066"/>
                </a:solidFill>
              </a:rPr>
              <a:t> </a:t>
            </a:r>
            <a:r>
              <a:rPr lang="en-US" sz="2200" dirty="0" err="1">
                <a:solidFill>
                  <a:srgbClr val="000066"/>
                </a:solidFill>
              </a:rPr>
              <a:t>thuyết</a:t>
            </a:r>
            <a:r>
              <a:rPr lang="en-US" sz="2200" dirty="0">
                <a:solidFill>
                  <a:srgbClr val="000066"/>
                </a:solidFill>
              </a:rPr>
              <a:t>: </a:t>
            </a:r>
            <a:r>
              <a:rPr lang="en-US" sz="2000" b="0" dirty="0">
                <a:solidFill>
                  <a:srgbClr val="000066"/>
                </a:solidFill>
              </a:rPr>
              <a:t>Theo </a:t>
            </a:r>
            <a:r>
              <a:rPr lang="en-US" sz="2000" b="0" dirty="0" err="1">
                <a:solidFill>
                  <a:srgbClr val="000066"/>
                </a:solidFill>
              </a:rPr>
              <a:t>loại</a:t>
            </a:r>
            <a:r>
              <a:rPr lang="en-US" sz="2000" b="0" dirty="0">
                <a:solidFill>
                  <a:srgbClr val="000066"/>
                </a:solidFill>
              </a:rPr>
              <a:t> </a:t>
            </a:r>
            <a:r>
              <a:rPr lang="en-US" sz="2000" b="0" dirty="0" err="1">
                <a:solidFill>
                  <a:srgbClr val="000066"/>
                </a:solidFill>
              </a:rPr>
              <a:t>hình</a:t>
            </a:r>
            <a:r>
              <a:rPr lang="en-US" sz="2000" b="0" dirty="0">
                <a:solidFill>
                  <a:srgbClr val="000066"/>
                </a:solidFill>
              </a:rPr>
              <a:t> NCKH</a:t>
            </a:r>
          </a:p>
          <a:p>
            <a:pPr marL="609600" indent="-609600">
              <a:lnSpc>
                <a:spcPct val="6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a:solidFill>
                  <a:srgbClr val="000066"/>
                </a:solidFill>
              </a:rPr>
              <a:t>NCCB - </a:t>
            </a:r>
            <a:r>
              <a:rPr lang="en-US" sz="2000" dirty="0" err="1">
                <a:solidFill>
                  <a:srgbClr val="000066"/>
                </a:solidFill>
              </a:rPr>
              <a:t>Giả</a:t>
            </a:r>
            <a:r>
              <a:rPr lang="en-US" sz="2000" dirty="0">
                <a:solidFill>
                  <a:srgbClr val="000066"/>
                </a:solidFill>
              </a:rPr>
              <a:t> </a:t>
            </a:r>
            <a:r>
              <a:rPr lang="en-US" sz="2000" dirty="0" err="1">
                <a:solidFill>
                  <a:srgbClr val="000066"/>
                </a:solidFill>
              </a:rPr>
              <a:t>thuyết</a:t>
            </a:r>
            <a:r>
              <a:rPr lang="en-US" sz="2000" dirty="0">
                <a:solidFill>
                  <a:srgbClr val="000066"/>
                </a:solidFill>
              </a:rPr>
              <a:t> </a:t>
            </a:r>
            <a:r>
              <a:rPr lang="en-US" sz="2000" dirty="0" err="1">
                <a:solidFill>
                  <a:srgbClr val="000066"/>
                </a:solidFill>
              </a:rPr>
              <a:t>quy</a:t>
            </a:r>
            <a:r>
              <a:rPr lang="en-US" sz="2000" dirty="0">
                <a:solidFill>
                  <a:srgbClr val="000066"/>
                </a:solidFill>
              </a:rPr>
              <a:t> </a:t>
            </a:r>
            <a:r>
              <a:rPr lang="en-US" sz="2000" dirty="0" err="1">
                <a:solidFill>
                  <a:srgbClr val="000066"/>
                </a:solidFill>
              </a:rPr>
              <a:t>luật</a:t>
            </a:r>
            <a:r>
              <a:rPr lang="en-US" sz="2000" b="0" dirty="0">
                <a:solidFill>
                  <a:srgbClr val="000066"/>
                </a:solidFill>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phán</a:t>
            </a:r>
            <a:r>
              <a:rPr lang="en-US" altLang="ko-KR" sz="2000" b="0" dirty="0">
                <a:ea typeface="굴림" charset="-127"/>
              </a:rPr>
              <a:t> </a:t>
            </a:r>
            <a:r>
              <a:rPr lang="en-US" altLang="ko-KR" sz="2000" b="0" dirty="0" err="1">
                <a:ea typeface="굴림" charset="-127"/>
              </a:rPr>
              <a:t>đoán</a:t>
            </a:r>
            <a:r>
              <a:rPr lang="en-US" altLang="ko-KR" sz="2000" b="0" dirty="0">
                <a:ea typeface="굴림" charset="-127"/>
              </a:rPr>
              <a:t> </a:t>
            </a:r>
            <a:r>
              <a:rPr lang="en-US" altLang="ko-KR" sz="2000" b="0" dirty="0" err="1">
                <a:ea typeface="굴림" charset="-127"/>
              </a:rPr>
              <a:t>về</a:t>
            </a:r>
            <a:r>
              <a:rPr lang="en-US" altLang="ko-KR" sz="2000" b="0" dirty="0">
                <a:ea typeface="굴림" charset="-127"/>
              </a:rPr>
              <a:t> </a:t>
            </a:r>
            <a:r>
              <a:rPr lang="en-US" altLang="ko-KR" sz="2000" b="0" dirty="0" err="1">
                <a:ea typeface="굴림" charset="-127"/>
              </a:rPr>
              <a:t>quy</a:t>
            </a:r>
            <a:r>
              <a:rPr lang="en-US" altLang="ko-KR" sz="2000" b="0" dirty="0">
                <a:ea typeface="굴림" charset="-127"/>
              </a:rPr>
              <a:t> </a:t>
            </a:r>
            <a:r>
              <a:rPr lang="en-US" altLang="ko-KR" sz="2000" b="0" dirty="0" err="1">
                <a:ea typeface="굴림" charset="-127"/>
              </a:rPr>
              <a:t>luật</a:t>
            </a:r>
            <a:r>
              <a:rPr lang="en-US" altLang="ko-KR" sz="2000" b="0" dirty="0">
                <a:ea typeface="굴림" charset="-127"/>
              </a:rPr>
              <a:t> </a:t>
            </a:r>
            <a:r>
              <a:rPr lang="en-US" altLang="ko-KR" sz="2000" b="0" dirty="0" err="1">
                <a:ea typeface="굴림" charset="-127"/>
              </a:rPr>
              <a:t>vận</a:t>
            </a:r>
            <a:r>
              <a:rPr lang="en-US" altLang="ko-KR" sz="2000" b="0" dirty="0">
                <a:ea typeface="굴림" charset="-127"/>
              </a:rPr>
              <a:t> </a:t>
            </a:r>
            <a:r>
              <a:rPr lang="en-US" altLang="ko-KR" sz="2000" b="0" dirty="0" err="1">
                <a:ea typeface="굴림" charset="-127"/>
              </a:rPr>
              <a:t>động</a:t>
            </a:r>
            <a:r>
              <a:rPr lang="en-US" altLang="ko-KR" sz="2000" b="0" dirty="0">
                <a:ea typeface="굴림" charset="-127"/>
              </a:rPr>
              <a:t> </a:t>
            </a:r>
            <a:r>
              <a:rPr lang="en-US" altLang="ko-KR" sz="2000" b="0" dirty="0" err="1">
                <a:ea typeface="굴림" charset="-127"/>
              </a:rPr>
              <a:t>của</a:t>
            </a:r>
            <a:r>
              <a:rPr lang="en-US" altLang="ko-KR" sz="2000" b="0" dirty="0">
                <a:ea typeface="굴림" charset="-127"/>
              </a:rPr>
              <a:t> </a:t>
            </a:r>
            <a:r>
              <a:rPr lang="en-US" altLang="ko-KR" sz="2000" b="0" dirty="0" err="1">
                <a:ea typeface="굴림" charset="-127"/>
              </a:rPr>
              <a:t>sự</a:t>
            </a:r>
            <a:r>
              <a:rPr lang="en-US" altLang="ko-KR" sz="2000" b="0" dirty="0">
                <a:ea typeface="굴림" charset="-127"/>
              </a:rPr>
              <a:t> </a:t>
            </a:r>
            <a:r>
              <a:rPr lang="en-US" altLang="ko-KR" sz="2000" b="0" dirty="0" err="1">
                <a:ea typeface="굴림" charset="-127"/>
              </a:rPr>
              <a:t>vật</a:t>
            </a:r>
            <a:r>
              <a:rPr lang="en-US" altLang="ko-KR" sz="2000" b="0" dirty="0">
                <a:ea typeface="굴림" charset="-127"/>
              </a:rPr>
              <a:t>, </a:t>
            </a:r>
            <a:r>
              <a:rPr lang="en-US" altLang="ko-KR" sz="2000" b="0" dirty="0" err="1">
                <a:ea typeface="굴림" charset="-127"/>
              </a:rPr>
              <a:t>hiện</a:t>
            </a:r>
            <a:r>
              <a:rPr lang="en-US" altLang="ko-KR" sz="2000" b="0" dirty="0">
                <a:ea typeface="굴림" charset="-127"/>
              </a:rPr>
              <a:t> </a:t>
            </a:r>
            <a:r>
              <a:rPr lang="en-US" altLang="ko-KR" sz="2000" b="0" dirty="0" err="1">
                <a:ea typeface="굴림" charset="-127"/>
              </a:rPr>
              <a:t>tượng</a:t>
            </a:r>
            <a:r>
              <a:rPr lang="en-US" altLang="ko-KR" sz="2000" b="0" dirty="0">
                <a:ea typeface="굴림" charset="-127"/>
              </a:rPr>
              <a:t> </a:t>
            </a:r>
            <a:r>
              <a:rPr lang="en-US" altLang="ko-KR" sz="2000" b="0" dirty="0" err="1">
                <a:ea typeface="굴림" charset="-127"/>
              </a:rPr>
              <a:t>gắn</a:t>
            </a:r>
            <a:r>
              <a:rPr lang="en-US" altLang="ko-KR" sz="2000" b="0" dirty="0">
                <a:ea typeface="굴림" charset="-127"/>
              </a:rPr>
              <a:t> </a:t>
            </a:r>
            <a:r>
              <a:rPr lang="en-US" altLang="ko-KR" sz="2000" b="0" dirty="0" err="1">
                <a:ea typeface="굴림" charset="-127"/>
              </a:rPr>
              <a:t>liền</a:t>
            </a:r>
            <a:r>
              <a:rPr lang="en-US" altLang="ko-KR" sz="2000" b="0" dirty="0">
                <a:ea typeface="굴림" charset="-127"/>
              </a:rPr>
              <a:t> </a:t>
            </a:r>
            <a:r>
              <a:rPr lang="en-US" altLang="ko-KR" sz="2000" b="0" dirty="0" err="1">
                <a:ea typeface="굴림" charset="-127"/>
              </a:rPr>
              <a:t>với</a:t>
            </a:r>
            <a:r>
              <a:rPr lang="en-US" altLang="ko-KR" sz="2000" b="0" dirty="0">
                <a:ea typeface="굴림" charset="-127"/>
              </a:rPr>
              <a:t> </a:t>
            </a:r>
            <a:r>
              <a:rPr lang="en-US" altLang="ko-KR" sz="2000" b="0" dirty="0" err="1">
                <a:ea typeface="굴림" charset="-127"/>
              </a:rPr>
              <a:t>các</a:t>
            </a:r>
            <a:r>
              <a:rPr lang="en-US" altLang="ko-KR" sz="2000" b="0" dirty="0">
                <a:ea typeface="굴림" charset="-127"/>
              </a:rPr>
              <a:t> </a:t>
            </a:r>
            <a:r>
              <a:rPr lang="en-US" altLang="ko-KR" sz="2000" b="0" dirty="0" err="1">
                <a:ea typeface="굴림" charset="-127"/>
              </a:rPr>
              <a:t>chức</a:t>
            </a:r>
            <a:r>
              <a:rPr lang="en-US" altLang="ko-KR" sz="2000" b="0" dirty="0">
                <a:ea typeface="굴림" charset="-127"/>
              </a:rPr>
              <a:t> </a:t>
            </a:r>
            <a:r>
              <a:rPr lang="en-US" altLang="ko-KR" sz="2000" b="0" dirty="0" err="1">
                <a:ea typeface="굴림" charset="-127"/>
              </a:rPr>
              <a:t>năng</a:t>
            </a:r>
            <a:r>
              <a:rPr lang="en-US" altLang="ko-KR" sz="2000" b="0" dirty="0">
                <a:ea typeface="굴림" charset="-127"/>
              </a:rPr>
              <a:t>: </a:t>
            </a:r>
            <a:r>
              <a:rPr lang="en-US" altLang="ko-KR" sz="2000" b="0" dirty="0" err="1">
                <a:ea typeface="굴림" charset="-127"/>
              </a:rPr>
              <a:t>mô</a:t>
            </a:r>
            <a:r>
              <a:rPr lang="en-US" altLang="ko-KR" sz="2000" b="0" dirty="0">
                <a:ea typeface="굴림" charset="-127"/>
              </a:rPr>
              <a:t> </a:t>
            </a:r>
            <a:r>
              <a:rPr lang="en-US" altLang="ko-KR" sz="2000" b="0" dirty="0" err="1">
                <a:ea typeface="굴림" charset="-127"/>
              </a:rPr>
              <a:t>tả</a:t>
            </a:r>
            <a:r>
              <a:rPr lang="en-US" altLang="ko-KR" sz="2000" b="0" dirty="0">
                <a:ea typeface="굴림" charset="-127"/>
              </a:rPr>
              <a:t>, </a:t>
            </a:r>
            <a:r>
              <a:rPr lang="en-US" altLang="ko-KR" sz="2000" b="0" dirty="0" err="1">
                <a:ea typeface="굴림" charset="-127"/>
              </a:rPr>
              <a:t>giải</a:t>
            </a:r>
            <a:r>
              <a:rPr lang="en-US" altLang="ko-KR" sz="2000" b="0" dirty="0">
                <a:ea typeface="굴림" charset="-127"/>
              </a:rPr>
              <a:t> </a:t>
            </a:r>
            <a:r>
              <a:rPr lang="en-US" altLang="ko-KR" sz="2000" b="0" dirty="0" err="1">
                <a:ea typeface="굴림" charset="-127"/>
              </a:rPr>
              <a:t>thích</a:t>
            </a:r>
            <a:r>
              <a:rPr lang="en-US" altLang="ko-KR" sz="2000" b="0" dirty="0">
                <a:ea typeface="굴림" charset="-127"/>
              </a:rPr>
              <a:t>, </a:t>
            </a:r>
            <a:r>
              <a:rPr lang="en-US" altLang="ko-KR" sz="2000" b="0" dirty="0" err="1">
                <a:ea typeface="굴림" charset="-127"/>
              </a:rPr>
              <a:t>dự</a:t>
            </a:r>
            <a:r>
              <a:rPr lang="en-US" altLang="ko-KR" sz="2000" b="0" dirty="0">
                <a:ea typeface="굴림" charset="-127"/>
              </a:rPr>
              <a:t> </a:t>
            </a:r>
            <a:r>
              <a:rPr lang="en-US" altLang="ko-KR" sz="2000" b="0" dirty="0" err="1">
                <a:ea typeface="굴림" charset="-127"/>
              </a:rPr>
              <a:t>báo</a:t>
            </a:r>
            <a:r>
              <a:rPr lang="en-US" altLang="ko-KR" sz="2000" b="0" dirty="0">
                <a:ea typeface="굴림" charset="-127"/>
              </a:rPr>
              <a:t>…;</a:t>
            </a:r>
            <a:r>
              <a:rPr lang="en-US" altLang="ko-KR" sz="2000" dirty="0">
                <a:ea typeface="굴림" charset="-127"/>
              </a:rPr>
              <a:t> </a:t>
            </a:r>
          </a:p>
          <a:p>
            <a:pPr marL="609600" indent="-609600">
              <a:lnSpc>
                <a:spcPct val="8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a:solidFill>
                  <a:srgbClr val="000066"/>
                </a:solidFill>
              </a:rPr>
              <a:t>NCƯD - </a:t>
            </a:r>
            <a:r>
              <a:rPr lang="en-US" sz="2000" dirty="0" err="1">
                <a:solidFill>
                  <a:srgbClr val="000066"/>
                </a:solidFill>
              </a:rPr>
              <a:t>Giả</a:t>
            </a:r>
            <a:r>
              <a:rPr lang="en-US" sz="2000" dirty="0">
                <a:solidFill>
                  <a:srgbClr val="000066"/>
                </a:solidFill>
              </a:rPr>
              <a:t> </a:t>
            </a:r>
            <a:r>
              <a:rPr lang="en-US" sz="2000" dirty="0" err="1">
                <a:solidFill>
                  <a:srgbClr val="000066"/>
                </a:solidFill>
              </a:rPr>
              <a:t>thuyết</a:t>
            </a:r>
            <a:r>
              <a:rPr lang="en-US" sz="2000" dirty="0">
                <a:solidFill>
                  <a:srgbClr val="000066"/>
                </a:solidFill>
              </a:rPr>
              <a:t> </a:t>
            </a:r>
            <a:r>
              <a:rPr lang="en-US" sz="2000" dirty="0" err="1">
                <a:solidFill>
                  <a:srgbClr val="000066"/>
                </a:solidFill>
              </a:rPr>
              <a:t>giải</a:t>
            </a:r>
            <a:r>
              <a:rPr lang="en-US" sz="2000" dirty="0">
                <a:solidFill>
                  <a:srgbClr val="000066"/>
                </a:solidFill>
              </a:rPr>
              <a:t> </a:t>
            </a:r>
            <a:r>
              <a:rPr lang="en-US" sz="2000" dirty="0" err="1">
                <a:solidFill>
                  <a:srgbClr val="000066"/>
                </a:solidFill>
              </a:rPr>
              <a:t>pháp</a:t>
            </a:r>
            <a:r>
              <a:rPr lang="en-US" sz="2000" b="0" dirty="0">
                <a:solidFill>
                  <a:srgbClr val="000066"/>
                </a:solidFill>
              </a:rPr>
              <a:t>: </a:t>
            </a:r>
            <a:r>
              <a:rPr lang="en-US" altLang="ko-KR" sz="2000" b="0" dirty="0" err="1">
                <a:ea typeface="굴림" charset="-127"/>
              </a:rPr>
              <a:t>liên</a:t>
            </a:r>
            <a:r>
              <a:rPr lang="en-US" altLang="ko-KR" sz="2000" b="0" dirty="0">
                <a:ea typeface="굴림" charset="-127"/>
              </a:rPr>
              <a:t> </a:t>
            </a:r>
            <a:r>
              <a:rPr lang="en-US" altLang="ko-KR" sz="2000" b="0" dirty="0" err="1">
                <a:ea typeface="굴림" charset="-127"/>
              </a:rPr>
              <a:t>quan</a:t>
            </a:r>
            <a:r>
              <a:rPr lang="en-US" altLang="ko-KR" sz="2000" b="0" dirty="0">
                <a:ea typeface="굴림" charset="-127"/>
              </a:rPr>
              <a:t> </a:t>
            </a:r>
            <a:r>
              <a:rPr lang="en-US" altLang="ko-KR" sz="2000" b="0" dirty="0" err="1">
                <a:ea typeface="굴림" charset="-127"/>
              </a:rPr>
              <a:t>chức</a:t>
            </a:r>
            <a:r>
              <a:rPr lang="en-US" altLang="ko-KR" sz="2000" b="0" dirty="0">
                <a:ea typeface="굴림" charset="-127"/>
              </a:rPr>
              <a:t> </a:t>
            </a:r>
            <a:r>
              <a:rPr lang="en-US" altLang="ko-KR" sz="2000" b="0" dirty="0" err="1">
                <a:ea typeface="굴림" charset="-127"/>
              </a:rPr>
              <a:t>năng</a:t>
            </a:r>
            <a:r>
              <a:rPr lang="en-US" altLang="ko-KR" sz="2000" b="0" dirty="0">
                <a:ea typeface="굴림" charset="-127"/>
              </a:rPr>
              <a:t> </a:t>
            </a:r>
            <a:r>
              <a:rPr lang="en-US" altLang="ko-KR" sz="2000" b="0" dirty="0" err="1">
                <a:ea typeface="굴림" charset="-127"/>
              </a:rPr>
              <a:t>sáng</a:t>
            </a:r>
            <a:r>
              <a:rPr lang="en-US" altLang="ko-KR" sz="2000" b="0" dirty="0">
                <a:ea typeface="굴림" charset="-127"/>
              </a:rPr>
              <a:t> </a:t>
            </a:r>
            <a:r>
              <a:rPr lang="en-US" altLang="ko-KR" sz="2000" b="0" dirty="0" err="1">
                <a:ea typeface="굴림" charset="-127"/>
              </a:rPr>
              <a:t>tạo</a:t>
            </a:r>
            <a:r>
              <a:rPr lang="en-US" altLang="ko-KR" sz="2000" b="0" dirty="0">
                <a:ea typeface="굴림" charset="-127"/>
              </a:rPr>
              <a:t> </a:t>
            </a:r>
            <a:r>
              <a:rPr lang="en-US" altLang="ko-KR" sz="2000" b="0" dirty="0" err="1">
                <a:ea typeface="굴림" charset="-127"/>
              </a:rPr>
              <a:t>nguyên</a:t>
            </a:r>
            <a:r>
              <a:rPr lang="en-US" altLang="ko-KR" sz="2000" b="0" dirty="0">
                <a:ea typeface="굴림" charset="-127"/>
              </a:rPr>
              <a:t> </a:t>
            </a:r>
            <a:r>
              <a:rPr lang="en-US" altLang="ko-KR" sz="2000" b="0" dirty="0" err="1">
                <a:ea typeface="굴림" charset="-127"/>
              </a:rPr>
              <a:t>lý</a:t>
            </a:r>
            <a:r>
              <a:rPr lang="en-US" altLang="ko-KR" sz="2000" b="0" dirty="0">
                <a:ea typeface="굴림" charset="-127"/>
              </a:rPr>
              <a:t> </a:t>
            </a:r>
            <a:r>
              <a:rPr lang="en-US" altLang="ko-KR" sz="2000" b="0" dirty="0" err="1">
                <a:ea typeface="굴림" charset="-127"/>
              </a:rPr>
              <a:t>các</a:t>
            </a:r>
            <a:r>
              <a:rPr lang="en-US" altLang="ko-KR" sz="2000" b="0" dirty="0">
                <a:ea typeface="굴림" charset="-127"/>
              </a:rPr>
              <a:t> </a:t>
            </a:r>
            <a:r>
              <a:rPr lang="en-US" altLang="ko-KR" sz="2000" b="0" dirty="0" err="1">
                <a:ea typeface="굴림" charset="-127"/>
              </a:rPr>
              <a:t>giải</a:t>
            </a:r>
            <a:r>
              <a:rPr lang="en-US" altLang="ko-KR" sz="2000" b="0" dirty="0">
                <a:ea typeface="굴림" charset="-127"/>
              </a:rPr>
              <a:t> </a:t>
            </a:r>
            <a:r>
              <a:rPr lang="en-US" altLang="ko-KR" sz="2000" b="0" dirty="0" err="1">
                <a:ea typeface="굴림" charset="-127"/>
              </a:rPr>
              <a:t>pháp</a:t>
            </a:r>
            <a:r>
              <a:rPr lang="en-US" altLang="ko-KR" sz="2000" b="0" dirty="0">
                <a:ea typeface="굴림" charset="-127"/>
              </a:rPr>
              <a:t>;</a:t>
            </a:r>
            <a:r>
              <a:rPr lang="en-US" altLang="ko-KR" sz="2000" dirty="0">
                <a:ea typeface="굴림" charset="-127"/>
              </a:rPr>
              <a:t> </a:t>
            </a:r>
            <a:r>
              <a:rPr lang="en-US" altLang="ko-KR" sz="2000" b="0" dirty="0" err="1">
                <a:ea typeface="굴림" charset="-127"/>
              </a:rPr>
              <a:t>có</a:t>
            </a:r>
            <a:r>
              <a:rPr lang="en-US" altLang="ko-KR" sz="2000" b="0" dirty="0">
                <a:ea typeface="굴림" charset="-127"/>
              </a:rPr>
              <a:t> </a:t>
            </a:r>
            <a:r>
              <a:rPr lang="en-US" altLang="ko-KR" sz="2000" b="0" dirty="0" err="1">
                <a:ea typeface="굴림" charset="-127"/>
              </a:rPr>
              <a:t>thể</a:t>
            </a:r>
            <a:r>
              <a:rPr lang="en-US" altLang="ko-KR" sz="2000" b="0" dirty="0">
                <a:ea typeface="굴림" charset="-127"/>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một</a:t>
            </a:r>
            <a:r>
              <a:rPr lang="en-US" altLang="ko-KR" sz="2000" b="0" dirty="0">
                <a:ea typeface="굴림" charset="-127"/>
              </a:rPr>
              <a:t> </a:t>
            </a:r>
            <a:r>
              <a:rPr lang="en-US" altLang="ko-KR" sz="2000" b="0" dirty="0" err="1">
                <a:ea typeface="굴림" charset="-127"/>
              </a:rPr>
              <a:t>giải</a:t>
            </a:r>
            <a:r>
              <a:rPr lang="en-US" altLang="ko-KR" sz="2000" b="0" dirty="0">
                <a:ea typeface="굴림" charset="-127"/>
              </a:rPr>
              <a:t> </a:t>
            </a:r>
            <a:r>
              <a:rPr lang="en-US" altLang="ko-KR" sz="2000" b="0" dirty="0" err="1">
                <a:ea typeface="굴림" charset="-127"/>
              </a:rPr>
              <a:t>pháp</a:t>
            </a:r>
            <a:r>
              <a:rPr lang="en-US" altLang="ko-KR" sz="2000" b="0" dirty="0">
                <a:ea typeface="굴림" charset="-127"/>
              </a:rPr>
              <a:t> </a:t>
            </a:r>
            <a:r>
              <a:rPr lang="en-US" altLang="ko-KR" sz="2000" b="0" dirty="0" err="1">
                <a:ea typeface="굴림" charset="-127"/>
              </a:rPr>
              <a:t>mới</a:t>
            </a:r>
            <a:r>
              <a:rPr lang="en-US" altLang="ko-KR" sz="2000" b="0" dirty="0">
                <a:ea typeface="굴림" charset="-127"/>
              </a:rPr>
              <a:t> </a:t>
            </a:r>
            <a:r>
              <a:rPr lang="en-US" altLang="ko-KR" sz="2000" b="0" dirty="0" err="1">
                <a:ea typeface="굴림" charset="-127"/>
              </a:rPr>
              <a:t>về</a:t>
            </a:r>
            <a:r>
              <a:rPr lang="en-US" altLang="ko-KR" sz="2000" b="0" dirty="0">
                <a:ea typeface="굴림" charset="-127"/>
              </a:rPr>
              <a:t> </a:t>
            </a:r>
            <a:r>
              <a:rPr lang="en-US" altLang="ko-KR" sz="2000" b="0" dirty="0" err="1">
                <a:ea typeface="굴림" charset="-127"/>
              </a:rPr>
              <a:t>tổ</a:t>
            </a:r>
            <a:r>
              <a:rPr lang="en-US" altLang="ko-KR" sz="2000" b="0" dirty="0">
                <a:ea typeface="굴림" charset="-127"/>
              </a:rPr>
              <a:t> </a:t>
            </a:r>
            <a:r>
              <a:rPr lang="en-US" altLang="ko-KR" sz="2000" b="0" dirty="0" err="1">
                <a:ea typeface="굴림" charset="-127"/>
              </a:rPr>
              <a:t>chức</a:t>
            </a:r>
            <a:r>
              <a:rPr lang="en-US" altLang="ko-KR" sz="2000" b="0" dirty="0">
                <a:ea typeface="굴림" charset="-127"/>
              </a:rPr>
              <a:t>, </a:t>
            </a:r>
            <a:r>
              <a:rPr lang="en-US" altLang="ko-KR" sz="2000" b="0" dirty="0" err="1">
                <a:ea typeface="굴림" charset="-127"/>
              </a:rPr>
              <a:t>quản</a:t>
            </a:r>
            <a:r>
              <a:rPr lang="en-US" altLang="ko-KR" sz="2000" b="0" dirty="0">
                <a:ea typeface="굴림" charset="-127"/>
              </a:rPr>
              <a:t> </a:t>
            </a:r>
            <a:r>
              <a:rPr lang="en-US" altLang="ko-KR" sz="2000" b="0" dirty="0" err="1">
                <a:ea typeface="굴림" charset="-127"/>
              </a:rPr>
              <a:t>lý</a:t>
            </a:r>
            <a:r>
              <a:rPr lang="en-US" altLang="ko-KR" sz="2000" b="0" dirty="0">
                <a:ea typeface="굴림" charset="-127"/>
              </a:rPr>
              <a:t>, </a:t>
            </a:r>
            <a:r>
              <a:rPr lang="en-US" altLang="ko-KR" sz="2000" b="0" dirty="0" err="1">
                <a:ea typeface="굴림" charset="-127"/>
              </a:rPr>
              <a:t>công</a:t>
            </a:r>
            <a:r>
              <a:rPr lang="en-US" altLang="ko-KR" sz="2000" b="0" dirty="0">
                <a:ea typeface="굴림" charset="-127"/>
              </a:rPr>
              <a:t> </a:t>
            </a:r>
            <a:r>
              <a:rPr lang="en-US" altLang="ko-KR" sz="2000" b="0" dirty="0" err="1">
                <a:ea typeface="굴림" charset="-127"/>
              </a:rPr>
              <a:t>nghệ</a:t>
            </a:r>
            <a:r>
              <a:rPr lang="en-US" altLang="ko-KR" sz="2000" b="0" dirty="0">
                <a:ea typeface="굴림" charset="-127"/>
              </a:rPr>
              <a:t>, </a:t>
            </a:r>
            <a:r>
              <a:rPr lang="en-US" altLang="ko-KR" sz="2000" b="0" dirty="0" err="1">
                <a:ea typeface="굴림" charset="-127"/>
              </a:rPr>
              <a:t>vật</a:t>
            </a:r>
            <a:r>
              <a:rPr lang="en-US" altLang="ko-KR" sz="2000" b="0" dirty="0">
                <a:ea typeface="굴림" charset="-127"/>
              </a:rPr>
              <a:t> </a:t>
            </a:r>
            <a:r>
              <a:rPr lang="en-US" altLang="ko-KR" sz="2000" b="0" dirty="0" err="1">
                <a:ea typeface="굴림" charset="-127"/>
              </a:rPr>
              <a:t>liệu</a:t>
            </a:r>
            <a:r>
              <a:rPr lang="en-US" altLang="ko-KR" sz="2000" b="0" dirty="0">
                <a:ea typeface="굴림" charset="-127"/>
              </a:rPr>
              <a:t>, </a:t>
            </a:r>
            <a:r>
              <a:rPr lang="en-US" altLang="ko-KR" sz="2000" b="0" dirty="0" err="1">
                <a:ea typeface="굴림" charset="-127"/>
              </a:rPr>
              <a:t>sản</a:t>
            </a:r>
            <a:r>
              <a:rPr lang="en-US" altLang="ko-KR" sz="2000" b="0" dirty="0">
                <a:ea typeface="굴림" charset="-127"/>
              </a:rPr>
              <a:t> </a:t>
            </a:r>
            <a:r>
              <a:rPr lang="en-US" altLang="ko-KR" sz="2000" b="0" dirty="0" err="1">
                <a:ea typeface="굴림" charset="-127"/>
              </a:rPr>
              <a:t>phẩm</a:t>
            </a:r>
            <a:r>
              <a:rPr lang="en-US" altLang="ko-KR" sz="2000" b="0" dirty="0">
                <a:ea typeface="굴림" charset="-127"/>
              </a:rPr>
              <a:t>…</a:t>
            </a:r>
          </a:p>
          <a:p>
            <a:pPr marL="609600" indent="-609600">
              <a:lnSpc>
                <a:spcPct val="8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a:solidFill>
                  <a:srgbClr val="000066"/>
                </a:solidFill>
              </a:rPr>
              <a:t>NCTK - </a:t>
            </a:r>
            <a:r>
              <a:rPr lang="en-US" sz="2000" dirty="0" err="1">
                <a:solidFill>
                  <a:srgbClr val="000066"/>
                </a:solidFill>
              </a:rPr>
              <a:t>Giả</a:t>
            </a:r>
            <a:r>
              <a:rPr lang="en-US" sz="2000" dirty="0">
                <a:solidFill>
                  <a:srgbClr val="000066"/>
                </a:solidFill>
              </a:rPr>
              <a:t> </a:t>
            </a:r>
            <a:r>
              <a:rPr lang="en-US" sz="2000" dirty="0" err="1">
                <a:solidFill>
                  <a:srgbClr val="000066"/>
                </a:solidFill>
              </a:rPr>
              <a:t>thuyết</a:t>
            </a:r>
            <a:r>
              <a:rPr lang="en-US" sz="2000" dirty="0">
                <a:solidFill>
                  <a:srgbClr val="000066"/>
                </a:solidFill>
              </a:rPr>
              <a:t> </a:t>
            </a:r>
            <a:r>
              <a:rPr lang="en-US" sz="2000" dirty="0" err="1">
                <a:solidFill>
                  <a:srgbClr val="000066"/>
                </a:solidFill>
              </a:rPr>
              <a:t>hình</a:t>
            </a:r>
            <a:r>
              <a:rPr lang="en-US" sz="2000" dirty="0">
                <a:solidFill>
                  <a:srgbClr val="000066"/>
                </a:solidFill>
              </a:rPr>
              <a:t> </a:t>
            </a:r>
            <a:r>
              <a:rPr lang="en-US" sz="2000" dirty="0" err="1">
                <a:solidFill>
                  <a:srgbClr val="000066"/>
                </a:solidFill>
              </a:rPr>
              <a:t>mẫu</a:t>
            </a:r>
            <a:r>
              <a:rPr lang="en-US" sz="2000" b="0" dirty="0">
                <a:solidFill>
                  <a:srgbClr val="000066"/>
                </a:solidFill>
              </a:rPr>
              <a:t>: </a:t>
            </a:r>
            <a:r>
              <a:rPr lang="en-US" altLang="ko-KR" sz="2000" b="0" dirty="0" err="1">
                <a:ea typeface="굴림" charset="-127"/>
              </a:rPr>
              <a:t>là</a:t>
            </a:r>
            <a:r>
              <a:rPr lang="en-US" altLang="ko-KR" sz="2000" b="0" dirty="0">
                <a:ea typeface="굴림" charset="-127"/>
              </a:rPr>
              <a:t> </a:t>
            </a:r>
            <a:r>
              <a:rPr lang="en-US" altLang="ko-KR" sz="2000" b="0" dirty="0" err="1">
                <a:ea typeface="굴림" charset="-127"/>
              </a:rPr>
              <a:t>giả</a:t>
            </a:r>
            <a:r>
              <a:rPr lang="en-US" altLang="ko-KR" sz="2000" b="0" dirty="0">
                <a:ea typeface="굴림" charset="-127"/>
              </a:rPr>
              <a:t> </a:t>
            </a:r>
            <a:r>
              <a:rPr lang="en-US" altLang="ko-KR" sz="2000" b="0" dirty="0" err="1">
                <a:ea typeface="굴림" charset="-127"/>
              </a:rPr>
              <a:t>thuyết</a:t>
            </a:r>
            <a:r>
              <a:rPr lang="en-US" altLang="ko-KR" sz="2000" b="0" dirty="0">
                <a:ea typeface="굴림" charset="-127"/>
              </a:rPr>
              <a:t> </a:t>
            </a:r>
            <a:r>
              <a:rPr lang="en-US" altLang="ko-KR" sz="2000" b="0" dirty="0" err="1">
                <a:ea typeface="굴림" charset="-127"/>
              </a:rPr>
              <a:t>được</a:t>
            </a:r>
            <a:r>
              <a:rPr lang="en-US" altLang="ko-KR" sz="2000" b="0" dirty="0">
                <a:ea typeface="굴림" charset="-127"/>
              </a:rPr>
              <a:t> </a:t>
            </a:r>
            <a:r>
              <a:rPr lang="en-US" altLang="ko-KR" sz="2000" b="0" dirty="0" err="1">
                <a:ea typeface="굴림" charset="-127"/>
              </a:rPr>
              <a:t>đặt</a:t>
            </a:r>
            <a:r>
              <a:rPr lang="en-US" altLang="ko-KR" sz="2000" b="0" dirty="0">
                <a:ea typeface="굴림" charset="-127"/>
              </a:rPr>
              <a:t> </a:t>
            </a:r>
            <a:r>
              <a:rPr lang="en-US" altLang="ko-KR" sz="2000" b="0" dirty="0" err="1">
                <a:ea typeface="굴림" charset="-127"/>
              </a:rPr>
              <a:t>ra</a:t>
            </a:r>
            <a:r>
              <a:rPr lang="en-US" altLang="ko-KR" sz="2000" b="0" dirty="0">
                <a:ea typeface="굴림" charset="-127"/>
              </a:rPr>
              <a:t> </a:t>
            </a:r>
            <a:r>
              <a:rPr lang="en-US" altLang="ko-KR" sz="2000" b="0" dirty="0" err="1">
                <a:ea typeface="굴림" charset="-127"/>
              </a:rPr>
              <a:t>trong</a:t>
            </a:r>
            <a:r>
              <a:rPr lang="en-US" altLang="ko-KR" sz="2000" b="0" dirty="0">
                <a:ea typeface="굴림" charset="-127"/>
              </a:rPr>
              <a:t> </a:t>
            </a:r>
            <a:r>
              <a:rPr lang="en-US" altLang="ko-KR" sz="2000" b="0" dirty="0" err="1">
                <a:ea typeface="굴림" charset="-127"/>
              </a:rPr>
              <a:t>hoạt</a:t>
            </a:r>
            <a:r>
              <a:rPr lang="en-US" altLang="ko-KR" sz="2000" b="0" dirty="0">
                <a:ea typeface="굴림" charset="-127"/>
              </a:rPr>
              <a:t> </a:t>
            </a:r>
            <a:r>
              <a:rPr lang="en-US" altLang="ko-KR" sz="2000" b="0" dirty="0" err="1">
                <a:ea typeface="굴림" charset="-127"/>
              </a:rPr>
              <a:t>động</a:t>
            </a:r>
            <a:r>
              <a:rPr lang="en-US" altLang="ko-KR" sz="2000" b="0" dirty="0">
                <a:ea typeface="굴림" charset="-127"/>
              </a:rPr>
              <a:t> </a:t>
            </a:r>
            <a:r>
              <a:rPr lang="en-US" altLang="ko-KR" sz="2000" b="0" dirty="0" err="1">
                <a:ea typeface="굴림" charset="-127"/>
              </a:rPr>
              <a:t>nghiên</a:t>
            </a:r>
            <a:r>
              <a:rPr lang="en-US" altLang="ko-KR" sz="2000" b="0" dirty="0">
                <a:ea typeface="굴림" charset="-127"/>
              </a:rPr>
              <a:t> </a:t>
            </a:r>
            <a:r>
              <a:rPr lang="en-US" altLang="ko-KR" sz="2000" b="0" dirty="0" err="1">
                <a:ea typeface="굴림" charset="-127"/>
              </a:rPr>
              <a:t>cứu</a:t>
            </a:r>
            <a:r>
              <a:rPr lang="en-US" altLang="ko-KR" sz="2000" b="0" dirty="0">
                <a:ea typeface="굴림" charset="-127"/>
              </a:rPr>
              <a:t> </a:t>
            </a:r>
            <a:r>
              <a:rPr lang="en-US" altLang="ko-KR" sz="2000" b="0" dirty="0" err="1">
                <a:ea typeface="굴림" charset="-127"/>
              </a:rPr>
              <a:t>triển</a:t>
            </a:r>
            <a:r>
              <a:rPr lang="en-US" altLang="ko-KR" sz="2000" b="0" dirty="0">
                <a:ea typeface="굴림" charset="-127"/>
              </a:rPr>
              <a:t> </a:t>
            </a:r>
            <a:r>
              <a:rPr lang="en-US" altLang="ko-KR" sz="2000" b="0" dirty="0" err="1">
                <a:ea typeface="굴림" charset="-127"/>
              </a:rPr>
              <a:t>khai</a:t>
            </a:r>
            <a:r>
              <a:rPr lang="en-US" altLang="ko-KR" sz="2000" b="0" dirty="0">
                <a:ea typeface="굴림" charset="-127"/>
              </a:rPr>
              <a:t>.</a:t>
            </a:r>
          </a:p>
          <a:p>
            <a:pPr marL="609600" indent="-609600">
              <a:lnSpc>
                <a:spcPct val="30000"/>
              </a:lnSpc>
              <a:spcBef>
                <a:spcPct val="20000"/>
              </a:spcBef>
              <a:buClr>
                <a:schemeClr val="tx2"/>
              </a:buClr>
              <a:buSzPct val="90000"/>
              <a:buFont typeface="Wingdings 3" pitchFamily="18" charset="2"/>
              <a:buChar char="u"/>
            </a:pPr>
            <a:endParaRPr lang="en-US" altLang="ko-KR" sz="2000" b="0" dirty="0">
              <a:ea typeface="굴림" charset="-127"/>
            </a:endParaRPr>
          </a:p>
        </p:txBody>
      </p:sp>
    </p:spTree>
    <p:extLst>
      <p:ext uri="{BB962C8B-B14F-4D97-AF65-F5344CB8AC3E}">
        <p14:creationId xmlns:p14="http://schemas.microsoft.com/office/powerpoint/2010/main" val="34934185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4. XÂY DỰNG GIẢ THUYẾT NGHIÊN CỨU</a:t>
            </a:r>
          </a:p>
        </p:txBody>
      </p:sp>
      <p:sp>
        <p:nvSpPr>
          <p:cNvPr id="44035"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36"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Giả thuyết là câu trả lời sơ bộ cho câu hỏi nghiên cứu</a:t>
            </a:r>
            <a:endParaRPr lang="en-US" sz="2000" b="0" i="1">
              <a:solidFill>
                <a:srgbClr val="000066"/>
              </a:solidFill>
            </a:endParaRPr>
          </a:p>
        </p:txBody>
      </p:sp>
      <p:sp>
        <p:nvSpPr>
          <p:cNvPr id="44037" name="Rectangle 3"/>
          <p:cNvSpPr>
            <a:spLocks noChangeArrowheads="1"/>
          </p:cNvSpPr>
          <p:nvPr/>
        </p:nvSpPr>
        <p:spPr bwMode="auto">
          <a:xfrm>
            <a:off x="609600" y="16002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Các</a:t>
            </a:r>
            <a:r>
              <a:rPr lang="en-US" sz="2200" dirty="0">
                <a:solidFill>
                  <a:srgbClr val="000066"/>
                </a:solidFill>
              </a:rPr>
              <a:t> </a:t>
            </a:r>
            <a:r>
              <a:rPr lang="en-US" sz="2200" dirty="0" err="1">
                <a:solidFill>
                  <a:srgbClr val="000066"/>
                </a:solidFill>
              </a:rPr>
              <a:t>loại</a:t>
            </a:r>
            <a:r>
              <a:rPr lang="en-US" sz="2200" dirty="0">
                <a:solidFill>
                  <a:srgbClr val="000066"/>
                </a:solidFill>
              </a:rPr>
              <a:t> </a:t>
            </a:r>
            <a:r>
              <a:rPr lang="en-US" sz="2200" dirty="0" err="1">
                <a:solidFill>
                  <a:srgbClr val="000066"/>
                </a:solidFill>
              </a:rPr>
              <a:t>giả</a:t>
            </a:r>
            <a:r>
              <a:rPr lang="en-US" sz="2200" dirty="0">
                <a:solidFill>
                  <a:srgbClr val="000066"/>
                </a:solidFill>
              </a:rPr>
              <a:t> </a:t>
            </a:r>
            <a:r>
              <a:rPr lang="en-US" sz="2200" dirty="0" err="1">
                <a:solidFill>
                  <a:srgbClr val="000066"/>
                </a:solidFill>
              </a:rPr>
              <a:t>thuyết</a:t>
            </a:r>
            <a:r>
              <a:rPr lang="en-US" sz="2200" dirty="0">
                <a:solidFill>
                  <a:srgbClr val="000066"/>
                </a:solidFill>
              </a:rPr>
              <a:t>: </a:t>
            </a:r>
            <a:r>
              <a:rPr lang="en-US" sz="2000" b="0" dirty="0">
                <a:solidFill>
                  <a:srgbClr val="000066"/>
                </a:solidFill>
              </a:rPr>
              <a:t>Theo </a:t>
            </a:r>
            <a:r>
              <a:rPr lang="en-US" sz="2000" b="0" dirty="0" err="1">
                <a:solidFill>
                  <a:srgbClr val="000066"/>
                </a:solidFill>
              </a:rPr>
              <a:t>loại</a:t>
            </a:r>
            <a:r>
              <a:rPr lang="en-US" sz="2000" b="0" dirty="0">
                <a:solidFill>
                  <a:srgbClr val="000066"/>
                </a:solidFill>
              </a:rPr>
              <a:t> </a:t>
            </a:r>
            <a:r>
              <a:rPr lang="en-US" sz="2000" b="0" dirty="0" err="1">
                <a:solidFill>
                  <a:srgbClr val="000066"/>
                </a:solidFill>
              </a:rPr>
              <a:t>hình</a:t>
            </a:r>
            <a:r>
              <a:rPr lang="en-US" sz="2000" b="0" dirty="0">
                <a:solidFill>
                  <a:srgbClr val="000066"/>
                </a:solidFill>
              </a:rPr>
              <a:t> NCKH</a:t>
            </a:r>
          </a:p>
          <a:p>
            <a:pPr marL="609600" indent="-609600">
              <a:lnSpc>
                <a:spcPct val="6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a:solidFill>
                  <a:srgbClr val="0000CC"/>
                </a:solidFill>
              </a:rPr>
              <a:t>NCCB-VD1</a:t>
            </a:r>
            <a:r>
              <a:rPr lang="en-US" sz="2000" b="0" dirty="0">
                <a:solidFill>
                  <a:srgbClr val="0000CC"/>
                </a:solidFill>
              </a:rPr>
              <a:t>: </a:t>
            </a:r>
            <a:r>
              <a:rPr lang="en-US" altLang="ko-KR" b="0" dirty="0" err="1">
                <a:solidFill>
                  <a:srgbClr val="0000CC"/>
                </a:solidFill>
                <a:ea typeface="굴림" charset="-127"/>
              </a:rPr>
              <a:t>Nhờ</a:t>
            </a:r>
            <a:r>
              <a:rPr lang="en-US" altLang="ko-KR" b="0" dirty="0">
                <a:solidFill>
                  <a:srgbClr val="0000CC"/>
                </a:solidFill>
                <a:ea typeface="굴림" charset="-127"/>
              </a:rPr>
              <a:t> </a:t>
            </a:r>
            <a:r>
              <a:rPr lang="en-US" altLang="ko-KR" b="0" dirty="0" err="1">
                <a:solidFill>
                  <a:srgbClr val="0000CC"/>
                </a:solidFill>
                <a:ea typeface="굴림" charset="-127"/>
              </a:rPr>
              <a:t>quan</a:t>
            </a:r>
            <a:r>
              <a:rPr lang="en-US" altLang="ko-KR" b="0" dirty="0">
                <a:solidFill>
                  <a:srgbClr val="0000CC"/>
                </a:solidFill>
                <a:ea typeface="굴림" charset="-127"/>
              </a:rPr>
              <a:t> </a:t>
            </a:r>
            <a:r>
              <a:rPr lang="en-US" altLang="ko-KR" b="0" dirty="0" err="1">
                <a:solidFill>
                  <a:srgbClr val="0000CC"/>
                </a:solidFill>
                <a:ea typeface="굴림" charset="-127"/>
              </a:rPr>
              <a:t>sát</a:t>
            </a:r>
            <a:r>
              <a:rPr lang="en-US" altLang="ko-KR" b="0" dirty="0">
                <a:solidFill>
                  <a:srgbClr val="0000CC"/>
                </a:solidFill>
                <a:ea typeface="굴림" charset="-127"/>
              </a:rPr>
              <a:t> Sao </a:t>
            </a:r>
            <a:r>
              <a:rPr lang="en-US" altLang="ko-KR" b="0" dirty="0" err="1">
                <a:solidFill>
                  <a:srgbClr val="0000CC"/>
                </a:solidFill>
                <a:ea typeface="굴림" charset="-127"/>
              </a:rPr>
              <a:t>Mộc</a:t>
            </a:r>
            <a:r>
              <a:rPr lang="en-US" altLang="ko-KR" b="0" dirty="0">
                <a:solidFill>
                  <a:srgbClr val="0000CC"/>
                </a:solidFill>
                <a:ea typeface="굴림" charset="-127"/>
              </a:rPr>
              <a:t> </a:t>
            </a:r>
            <a:r>
              <a:rPr lang="en-US" altLang="ko-KR" b="0" dirty="0" err="1">
                <a:solidFill>
                  <a:srgbClr val="0000CC"/>
                </a:solidFill>
                <a:ea typeface="굴림" charset="-127"/>
              </a:rPr>
              <a:t>bằng</a:t>
            </a:r>
            <a:r>
              <a:rPr lang="en-US" altLang="ko-KR" b="0" dirty="0">
                <a:solidFill>
                  <a:srgbClr val="0000CC"/>
                </a:solidFill>
                <a:ea typeface="굴림" charset="-127"/>
              </a:rPr>
              <a:t> </a:t>
            </a:r>
            <a:r>
              <a:rPr lang="en-US" altLang="ko-KR" b="0" dirty="0" err="1">
                <a:solidFill>
                  <a:srgbClr val="0000CC"/>
                </a:solidFill>
                <a:ea typeface="굴림" charset="-127"/>
              </a:rPr>
              <a:t>kính</a:t>
            </a:r>
            <a:r>
              <a:rPr lang="en-US" altLang="ko-KR" b="0" dirty="0">
                <a:solidFill>
                  <a:srgbClr val="0000CC"/>
                </a:solidFill>
                <a:ea typeface="굴림" charset="-127"/>
              </a:rPr>
              <a:t> </a:t>
            </a:r>
            <a:r>
              <a:rPr lang="en-US" altLang="ko-KR" b="0" dirty="0" err="1">
                <a:solidFill>
                  <a:srgbClr val="0000CC"/>
                </a:solidFill>
                <a:ea typeface="굴림" charset="-127"/>
              </a:rPr>
              <a:t>thiên</a:t>
            </a:r>
            <a:r>
              <a:rPr lang="en-US" altLang="ko-KR" b="0" dirty="0">
                <a:solidFill>
                  <a:srgbClr val="0000CC"/>
                </a:solidFill>
                <a:ea typeface="굴림" charset="-127"/>
              </a:rPr>
              <a:t> </a:t>
            </a:r>
            <a:r>
              <a:rPr lang="en-US" altLang="ko-KR" b="0" dirty="0" err="1">
                <a:solidFill>
                  <a:srgbClr val="0000CC"/>
                </a:solidFill>
                <a:ea typeface="굴림" charset="-127"/>
              </a:rPr>
              <a:t>văn</a:t>
            </a:r>
            <a:r>
              <a:rPr lang="en-US" altLang="ko-KR" b="0" dirty="0">
                <a:solidFill>
                  <a:srgbClr val="0000CC"/>
                </a:solidFill>
                <a:ea typeface="굴림" charset="-127"/>
              </a:rPr>
              <a:t> do </a:t>
            </a:r>
            <a:r>
              <a:rPr lang="en-US" altLang="ko-KR" b="0" dirty="0" err="1">
                <a:solidFill>
                  <a:srgbClr val="0000CC"/>
                </a:solidFill>
                <a:ea typeface="굴림" charset="-127"/>
              </a:rPr>
              <a:t>mình</a:t>
            </a:r>
            <a:r>
              <a:rPr lang="en-US" altLang="ko-KR" b="0" dirty="0">
                <a:solidFill>
                  <a:srgbClr val="0000CC"/>
                </a:solidFill>
                <a:ea typeface="굴림" charset="-127"/>
              </a:rPr>
              <a:t> </a:t>
            </a:r>
            <a:r>
              <a:rPr lang="en-US" altLang="ko-KR" b="0" dirty="0" err="1">
                <a:solidFill>
                  <a:srgbClr val="0000CC"/>
                </a:solidFill>
                <a:ea typeface="굴림" charset="-127"/>
              </a:rPr>
              <a:t>chế</a:t>
            </a:r>
            <a:r>
              <a:rPr lang="en-US" altLang="ko-KR" b="0" dirty="0">
                <a:solidFill>
                  <a:srgbClr val="0000CC"/>
                </a:solidFill>
                <a:ea typeface="굴림" charset="-127"/>
              </a:rPr>
              <a:t> </a:t>
            </a:r>
            <a:r>
              <a:rPr lang="en-US" altLang="ko-KR" b="0" dirty="0" err="1">
                <a:solidFill>
                  <a:srgbClr val="0000CC"/>
                </a:solidFill>
                <a:ea typeface="굴림" charset="-127"/>
              </a:rPr>
              <a:t>tạo</a:t>
            </a:r>
            <a:r>
              <a:rPr lang="en-US" altLang="ko-KR" b="0" dirty="0">
                <a:solidFill>
                  <a:srgbClr val="0000CC"/>
                </a:solidFill>
                <a:ea typeface="굴림" charset="-127"/>
              </a:rPr>
              <a:t>, </a:t>
            </a:r>
            <a:r>
              <a:rPr lang="en-US" altLang="ko-KR" b="0" dirty="0" err="1">
                <a:solidFill>
                  <a:srgbClr val="0000CC"/>
                </a:solidFill>
                <a:ea typeface="굴림" charset="-127"/>
              </a:rPr>
              <a:t>Galiileo</a:t>
            </a:r>
            <a:r>
              <a:rPr lang="en-US" altLang="ko-KR" b="0" dirty="0">
                <a:solidFill>
                  <a:srgbClr val="0000CC"/>
                </a:solidFill>
                <a:ea typeface="굴림" charset="-127"/>
              </a:rPr>
              <a:t> </a:t>
            </a:r>
            <a:r>
              <a:rPr lang="en-US" altLang="ko-KR" b="0" dirty="0" err="1">
                <a:solidFill>
                  <a:srgbClr val="0000CC"/>
                </a:solidFill>
                <a:ea typeface="굴림" charset="-127"/>
              </a:rPr>
              <a:t>đã</a:t>
            </a:r>
            <a:r>
              <a:rPr lang="en-US" altLang="ko-KR" b="0" dirty="0">
                <a:solidFill>
                  <a:srgbClr val="0000CC"/>
                </a:solidFill>
                <a:ea typeface="굴림" charset="-127"/>
              </a:rPr>
              <a:t> </a:t>
            </a:r>
            <a:r>
              <a:rPr lang="en-US" altLang="ko-KR" b="0" dirty="0" err="1">
                <a:solidFill>
                  <a:srgbClr val="0000CC"/>
                </a:solidFill>
                <a:ea typeface="굴림" charset="-127"/>
              </a:rPr>
              <a:t>đi</a:t>
            </a:r>
            <a:r>
              <a:rPr lang="en-US" altLang="ko-KR" b="0" dirty="0">
                <a:solidFill>
                  <a:srgbClr val="0000CC"/>
                </a:solidFill>
                <a:ea typeface="굴림" charset="-127"/>
              </a:rPr>
              <a:t> </a:t>
            </a:r>
            <a:r>
              <a:rPr lang="en-US" altLang="ko-KR" b="0" dirty="0" err="1">
                <a:solidFill>
                  <a:srgbClr val="0000CC"/>
                </a:solidFill>
                <a:ea typeface="굴림" charset="-127"/>
              </a:rPr>
              <a:t>đến</a:t>
            </a:r>
            <a:r>
              <a:rPr lang="en-US" altLang="ko-KR" b="0" dirty="0">
                <a:solidFill>
                  <a:srgbClr val="0000CC"/>
                </a:solidFill>
                <a:ea typeface="굴림" charset="-127"/>
              </a:rPr>
              <a:t> </a:t>
            </a:r>
            <a:r>
              <a:rPr lang="en-US" altLang="ko-KR" b="0" dirty="0" err="1">
                <a:solidFill>
                  <a:srgbClr val="0000CC"/>
                </a:solidFill>
                <a:ea typeface="굴림" charset="-127"/>
              </a:rPr>
              <a:t>giả</a:t>
            </a:r>
            <a:r>
              <a:rPr lang="en-US" altLang="ko-KR" b="0" dirty="0">
                <a:solidFill>
                  <a:srgbClr val="0000CC"/>
                </a:solidFill>
                <a:ea typeface="굴림" charset="-127"/>
              </a:rPr>
              <a:t> </a:t>
            </a:r>
            <a:r>
              <a:rPr lang="en-US" altLang="ko-KR" b="0" dirty="0" err="1">
                <a:solidFill>
                  <a:srgbClr val="0000CC"/>
                </a:solidFill>
                <a:ea typeface="굴림" charset="-127"/>
              </a:rPr>
              <a:t>thuyết</a:t>
            </a:r>
            <a:r>
              <a:rPr lang="en-US" altLang="ko-KR" b="0" dirty="0">
                <a:solidFill>
                  <a:srgbClr val="0000CC"/>
                </a:solidFill>
                <a:ea typeface="굴림" charset="-127"/>
              </a:rPr>
              <a:t> </a:t>
            </a:r>
            <a:r>
              <a:rPr lang="en-US" altLang="ko-KR" b="0" dirty="0" err="1">
                <a:solidFill>
                  <a:srgbClr val="0000CC"/>
                </a:solidFill>
                <a:ea typeface="굴림" charset="-127"/>
              </a:rPr>
              <a:t>rằng</a:t>
            </a:r>
            <a:r>
              <a:rPr lang="en-US" altLang="ko-KR" b="0" dirty="0">
                <a:solidFill>
                  <a:srgbClr val="0000CC"/>
                </a:solidFill>
                <a:ea typeface="굴림" charset="-127"/>
              </a:rPr>
              <a:t>: “</a:t>
            </a:r>
            <a:r>
              <a:rPr lang="en-US" altLang="ko-KR" i="1" dirty="0" err="1">
                <a:solidFill>
                  <a:srgbClr val="000066"/>
                </a:solidFill>
                <a:ea typeface="굴림" charset="-127"/>
              </a:rPr>
              <a:t>Không</a:t>
            </a:r>
            <a:r>
              <a:rPr lang="en-US" altLang="ko-KR" i="1" dirty="0">
                <a:solidFill>
                  <a:srgbClr val="000066"/>
                </a:solidFill>
                <a:ea typeface="굴림" charset="-127"/>
              </a:rPr>
              <a:t> </a:t>
            </a:r>
            <a:r>
              <a:rPr lang="en-US" altLang="ko-KR" i="1" dirty="0" err="1">
                <a:solidFill>
                  <a:srgbClr val="000066"/>
                </a:solidFill>
                <a:ea typeface="굴림" charset="-127"/>
              </a:rPr>
              <a:t>phải</a:t>
            </a:r>
            <a:r>
              <a:rPr lang="en-US" altLang="ko-KR" i="1" dirty="0">
                <a:solidFill>
                  <a:srgbClr val="000066"/>
                </a:solidFill>
                <a:ea typeface="굴림" charset="-127"/>
              </a:rPr>
              <a:t> </a:t>
            </a:r>
            <a:r>
              <a:rPr lang="en-US" altLang="ko-KR" i="1" dirty="0" err="1">
                <a:solidFill>
                  <a:srgbClr val="000066"/>
                </a:solidFill>
                <a:ea typeface="굴림" charset="-127"/>
              </a:rPr>
              <a:t>mặt</a:t>
            </a:r>
            <a:r>
              <a:rPr lang="en-US" altLang="ko-KR" i="1" dirty="0">
                <a:solidFill>
                  <a:srgbClr val="000066"/>
                </a:solidFill>
                <a:ea typeface="굴림" charset="-127"/>
              </a:rPr>
              <a:t> </a:t>
            </a:r>
            <a:r>
              <a:rPr lang="en-US" altLang="ko-KR" i="1" dirty="0" err="1">
                <a:solidFill>
                  <a:srgbClr val="000066"/>
                </a:solidFill>
                <a:ea typeface="굴림" charset="-127"/>
              </a:rPr>
              <a:t>trời</a:t>
            </a:r>
            <a:r>
              <a:rPr lang="en-US" altLang="ko-KR" i="1" dirty="0">
                <a:solidFill>
                  <a:srgbClr val="000066"/>
                </a:solidFill>
                <a:ea typeface="굴림" charset="-127"/>
              </a:rPr>
              <a:t> </a:t>
            </a:r>
            <a:r>
              <a:rPr lang="en-US" altLang="ko-KR" i="1" dirty="0" err="1">
                <a:solidFill>
                  <a:srgbClr val="000066"/>
                </a:solidFill>
                <a:ea typeface="굴림" charset="-127"/>
              </a:rPr>
              <a:t>và</a:t>
            </a:r>
            <a:r>
              <a:rPr lang="en-US" altLang="ko-KR" i="1" dirty="0">
                <a:solidFill>
                  <a:srgbClr val="000066"/>
                </a:solidFill>
                <a:ea typeface="굴림" charset="-127"/>
              </a:rPr>
              <a:t> </a:t>
            </a:r>
            <a:r>
              <a:rPr lang="en-US" altLang="ko-KR" i="1" dirty="0" err="1">
                <a:solidFill>
                  <a:srgbClr val="000066"/>
                </a:solidFill>
                <a:ea typeface="굴림" charset="-127"/>
              </a:rPr>
              <a:t>các</a:t>
            </a:r>
            <a:r>
              <a:rPr lang="en-US" altLang="ko-KR" i="1" dirty="0">
                <a:solidFill>
                  <a:srgbClr val="000066"/>
                </a:solidFill>
                <a:ea typeface="굴림" charset="-127"/>
              </a:rPr>
              <a:t> </a:t>
            </a:r>
            <a:r>
              <a:rPr lang="en-US" altLang="ko-KR" i="1" dirty="0" err="1">
                <a:solidFill>
                  <a:srgbClr val="000066"/>
                </a:solidFill>
                <a:ea typeface="굴림" charset="-127"/>
              </a:rPr>
              <a:t>vì</a:t>
            </a:r>
            <a:r>
              <a:rPr lang="en-US" altLang="ko-KR" i="1" dirty="0">
                <a:solidFill>
                  <a:srgbClr val="000066"/>
                </a:solidFill>
                <a:ea typeface="굴림" charset="-127"/>
              </a:rPr>
              <a:t> </a:t>
            </a:r>
            <a:r>
              <a:rPr lang="en-US" altLang="ko-KR" i="1" dirty="0" err="1">
                <a:solidFill>
                  <a:srgbClr val="000066"/>
                </a:solidFill>
                <a:ea typeface="굴림" charset="-127"/>
              </a:rPr>
              <a:t>sao</a:t>
            </a:r>
            <a:r>
              <a:rPr lang="en-US" altLang="ko-KR" i="1" dirty="0">
                <a:solidFill>
                  <a:srgbClr val="000066"/>
                </a:solidFill>
                <a:ea typeface="굴림" charset="-127"/>
              </a:rPr>
              <a:t> quay </a:t>
            </a:r>
            <a:r>
              <a:rPr lang="en-US" altLang="ko-KR" i="1" dirty="0" err="1">
                <a:solidFill>
                  <a:srgbClr val="000066"/>
                </a:solidFill>
                <a:ea typeface="굴림" charset="-127"/>
              </a:rPr>
              <a:t>xung</a:t>
            </a:r>
            <a:r>
              <a:rPr lang="en-US" altLang="ko-KR" i="1" dirty="0">
                <a:solidFill>
                  <a:srgbClr val="000066"/>
                </a:solidFill>
                <a:ea typeface="굴림" charset="-127"/>
              </a:rPr>
              <a:t> </a:t>
            </a:r>
            <a:r>
              <a:rPr lang="en-US" altLang="ko-KR" i="1" dirty="0" err="1">
                <a:solidFill>
                  <a:srgbClr val="000066"/>
                </a:solidFill>
                <a:ea typeface="굴림" charset="-127"/>
              </a:rPr>
              <a:t>quanh</a:t>
            </a:r>
            <a:r>
              <a:rPr lang="en-US" altLang="ko-KR" i="1" dirty="0">
                <a:solidFill>
                  <a:srgbClr val="000066"/>
                </a:solidFill>
                <a:ea typeface="굴림" charset="-127"/>
              </a:rPr>
              <a:t> </a:t>
            </a:r>
            <a:r>
              <a:rPr lang="en-US" altLang="ko-KR" i="1" dirty="0" err="1">
                <a:solidFill>
                  <a:srgbClr val="000066"/>
                </a:solidFill>
                <a:ea typeface="굴림" charset="-127"/>
              </a:rPr>
              <a:t>trái</a:t>
            </a:r>
            <a:r>
              <a:rPr lang="en-US" altLang="ko-KR" i="1" dirty="0">
                <a:solidFill>
                  <a:srgbClr val="000066"/>
                </a:solidFill>
                <a:ea typeface="굴림" charset="-127"/>
              </a:rPr>
              <a:t> </a:t>
            </a:r>
            <a:r>
              <a:rPr lang="en-US" altLang="ko-KR" i="1" dirty="0" err="1">
                <a:solidFill>
                  <a:srgbClr val="000066"/>
                </a:solidFill>
                <a:ea typeface="굴림" charset="-127"/>
              </a:rPr>
              <a:t>đất</a:t>
            </a:r>
            <a:r>
              <a:rPr lang="en-US" altLang="ko-KR" i="1" dirty="0">
                <a:solidFill>
                  <a:srgbClr val="000066"/>
                </a:solidFill>
                <a:ea typeface="굴림" charset="-127"/>
              </a:rPr>
              <a:t>; </a:t>
            </a:r>
            <a:r>
              <a:rPr lang="en-US" altLang="ko-KR" i="1" dirty="0" err="1">
                <a:solidFill>
                  <a:srgbClr val="000066"/>
                </a:solidFill>
                <a:ea typeface="굴림" charset="-127"/>
              </a:rPr>
              <a:t>trái</a:t>
            </a:r>
            <a:r>
              <a:rPr lang="en-US" altLang="ko-KR" i="1" dirty="0">
                <a:solidFill>
                  <a:srgbClr val="000066"/>
                </a:solidFill>
                <a:ea typeface="굴림" charset="-127"/>
              </a:rPr>
              <a:t> </a:t>
            </a:r>
            <a:r>
              <a:rPr lang="en-US" altLang="ko-KR" i="1" dirty="0" err="1">
                <a:solidFill>
                  <a:srgbClr val="000066"/>
                </a:solidFill>
                <a:ea typeface="굴림" charset="-127"/>
              </a:rPr>
              <a:t>đất</a:t>
            </a:r>
            <a:r>
              <a:rPr lang="en-US" altLang="ko-KR" i="1" dirty="0">
                <a:solidFill>
                  <a:srgbClr val="000066"/>
                </a:solidFill>
                <a:ea typeface="굴림" charset="-127"/>
              </a:rPr>
              <a:t> </a:t>
            </a:r>
            <a:r>
              <a:rPr lang="en-US" altLang="ko-KR" i="1" dirty="0" err="1">
                <a:solidFill>
                  <a:srgbClr val="000066"/>
                </a:solidFill>
                <a:ea typeface="굴림" charset="-127"/>
              </a:rPr>
              <a:t>và</a:t>
            </a:r>
            <a:r>
              <a:rPr lang="en-US" altLang="ko-KR" i="1" dirty="0">
                <a:solidFill>
                  <a:srgbClr val="000066"/>
                </a:solidFill>
                <a:ea typeface="굴림" charset="-127"/>
              </a:rPr>
              <a:t> </a:t>
            </a:r>
            <a:r>
              <a:rPr lang="en-US" altLang="ko-KR" i="1" dirty="0" err="1">
                <a:solidFill>
                  <a:srgbClr val="000066"/>
                </a:solidFill>
                <a:ea typeface="굴림" charset="-127"/>
              </a:rPr>
              <a:t>hành</a:t>
            </a:r>
            <a:r>
              <a:rPr lang="en-US" altLang="ko-KR" i="1" dirty="0">
                <a:solidFill>
                  <a:srgbClr val="000066"/>
                </a:solidFill>
                <a:ea typeface="굴림" charset="-127"/>
              </a:rPr>
              <a:t> </a:t>
            </a:r>
            <a:r>
              <a:rPr lang="en-US" altLang="ko-KR" i="1" dirty="0" err="1">
                <a:solidFill>
                  <a:srgbClr val="000066"/>
                </a:solidFill>
                <a:ea typeface="굴림" charset="-127"/>
              </a:rPr>
              <a:t>tinh</a:t>
            </a:r>
            <a:r>
              <a:rPr lang="en-US" altLang="ko-KR" i="1" dirty="0">
                <a:solidFill>
                  <a:srgbClr val="000066"/>
                </a:solidFill>
                <a:ea typeface="굴림" charset="-127"/>
              </a:rPr>
              <a:t> quay </a:t>
            </a:r>
            <a:r>
              <a:rPr lang="en-US" altLang="ko-KR" i="1" dirty="0" err="1">
                <a:solidFill>
                  <a:srgbClr val="000066"/>
                </a:solidFill>
                <a:ea typeface="굴림" charset="-127"/>
              </a:rPr>
              <a:t>xung</a:t>
            </a:r>
            <a:r>
              <a:rPr lang="en-US" altLang="ko-KR" i="1" dirty="0">
                <a:solidFill>
                  <a:srgbClr val="000066"/>
                </a:solidFill>
                <a:ea typeface="굴림" charset="-127"/>
              </a:rPr>
              <a:t> </a:t>
            </a:r>
            <a:r>
              <a:rPr lang="en-US" altLang="ko-KR" i="1" dirty="0" err="1">
                <a:solidFill>
                  <a:srgbClr val="000066"/>
                </a:solidFill>
                <a:ea typeface="굴림" charset="-127"/>
              </a:rPr>
              <a:t>quanh</a:t>
            </a:r>
            <a:r>
              <a:rPr lang="en-US" altLang="ko-KR" i="1" dirty="0">
                <a:solidFill>
                  <a:srgbClr val="000066"/>
                </a:solidFill>
                <a:ea typeface="굴림" charset="-127"/>
              </a:rPr>
              <a:t> </a:t>
            </a:r>
            <a:r>
              <a:rPr lang="en-US" altLang="ko-KR" i="1" dirty="0" err="1">
                <a:solidFill>
                  <a:srgbClr val="000066"/>
                </a:solidFill>
                <a:ea typeface="굴림" charset="-127"/>
              </a:rPr>
              <a:t>mặt</a:t>
            </a:r>
            <a:r>
              <a:rPr lang="en-US" altLang="ko-KR" i="1" dirty="0">
                <a:solidFill>
                  <a:srgbClr val="000066"/>
                </a:solidFill>
                <a:ea typeface="굴림" charset="-127"/>
              </a:rPr>
              <a:t> </a:t>
            </a:r>
            <a:r>
              <a:rPr lang="en-US" altLang="ko-KR" i="1" dirty="0" err="1">
                <a:solidFill>
                  <a:srgbClr val="000066"/>
                </a:solidFill>
                <a:ea typeface="굴림" charset="-127"/>
              </a:rPr>
              <a:t>trời</a:t>
            </a:r>
            <a:r>
              <a:rPr lang="en-US" altLang="ko-KR" b="0" dirty="0">
                <a:solidFill>
                  <a:srgbClr val="0000CC"/>
                </a:solidFill>
                <a:ea typeface="굴림" charset="-127"/>
              </a:rPr>
              <a:t>”</a:t>
            </a:r>
            <a:r>
              <a:rPr lang="en-US" altLang="ko-KR" dirty="0">
                <a:solidFill>
                  <a:srgbClr val="0000CC"/>
                </a:solidFill>
                <a:ea typeface="굴림" charset="-127"/>
              </a:rPr>
              <a:t>;</a:t>
            </a:r>
          </a:p>
          <a:p>
            <a:pPr marL="609600" indent="-609600">
              <a:lnSpc>
                <a:spcPct val="80000"/>
              </a:lnSpc>
              <a:spcBef>
                <a:spcPct val="20000"/>
              </a:spcBef>
              <a:buClr>
                <a:schemeClr val="tx2"/>
              </a:buClr>
              <a:buSzPct val="90000"/>
              <a:buFont typeface="Wingdings 3" pitchFamily="18" charset="2"/>
              <a:buChar char="u"/>
            </a:pPr>
            <a:endParaRPr lang="en-US" dirty="0">
              <a:solidFill>
                <a:srgbClr val="0000CC"/>
              </a:solidFill>
            </a:endParaRPr>
          </a:p>
          <a:p>
            <a:pPr marL="609600" indent="-609600">
              <a:lnSpc>
                <a:spcPct val="110000"/>
              </a:lnSpc>
              <a:spcBef>
                <a:spcPct val="20000"/>
              </a:spcBef>
              <a:buClr>
                <a:schemeClr val="tx2"/>
              </a:buClr>
              <a:buSzPct val="90000"/>
              <a:buFont typeface="Wingdings 3" pitchFamily="18" charset="2"/>
              <a:buChar char="u"/>
            </a:pPr>
            <a:r>
              <a:rPr lang="en-US" sz="2000" dirty="0">
                <a:solidFill>
                  <a:srgbClr val="0000CC"/>
                </a:solidFill>
              </a:rPr>
              <a:t>NCUD-VD2</a:t>
            </a:r>
            <a:r>
              <a:rPr lang="en-US" sz="2000" b="0" dirty="0">
                <a:solidFill>
                  <a:srgbClr val="0000CC"/>
                </a:solidFill>
              </a:rPr>
              <a:t>: </a:t>
            </a:r>
            <a:r>
              <a:rPr lang="en-US" altLang="ko-KR" b="0" dirty="0" err="1">
                <a:solidFill>
                  <a:srgbClr val="0000CC"/>
                </a:solidFill>
                <a:ea typeface="굴림" charset="-127"/>
              </a:rPr>
              <a:t>Sau</a:t>
            </a:r>
            <a:r>
              <a:rPr lang="en-US" altLang="ko-KR" b="0" dirty="0">
                <a:solidFill>
                  <a:srgbClr val="0000CC"/>
                </a:solidFill>
                <a:ea typeface="굴림" charset="-127"/>
              </a:rPr>
              <a:t> </a:t>
            </a:r>
            <a:r>
              <a:rPr lang="en-US" altLang="ko-KR" b="0" dirty="0" err="1">
                <a:solidFill>
                  <a:srgbClr val="0000CC"/>
                </a:solidFill>
                <a:ea typeface="굴림" charset="-127"/>
              </a:rPr>
              <a:t>khi</a:t>
            </a:r>
            <a:r>
              <a:rPr lang="en-US" altLang="ko-KR" b="0" dirty="0">
                <a:solidFill>
                  <a:srgbClr val="0000CC"/>
                </a:solidFill>
                <a:ea typeface="굴림" charset="-127"/>
              </a:rPr>
              <a:t> </a:t>
            </a:r>
            <a:r>
              <a:rPr lang="en-US" altLang="ko-KR" b="0" dirty="0" err="1">
                <a:solidFill>
                  <a:srgbClr val="0000CC"/>
                </a:solidFill>
                <a:ea typeface="굴림" charset="-127"/>
              </a:rPr>
              <a:t>đã</a:t>
            </a:r>
            <a:r>
              <a:rPr lang="en-US" altLang="ko-KR" b="0" dirty="0">
                <a:solidFill>
                  <a:srgbClr val="0000CC"/>
                </a:solidFill>
                <a:ea typeface="굴림" charset="-127"/>
              </a:rPr>
              <a:t> </a:t>
            </a:r>
            <a:r>
              <a:rPr lang="en-US" altLang="ko-KR" b="0" dirty="0" err="1">
                <a:solidFill>
                  <a:srgbClr val="0000CC"/>
                </a:solidFill>
                <a:ea typeface="굴림" charset="-127"/>
              </a:rPr>
              <a:t>nhận</a:t>
            </a:r>
            <a:r>
              <a:rPr lang="en-US" altLang="ko-KR" b="0" dirty="0">
                <a:solidFill>
                  <a:srgbClr val="0000CC"/>
                </a:solidFill>
                <a:ea typeface="굴림" charset="-127"/>
              </a:rPr>
              <a:t> </a:t>
            </a:r>
            <a:r>
              <a:rPr lang="en-US" altLang="ko-KR" b="0" dirty="0" err="1">
                <a:solidFill>
                  <a:srgbClr val="0000CC"/>
                </a:solidFill>
                <a:ea typeface="굴림" charset="-127"/>
              </a:rPr>
              <a:t>ra</a:t>
            </a:r>
            <a:r>
              <a:rPr lang="en-US" altLang="ko-KR" b="0" dirty="0">
                <a:solidFill>
                  <a:srgbClr val="0000CC"/>
                </a:solidFill>
                <a:ea typeface="굴림" charset="-127"/>
              </a:rPr>
              <a:t> </a:t>
            </a:r>
            <a:r>
              <a:rPr lang="en-US" altLang="ko-KR" b="0" dirty="0" err="1">
                <a:solidFill>
                  <a:srgbClr val="0000CC"/>
                </a:solidFill>
                <a:ea typeface="굴림" charset="-127"/>
              </a:rPr>
              <a:t>rằng</a:t>
            </a:r>
            <a:r>
              <a:rPr lang="en-US" altLang="ko-KR" b="0" dirty="0">
                <a:solidFill>
                  <a:srgbClr val="0000CC"/>
                </a:solidFill>
                <a:ea typeface="굴림" charset="-127"/>
              </a:rPr>
              <a:t>: </a:t>
            </a:r>
            <a:r>
              <a:rPr lang="en-US" altLang="ko-KR" b="0" dirty="0" err="1">
                <a:solidFill>
                  <a:srgbClr val="0000CC"/>
                </a:solidFill>
                <a:ea typeface="굴림" charset="-127"/>
              </a:rPr>
              <a:t>những</a:t>
            </a:r>
            <a:r>
              <a:rPr lang="en-US" altLang="ko-KR" b="0" dirty="0">
                <a:solidFill>
                  <a:srgbClr val="0000CC"/>
                </a:solidFill>
                <a:ea typeface="굴림" charset="-127"/>
              </a:rPr>
              <a:t> </a:t>
            </a:r>
            <a:r>
              <a:rPr lang="en-US" altLang="ko-KR" b="0" dirty="0" err="1">
                <a:solidFill>
                  <a:srgbClr val="0000CC"/>
                </a:solidFill>
                <a:ea typeface="굴림" charset="-127"/>
              </a:rPr>
              <a:t>động</a:t>
            </a:r>
            <a:r>
              <a:rPr lang="en-US" altLang="ko-KR" b="0" dirty="0">
                <a:solidFill>
                  <a:srgbClr val="0000CC"/>
                </a:solidFill>
                <a:ea typeface="굴림" charset="-127"/>
              </a:rPr>
              <a:t> </a:t>
            </a:r>
            <a:r>
              <a:rPr lang="en-US" altLang="ko-KR" b="0" dirty="0" err="1">
                <a:solidFill>
                  <a:srgbClr val="0000CC"/>
                </a:solidFill>
                <a:ea typeface="굴림" charset="-127"/>
              </a:rPr>
              <a:t>vật</a:t>
            </a:r>
            <a:r>
              <a:rPr lang="en-US" altLang="ko-KR" b="0" dirty="0">
                <a:solidFill>
                  <a:srgbClr val="0000CC"/>
                </a:solidFill>
                <a:ea typeface="굴림" charset="-127"/>
              </a:rPr>
              <a:t> </a:t>
            </a:r>
            <a:r>
              <a:rPr lang="en-US" altLang="ko-KR" b="0" dirty="0" err="1">
                <a:solidFill>
                  <a:srgbClr val="0000CC"/>
                </a:solidFill>
                <a:ea typeface="굴림" charset="-127"/>
              </a:rPr>
              <a:t>bị</a:t>
            </a:r>
            <a:r>
              <a:rPr lang="en-US" altLang="ko-KR" b="0" dirty="0">
                <a:solidFill>
                  <a:srgbClr val="0000CC"/>
                </a:solidFill>
                <a:ea typeface="굴림" charset="-127"/>
              </a:rPr>
              <a:t> </a:t>
            </a:r>
            <a:r>
              <a:rPr lang="en-US" altLang="ko-KR" b="0" dirty="0" err="1">
                <a:solidFill>
                  <a:srgbClr val="0000CC"/>
                </a:solidFill>
                <a:ea typeface="굴림" charset="-127"/>
              </a:rPr>
              <a:t>nhiễm</a:t>
            </a:r>
            <a:r>
              <a:rPr lang="en-US" altLang="ko-KR" b="0" dirty="0">
                <a:solidFill>
                  <a:srgbClr val="0000CC"/>
                </a:solidFill>
                <a:ea typeface="굴림" charset="-127"/>
              </a:rPr>
              <a:t> </a:t>
            </a:r>
            <a:r>
              <a:rPr lang="en-US" altLang="ko-KR" b="0" dirty="0" err="1">
                <a:solidFill>
                  <a:srgbClr val="0000CC"/>
                </a:solidFill>
                <a:ea typeface="굴림" charset="-127"/>
              </a:rPr>
              <a:t>khuẩn</a:t>
            </a:r>
            <a:r>
              <a:rPr lang="en-US" altLang="ko-KR" b="0" dirty="0">
                <a:solidFill>
                  <a:srgbClr val="0000CC"/>
                </a:solidFill>
                <a:ea typeface="굴림" charset="-127"/>
              </a:rPr>
              <a:t> </a:t>
            </a:r>
            <a:r>
              <a:rPr lang="en-US" altLang="ko-KR" b="0" dirty="0" err="1">
                <a:solidFill>
                  <a:srgbClr val="0000CC"/>
                </a:solidFill>
                <a:ea typeface="굴림" charset="-127"/>
              </a:rPr>
              <a:t>yếu</a:t>
            </a:r>
            <a:r>
              <a:rPr lang="en-US" altLang="ko-KR" b="0" dirty="0">
                <a:solidFill>
                  <a:srgbClr val="0000CC"/>
                </a:solidFill>
                <a:ea typeface="굴림" charset="-127"/>
              </a:rPr>
              <a:t> </a:t>
            </a:r>
            <a:r>
              <a:rPr lang="en-US" altLang="ko-KR" b="0" dirty="0" err="1">
                <a:solidFill>
                  <a:srgbClr val="0000CC"/>
                </a:solidFill>
                <a:ea typeface="굴림" charset="-127"/>
              </a:rPr>
              <a:t>có</a:t>
            </a:r>
            <a:r>
              <a:rPr lang="en-US" altLang="ko-KR" b="0" dirty="0">
                <a:solidFill>
                  <a:srgbClr val="0000CC"/>
                </a:solidFill>
                <a:ea typeface="굴림" charset="-127"/>
              </a:rPr>
              <a:t> </a:t>
            </a:r>
            <a:r>
              <a:rPr lang="en-US" altLang="ko-KR" b="0" dirty="0" err="1">
                <a:solidFill>
                  <a:srgbClr val="0000CC"/>
                </a:solidFill>
                <a:ea typeface="굴림" charset="-127"/>
              </a:rPr>
              <a:t>khả</a:t>
            </a:r>
            <a:r>
              <a:rPr lang="en-US" altLang="ko-KR" b="0" dirty="0">
                <a:solidFill>
                  <a:srgbClr val="0000CC"/>
                </a:solidFill>
                <a:ea typeface="굴림" charset="-127"/>
              </a:rPr>
              <a:t> </a:t>
            </a:r>
            <a:r>
              <a:rPr lang="en-US" altLang="ko-KR" b="0" dirty="0" err="1">
                <a:solidFill>
                  <a:srgbClr val="0000CC"/>
                </a:solidFill>
                <a:ea typeface="굴림" charset="-127"/>
              </a:rPr>
              <a:t>năng</a:t>
            </a:r>
            <a:r>
              <a:rPr lang="en-US" altLang="ko-KR" b="0" dirty="0">
                <a:solidFill>
                  <a:srgbClr val="0000CC"/>
                </a:solidFill>
                <a:ea typeface="굴림" charset="-127"/>
              </a:rPr>
              <a:t> </a:t>
            </a:r>
            <a:r>
              <a:rPr lang="en-US" altLang="ko-KR" b="0" dirty="0" err="1">
                <a:solidFill>
                  <a:srgbClr val="0000CC"/>
                </a:solidFill>
                <a:ea typeface="굴림" charset="-127"/>
              </a:rPr>
              <a:t>miễn</a:t>
            </a:r>
            <a:r>
              <a:rPr lang="en-US" altLang="ko-KR" b="0" dirty="0">
                <a:solidFill>
                  <a:srgbClr val="0000CC"/>
                </a:solidFill>
                <a:ea typeface="굴림" charset="-127"/>
              </a:rPr>
              <a:t> </a:t>
            </a:r>
            <a:r>
              <a:rPr lang="en-US" altLang="ko-KR" b="0" dirty="0" err="1">
                <a:solidFill>
                  <a:srgbClr val="0000CC"/>
                </a:solidFill>
                <a:ea typeface="굴림" charset="-127"/>
              </a:rPr>
              <a:t>dịch</a:t>
            </a:r>
            <a:r>
              <a:rPr lang="en-US" altLang="ko-KR" b="0" dirty="0">
                <a:solidFill>
                  <a:srgbClr val="0000CC"/>
                </a:solidFill>
                <a:ea typeface="굴림" charset="-127"/>
              </a:rPr>
              <a:t> </a:t>
            </a:r>
            <a:r>
              <a:rPr lang="en-US" altLang="ko-KR" b="0" dirty="0" err="1">
                <a:solidFill>
                  <a:srgbClr val="0000CC"/>
                </a:solidFill>
                <a:ea typeface="굴림" charset="-127"/>
              </a:rPr>
              <a:t>đối</a:t>
            </a:r>
            <a:r>
              <a:rPr lang="en-US" altLang="ko-KR" b="0" dirty="0">
                <a:solidFill>
                  <a:srgbClr val="0000CC"/>
                </a:solidFill>
                <a:ea typeface="굴림" charset="-127"/>
              </a:rPr>
              <a:t> </a:t>
            </a:r>
            <a:r>
              <a:rPr lang="en-US" altLang="ko-KR" b="0" dirty="0" err="1">
                <a:solidFill>
                  <a:srgbClr val="0000CC"/>
                </a:solidFill>
                <a:ea typeface="굴림" charset="-127"/>
              </a:rPr>
              <a:t>với</a:t>
            </a:r>
            <a:r>
              <a:rPr lang="en-US" altLang="ko-KR" b="0" dirty="0">
                <a:solidFill>
                  <a:srgbClr val="0000CC"/>
                </a:solidFill>
                <a:ea typeface="굴림" charset="-127"/>
              </a:rPr>
              <a:t> </a:t>
            </a:r>
            <a:r>
              <a:rPr lang="en-US" altLang="ko-KR" b="0" dirty="0" err="1">
                <a:solidFill>
                  <a:srgbClr val="0000CC"/>
                </a:solidFill>
                <a:ea typeface="굴림" charset="-127"/>
              </a:rPr>
              <a:t>căn</a:t>
            </a:r>
            <a:r>
              <a:rPr lang="en-US" altLang="ko-KR" b="0" dirty="0">
                <a:solidFill>
                  <a:srgbClr val="0000CC"/>
                </a:solidFill>
                <a:ea typeface="굴림" charset="-127"/>
              </a:rPr>
              <a:t> </a:t>
            </a:r>
            <a:r>
              <a:rPr lang="en-US" altLang="ko-KR" b="0" dirty="0" err="1">
                <a:solidFill>
                  <a:srgbClr val="0000CC"/>
                </a:solidFill>
                <a:ea typeface="굴림" charset="-127"/>
              </a:rPr>
              <a:t>bệnh</a:t>
            </a:r>
            <a:r>
              <a:rPr lang="en-US" altLang="ko-KR" b="0" dirty="0">
                <a:solidFill>
                  <a:srgbClr val="0000CC"/>
                </a:solidFill>
                <a:ea typeface="굴림" charset="-127"/>
              </a:rPr>
              <a:t> do </a:t>
            </a:r>
            <a:r>
              <a:rPr lang="en-US" altLang="ko-KR" b="0" dirty="0" err="1">
                <a:solidFill>
                  <a:srgbClr val="0000CC"/>
                </a:solidFill>
                <a:ea typeface="굴림" charset="-127"/>
              </a:rPr>
              <a:t>chính</a:t>
            </a:r>
            <a:r>
              <a:rPr lang="en-US" altLang="ko-KR" b="0" dirty="0">
                <a:solidFill>
                  <a:srgbClr val="0000CC"/>
                </a:solidFill>
                <a:ea typeface="굴림" charset="-127"/>
              </a:rPr>
              <a:t> </a:t>
            </a:r>
            <a:r>
              <a:rPr lang="en-US" altLang="ko-KR" b="0" dirty="0" err="1">
                <a:solidFill>
                  <a:srgbClr val="0000CC"/>
                </a:solidFill>
                <a:ea typeface="굴림" charset="-127"/>
              </a:rPr>
              <a:t>loại</a:t>
            </a:r>
            <a:r>
              <a:rPr lang="en-US" altLang="ko-KR" b="0" dirty="0">
                <a:solidFill>
                  <a:srgbClr val="0000CC"/>
                </a:solidFill>
                <a:ea typeface="굴림" charset="-127"/>
              </a:rPr>
              <a:t> </a:t>
            </a:r>
            <a:r>
              <a:rPr lang="en-US" altLang="ko-KR" b="0" dirty="0" err="1">
                <a:solidFill>
                  <a:srgbClr val="0000CC"/>
                </a:solidFill>
                <a:ea typeface="굴림" charset="-127"/>
              </a:rPr>
              <a:t>khuẩn</a:t>
            </a:r>
            <a:r>
              <a:rPr lang="en-US" altLang="ko-KR" b="0" dirty="0">
                <a:solidFill>
                  <a:srgbClr val="0000CC"/>
                </a:solidFill>
                <a:ea typeface="굴림" charset="-127"/>
              </a:rPr>
              <a:t> </a:t>
            </a:r>
            <a:r>
              <a:rPr lang="en-US" altLang="ko-KR" b="0" dirty="0" err="1">
                <a:solidFill>
                  <a:srgbClr val="0000CC"/>
                </a:solidFill>
                <a:ea typeface="굴림" charset="-127"/>
              </a:rPr>
              <a:t>đó</a:t>
            </a:r>
            <a:r>
              <a:rPr lang="en-US" altLang="ko-KR" b="0" dirty="0">
                <a:solidFill>
                  <a:srgbClr val="0000CC"/>
                </a:solidFill>
                <a:ea typeface="굴림" charset="-127"/>
              </a:rPr>
              <a:t> </a:t>
            </a:r>
            <a:r>
              <a:rPr lang="en-US" altLang="ko-KR" b="0" dirty="0" err="1">
                <a:solidFill>
                  <a:srgbClr val="0000CC"/>
                </a:solidFill>
                <a:ea typeface="굴림" charset="-127"/>
              </a:rPr>
              <a:t>gây</a:t>
            </a:r>
            <a:r>
              <a:rPr lang="en-US" altLang="ko-KR" b="0" dirty="0">
                <a:solidFill>
                  <a:srgbClr val="0000CC"/>
                </a:solidFill>
                <a:ea typeface="굴림" charset="-127"/>
              </a:rPr>
              <a:t> </a:t>
            </a:r>
            <a:r>
              <a:rPr lang="en-US" altLang="ko-KR" b="0" dirty="0" err="1">
                <a:solidFill>
                  <a:srgbClr val="0000CC"/>
                </a:solidFill>
                <a:ea typeface="굴림" charset="-127"/>
              </a:rPr>
              <a:t>ra</a:t>
            </a:r>
            <a:r>
              <a:rPr lang="en-US" altLang="ko-KR" b="0" dirty="0">
                <a:solidFill>
                  <a:srgbClr val="0000CC"/>
                </a:solidFill>
                <a:ea typeface="굴림" charset="-127"/>
              </a:rPr>
              <a:t>, Louis Pasteur </a:t>
            </a:r>
            <a:r>
              <a:rPr lang="en-US" altLang="ko-KR" b="0" dirty="0" err="1">
                <a:solidFill>
                  <a:srgbClr val="0000CC"/>
                </a:solidFill>
                <a:ea typeface="굴림" charset="-127"/>
              </a:rPr>
              <a:t>đã</a:t>
            </a:r>
            <a:r>
              <a:rPr lang="en-US" altLang="ko-KR" b="0" dirty="0">
                <a:solidFill>
                  <a:srgbClr val="0000CC"/>
                </a:solidFill>
                <a:ea typeface="굴림" charset="-127"/>
              </a:rPr>
              <a:t> </a:t>
            </a:r>
            <a:r>
              <a:rPr lang="en-US" altLang="ko-KR" b="0" dirty="0" err="1">
                <a:solidFill>
                  <a:srgbClr val="0000CC"/>
                </a:solidFill>
                <a:ea typeface="굴림" charset="-127"/>
              </a:rPr>
              <a:t>đi</a:t>
            </a:r>
            <a:r>
              <a:rPr lang="en-US" altLang="ko-KR" b="0" dirty="0">
                <a:solidFill>
                  <a:srgbClr val="0000CC"/>
                </a:solidFill>
                <a:ea typeface="굴림" charset="-127"/>
              </a:rPr>
              <a:t> </a:t>
            </a:r>
            <a:r>
              <a:rPr lang="en-US" altLang="ko-KR" b="0" dirty="0" err="1">
                <a:solidFill>
                  <a:srgbClr val="0000CC"/>
                </a:solidFill>
                <a:ea typeface="굴림" charset="-127"/>
              </a:rPr>
              <a:t>đến</a:t>
            </a:r>
            <a:r>
              <a:rPr lang="en-US" altLang="ko-KR" b="0" dirty="0">
                <a:solidFill>
                  <a:srgbClr val="0000CC"/>
                </a:solidFill>
                <a:ea typeface="굴림" charset="-127"/>
              </a:rPr>
              <a:t> </a:t>
            </a:r>
            <a:r>
              <a:rPr lang="en-US" altLang="ko-KR" b="0" dirty="0" err="1">
                <a:solidFill>
                  <a:srgbClr val="0000CC"/>
                </a:solidFill>
                <a:ea typeface="굴림" charset="-127"/>
              </a:rPr>
              <a:t>giả</a:t>
            </a:r>
            <a:r>
              <a:rPr lang="en-US" altLang="ko-KR" b="0" dirty="0">
                <a:solidFill>
                  <a:srgbClr val="0000CC"/>
                </a:solidFill>
                <a:ea typeface="굴림" charset="-127"/>
              </a:rPr>
              <a:t> </a:t>
            </a:r>
            <a:r>
              <a:rPr lang="en-US" altLang="ko-KR" b="0" dirty="0" err="1">
                <a:solidFill>
                  <a:srgbClr val="0000CC"/>
                </a:solidFill>
                <a:ea typeface="굴림" charset="-127"/>
              </a:rPr>
              <a:t>thuyết</a:t>
            </a:r>
            <a:r>
              <a:rPr lang="en-US" altLang="ko-KR" b="0" dirty="0">
                <a:solidFill>
                  <a:srgbClr val="0000CC"/>
                </a:solidFill>
                <a:ea typeface="굴림" charset="-127"/>
              </a:rPr>
              <a:t> </a:t>
            </a:r>
            <a:r>
              <a:rPr lang="en-US" altLang="ko-KR" b="0" dirty="0" err="1">
                <a:solidFill>
                  <a:srgbClr val="0000CC"/>
                </a:solidFill>
                <a:ea typeface="굴림" charset="-127"/>
              </a:rPr>
              <a:t>về</a:t>
            </a:r>
            <a:r>
              <a:rPr lang="en-US" altLang="ko-KR" b="0" dirty="0">
                <a:solidFill>
                  <a:srgbClr val="0000CC"/>
                </a:solidFill>
                <a:ea typeface="굴림" charset="-127"/>
              </a:rPr>
              <a:t> </a:t>
            </a:r>
            <a:r>
              <a:rPr lang="en-US" altLang="ko-KR" b="0" dirty="0" err="1">
                <a:solidFill>
                  <a:srgbClr val="0000CC"/>
                </a:solidFill>
                <a:ea typeface="굴림" charset="-127"/>
              </a:rPr>
              <a:t>một</a:t>
            </a:r>
            <a:r>
              <a:rPr lang="en-US" altLang="ko-KR" b="0" dirty="0">
                <a:solidFill>
                  <a:srgbClr val="0000CC"/>
                </a:solidFill>
                <a:ea typeface="굴림" charset="-127"/>
              </a:rPr>
              <a:t> </a:t>
            </a:r>
            <a:r>
              <a:rPr lang="en-US" altLang="ko-KR" b="0" dirty="0" err="1">
                <a:solidFill>
                  <a:srgbClr val="0000CC"/>
                </a:solidFill>
                <a:ea typeface="굴림" charset="-127"/>
              </a:rPr>
              <a:t>giải</a:t>
            </a:r>
            <a:r>
              <a:rPr lang="en-US" altLang="ko-KR" b="0" dirty="0">
                <a:solidFill>
                  <a:srgbClr val="0000CC"/>
                </a:solidFill>
                <a:ea typeface="굴림" charset="-127"/>
              </a:rPr>
              <a:t> </a:t>
            </a:r>
            <a:r>
              <a:rPr lang="en-US" altLang="ko-KR" b="0" dirty="0" err="1">
                <a:solidFill>
                  <a:srgbClr val="0000CC"/>
                </a:solidFill>
                <a:ea typeface="굴림" charset="-127"/>
              </a:rPr>
              <a:t>pháp</a:t>
            </a:r>
            <a:r>
              <a:rPr lang="en-US" altLang="ko-KR" b="0" dirty="0">
                <a:solidFill>
                  <a:srgbClr val="0000CC"/>
                </a:solidFill>
                <a:ea typeface="굴림" charset="-127"/>
              </a:rPr>
              <a:t> </a:t>
            </a:r>
            <a:r>
              <a:rPr lang="en-US" altLang="ko-KR" b="0" dirty="0" err="1">
                <a:solidFill>
                  <a:srgbClr val="0000CC"/>
                </a:solidFill>
                <a:ea typeface="굴림" charset="-127"/>
              </a:rPr>
              <a:t>tạo</a:t>
            </a:r>
            <a:r>
              <a:rPr lang="en-US" altLang="ko-KR" b="0" dirty="0">
                <a:solidFill>
                  <a:srgbClr val="0000CC"/>
                </a:solidFill>
                <a:ea typeface="굴림" charset="-127"/>
              </a:rPr>
              <a:t> </a:t>
            </a:r>
            <a:r>
              <a:rPr lang="en-US" altLang="ko-KR" b="0" dirty="0" err="1">
                <a:solidFill>
                  <a:srgbClr val="0000CC"/>
                </a:solidFill>
                <a:ea typeface="굴림" charset="-127"/>
              </a:rPr>
              <a:t>ra</a:t>
            </a:r>
            <a:r>
              <a:rPr lang="en-US" altLang="ko-KR" b="0" dirty="0">
                <a:solidFill>
                  <a:srgbClr val="0000CC"/>
                </a:solidFill>
                <a:ea typeface="굴림" charset="-127"/>
              </a:rPr>
              <a:t> </a:t>
            </a:r>
            <a:r>
              <a:rPr lang="en-US" altLang="ko-KR" b="0" dirty="0" err="1">
                <a:solidFill>
                  <a:srgbClr val="0000CC"/>
                </a:solidFill>
                <a:ea typeface="굴림" charset="-127"/>
              </a:rPr>
              <a:t>sự</a:t>
            </a:r>
            <a:r>
              <a:rPr lang="en-US" altLang="ko-KR" b="0" dirty="0">
                <a:solidFill>
                  <a:srgbClr val="0000CC"/>
                </a:solidFill>
                <a:ea typeface="굴림" charset="-127"/>
              </a:rPr>
              <a:t> </a:t>
            </a:r>
            <a:r>
              <a:rPr lang="en-US" altLang="ko-KR" b="0" dirty="0" err="1">
                <a:solidFill>
                  <a:srgbClr val="0000CC"/>
                </a:solidFill>
                <a:ea typeface="굴림" charset="-127"/>
              </a:rPr>
              <a:t>miễn</a:t>
            </a:r>
            <a:r>
              <a:rPr lang="en-US" altLang="ko-KR" b="0" dirty="0">
                <a:solidFill>
                  <a:srgbClr val="0000CC"/>
                </a:solidFill>
                <a:ea typeface="굴림" charset="-127"/>
              </a:rPr>
              <a:t> </a:t>
            </a:r>
            <a:r>
              <a:rPr lang="en-US" altLang="ko-KR" b="0" dirty="0" err="1">
                <a:solidFill>
                  <a:srgbClr val="0000CC"/>
                </a:solidFill>
                <a:ea typeface="굴림" charset="-127"/>
              </a:rPr>
              <a:t>dịch</a:t>
            </a:r>
            <a:r>
              <a:rPr lang="en-US" altLang="ko-KR" b="0" dirty="0">
                <a:solidFill>
                  <a:srgbClr val="0000CC"/>
                </a:solidFill>
                <a:ea typeface="굴림" charset="-127"/>
              </a:rPr>
              <a:t> </a:t>
            </a:r>
            <a:r>
              <a:rPr lang="en-US" altLang="ko-KR" b="0" dirty="0" err="1">
                <a:solidFill>
                  <a:srgbClr val="0000CC"/>
                </a:solidFill>
                <a:ea typeface="굴림" charset="-127"/>
              </a:rPr>
              <a:t>cho</a:t>
            </a:r>
            <a:r>
              <a:rPr lang="en-US" altLang="ko-KR" b="0" dirty="0">
                <a:solidFill>
                  <a:srgbClr val="0000CC"/>
                </a:solidFill>
                <a:ea typeface="굴림" charset="-127"/>
              </a:rPr>
              <a:t> </a:t>
            </a:r>
            <a:r>
              <a:rPr lang="en-US" altLang="ko-KR" b="0" dirty="0" err="1">
                <a:solidFill>
                  <a:srgbClr val="0000CC"/>
                </a:solidFill>
                <a:ea typeface="굴림" charset="-127"/>
              </a:rPr>
              <a:t>động</a:t>
            </a:r>
            <a:r>
              <a:rPr lang="en-US" altLang="ko-KR" b="0" dirty="0">
                <a:solidFill>
                  <a:srgbClr val="0000CC"/>
                </a:solidFill>
                <a:ea typeface="굴림" charset="-127"/>
              </a:rPr>
              <a:t> </a:t>
            </a:r>
            <a:r>
              <a:rPr lang="en-US" altLang="ko-KR" b="0" dirty="0" err="1">
                <a:solidFill>
                  <a:srgbClr val="0000CC"/>
                </a:solidFill>
                <a:ea typeface="굴림" charset="-127"/>
              </a:rPr>
              <a:t>vật</a:t>
            </a:r>
            <a:r>
              <a:rPr lang="en-US" altLang="ko-KR" b="0" dirty="0">
                <a:solidFill>
                  <a:srgbClr val="0000CC"/>
                </a:solidFill>
                <a:ea typeface="굴림" charset="-127"/>
              </a:rPr>
              <a:t> </a:t>
            </a:r>
            <a:r>
              <a:rPr lang="en-US" altLang="ko-KR" b="0" dirty="0" err="1">
                <a:solidFill>
                  <a:srgbClr val="0000CC"/>
                </a:solidFill>
                <a:ea typeface="굴림" charset="-127"/>
              </a:rPr>
              <a:t>bằng</a:t>
            </a:r>
            <a:r>
              <a:rPr lang="en-US" altLang="ko-KR" b="0" dirty="0">
                <a:solidFill>
                  <a:srgbClr val="0000CC"/>
                </a:solidFill>
                <a:ea typeface="굴림" charset="-127"/>
              </a:rPr>
              <a:t> </a:t>
            </a:r>
            <a:r>
              <a:rPr lang="en-US" altLang="ko-KR" b="0" dirty="0" err="1">
                <a:solidFill>
                  <a:srgbClr val="0000CC"/>
                </a:solidFill>
                <a:ea typeface="굴림" charset="-127"/>
              </a:rPr>
              <a:t>cách</a:t>
            </a:r>
            <a:r>
              <a:rPr lang="en-US" altLang="ko-KR" b="0" dirty="0">
                <a:solidFill>
                  <a:srgbClr val="0000CC"/>
                </a:solidFill>
                <a:ea typeface="굴림" charset="-127"/>
              </a:rPr>
              <a:t> </a:t>
            </a:r>
            <a:r>
              <a:rPr lang="en-US" altLang="ko-KR" b="0" dirty="0" err="1">
                <a:solidFill>
                  <a:srgbClr val="0000CC"/>
                </a:solidFill>
                <a:ea typeface="굴림" charset="-127"/>
              </a:rPr>
              <a:t>đưa</a:t>
            </a:r>
            <a:r>
              <a:rPr lang="en-US" altLang="ko-KR" b="0" dirty="0">
                <a:solidFill>
                  <a:srgbClr val="0000CC"/>
                </a:solidFill>
                <a:ea typeface="굴림" charset="-127"/>
              </a:rPr>
              <a:t> </a:t>
            </a:r>
            <a:r>
              <a:rPr lang="en-US" altLang="ko-KR" b="0" dirty="0" err="1">
                <a:solidFill>
                  <a:srgbClr val="0000CC"/>
                </a:solidFill>
                <a:ea typeface="굴림" charset="-127"/>
              </a:rPr>
              <a:t>vào</a:t>
            </a:r>
            <a:r>
              <a:rPr lang="en-US" altLang="ko-KR" b="0" dirty="0">
                <a:solidFill>
                  <a:srgbClr val="0000CC"/>
                </a:solidFill>
                <a:ea typeface="굴림" charset="-127"/>
              </a:rPr>
              <a:t> </a:t>
            </a:r>
            <a:r>
              <a:rPr lang="en-US" altLang="ko-KR" b="0" dirty="0" err="1">
                <a:solidFill>
                  <a:srgbClr val="0000CC"/>
                </a:solidFill>
                <a:ea typeface="굴림" charset="-127"/>
              </a:rPr>
              <a:t>cơ</a:t>
            </a:r>
            <a:r>
              <a:rPr lang="en-US" altLang="ko-KR" b="0" dirty="0">
                <a:solidFill>
                  <a:srgbClr val="0000CC"/>
                </a:solidFill>
                <a:ea typeface="굴림" charset="-127"/>
              </a:rPr>
              <a:t> </a:t>
            </a:r>
            <a:r>
              <a:rPr lang="en-US" altLang="ko-KR" b="0" dirty="0" err="1">
                <a:solidFill>
                  <a:srgbClr val="0000CC"/>
                </a:solidFill>
                <a:ea typeface="굴림" charset="-127"/>
              </a:rPr>
              <a:t>thể</a:t>
            </a:r>
            <a:r>
              <a:rPr lang="en-US" altLang="ko-KR" b="0" dirty="0">
                <a:solidFill>
                  <a:srgbClr val="0000CC"/>
                </a:solidFill>
                <a:ea typeface="굴림" charset="-127"/>
              </a:rPr>
              <a:t> </a:t>
            </a:r>
            <a:r>
              <a:rPr lang="en-US" altLang="ko-KR" b="0" dirty="0" err="1">
                <a:solidFill>
                  <a:srgbClr val="0000CC"/>
                </a:solidFill>
                <a:ea typeface="굴림" charset="-127"/>
              </a:rPr>
              <a:t>chúng</a:t>
            </a:r>
            <a:r>
              <a:rPr lang="en-US" altLang="ko-KR" b="0" dirty="0">
                <a:solidFill>
                  <a:srgbClr val="0000CC"/>
                </a:solidFill>
                <a:ea typeface="굴림" charset="-127"/>
              </a:rPr>
              <a:t> </a:t>
            </a:r>
            <a:r>
              <a:rPr lang="en-US" altLang="ko-KR" b="0" dirty="0" err="1">
                <a:solidFill>
                  <a:srgbClr val="0000CC"/>
                </a:solidFill>
                <a:ea typeface="굴림" charset="-127"/>
              </a:rPr>
              <a:t>một</a:t>
            </a:r>
            <a:r>
              <a:rPr lang="en-US" altLang="ko-KR" b="0" dirty="0">
                <a:solidFill>
                  <a:srgbClr val="0000CC"/>
                </a:solidFill>
                <a:ea typeface="굴림" charset="-127"/>
              </a:rPr>
              <a:t> </a:t>
            </a:r>
            <a:r>
              <a:rPr lang="en-US" altLang="ko-KR" b="0" dirty="0" err="1">
                <a:solidFill>
                  <a:srgbClr val="0000CC"/>
                </a:solidFill>
                <a:ea typeface="굴림" charset="-127"/>
              </a:rPr>
              <a:t>loại</a:t>
            </a:r>
            <a:r>
              <a:rPr lang="en-US" altLang="ko-KR" b="0" dirty="0">
                <a:solidFill>
                  <a:srgbClr val="0000CC"/>
                </a:solidFill>
                <a:ea typeface="굴림" charset="-127"/>
              </a:rPr>
              <a:t> vi </a:t>
            </a:r>
            <a:r>
              <a:rPr lang="en-US" altLang="ko-KR" b="0" dirty="0" err="1">
                <a:solidFill>
                  <a:srgbClr val="0000CC"/>
                </a:solidFill>
                <a:ea typeface="굴림" charset="-127"/>
              </a:rPr>
              <a:t>khuẩn</a:t>
            </a:r>
            <a:r>
              <a:rPr lang="en-US" altLang="ko-KR" b="0" dirty="0">
                <a:solidFill>
                  <a:srgbClr val="0000CC"/>
                </a:solidFill>
                <a:ea typeface="굴림" charset="-127"/>
              </a:rPr>
              <a:t> </a:t>
            </a:r>
            <a:r>
              <a:rPr lang="en-US" altLang="ko-KR" b="0" dirty="0" err="1">
                <a:solidFill>
                  <a:srgbClr val="0000CC"/>
                </a:solidFill>
                <a:ea typeface="굴림" charset="-127"/>
              </a:rPr>
              <a:t>yếu</a:t>
            </a:r>
            <a:endParaRPr lang="en-US" altLang="ko-KR" sz="2000" b="0" dirty="0">
              <a:solidFill>
                <a:srgbClr val="0000CC"/>
              </a:solidFill>
              <a:ea typeface="굴림" charset="-127"/>
            </a:endParaRPr>
          </a:p>
          <a:p>
            <a:pPr marL="609600" indent="-609600">
              <a:lnSpc>
                <a:spcPct val="80000"/>
              </a:lnSpc>
              <a:spcBef>
                <a:spcPct val="20000"/>
              </a:spcBef>
              <a:buClr>
                <a:schemeClr val="tx2"/>
              </a:buClr>
              <a:buSzPct val="90000"/>
              <a:buFont typeface="Wingdings 3" pitchFamily="18" charset="2"/>
              <a:buChar char="u"/>
            </a:pPr>
            <a:endParaRPr lang="en-US" sz="2000" b="0" dirty="0">
              <a:solidFill>
                <a:srgbClr val="0000CC"/>
              </a:solidFill>
            </a:endParaRPr>
          </a:p>
          <a:p>
            <a:pPr marL="609600" indent="-609600">
              <a:spcBef>
                <a:spcPct val="20000"/>
              </a:spcBef>
              <a:buClr>
                <a:schemeClr val="tx2"/>
              </a:buClr>
              <a:buSzPct val="90000"/>
              <a:buFont typeface="Wingdings 3" pitchFamily="18" charset="2"/>
              <a:buChar char="u"/>
            </a:pPr>
            <a:r>
              <a:rPr lang="en-US" sz="2000" dirty="0">
                <a:solidFill>
                  <a:srgbClr val="0000CC"/>
                </a:solidFill>
              </a:rPr>
              <a:t>NCTK-VD3</a:t>
            </a:r>
            <a:r>
              <a:rPr lang="en-US" sz="2000" b="0" dirty="0">
                <a:solidFill>
                  <a:srgbClr val="0000CC"/>
                </a:solidFill>
              </a:rPr>
              <a:t>: </a:t>
            </a:r>
            <a:r>
              <a:rPr lang="en-US" altLang="ko-KR" sz="2000" b="0" dirty="0" err="1">
                <a:solidFill>
                  <a:srgbClr val="0000CC"/>
                </a:solidFill>
                <a:ea typeface="굴림" charset="-127"/>
              </a:rPr>
              <a:t>T</a:t>
            </a:r>
            <a:r>
              <a:rPr lang="en-US" altLang="ko-KR" b="0" dirty="0" err="1">
                <a:solidFill>
                  <a:srgbClr val="0000CC"/>
                </a:solidFill>
                <a:ea typeface="굴림" charset="-127"/>
              </a:rPr>
              <a:t>rong</a:t>
            </a:r>
            <a:r>
              <a:rPr lang="en-US" altLang="ko-KR" b="0" dirty="0">
                <a:solidFill>
                  <a:srgbClr val="0000CC"/>
                </a:solidFill>
                <a:ea typeface="굴림" charset="-127"/>
              </a:rPr>
              <a:t> </a:t>
            </a:r>
            <a:r>
              <a:rPr lang="en-US" altLang="ko-KR" b="0" dirty="0" err="1">
                <a:solidFill>
                  <a:srgbClr val="0000CC"/>
                </a:solidFill>
                <a:ea typeface="굴림" charset="-127"/>
              </a:rPr>
              <a:t>nghiên</a:t>
            </a:r>
            <a:r>
              <a:rPr lang="en-US" altLang="ko-KR" b="0" dirty="0">
                <a:solidFill>
                  <a:srgbClr val="0000CC"/>
                </a:solidFill>
                <a:ea typeface="굴림" charset="-127"/>
              </a:rPr>
              <a:t> </a:t>
            </a:r>
            <a:r>
              <a:rPr lang="en-US" altLang="ko-KR" b="0" dirty="0" err="1">
                <a:solidFill>
                  <a:srgbClr val="0000CC"/>
                </a:solidFill>
                <a:ea typeface="굴림" charset="-127"/>
              </a:rPr>
              <a:t>cứu</a:t>
            </a:r>
            <a:r>
              <a:rPr lang="en-US" altLang="ko-KR" b="0" dirty="0">
                <a:solidFill>
                  <a:srgbClr val="0000CC"/>
                </a:solidFill>
                <a:ea typeface="굴림" charset="-127"/>
              </a:rPr>
              <a:t> </a:t>
            </a:r>
            <a:r>
              <a:rPr lang="en-US" altLang="ko-KR" b="0" dirty="0" err="1">
                <a:solidFill>
                  <a:srgbClr val="0000CC"/>
                </a:solidFill>
                <a:ea typeface="굴림" charset="-127"/>
              </a:rPr>
              <a:t>quản</a:t>
            </a:r>
            <a:r>
              <a:rPr lang="en-US" altLang="ko-KR" b="0" dirty="0">
                <a:solidFill>
                  <a:srgbClr val="0000CC"/>
                </a:solidFill>
                <a:ea typeface="굴림" charset="-127"/>
              </a:rPr>
              <a:t> </a:t>
            </a:r>
            <a:r>
              <a:rPr lang="en-US" altLang="ko-KR" b="0" dirty="0" err="1">
                <a:solidFill>
                  <a:srgbClr val="0000CC"/>
                </a:solidFill>
                <a:ea typeface="굴림" charset="-127"/>
              </a:rPr>
              <a:t>lý</a:t>
            </a:r>
            <a:r>
              <a:rPr lang="en-US" altLang="ko-KR" b="0" dirty="0">
                <a:solidFill>
                  <a:srgbClr val="0000CC"/>
                </a:solidFill>
                <a:ea typeface="굴림" charset="-127"/>
              </a:rPr>
              <a:t>, </a:t>
            </a:r>
            <a:r>
              <a:rPr lang="en-US" altLang="ko-KR" b="0" dirty="0" err="1">
                <a:solidFill>
                  <a:srgbClr val="0000CC"/>
                </a:solidFill>
                <a:ea typeface="굴림" charset="-127"/>
              </a:rPr>
              <a:t>hoạt</a:t>
            </a:r>
            <a:r>
              <a:rPr lang="en-US" altLang="ko-KR" b="0" dirty="0">
                <a:solidFill>
                  <a:srgbClr val="0000CC"/>
                </a:solidFill>
                <a:ea typeface="굴림" charset="-127"/>
              </a:rPr>
              <a:t> </a:t>
            </a:r>
            <a:r>
              <a:rPr lang="en-US" altLang="ko-KR" b="0" dirty="0" err="1">
                <a:solidFill>
                  <a:srgbClr val="0000CC"/>
                </a:solidFill>
                <a:ea typeface="굴림" charset="-127"/>
              </a:rPr>
              <a:t>động</a:t>
            </a:r>
            <a:r>
              <a:rPr lang="en-US" altLang="ko-KR" b="0" dirty="0">
                <a:solidFill>
                  <a:srgbClr val="0000CC"/>
                </a:solidFill>
                <a:ea typeface="굴림" charset="-127"/>
              </a:rPr>
              <a:t> </a:t>
            </a:r>
            <a:r>
              <a:rPr lang="en-US" altLang="ko-KR" b="0" dirty="0" err="1">
                <a:solidFill>
                  <a:srgbClr val="0000CC"/>
                </a:solidFill>
                <a:ea typeface="굴림" charset="-127"/>
              </a:rPr>
              <a:t>triển</a:t>
            </a:r>
            <a:r>
              <a:rPr lang="en-US" altLang="ko-KR" b="0" dirty="0">
                <a:solidFill>
                  <a:srgbClr val="0000CC"/>
                </a:solidFill>
                <a:ea typeface="굴림" charset="-127"/>
              </a:rPr>
              <a:t> </a:t>
            </a:r>
            <a:r>
              <a:rPr lang="en-US" altLang="ko-KR" b="0" dirty="0" err="1">
                <a:solidFill>
                  <a:srgbClr val="0000CC"/>
                </a:solidFill>
                <a:ea typeface="굴림" charset="-127"/>
              </a:rPr>
              <a:t>khai</a:t>
            </a:r>
            <a:r>
              <a:rPr lang="en-US" altLang="ko-KR" b="0" dirty="0">
                <a:solidFill>
                  <a:srgbClr val="0000CC"/>
                </a:solidFill>
                <a:ea typeface="굴림" charset="-127"/>
              </a:rPr>
              <a:t> </a:t>
            </a:r>
            <a:r>
              <a:rPr lang="en-US" altLang="ko-KR" b="0" dirty="0" err="1">
                <a:solidFill>
                  <a:srgbClr val="0000CC"/>
                </a:solidFill>
                <a:ea typeface="굴림" charset="-127"/>
              </a:rPr>
              <a:t>được</a:t>
            </a:r>
            <a:r>
              <a:rPr lang="en-US" altLang="ko-KR" b="0" dirty="0">
                <a:solidFill>
                  <a:srgbClr val="0000CC"/>
                </a:solidFill>
                <a:ea typeface="굴림" charset="-127"/>
              </a:rPr>
              <a:t> </a:t>
            </a:r>
            <a:r>
              <a:rPr lang="en-US" altLang="ko-KR" b="0" dirty="0" err="1">
                <a:solidFill>
                  <a:srgbClr val="0000CC"/>
                </a:solidFill>
                <a:ea typeface="굴림" charset="-127"/>
              </a:rPr>
              <a:t>áp</a:t>
            </a:r>
            <a:r>
              <a:rPr lang="en-US" altLang="ko-KR" b="0" dirty="0">
                <a:solidFill>
                  <a:srgbClr val="0000CC"/>
                </a:solidFill>
                <a:ea typeface="굴림" charset="-127"/>
              </a:rPr>
              <a:t> </a:t>
            </a:r>
            <a:r>
              <a:rPr lang="en-US" altLang="ko-KR" b="0" dirty="0" err="1">
                <a:solidFill>
                  <a:srgbClr val="0000CC"/>
                </a:solidFill>
                <a:ea typeface="굴림" charset="-127"/>
              </a:rPr>
              <a:t>dụng</a:t>
            </a:r>
            <a:r>
              <a:rPr lang="en-US" altLang="ko-KR" b="0" dirty="0">
                <a:solidFill>
                  <a:srgbClr val="0000CC"/>
                </a:solidFill>
                <a:ea typeface="굴림" charset="-127"/>
              </a:rPr>
              <a:t> </a:t>
            </a:r>
            <a:r>
              <a:rPr lang="en-US" altLang="ko-KR" b="0" dirty="0" err="1">
                <a:solidFill>
                  <a:srgbClr val="0000CC"/>
                </a:solidFill>
                <a:ea typeface="굴림" charset="-127"/>
              </a:rPr>
              <a:t>trong</a:t>
            </a:r>
            <a:r>
              <a:rPr lang="en-US" altLang="ko-KR" b="0" dirty="0">
                <a:solidFill>
                  <a:srgbClr val="0000CC"/>
                </a:solidFill>
                <a:ea typeface="굴림" charset="-127"/>
              </a:rPr>
              <a:t> </a:t>
            </a:r>
            <a:r>
              <a:rPr lang="en-US" altLang="ko-KR" b="0" dirty="0" err="1">
                <a:solidFill>
                  <a:srgbClr val="0000CC"/>
                </a:solidFill>
                <a:ea typeface="굴림" charset="-127"/>
              </a:rPr>
              <a:t>trường</a:t>
            </a:r>
            <a:r>
              <a:rPr lang="en-US" altLang="ko-KR" b="0" dirty="0">
                <a:solidFill>
                  <a:srgbClr val="0000CC"/>
                </a:solidFill>
                <a:ea typeface="굴림" charset="-127"/>
              </a:rPr>
              <a:t> </a:t>
            </a:r>
            <a:r>
              <a:rPr lang="en-US" altLang="ko-KR" b="0" dirty="0" err="1">
                <a:solidFill>
                  <a:srgbClr val="0000CC"/>
                </a:solidFill>
                <a:ea typeface="굴림" charset="-127"/>
              </a:rPr>
              <a:t>hợp</a:t>
            </a:r>
            <a:r>
              <a:rPr lang="en-US" altLang="ko-KR" b="0" dirty="0">
                <a:solidFill>
                  <a:srgbClr val="0000CC"/>
                </a:solidFill>
                <a:ea typeface="굴림" charset="-127"/>
              </a:rPr>
              <a:t> </a:t>
            </a:r>
            <a:r>
              <a:rPr lang="en-US" altLang="ko-KR" b="0" dirty="0" err="1">
                <a:solidFill>
                  <a:srgbClr val="0000CC"/>
                </a:solidFill>
                <a:ea typeface="굴림" charset="-127"/>
              </a:rPr>
              <a:t>thử</a:t>
            </a:r>
            <a:r>
              <a:rPr lang="en-US" altLang="ko-KR" b="0" dirty="0">
                <a:solidFill>
                  <a:srgbClr val="0000CC"/>
                </a:solidFill>
                <a:ea typeface="굴림" charset="-127"/>
              </a:rPr>
              <a:t> </a:t>
            </a:r>
            <a:r>
              <a:rPr lang="en-US" altLang="ko-KR" b="0" dirty="0" err="1">
                <a:solidFill>
                  <a:srgbClr val="0000CC"/>
                </a:solidFill>
                <a:ea typeface="굴림" charset="-127"/>
              </a:rPr>
              <a:t>nghiệm</a:t>
            </a:r>
            <a:r>
              <a:rPr lang="en-US" altLang="ko-KR" b="0" dirty="0">
                <a:solidFill>
                  <a:srgbClr val="0000CC"/>
                </a:solidFill>
                <a:ea typeface="굴림" charset="-127"/>
              </a:rPr>
              <a:t> </a:t>
            </a:r>
            <a:r>
              <a:rPr lang="en-US" altLang="ko-KR" b="0" dirty="0" err="1">
                <a:solidFill>
                  <a:srgbClr val="0000CC"/>
                </a:solidFill>
                <a:ea typeface="굴림" charset="-127"/>
              </a:rPr>
              <a:t>một</a:t>
            </a:r>
            <a:r>
              <a:rPr lang="en-US" altLang="ko-KR" b="0" dirty="0">
                <a:solidFill>
                  <a:srgbClr val="0000CC"/>
                </a:solidFill>
                <a:ea typeface="굴림" charset="-127"/>
              </a:rPr>
              <a:t> </a:t>
            </a:r>
            <a:r>
              <a:rPr lang="en-US" altLang="ko-KR" b="0" dirty="0" err="1">
                <a:solidFill>
                  <a:srgbClr val="0000CC"/>
                </a:solidFill>
                <a:ea typeface="굴림" charset="-127"/>
              </a:rPr>
              <a:t>mô</a:t>
            </a:r>
            <a:r>
              <a:rPr lang="en-US" altLang="ko-KR" b="0" dirty="0">
                <a:solidFill>
                  <a:srgbClr val="0000CC"/>
                </a:solidFill>
                <a:ea typeface="굴림" charset="-127"/>
              </a:rPr>
              <a:t> </a:t>
            </a:r>
            <a:r>
              <a:rPr lang="en-US" altLang="ko-KR" b="0" dirty="0" err="1">
                <a:solidFill>
                  <a:srgbClr val="0000CC"/>
                </a:solidFill>
                <a:ea typeface="굴림" charset="-127"/>
              </a:rPr>
              <a:t>hình</a:t>
            </a:r>
            <a:r>
              <a:rPr lang="en-US" altLang="ko-KR" b="0" dirty="0">
                <a:solidFill>
                  <a:srgbClr val="0000CC"/>
                </a:solidFill>
                <a:ea typeface="굴림" charset="-127"/>
              </a:rPr>
              <a:t> </a:t>
            </a:r>
            <a:r>
              <a:rPr lang="en-US" altLang="ko-KR" b="0" dirty="0" err="1">
                <a:solidFill>
                  <a:srgbClr val="0000CC"/>
                </a:solidFill>
                <a:ea typeface="굴림" charset="-127"/>
              </a:rPr>
              <a:t>quản</a:t>
            </a:r>
            <a:r>
              <a:rPr lang="en-US" altLang="ko-KR" b="0" dirty="0">
                <a:solidFill>
                  <a:srgbClr val="0000CC"/>
                </a:solidFill>
                <a:ea typeface="굴림" charset="-127"/>
              </a:rPr>
              <a:t> </a:t>
            </a:r>
            <a:r>
              <a:rPr lang="en-US" altLang="ko-KR" b="0" dirty="0" err="1">
                <a:solidFill>
                  <a:srgbClr val="0000CC"/>
                </a:solidFill>
                <a:ea typeface="굴림" charset="-127"/>
              </a:rPr>
              <a:t>lý</a:t>
            </a:r>
            <a:r>
              <a:rPr lang="en-US" altLang="ko-KR" b="0" dirty="0">
                <a:solidFill>
                  <a:srgbClr val="0000CC"/>
                </a:solidFill>
                <a:ea typeface="굴림" charset="-127"/>
              </a:rPr>
              <a:t> </a:t>
            </a:r>
            <a:r>
              <a:rPr lang="en-US" altLang="ko-KR" b="0" dirty="0" err="1">
                <a:solidFill>
                  <a:srgbClr val="0000CC"/>
                </a:solidFill>
                <a:ea typeface="굴림" charset="-127"/>
              </a:rPr>
              <a:t>mới</a:t>
            </a:r>
            <a:r>
              <a:rPr lang="en-US" altLang="ko-KR" b="0" dirty="0">
                <a:solidFill>
                  <a:srgbClr val="0000CC"/>
                </a:solidFill>
                <a:ea typeface="굴림" charset="-127"/>
              </a:rPr>
              <a:t> </a:t>
            </a:r>
            <a:r>
              <a:rPr lang="en-US" altLang="ko-KR" b="0" dirty="0" err="1">
                <a:solidFill>
                  <a:srgbClr val="0000CC"/>
                </a:solidFill>
                <a:ea typeface="굴림" charset="-127"/>
              </a:rPr>
              <a:t>tại</a:t>
            </a:r>
            <a:r>
              <a:rPr lang="en-US" altLang="ko-KR" b="0" dirty="0">
                <a:solidFill>
                  <a:srgbClr val="0000CC"/>
                </a:solidFill>
                <a:ea typeface="굴림" charset="-127"/>
              </a:rPr>
              <a:t> </a:t>
            </a:r>
            <a:r>
              <a:rPr lang="en-US" altLang="ko-KR" b="0" dirty="0" err="1">
                <a:solidFill>
                  <a:srgbClr val="0000CC"/>
                </a:solidFill>
                <a:ea typeface="굴림" charset="-127"/>
              </a:rPr>
              <a:t>cơ</a:t>
            </a:r>
            <a:r>
              <a:rPr lang="en-US" altLang="ko-KR" b="0" dirty="0">
                <a:solidFill>
                  <a:srgbClr val="0000CC"/>
                </a:solidFill>
                <a:ea typeface="굴림" charset="-127"/>
              </a:rPr>
              <a:t> </a:t>
            </a:r>
            <a:r>
              <a:rPr lang="en-US" altLang="ko-KR" b="0" dirty="0" err="1">
                <a:solidFill>
                  <a:srgbClr val="0000CC"/>
                </a:solidFill>
                <a:ea typeface="굴림" charset="-127"/>
              </a:rPr>
              <a:t>sở</a:t>
            </a:r>
            <a:r>
              <a:rPr lang="en-US" altLang="ko-KR" b="0" dirty="0">
                <a:solidFill>
                  <a:srgbClr val="0000CC"/>
                </a:solidFill>
                <a:ea typeface="굴림" charset="-127"/>
              </a:rPr>
              <a:t> </a:t>
            </a:r>
            <a:r>
              <a:rPr lang="en-US" altLang="ko-KR" b="0" dirty="0" err="1">
                <a:solidFill>
                  <a:srgbClr val="0000CC"/>
                </a:solidFill>
                <a:ea typeface="굴림" charset="-127"/>
              </a:rPr>
              <a:t>thí</a:t>
            </a:r>
            <a:r>
              <a:rPr lang="en-US" altLang="ko-KR" b="0" dirty="0">
                <a:solidFill>
                  <a:srgbClr val="0000CC"/>
                </a:solidFill>
                <a:ea typeface="굴림" charset="-127"/>
              </a:rPr>
              <a:t> </a:t>
            </a:r>
            <a:r>
              <a:rPr lang="en-US" altLang="ko-KR" b="0" dirty="0" err="1">
                <a:solidFill>
                  <a:srgbClr val="0000CC"/>
                </a:solidFill>
                <a:ea typeface="굴림" charset="-127"/>
              </a:rPr>
              <a:t>điểm</a:t>
            </a:r>
            <a:r>
              <a:rPr lang="en-US" altLang="ko-KR" b="0" dirty="0">
                <a:solidFill>
                  <a:srgbClr val="0000CC"/>
                </a:solidFill>
                <a:ea typeface="굴림" charset="-127"/>
              </a:rPr>
              <a:t> </a:t>
            </a:r>
            <a:r>
              <a:rPr lang="en-US" altLang="ko-KR" b="0" dirty="0" err="1">
                <a:solidFill>
                  <a:srgbClr val="0000CC"/>
                </a:solidFill>
                <a:ea typeface="굴림" charset="-127"/>
              </a:rPr>
              <a:t>với</a:t>
            </a:r>
            <a:r>
              <a:rPr lang="en-US" altLang="ko-KR" b="0" dirty="0">
                <a:solidFill>
                  <a:srgbClr val="0000CC"/>
                </a:solidFill>
                <a:ea typeface="굴림" charset="-127"/>
              </a:rPr>
              <a:t> </a:t>
            </a:r>
            <a:r>
              <a:rPr lang="en-US" altLang="ko-KR" b="0" dirty="0" err="1">
                <a:solidFill>
                  <a:srgbClr val="0000CC"/>
                </a:solidFill>
                <a:ea typeface="굴림" charset="-127"/>
              </a:rPr>
              <a:t>một</a:t>
            </a:r>
            <a:r>
              <a:rPr lang="en-US" altLang="ko-KR" b="0" dirty="0">
                <a:solidFill>
                  <a:srgbClr val="0000CC"/>
                </a:solidFill>
                <a:ea typeface="굴림" charset="-127"/>
              </a:rPr>
              <a:t> </a:t>
            </a:r>
            <a:r>
              <a:rPr lang="en-US" altLang="ko-KR" b="0" dirty="0" err="1">
                <a:solidFill>
                  <a:srgbClr val="0000CC"/>
                </a:solidFill>
                <a:ea typeface="굴림" charset="-127"/>
              </a:rPr>
              <a:t>quy</a:t>
            </a:r>
            <a:r>
              <a:rPr lang="en-US" altLang="ko-KR" b="0" dirty="0">
                <a:solidFill>
                  <a:srgbClr val="0000CC"/>
                </a:solidFill>
                <a:ea typeface="굴림" charset="-127"/>
              </a:rPr>
              <a:t> </a:t>
            </a:r>
            <a:r>
              <a:rPr lang="en-US" altLang="ko-KR" b="0" dirty="0" err="1">
                <a:solidFill>
                  <a:srgbClr val="0000CC"/>
                </a:solidFill>
                <a:ea typeface="굴림" charset="-127"/>
              </a:rPr>
              <a:t>mô</a:t>
            </a:r>
            <a:r>
              <a:rPr lang="en-US" altLang="ko-KR" b="0" dirty="0">
                <a:solidFill>
                  <a:srgbClr val="0000CC"/>
                </a:solidFill>
                <a:ea typeface="굴림" charset="-127"/>
              </a:rPr>
              <a:t> </a:t>
            </a:r>
            <a:r>
              <a:rPr lang="en-US" altLang="ko-KR" b="0" dirty="0" err="1">
                <a:solidFill>
                  <a:srgbClr val="0000CC"/>
                </a:solidFill>
                <a:ea typeface="굴림" charset="-127"/>
              </a:rPr>
              <a:t>nào</a:t>
            </a:r>
            <a:r>
              <a:rPr lang="en-US" altLang="ko-KR" b="0" dirty="0">
                <a:solidFill>
                  <a:srgbClr val="0000CC"/>
                </a:solidFill>
                <a:ea typeface="굴림" charset="-127"/>
              </a:rPr>
              <a:t> </a:t>
            </a:r>
            <a:r>
              <a:rPr lang="en-US" altLang="ko-KR" b="0" dirty="0" err="1">
                <a:solidFill>
                  <a:srgbClr val="0000CC"/>
                </a:solidFill>
                <a:ea typeface="굴림" charset="-127"/>
              </a:rPr>
              <a:t>đó</a:t>
            </a:r>
            <a:r>
              <a:rPr lang="en-US" altLang="ko-KR" sz="2000" b="0" dirty="0">
                <a:solidFill>
                  <a:srgbClr val="0000CC"/>
                </a:solidFill>
                <a:ea typeface="굴림" charset="-127"/>
              </a:rPr>
              <a:t>.</a:t>
            </a:r>
          </a:p>
          <a:p>
            <a:pPr marL="609600" indent="-609600">
              <a:lnSpc>
                <a:spcPct val="30000"/>
              </a:lnSpc>
              <a:spcBef>
                <a:spcPct val="20000"/>
              </a:spcBef>
              <a:buClr>
                <a:schemeClr val="tx2"/>
              </a:buClr>
              <a:buSzPct val="90000"/>
              <a:buFont typeface="Wingdings 3" pitchFamily="18" charset="2"/>
              <a:buChar char="u"/>
            </a:pPr>
            <a:endParaRPr lang="en-US" altLang="ko-KR" sz="2000" b="0" dirty="0">
              <a:solidFill>
                <a:srgbClr val="0000CC"/>
              </a:solidFill>
              <a:ea typeface="굴림" charset="-127"/>
            </a:endParaRPr>
          </a:p>
        </p:txBody>
      </p:sp>
    </p:spTree>
    <p:extLst>
      <p:ext uri="{BB962C8B-B14F-4D97-AF65-F5344CB8AC3E}">
        <p14:creationId xmlns:p14="http://schemas.microsoft.com/office/powerpoint/2010/main" val="13827307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04800" y="4572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a:solidFill>
                  <a:srgbClr val="000066"/>
                </a:solidFill>
              </a:rPr>
              <a:t>4. XÂY DỰNG GIẢ THUYẾT NGHIÊN CỨU</a:t>
            </a:r>
          </a:p>
        </p:txBody>
      </p:sp>
      <p:sp>
        <p:nvSpPr>
          <p:cNvPr id="45059"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0"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Giả thuyết là câu trả lời sơ bộ cho câu hỏi nghiên cứu</a:t>
            </a:r>
            <a:endParaRPr lang="en-US" sz="2000" b="0" i="1">
              <a:solidFill>
                <a:srgbClr val="000066"/>
              </a:solidFill>
            </a:endParaRPr>
          </a:p>
        </p:txBody>
      </p:sp>
      <p:sp>
        <p:nvSpPr>
          <p:cNvPr id="45061" name="Rectangle 3"/>
          <p:cNvSpPr>
            <a:spLocks noChangeArrowheads="1"/>
          </p:cNvSpPr>
          <p:nvPr/>
        </p:nvSpPr>
        <p:spPr bwMode="auto">
          <a:xfrm>
            <a:off x="609600" y="16002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Các</a:t>
            </a:r>
            <a:r>
              <a:rPr lang="en-US" sz="2200" dirty="0">
                <a:solidFill>
                  <a:srgbClr val="000066"/>
                </a:solidFill>
              </a:rPr>
              <a:t> </a:t>
            </a:r>
            <a:r>
              <a:rPr lang="en-US" sz="2200" dirty="0" err="1">
                <a:solidFill>
                  <a:srgbClr val="000066"/>
                </a:solidFill>
              </a:rPr>
              <a:t>loại</a:t>
            </a:r>
            <a:r>
              <a:rPr lang="en-US" sz="2200" dirty="0">
                <a:solidFill>
                  <a:srgbClr val="000066"/>
                </a:solidFill>
              </a:rPr>
              <a:t> </a:t>
            </a:r>
            <a:r>
              <a:rPr lang="en-US" sz="2200" dirty="0" err="1">
                <a:solidFill>
                  <a:srgbClr val="000066"/>
                </a:solidFill>
              </a:rPr>
              <a:t>giả</a:t>
            </a:r>
            <a:r>
              <a:rPr lang="en-US" sz="2200" dirty="0">
                <a:solidFill>
                  <a:srgbClr val="000066"/>
                </a:solidFill>
              </a:rPr>
              <a:t> </a:t>
            </a:r>
            <a:r>
              <a:rPr lang="en-US" sz="2200" dirty="0" err="1">
                <a:solidFill>
                  <a:srgbClr val="000066"/>
                </a:solidFill>
              </a:rPr>
              <a:t>thuyết</a:t>
            </a:r>
            <a:r>
              <a:rPr lang="en-US" sz="2200" dirty="0">
                <a:solidFill>
                  <a:srgbClr val="000066"/>
                </a:solidFill>
              </a:rPr>
              <a:t>: </a:t>
            </a:r>
            <a:r>
              <a:rPr lang="en-US" sz="2000" b="0" dirty="0">
                <a:solidFill>
                  <a:srgbClr val="000066"/>
                </a:solidFill>
              </a:rPr>
              <a:t>Theo </a:t>
            </a:r>
            <a:r>
              <a:rPr lang="en-US" sz="2000" b="0" dirty="0" err="1">
                <a:solidFill>
                  <a:srgbClr val="000066"/>
                </a:solidFill>
              </a:rPr>
              <a:t>loại</a:t>
            </a:r>
            <a:r>
              <a:rPr lang="en-US" sz="2000" b="0" dirty="0">
                <a:solidFill>
                  <a:srgbClr val="000066"/>
                </a:solidFill>
              </a:rPr>
              <a:t> </a:t>
            </a:r>
            <a:r>
              <a:rPr lang="en-US" sz="2000" b="0" dirty="0" err="1">
                <a:solidFill>
                  <a:srgbClr val="000066"/>
                </a:solidFill>
              </a:rPr>
              <a:t>hình</a:t>
            </a:r>
            <a:r>
              <a:rPr lang="en-US" sz="2000" b="0" dirty="0">
                <a:solidFill>
                  <a:srgbClr val="000066"/>
                </a:solidFill>
              </a:rPr>
              <a:t> NCKH</a:t>
            </a:r>
          </a:p>
          <a:p>
            <a:pPr marL="609600" indent="-609600">
              <a:lnSpc>
                <a:spcPct val="6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a:solidFill>
                  <a:srgbClr val="0000CC"/>
                </a:solidFill>
              </a:rPr>
              <a:t>NCCB - </a:t>
            </a:r>
            <a:r>
              <a:rPr lang="en-US" sz="2000" dirty="0" err="1">
                <a:solidFill>
                  <a:srgbClr val="0000CC"/>
                </a:solidFill>
              </a:rPr>
              <a:t>Giả</a:t>
            </a:r>
            <a:r>
              <a:rPr lang="en-US" sz="2000" dirty="0">
                <a:solidFill>
                  <a:srgbClr val="0000CC"/>
                </a:solidFill>
              </a:rPr>
              <a:t> </a:t>
            </a:r>
            <a:r>
              <a:rPr lang="en-US" sz="2000" dirty="0" err="1">
                <a:solidFill>
                  <a:srgbClr val="0000CC"/>
                </a:solidFill>
              </a:rPr>
              <a:t>thuyết</a:t>
            </a:r>
            <a:r>
              <a:rPr lang="en-US" sz="2000" dirty="0">
                <a:solidFill>
                  <a:srgbClr val="0000CC"/>
                </a:solidFill>
              </a:rPr>
              <a:t> </a:t>
            </a:r>
            <a:r>
              <a:rPr lang="en-US" sz="2000" dirty="0" err="1">
                <a:solidFill>
                  <a:srgbClr val="0000CC"/>
                </a:solidFill>
              </a:rPr>
              <a:t>quy</a:t>
            </a:r>
            <a:r>
              <a:rPr lang="en-US" sz="2000" dirty="0">
                <a:solidFill>
                  <a:srgbClr val="0000CC"/>
                </a:solidFill>
              </a:rPr>
              <a:t> </a:t>
            </a:r>
            <a:r>
              <a:rPr lang="en-US" sz="2000" dirty="0" err="1">
                <a:solidFill>
                  <a:srgbClr val="0000CC"/>
                </a:solidFill>
              </a:rPr>
              <a:t>luật</a:t>
            </a:r>
            <a:r>
              <a:rPr lang="en-US" sz="2000" b="0" dirty="0">
                <a:solidFill>
                  <a:srgbClr val="0000CC"/>
                </a:solidFill>
              </a:rPr>
              <a:t>: </a:t>
            </a:r>
            <a:r>
              <a:rPr lang="en-US" altLang="ko-KR" sz="2000" b="0" dirty="0" err="1">
                <a:solidFill>
                  <a:srgbClr val="0000CC"/>
                </a:solidFill>
                <a:ea typeface="굴림" charset="-127"/>
              </a:rPr>
              <a:t>là</a:t>
            </a:r>
            <a:r>
              <a:rPr lang="en-US" altLang="ko-KR" sz="2000" b="0" dirty="0">
                <a:solidFill>
                  <a:srgbClr val="0000CC"/>
                </a:solidFill>
                <a:ea typeface="굴림" charset="-127"/>
              </a:rPr>
              <a:t> </a:t>
            </a:r>
            <a:r>
              <a:rPr lang="en-US" altLang="ko-KR" sz="2000" b="0" dirty="0" err="1">
                <a:solidFill>
                  <a:srgbClr val="0000CC"/>
                </a:solidFill>
                <a:ea typeface="굴림" charset="-127"/>
              </a:rPr>
              <a:t>phán</a:t>
            </a:r>
            <a:r>
              <a:rPr lang="en-US" altLang="ko-KR" sz="2000" b="0" dirty="0">
                <a:solidFill>
                  <a:srgbClr val="0000CC"/>
                </a:solidFill>
                <a:ea typeface="굴림" charset="-127"/>
              </a:rPr>
              <a:t> </a:t>
            </a:r>
            <a:r>
              <a:rPr lang="en-US" altLang="ko-KR" sz="2000" b="0" dirty="0" err="1">
                <a:solidFill>
                  <a:srgbClr val="0000CC"/>
                </a:solidFill>
                <a:ea typeface="굴림" charset="-127"/>
              </a:rPr>
              <a:t>đoán</a:t>
            </a:r>
            <a:r>
              <a:rPr lang="en-US" altLang="ko-KR" sz="2000" b="0" dirty="0">
                <a:solidFill>
                  <a:srgbClr val="0000CC"/>
                </a:solidFill>
                <a:ea typeface="굴림" charset="-127"/>
              </a:rPr>
              <a:t> </a:t>
            </a:r>
            <a:r>
              <a:rPr lang="en-US" altLang="ko-KR" sz="2000" b="0" dirty="0" err="1">
                <a:solidFill>
                  <a:srgbClr val="0000CC"/>
                </a:solidFill>
                <a:ea typeface="굴림" charset="-127"/>
              </a:rPr>
              <a:t>về</a:t>
            </a:r>
            <a:r>
              <a:rPr lang="en-US" altLang="ko-KR" sz="2000" b="0" dirty="0">
                <a:solidFill>
                  <a:srgbClr val="0000CC"/>
                </a:solidFill>
                <a:ea typeface="굴림" charset="-127"/>
              </a:rPr>
              <a:t> </a:t>
            </a:r>
            <a:r>
              <a:rPr lang="en-US" altLang="ko-KR" sz="2000" b="0" dirty="0" err="1">
                <a:solidFill>
                  <a:srgbClr val="0000CC"/>
                </a:solidFill>
                <a:ea typeface="굴림" charset="-127"/>
              </a:rPr>
              <a:t>quy</a:t>
            </a:r>
            <a:r>
              <a:rPr lang="en-US" altLang="ko-KR" sz="2000" b="0" dirty="0">
                <a:solidFill>
                  <a:srgbClr val="0000CC"/>
                </a:solidFill>
                <a:ea typeface="굴림" charset="-127"/>
              </a:rPr>
              <a:t> </a:t>
            </a:r>
            <a:r>
              <a:rPr lang="en-US" altLang="ko-KR" sz="2000" b="0" dirty="0" err="1">
                <a:solidFill>
                  <a:srgbClr val="0000CC"/>
                </a:solidFill>
                <a:ea typeface="굴림" charset="-127"/>
              </a:rPr>
              <a:t>luật</a:t>
            </a:r>
            <a:r>
              <a:rPr lang="en-US" altLang="ko-KR" sz="2000" b="0" dirty="0">
                <a:solidFill>
                  <a:srgbClr val="0000CC"/>
                </a:solidFill>
                <a:ea typeface="굴림" charset="-127"/>
              </a:rPr>
              <a:t> </a:t>
            </a:r>
            <a:r>
              <a:rPr lang="en-US" altLang="ko-KR" sz="2000" b="0" dirty="0" err="1">
                <a:solidFill>
                  <a:srgbClr val="0000CC"/>
                </a:solidFill>
                <a:ea typeface="굴림" charset="-127"/>
              </a:rPr>
              <a:t>vận</a:t>
            </a:r>
            <a:r>
              <a:rPr lang="en-US" altLang="ko-KR" sz="2000" b="0" dirty="0">
                <a:solidFill>
                  <a:srgbClr val="0000CC"/>
                </a:solidFill>
                <a:ea typeface="굴림" charset="-127"/>
              </a:rPr>
              <a:t> </a:t>
            </a:r>
            <a:r>
              <a:rPr lang="en-US" altLang="ko-KR" sz="2000" b="0" dirty="0" err="1">
                <a:solidFill>
                  <a:srgbClr val="0000CC"/>
                </a:solidFill>
                <a:ea typeface="굴림" charset="-127"/>
              </a:rPr>
              <a:t>động</a:t>
            </a:r>
            <a:r>
              <a:rPr lang="en-US" altLang="ko-KR" sz="2000" b="0" dirty="0">
                <a:solidFill>
                  <a:srgbClr val="0000CC"/>
                </a:solidFill>
                <a:ea typeface="굴림" charset="-127"/>
              </a:rPr>
              <a:t> </a:t>
            </a:r>
            <a:r>
              <a:rPr lang="en-US" altLang="ko-KR" sz="2000" b="0" dirty="0" err="1">
                <a:solidFill>
                  <a:srgbClr val="0000CC"/>
                </a:solidFill>
                <a:ea typeface="굴림" charset="-127"/>
              </a:rPr>
              <a:t>của</a:t>
            </a:r>
            <a:r>
              <a:rPr lang="en-US" altLang="ko-KR" sz="2000" b="0" dirty="0">
                <a:solidFill>
                  <a:srgbClr val="0000CC"/>
                </a:solidFill>
                <a:ea typeface="굴림" charset="-127"/>
              </a:rPr>
              <a:t> </a:t>
            </a:r>
            <a:r>
              <a:rPr lang="en-US" altLang="ko-KR" sz="2000" b="0" dirty="0" err="1">
                <a:solidFill>
                  <a:srgbClr val="0000CC"/>
                </a:solidFill>
                <a:ea typeface="굴림" charset="-127"/>
              </a:rPr>
              <a:t>sự</a:t>
            </a:r>
            <a:r>
              <a:rPr lang="en-US" altLang="ko-KR" sz="2000" b="0" dirty="0">
                <a:solidFill>
                  <a:srgbClr val="0000CC"/>
                </a:solidFill>
                <a:ea typeface="굴림" charset="-127"/>
              </a:rPr>
              <a:t> </a:t>
            </a:r>
            <a:r>
              <a:rPr lang="en-US" altLang="ko-KR" sz="2000" b="0" dirty="0" err="1">
                <a:solidFill>
                  <a:srgbClr val="0000CC"/>
                </a:solidFill>
                <a:ea typeface="굴림" charset="-127"/>
              </a:rPr>
              <a:t>vật</a:t>
            </a:r>
            <a:r>
              <a:rPr lang="en-US" altLang="ko-KR" sz="2000" b="0" dirty="0">
                <a:solidFill>
                  <a:srgbClr val="0000CC"/>
                </a:solidFill>
                <a:ea typeface="굴림" charset="-127"/>
              </a:rPr>
              <a:t>, </a:t>
            </a:r>
            <a:r>
              <a:rPr lang="en-US" altLang="ko-KR" sz="2000" b="0" dirty="0" err="1">
                <a:solidFill>
                  <a:srgbClr val="0000CC"/>
                </a:solidFill>
                <a:ea typeface="굴림" charset="-127"/>
              </a:rPr>
              <a:t>hiện</a:t>
            </a:r>
            <a:r>
              <a:rPr lang="en-US" altLang="ko-KR" sz="2000" b="0" dirty="0">
                <a:solidFill>
                  <a:srgbClr val="0000CC"/>
                </a:solidFill>
                <a:ea typeface="굴림" charset="-127"/>
              </a:rPr>
              <a:t> </a:t>
            </a:r>
            <a:r>
              <a:rPr lang="en-US" altLang="ko-KR" sz="2000" b="0" dirty="0" err="1">
                <a:solidFill>
                  <a:srgbClr val="0000CC"/>
                </a:solidFill>
                <a:ea typeface="굴림" charset="-127"/>
              </a:rPr>
              <a:t>tượng</a:t>
            </a:r>
            <a:r>
              <a:rPr lang="en-US" altLang="ko-KR" sz="2000" b="0" dirty="0">
                <a:solidFill>
                  <a:srgbClr val="0000CC"/>
                </a:solidFill>
                <a:ea typeface="굴림" charset="-127"/>
              </a:rPr>
              <a:t> </a:t>
            </a:r>
            <a:r>
              <a:rPr lang="en-US" altLang="ko-KR" sz="2000" b="0" dirty="0" err="1">
                <a:solidFill>
                  <a:srgbClr val="0000CC"/>
                </a:solidFill>
                <a:ea typeface="굴림" charset="-127"/>
              </a:rPr>
              <a:t>gắn</a:t>
            </a:r>
            <a:r>
              <a:rPr lang="en-US" altLang="ko-KR" sz="2000" b="0" dirty="0">
                <a:solidFill>
                  <a:srgbClr val="0000CC"/>
                </a:solidFill>
                <a:ea typeface="굴림" charset="-127"/>
              </a:rPr>
              <a:t> </a:t>
            </a:r>
            <a:r>
              <a:rPr lang="en-US" altLang="ko-KR" sz="2000" b="0" dirty="0" err="1">
                <a:solidFill>
                  <a:srgbClr val="0000CC"/>
                </a:solidFill>
                <a:ea typeface="굴림" charset="-127"/>
              </a:rPr>
              <a:t>liền</a:t>
            </a:r>
            <a:r>
              <a:rPr lang="en-US" altLang="ko-KR" sz="2000" b="0" dirty="0">
                <a:solidFill>
                  <a:srgbClr val="0000CC"/>
                </a:solidFill>
                <a:ea typeface="굴림" charset="-127"/>
              </a:rPr>
              <a:t> </a:t>
            </a:r>
            <a:r>
              <a:rPr lang="en-US" altLang="ko-KR" sz="2000" b="0" dirty="0" err="1">
                <a:solidFill>
                  <a:srgbClr val="0000CC"/>
                </a:solidFill>
                <a:ea typeface="굴림" charset="-127"/>
              </a:rPr>
              <a:t>với</a:t>
            </a:r>
            <a:r>
              <a:rPr lang="en-US" altLang="ko-KR" sz="2000" b="0" dirty="0">
                <a:solidFill>
                  <a:srgbClr val="0000CC"/>
                </a:solidFill>
                <a:ea typeface="굴림" charset="-127"/>
              </a:rPr>
              <a:t> </a:t>
            </a:r>
            <a:r>
              <a:rPr lang="en-US" altLang="ko-KR" sz="2000" b="0" dirty="0" err="1">
                <a:solidFill>
                  <a:srgbClr val="0000CC"/>
                </a:solidFill>
                <a:ea typeface="굴림" charset="-127"/>
              </a:rPr>
              <a:t>các</a:t>
            </a:r>
            <a:r>
              <a:rPr lang="en-US" altLang="ko-KR" sz="2000" b="0" dirty="0">
                <a:solidFill>
                  <a:srgbClr val="0000CC"/>
                </a:solidFill>
                <a:ea typeface="굴림" charset="-127"/>
              </a:rPr>
              <a:t> </a:t>
            </a:r>
            <a:r>
              <a:rPr lang="en-US" altLang="ko-KR" sz="2000" b="0" dirty="0" err="1">
                <a:solidFill>
                  <a:srgbClr val="0000CC"/>
                </a:solidFill>
                <a:ea typeface="굴림" charset="-127"/>
              </a:rPr>
              <a:t>chức</a:t>
            </a:r>
            <a:r>
              <a:rPr lang="en-US" altLang="ko-KR" sz="2000" b="0" dirty="0">
                <a:solidFill>
                  <a:srgbClr val="0000CC"/>
                </a:solidFill>
                <a:ea typeface="굴림" charset="-127"/>
              </a:rPr>
              <a:t> </a:t>
            </a:r>
            <a:r>
              <a:rPr lang="en-US" altLang="ko-KR" sz="2000" b="0" dirty="0" err="1">
                <a:solidFill>
                  <a:srgbClr val="0000CC"/>
                </a:solidFill>
                <a:ea typeface="굴림" charset="-127"/>
              </a:rPr>
              <a:t>năng</a:t>
            </a:r>
            <a:r>
              <a:rPr lang="en-US" altLang="ko-KR" sz="2000" b="0" dirty="0">
                <a:solidFill>
                  <a:srgbClr val="0000CC"/>
                </a:solidFill>
                <a:ea typeface="굴림" charset="-127"/>
              </a:rPr>
              <a:t>: </a:t>
            </a:r>
            <a:r>
              <a:rPr lang="en-US" altLang="ko-KR" sz="2000" b="0" dirty="0" err="1">
                <a:solidFill>
                  <a:srgbClr val="0000CC"/>
                </a:solidFill>
                <a:ea typeface="굴림" charset="-127"/>
              </a:rPr>
              <a:t>mô</a:t>
            </a:r>
            <a:r>
              <a:rPr lang="en-US" altLang="ko-KR" sz="2000" b="0" dirty="0">
                <a:solidFill>
                  <a:srgbClr val="0000CC"/>
                </a:solidFill>
                <a:ea typeface="굴림" charset="-127"/>
              </a:rPr>
              <a:t> </a:t>
            </a:r>
            <a:r>
              <a:rPr lang="en-US" altLang="ko-KR" sz="2000" b="0" dirty="0" err="1">
                <a:solidFill>
                  <a:srgbClr val="0000CC"/>
                </a:solidFill>
                <a:ea typeface="굴림" charset="-127"/>
              </a:rPr>
              <a:t>tả</a:t>
            </a:r>
            <a:r>
              <a:rPr lang="en-US" altLang="ko-KR" sz="2000" b="0" dirty="0">
                <a:solidFill>
                  <a:srgbClr val="0000CC"/>
                </a:solidFill>
                <a:ea typeface="굴림" charset="-127"/>
              </a:rPr>
              <a:t>, </a:t>
            </a:r>
            <a:r>
              <a:rPr lang="en-US" altLang="ko-KR" sz="2000" b="0" dirty="0" err="1">
                <a:solidFill>
                  <a:srgbClr val="0000CC"/>
                </a:solidFill>
                <a:ea typeface="굴림" charset="-127"/>
              </a:rPr>
              <a:t>giải</a:t>
            </a:r>
            <a:r>
              <a:rPr lang="en-US" altLang="ko-KR" sz="2000" b="0" dirty="0">
                <a:solidFill>
                  <a:srgbClr val="0000CC"/>
                </a:solidFill>
                <a:ea typeface="굴림" charset="-127"/>
              </a:rPr>
              <a:t> </a:t>
            </a:r>
            <a:r>
              <a:rPr lang="en-US" altLang="ko-KR" sz="2000" b="0" dirty="0" err="1">
                <a:solidFill>
                  <a:srgbClr val="0000CC"/>
                </a:solidFill>
                <a:ea typeface="굴림" charset="-127"/>
              </a:rPr>
              <a:t>thích</a:t>
            </a:r>
            <a:r>
              <a:rPr lang="en-US" altLang="ko-KR" sz="2000" b="0" dirty="0">
                <a:solidFill>
                  <a:srgbClr val="0000CC"/>
                </a:solidFill>
                <a:ea typeface="굴림" charset="-127"/>
              </a:rPr>
              <a:t>, </a:t>
            </a:r>
            <a:r>
              <a:rPr lang="en-US" altLang="ko-KR" sz="2000" b="0" dirty="0" err="1">
                <a:solidFill>
                  <a:srgbClr val="0000CC"/>
                </a:solidFill>
                <a:ea typeface="굴림" charset="-127"/>
              </a:rPr>
              <a:t>dự</a:t>
            </a:r>
            <a:r>
              <a:rPr lang="en-US" altLang="ko-KR" sz="2000" b="0" dirty="0">
                <a:solidFill>
                  <a:srgbClr val="0000CC"/>
                </a:solidFill>
                <a:ea typeface="굴림" charset="-127"/>
              </a:rPr>
              <a:t> </a:t>
            </a:r>
            <a:r>
              <a:rPr lang="en-US" altLang="ko-KR" sz="2000" b="0" dirty="0" err="1">
                <a:solidFill>
                  <a:srgbClr val="0000CC"/>
                </a:solidFill>
                <a:ea typeface="굴림" charset="-127"/>
              </a:rPr>
              <a:t>báo</a:t>
            </a:r>
            <a:r>
              <a:rPr lang="en-US" altLang="ko-KR" sz="2000" b="0" dirty="0">
                <a:solidFill>
                  <a:srgbClr val="0000CC"/>
                </a:solidFill>
                <a:ea typeface="굴림" charset="-127"/>
              </a:rPr>
              <a:t>…;</a:t>
            </a:r>
            <a:r>
              <a:rPr lang="en-US" altLang="ko-KR" sz="2000" dirty="0">
                <a:solidFill>
                  <a:srgbClr val="0000CC"/>
                </a:solidFill>
                <a:ea typeface="굴림" charset="-127"/>
              </a:rPr>
              <a:t> </a:t>
            </a:r>
          </a:p>
          <a:p>
            <a:pPr marL="609600" indent="-609600">
              <a:lnSpc>
                <a:spcPct val="80000"/>
              </a:lnSpc>
              <a:spcBef>
                <a:spcPct val="20000"/>
              </a:spcBef>
              <a:buClr>
                <a:schemeClr val="tx2"/>
              </a:buClr>
              <a:buSzPct val="90000"/>
              <a:buFont typeface="Wingdings 3" pitchFamily="18" charset="2"/>
              <a:buChar char="u"/>
            </a:pPr>
            <a:endParaRPr lang="en-US" sz="2000" dirty="0">
              <a:solidFill>
                <a:srgbClr val="0000CC"/>
              </a:solidFill>
            </a:endParaRPr>
          </a:p>
          <a:p>
            <a:pPr marL="609600" indent="-609600">
              <a:lnSpc>
                <a:spcPct val="110000"/>
              </a:lnSpc>
              <a:spcBef>
                <a:spcPct val="20000"/>
              </a:spcBef>
              <a:buClr>
                <a:schemeClr val="tx2"/>
              </a:buClr>
              <a:buSzPct val="90000"/>
              <a:buFont typeface="Wingdings 3" pitchFamily="18" charset="2"/>
              <a:buChar char="u"/>
            </a:pPr>
            <a:r>
              <a:rPr lang="en-US" sz="2000" dirty="0">
                <a:solidFill>
                  <a:srgbClr val="0000CC"/>
                </a:solidFill>
              </a:rPr>
              <a:t>NCƯD - </a:t>
            </a:r>
            <a:r>
              <a:rPr lang="en-US" sz="2000" dirty="0" err="1">
                <a:solidFill>
                  <a:srgbClr val="0000CC"/>
                </a:solidFill>
              </a:rPr>
              <a:t>Giả</a:t>
            </a:r>
            <a:r>
              <a:rPr lang="en-US" sz="2000" dirty="0">
                <a:solidFill>
                  <a:srgbClr val="0000CC"/>
                </a:solidFill>
              </a:rPr>
              <a:t> </a:t>
            </a:r>
            <a:r>
              <a:rPr lang="en-US" sz="2000" dirty="0" err="1">
                <a:solidFill>
                  <a:srgbClr val="0000CC"/>
                </a:solidFill>
              </a:rPr>
              <a:t>thuyết</a:t>
            </a:r>
            <a:r>
              <a:rPr lang="en-US" sz="2000" dirty="0">
                <a:solidFill>
                  <a:srgbClr val="0000CC"/>
                </a:solidFill>
              </a:rPr>
              <a:t> </a:t>
            </a:r>
            <a:r>
              <a:rPr lang="en-US" sz="2000" dirty="0" err="1">
                <a:solidFill>
                  <a:srgbClr val="0000CC"/>
                </a:solidFill>
              </a:rPr>
              <a:t>giải</a:t>
            </a:r>
            <a:r>
              <a:rPr lang="en-US" sz="2000" dirty="0">
                <a:solidFill>
                  <a:srgbClr val="0000CC"/>
                </a:solidFill>
              </a:rPr>
              <a:t> </a:t>
            </a:r>
            <a:r>
              <a:rPr lang="en-US" sz="2000" dirty="0" err="1">
                <a:solidFill>
                  <a:srgbClr val="0000CC"/>
                </a:solidFill>
              </a:rPr>
              <a:t>pháp</a:t>
            </a:r>
            <a:r>
              <a:rPr lang="en-US" sz="2000" b="0" dirty="0">
                <a:solidFill>
                  <a:srgbClr val="0000CC"/>
                </a:solidFill>
              </a:rPr>
              <a:t>: </a:t>
            </a:r>
            <a:r>
              <a:rPr lang="en-US" altLang="ko-KR" sz="2000" b="0" dirty="0" err="1">
                <a:solidFill>
                  <a:srgbClr val="0000CC"/>
                </a:solidFill>
                <a:ea typeface="굴림" charset="-127"/>
              </a:rPr>
              <a:t>liên</a:t>
            </a:r>
            <a:r>
              <a:rPr lang="en-US" altLang="ko-KR" sz="2000" b="0" dirty="0">
                <a:solidFill>
                  <a:srgbClr val="0000CC"/>
                </a:solidFill>
                <a:ea typeface="굴림" charset="-127"/>
              </a:rPr>
              <a:t> </a:t>
            </a:r>
            <a:r>
              <a:rPr lang="en-US" altLang="ko-KR" sz="2000" b="0" dirty="0" err="1">
                <a:solidFill>
                  <a:srgbClr val="0000CC"/>
                </a:solidFill>
                <a:ea typeface="굴림" charset="-127"/>
              </a:rPr>
              <a:t>quan</a:t>
            </a:r>
            <a:r>
              <a:rPr lang="en-US" altLang="ko-KR" sz="2000" b="0" dirty="0">
                <a:solidFill>
                  <a:srgbClr val="0000CC"/>
                </a:solidFill>
                <a:ea typeface="굴림" charset="-127"/>
              </a:rPr>
              <a:t> </a:t>
            </a:r>
            <a:r>
              <a:rPr lang="en-US" altLang="ko-KR" sz="2000" b="0" dirty="0" err="1">
                <a:solidFill>
                  <a:srgbClr val="0000CC"/>
                </a:solidFill>
                <a:ea typeface="굴림" charset="-127"/>
              </a:rPr>
              <a:t>chức</a:t>
            </a:r>
            <a:r>
              <a:rPr lang="en-US" altLang="ko-KR" sz="2000" b="0" dirty="0">
                <a:solidFill>
                  <a:srgbClr val="0000CC"/>
                </a:solidFill>
                <a:ea typeface="굴림" charset="-127"/>
              </a:rPr>
              <a:t> </a:t>
            </a:r>
            <a:r>
              <a:rPr lang="en-US" altLang="ko-KR" sz="2000" b="0" dirty="0" err="1">
                <a:solidFill>
                  <a:srgbClr val="0000CC"/>
                </a:solidFill>
                <a:ea typeface="굴림" charset="-127"/>
              </a:rPr>
              <a:t>năng</a:t>
            </a:r>
            <a:r>
              <a:rPr lang="en-US" altLang="ko-KR" sz="2000" b="0" dirty="0">
                <a:solidFill>
                  <a:srgbClr val="0000CC"/>
                </a:solidFill>
                <a:ea typeface="굴림" charset="-127"/>
              </a:rPr>
              <a:t> </a:t>
            </a:r>
            <a:r>
              <a:rPr lang="en-US" altLang="ko-KR" sz="2000" b="0" dirty="0" err="1">
                <a:solidFill>
                  <a:srgbClr val="0000CC"/>
                </a:solidFill>
                <a:ea typeface="굴림" charset="-127"/>
              </a:rPr>
              <a:t>sáng</a:t>
            </a:r>
            <a:r>
              <a:rPr lang="en-US" altLang="ko-KR" sz="2000" b="0" dirty="0">
                <a:solidFill>
                  <a:srgbClr val="0000CC"/>
                </a:solidFill>
                <a:ea typeface="굴림" charset="-127"/>
              </a:rPr>
              <a:t> </a:t>
            </a:r>
            <a:r>
              <a:rPr lang="en-US" altLang="ko-KR" sz="2000" b="0" dirty="0" err="1">
                <a:solidFill>
                  <a:srgbClr val="0000CC"/>
                </a:solidFill>
                <a:ea typeface="굴림" charset="-127"/>
              </a:rPr>
              <a:t>tạo</a:t>
            </a:r>
            <a:r>
              <a:rPr lang="en-US" altLang="ko-KR" sz="2000" b="0" dirty="0">
                <a:solidFill>
                  <a:srgbClr val="0000CC"/>
                </a:solidFill>
                <a:ea typeface="굴림" charset="-127"/>
              </a:rPr>
              <a:t> </a:t>
            </a:r>
            <a:r>
              <a:rPr lang="en-US" altLang="ko-KR" sz="2000" b="0" dirty="0" err="1">
                <a:solidFill>
                  <a:srgbClr val="0000CC"/>
                </a:solidFill>
                <a:ea typeface="굴림" charset="-127"/>
              </a:rPr>
              <a:t>nguyên</a:t>
            </a:r>
            <a:r>
              <a:rPr lang="en-US" altLang="ko-KR" sz="2000" b="0" dirty="0">
                <a:solidFill>
                  <a:srgbClr val="0000CC"/>
                </a:solidFill>
                <a:ea typeface="굴림" charset="-127"/>
              </a:rPr>
              <a:t> </a:t>
            </a:r>
            <a:r>
              <a:rPr lang="en-US" altLang="ko-KR" sz="2000" b="0" dirty="0" err="1">
                <a:solidFill>
                  <a:srgbClr val="0000CC"/>
                </a:solidFill>
                <a:ea typeface="굴림" charset="-127"/>
              </a:rPr>
              <a:t>lý</a:t>
            </a:r>
            <a:r>
              <a:rPr lang="en-US" altLang="ko-KR" sz="2000" b="0" dirty="0">
                <a:solidFill>
                  <a:srgbClr val="0000CC"/>
                </a:solidFill>
                <a:ea typeface="굴림" charset="-127"/>
              </a:rPr>
              <a:t> </a:t>
            </a:r>
            <a:r>
              <a:rPr lang="en-US" altLang="ko-KR" sz="2000" b="0" dirty="0" err="1">
                <a:solidFill>
                  <a:srgbClr val="0000CC"/>
                </a:solidFill>
                <a:ea typeface="굴림" charset="-127"/>
              </a:rPr>
              <a:t>các</a:t>
            </a:r>
            <a:r>
              <a:rPr lang="en-US" altLang="ko-KR" sz="2000" b="0" dirty="0">
                <a:solidFill>
                  <a:srgbClr val="0000CC"/>
                </a:solidFill>
                <a:ea typeface="굴림" charset="-127"/>
              </a:rPr>
              <a:t> </a:t>
            </a:r>
            <a:r>
              <a:rPr lang="en-US" altLang="ko-KR" sz="2000" b="0" dirty="0" err="1">
                <a:solidFill>
                  <a:srgbClr val="0000CC"/>
                </a:solidFill>
                <a:ea typeface="굴림" charset="-127"/>
              </a:rPr>
              <a:t>giải</a:t>
            </a:r>
            <a:r>
              <a:rPr lang="en-US" altLang="ko-KR" sz="2000" b="0" dirty="0">
                <a:solidFill>
                  <a:srgbClr val="0000CC"/>
                </a:solidFill>
                <a:ea typeface="굴림" charset="-127"/>
              </a:rPr>
              <a:t> </a:t>
            </a:r>
            <a:r>
              <a:rPr lang="en-US" altLang="ko-KR" sz="2000" b="0" dirty="0" err="1">
                <a:solidFill>
                  <a:srgbClr val="0000CC"/>
                </a:solidFill>
                <a:ea typeface="굴림" charset="-127"/>
              </a:rPr>
              <a:t>pháp</a:t>
            </a:r>
            <a:r>
              <a:rPr lang="en-US" altLang="ko-KR" sz="2000" b="0" dirty="0">
                <a:solidFill>
                  <a:srgbClr val="0000CC"/>
                </a:solidFill>
                <a:ea typeface="굴림" charset="-127"/>
              </a:rPr>
              <a:t>;</a:t>
            </a:r>
            <a:r>
              <a:rPr lang="en-US" altLang="ko-KR" sz="2000" dirty="0">
                <a:solidFill>
                  <a:srgbClr val="0000CC"/>
                </a:solidFill>
                <a:ea typeface="굴림" charset="-127"/>
              </a:rPr>
              <a:t> </a:t>
            </a:r>
            <a:r>
              <a:rPr lang="en-US" altLang="ko-KR" sz="2000" b="0" dirty="0" err="1">
                <a:solidFill>
                  <a:srgbClr val="0000CC"/>
                </a:solidFill>
                <a:ea typeface="굴림" charset="-127"/>
              </a:rPr>
              <a:t>có</a:t>
            </a:r>
            <a:r>
              <a:rPr lang="en-US" altLang="ko-KR" sz="2000" b="0" dirty="0">
                <a:solidFill>
                  <a:srgbClr val="0000CC"/>
                </a:solidFill>
                <a:ea typeface="굴림" charset="-127"/>
              </a:rPr>
              <a:t> </a:t>
            </a:r>
            <a:r>
              <a:rPr lang="en-US" altLang="ko-KR" sz="2000" b="0" dirty="0" err="1">
                <a:solidFill>
                  <a:srgbClr val="0000CC"/>
                </a:solidFill>
                <a:ea typeface="굴림" charset="-127"/>
              </a:rPr>
              <a:t>thể</a:t>
            </a:r>
            <a:r>
              <a:rPr lang="en-US" altLang="ko-KR" sz="2000" b="0" dirty="0">
                <a:solidFill>
                  <a:srgbClr val="0000CC"/>
                </a:solidFill>
                <a:ea typeface="굴림" charset="-127"/>
              </a:rPr>
              <a:t> </a:t>
            </a:r>
            <a:r>
              <a:rPr lang="en-US" altLang="ko-KR" sz="2000" b="0" dirty="0" err="1">
                <a:solidFill>
                  <a:srgbClr val="0000CC"/>
                </a:solidFill>
                <a:ea typeface="굴림" charset="-127"/>
              </a:rPr>
              <a:t>là</a:t>
            </a:r>
            <a:r>
              <a:rPr lang="en-US" altLang="ko-KR" sz="2000" b="0" dirty="0">
                <a:solidFill>
                  <a:srgbClr val="0000CC"/>
                </a:solidFill>
                <a:ea typeface="굴림" charset="-127"/>
              </a:rPr>
              <a:t> </a:t>
            </a:r>
            <a:r>
              <a:rPr lang="en-US" altLang="ko-KR" sz="2000" b="0" dirty="0" err="1">
                <a:solidFill>
                  <a:srgbClr val="0000CC"/>
                </a:solidFill>
                <a:ea typeface="굴림" charset="-127"/>
              </a:rPr>
              <a:t>một</a:t>
            </a:r>
            <a:r>
              <a:rPr lang="en-US" altLang="ko-KR" sz="2000" b="0" dirty="0">
                <a:solidFill>
                  <a:srgbClr val="0000CC"/>
                </a:solidFill>
                <a:ea typeface="굴림" charset="-127"/>
              </a:rPr>
              <a:t> </a:t>
            </a:r>
            <a:r>
              <a:rPr lang="en-US" altLang="ko-KR" sz="2000" b="0" dirty="0" err="1">
                <a:solidFill>
                  <a:srgbClr val="0000CC"/>
                </a:solidFill>
                <a:ea typeface="굴림" charset="-127"/>
              </a:rPr>
              <a:t>giải</a:t>
            </a:r>
            <a:r>
              <a:rPr lang="en-US" altLang="ko-KR" sz="2000" b="0" dirty="0">
                <a:solidFill>
                  <a:srgbClr val="0000CC"/>
                </a:solidFill>
                <a:ea typeface="굴림" charset="-127"/>
              </a:rPr>
              <a:t> </a:t>
            </a:r>
            <a:r>
              <a:rPr lang="en-US" altLang="ko-KR" sz="2000" b="0" dirty="0" err="1">
                <a:solidFill>
                  <a:srgbClr val="0000CC"/>
                </a:solidFill>
                <a:ea typeface="굴림" charset="-127"/>
              </a:rPr>
              <a:t>pháp</a:t>
            </a:r>
            <a:r>
              <a:rPr lang="en-US" altLang="ko-KR" sz="2000" b="0" dirty="0">
                <a:solidFill>
                  <a:srgbClr val="0000CC"/>
                </a:solidFill>
                <a:ea typeface="굴림" charset="-127"/>
              </a:rPr>
              <a:t> </a:t>
            </a:r>
            <a:r>
              <a:rPr lang="en-US" altLang="ko-KR" sz="2000" b="0" dirty="0" err="1">
                <a:solidFill>
                  <a:srgbClr val="0000CC"/>
                </a:solidFill>
                <a:ea typeface="굴림" charset="-127"/>
              </a:rPr>
              <a:t>mới</a:t>
            </a:r>
            <a:r>
              <a:rPr lang="en-US" altLang="ko-KR" sz="2000" b="0" dirty="0">
                <a:solidFill>
                  <a:srgbClr val="0000CC"/>
                </a:solidFill>
                <a:ea typeface="굴림" charset="-127"/>
              </a:rPr>
              <a:t> </a:t>
            </a:r>
            <a:r>
              <a:rPr lang="en-US" altLang="ko-KR" sz="2000" b="0" dirty="0" err="1">
                <a:solidFill>
                  <a:srgbClr val="0000CC"/>
                </a:solidFill>
                <a:ea typeface="굴림" charset="-127"/>
              </a:rPr>
              <a:t>về</a:t>
            </a:r>
            <a:r>
              <a:rPr lang="en-US" altLang="ko-KR" sz="2000" b="0" dirty="0">
                <a:solidFill>
                  <a:srgbClr val="0000CC"/>
                </a:solidFill>
                <a:ea typeface="굴림" charset="-127"/>
              </a:rPr>
              <a:t> </a:t>
            </a:r>
            <a:r>
              <a:rPr lang="en-US" altLang="ko-KR" sz="2000" b="0" dirty="0" err="1">
                <a:solidFill>
                  <a:srgbClr val="0000CC"/>
                </a:solidFill>
                <a:ea typeface="굴림" charset="-127"/>
              </a:rPr>
              <a:t>tổ</a:t>
            </a:r>
            <a:r>
              <a:rPr lang="en-US" altLang="ko-KR" sz="2000" b="0" dirty="0">
                <a:solidFill>
                  <a:srgbClr val="0000CC"/>
                </a:solidFill>
                <a:ea typeface="굴림" charset="-127"/>
              </a:rPr>
              <a:t> </a:t>
            </a:r>
            <a:r>
              <a:rPr lang="en-US" altLang="ko-KR" sz="2000" b="0" dirty="0" err="1">
                <a:solidFill>
                  <a:srgbClr val="0000CC"/>
                </a:solidFill>
                <a:ea typeface="굴림" charset="-127"/>
              </a:rPr>
              <a:t>chức</a:t>
            </a:r>
            <a:r>
              <a:rPr lang="en-US" altLang="ko-KR" sz="2000" b="0" dirty="0">
                <a:solidFill>
                  <a:srgbClr val="0000CC"/>
                </a:solidFill>
                <a:ea typeface="굴림" charset="-127"/>
              </a:rPr>
              <a:t>, </a:t>
            </a:r>
            <a:r>
              <a:rPr lang="en-US" altLang="ko-KR" sz="2000" b="0" dirty="0" err="1">
                <a:solidFill>
                  <a:srgbClr val="0000CC"/>
                </a:solidFill>
                <a:ea typeface="굴림" charset="-127"/>
              </a:rPr>
              <a:t>quản</a:t>
            </a:r>
            <a:r>
              <a:rPr lang="en-US" altLang="ko-KR" sz="2000" b="0" dirty="0">
                <a:solidFill>
                  <a:srgbClr val="0000CC"/>
                </a:solidFill>
                <a:ea typeface="굴림" charset="-127"/>
              </a:rPr>
              <a:t> </a:t>
            </a:r>
            <a:r>
              <a:rPr lang="en-US" altLang="ko-KR" sz="2000" b="0" dirty="0" err="1">
                <a:solidFill>
                  <a:srgbClr val="0000CC"/>
                </a:solidFill>
                <a:ea typeface="굴림" charset="-127"/>
              </a:rPr>
              <a:t>lý</a:t>
            </a:r>
            <a:r>
              <a:rPr lang="en-US" altLang="ko-KR" sz="2000" b="0" dirty="0">
                <a:solidFill>
                  <a:srgbClr val="0000CC"/>
                </a:solidFill>
                <a:ea typeface="굴림" charset="-127"/>
              </a:rPr>
              <a:t>, </a:t>
            </a:r>
            <a:r>
              <a:rPr lang="en-US" altLang="ko-KR" sz="2000" b="0" dirty="0" err="1">
                <a:solidFill>
                  <a:srgbClr val="0000CC"/>
                </a:solidFill>
                <a:ea typeface="굴림" charset="-127"/>
              </a:rPr>
              <a:t>công</a:t>
            </a:r>
            <a:r>
              <a:rPr lang="en-US" altLang="ko-KR" sz="2000" b="0" dirty="0">
                <a:solidFill>
                  <a:srgbClr val="0000CC"/>
                </a:solidFill>
                <a:ea typeface="굴림" charset="-127"/>
              </a:rPr>
              <a:t> </a:t>
            </a:r>
            <a:r>
              <a:rPr lang="en-US" altLang="ko-KR" sz="2000" b="0" dirty="0" err="1">
                <a:solidFill>
                  <a:srgbClr val="0000CC"/>
                </a:solidFill>
                <a:ea typeface="굴림" charset="-127"/>
              </a:rPr>
              <a:t>nghệ</a:t>
            </a:r>
            <a:r>
              <a:rPr lang="en-US" altLang="ko-KR" sz="2000" b="0" dirty="0">
                <a:solidFill>
                  <a:srgbClr val="0000CC"/>
                </a:solidFill>
                <a:ea typeface="굴림" charset="-127"/>
              </a:rPr>
              <a:t>, </a:t>
            </a:r>
            <a:r>
              <a:rPr lang="en-US" altLang="ko-KR" sz="2000" b="0" dirty="0" err="1">
                <a:solidFill>
                  <a:srgbClr val="0000CC"/>
                </a:solidFill>
                <a:ea typeface="굴림" charset="-127"/>
              </a:rPr>
              <a:t>vật</a:t>
            </a:r>
            <a:r>
              <a:rPr lang="en-US" altLang="ko-KR" sz="2000" b="0" dirty="0">
                <a:solidFill>
                  <a:srgbClr val="0000CC"/>
                </a:solidFill>
                <a:ea typeface="굴림" charset="-127"/>
              </a:rPr>
              <a:t> </a:t>
            </a:r>
            <a:r>
              <a:rPr lang="en-US" altLang="ko-KR" sz="2000" b="0" dirty="0" err="1">
                <a:solidFill>
                  <a:srgbClr val="0000CC"/>
                </a:solidFill>
                <a:ea typeface="굴림" charset="-127"/>
              </a:rPr>
              <a:t>liệu</a:t>
            </a:r>
            <a:r>
              <a:rPr lang="en-US" altLang="ko-KR" sz="2000" b="0" dirty="0">
                <a:solidFill>
                  <a:srgbClr val="0000CC"/>
                </a:solidFill>
                <a:ea typeface="굴림" charset="-127"/>
              </a:rPr>
              <a:t>, </a:t>
            </a:r>
            <a:r>
              <a:rPr lang="en-US" altLang="ko-KR" sz="2000" b="0" dirty="0" err="1">
                <a:solidFill>
                  <a:srgbClr val="0000CC"/>
                </a:solidFill>
                <a:ea typeface="굴림" charset="-127"/>
              </a:rPr>
              <a:t>sản</a:t>
            </a:r>
            <a:r>
              <a:rPr lang="en-US" altLang="ko-KR" sz="2000" b="0" dirty="0">
                <a:solidFill>
                  <a:srgbClr val="0000CC"/>
                </a:solidFill>
                <a:ea typeface="굴림" charset="-127"/>
              </a:rPr>
              <a:t> </a:t>
            </a:r>
            <a:r>
              <a:rPr lang="en-US" altLang="ko-KR" sz="2000" b="0" dirty="0" err="1">
                <a:solidFill>
                  <a:srgbClr val="0000CC"/>
                </a:solidFill>
                <a:ea typeface="굴림" charset="-127"/>
              </a:rPr>
              <a:t>phẩm</a:t>
            </a:r>
            <a:r>
              <a:rPr lang="en-US" altLang="ko-KR" sz="2000" b="0" dirty="0">
                <a:solidFill>
                  <a:srgbClr val="0000CC"/>
                </a:solidFill>
                <a:ea typeface="굴림" charset="-127"/>
              </a:rPr>
              <a:t>…</a:t>
            </a:r>
          </a:p>
          <a:p>
            <a:pPr marL="609600" indent="-609600">
              <a:lnSpc>
                <a:spcPct val="80000"/>
              </a:lnSpc>
              <a:spcBef>
                <a:spcPct val="20000"/>
              </a:spcBef>
              <a:buClr>
                <a:schemeClr val="tx2"/>
              </a:buClr>
              <a:buSzPct val="90000"/>
              <a:buFont typeface="Wingdings 3" pitchFamily="18" charset="2"/>
              <a:buChar char="u"/>
            </a:pPr>
            <a:endParaRPr lang="en-US" sz="2000" b="0" dirty="0">
              <a:solidFill>
                <a:srgbClr val="0000CC"/>
              </a:solidFill>
            </a:endParaRPr>
          </a:p>
          <a:p>
            <a:pPr marL="609600" indent="-609600">
              <a:lnSpc>
                <a:spcPct val="110000"/>
              </a:lnSpc>
              <a:spcBef>
                <a:spcPct val="20000"/>
              </a:spcBef>
              <a:buClr>
                <a:schemeClr val="tx2"/>
              </a:buClr>
              <a:buSzPct val="90000"/>
              <a:buFont typeface="Wingdings 3" pitchFamily="18" charset="2"/>
              <a:buChar char="u"/>
            </a:pPr>
            <a:r>
              <a:rPr lang="en-US" sz="2000" dirty="0">
                <a:solidFill>
                  <a:srgbClr val="0000CC"/>
                </a:solidFill>
              </a:rPr>
              <a:t>NCTK - </a:t>
            </a:r>
            <a:r>
              <a:rPr lang="en-US" sz="2000" dirty="0" err="1">
                <a:solidFill>
                  <a:srgbClr val="0000CC"/>
                </a:solidFill>
              </a:rPr>
              <a:t>Giả</a:t>
            </a:r>
            <a:r>
              <a:rPr lang="en-US" sz="2000" dirty="0">
                <a:solidFill>
                  <a:srgbClr val="0000CC"/>
                </a:solidFill>
              </a:rPr>
              <a:t> </a:t>
            </a:r>
            <a:r>
              <a:rPr lang="en-US" sz="2000" dirty="0" err="1">
                <a:solidFill>
                  <a:srgbClr val="0000CC"/>
                </a:solidFill>
              </a:rPr>
              <a:t>thuyết</a:t>
            </a:r>
            <a:r>
              <a:rPr lang="en-US" sz="2000" dirty="0">
                <a:solidFill>
                  <a:srgbClr val="0000CC"/>
                </a:solidFill>
              </a:rPr>
              <a:t> </a:t>
            </a:r>
            <a:r>
              <a:rPr lang="en-US" sz="2000" dirty="0" err="1">
                <a:solidFill>
                  <a:srgbClr val="0000CC"/>
                </a:solidFill>
              </a:rPr>
              <a:t>hình</a:t>
            </a:r>
            <a:r>
              <a:rPr lang="en-US" sz="2000" dirty="0">
                <a:solidFill>
                  <a:srgbClr val="0000CC"/>
                </a:solidFill>
              </a:rPr>
              <a:t> </a:t>
            </a:r>
            <a:r>
              <a:rPr lang="en-US" sz="2000" dirty="0" err="1">
                <a:solidFill>
                  <a:srgbClr val="0000CC"/>
                </a:solidFill>
              </a:rPr>
              <a:t>mẫu</a:t>
            </a:r>
            <a:r>
              <a:rPr lang="en-US" sz="2000" b="0" dirty="0">
                <a:solidFill>
                  <a:srgbClr val="0000CC"/>
                </a:solidFill>
              </a:rPr>
              <a:t>: </a:t>
            </a:r>
            <a:r>
              <a:rPr lang="en-US" altLang="ko-KR" sz="2000" b="0" dirty="0" err="1">
                <a:solidFill>
                  <a:srgbClr val="0000CC"/>
                </a:solidFill>
                <a:ea typeface="굴림" charset="-127"/>
              </a:rPr>
              <a:t>là</a:t>
            </a:r>
            <a:r>
              <a:rPr lang="en-US" altLang="ko-KR" sz="2000" b="0" dirty="0">
                <a:solidFill>
                  <a:srgbClr val="0000CC"/>
                </a:solidFill>
                <a:ea typeface="굴림" charset="-127"/>
              </a:rPr>
              <a:t> </a:t>
            </a:r>
            <a:r>
              <a:rPr lang="en-US" altLang="ko-KR" sz="2000" b="0" dirty="0" err="1">
                <a:solidFill>
                  <a:srgbClr val="0000CC"/>
                </a:solidFill>
                <a:ea typeface="굴림" charset="-127"/>
              </a:rPr>
              <a:t>giả</a:t>
            </a:r>
            <a:r>
              <a:rPr lang="en-US" altLang="ko-KR" sz="2000" b="0" dirty="0">
                <a:solidFill>
                  <a:srgbClr val="0000CC"/>
                </a:solidFill>
                <a:ea typeface="굴림" charset="-127"/>
              </a:rPr>
              <a:t> </a:t>
            </a:r>
            <a:r>
              <a:rPr lang="en-US" altLang="ko-KR" sz="2000" b="0" dirty="0" err="1">
                <a:solidFill>
                  <a:srgbClr val="0000CC"/>
                </a:solidFill>
                <a:ea typeface="굴림" charset="-127"/>
              </a:rPr>
              <a:t>thuyết</a:t>
            </a:r>
            <a:r>
              <a:rPr lang="en-US" altLang="ko-KR" sz="2000" b="0" dirty="0">
                <a:solidFill>
                  <a:srgbClr val="0000CC"/>
                </a:solidFill>
                <a:ea typeface="굴림" charset="-127"/>
              </a:rPr>
              <a:t> </a:t>
            </a:r>
            <a:r>
              <a:rPr lang="en-US" altLang="ko-KR" sz="2000" b="0" dirty="0" err="1">
                <a:solidFill>
                  <a:srgbClr val="0000CC"/>
                </a:solidFill>
                <a:ea typeface="굴림" charset="-127"/>
              </a:rPr>
              <a:t>được</a:t>
            </a:r>
            <a:r>
              <a:rPr lang="en-US" altLang="ko-KR" sz="2000" b="0" dirty="0">
                <a:solidFill>
                  <a:srgbClr val="0000CC"/>
                </a:solidFill>
                <a:ea typeface="굴림" charset="-127"/>
              </a:rPr>
              <a:t> </a:t>
            </a:r>
            <a:r>
              <a:rPr lang="en-US" altLang="ko-KR" sz="2000" b="0" dirty="0" err="1">
                <a:solidFill>
                  <a:srgbClr val="0000CC"/>
                </a:solidFill>
                <a:ea typeface="굴림" charset="-127"/>
              </a:rPr>
              <a:t>đặt</a:t>
            </a:r>
            <a:r>
              <a:rPr lang="en-US" altLang="ko-KR" sz="2000" b="0" dirty="0">
                <a:solidFill>
                  <a:srgbClr val="0000CC"/>
                </a:solidFill>
                <a:ea typeface="굴림" charset="-127"/>
              </a:rPr>
              <a:t> </a:t>
            </a:r>
            <a:r>
              <a:rPr lang="en-US" altLang="ko-KR" sz="2000" b="0" dirty="0" err="1">
                <a:solidFill>
                  <a:srgbClr val="0000CC"/>
                </a:solidFill>
                <a:ea typeface="굴림" charset="-127"/>
              </a:rPr>
              <a:t>ra</a:t>
            </a:r>
            <a:r>
              <a:rPr lang="en-US" altLang="ko-KR" sz="2000" b="0" dirty="0">
                <a:solidFill>
                  <a:srgbClr val="0000CC"/>
                </a:solidFill>
                <a:ea typeface="굴림" charset="-127"/>
              </a:rPr>
              <a:t> </a:t>
            </a:r>
            <a:r>
              <a:rPr lang="en-US" altLang="ko-KR" sz="2000" b="0" dirty="0" err="1">
                <a:solidFill>
                  <a:srgbClr val="0000CC"/>
                </a:solidFill>
                <a:ea typeface="굴림" charset="-127"/>
              </a:rPr>
              <a:t>trong</a:t>
            </a:r>
            <a:r>
              <a:rPr lang="en-US" altLang="ko-KR" sz="2000" b="0" dirty="0">
                <a:solidFill>
                  <a:srgbClr val="0000CC"/>
                </a:solidFill>
                <a:ea typeface="굴림" charset="-127"/>
              </a:rPr>
              <a:t> </a:t>
            </a:r>
            <a:r>
              <a:rPr lang="en-US" altLang="ko-KR" sz="2000" b="0" dirty="0" err="1">
                <a:solidFill>
                  <a:srgbClr val="0000CC"/>
                </a:solidFill>
                <a:ea typeface="굴림" charset="-127"/>
              </a:rPr>
              <a:t>hoạt</a:t>
            </a:r>
            <a:r>
              <a:rPr lang="en-US" altLang="ko-KR" sz="2000" b="0" dirty="0">
                <a:solidFill>
                  <a:srgbClr val="0000CC"/>
                </a:solidFill>
                <a:ea typeface="굴림" charset="-127"/>
              </a:rPr>
              <a:t> </a:t>
            </a:r>
            <a:r>
              <a:rPr lang="en-US" altLang="ko-KR" sz="2000" b="0" dirty="0" err="1">
                <a:solidFill>
                  <a:srgbClr val="0000CC"/>
                </a:solidFill>
                <a:ea typeface="굴림" charset="-127"/>
              </a:rPr>
              <a:t>động</a:t>
            </a:r>
            <a:r>
              <a:rPr lang="en-US" altLang="ko-KR" sz="2000" b="0" dirty="0">
                <a:solidFill>
                  <a:srgbClr val="0000CC"/>
                </a:solidFill>
                <a:ea typeface="굴림" charset="-127"/>
              </a:rPr>
              <a:t> </a:t>
            </a:r>
            <a:r>
              <a:rPr lang="en-US" altLang="ko-KR" sz="2000" b="0" dirty="0" err="1">
                <a:solidFill>
                  <a:srgbClr val="0000CC"/>
                </a:solidFill>
                <a:ea typeface="굴림" charset="-127"/>
              </a:rPr>
              <a:t>nghiên</a:t>
            </a:r>
            <a:r>
              <a:rPr lang="en-US" altLang="ko-KR" sz="2000" b="0" dirty="0">
                <a:solidFill>
                  <a:srgbClr val="0000CC"/>
                </a:solidFill>
                <a:ea typeface="굴림" charset="-127"/>
              </a:rPr>
              <a:t> </a:t>
            </a:r>
            <a:r>
              <a:rPr lang="en-US" altLang="ko-KR" sz="2000" b="0" dirty="0" err="1">
                <a:solidFill>
                  <a:srgbClr val="0000CC"/>
                </a:solidFill>
                <a:ea typeface="굴림" charset="-127"/>
              </a:rPr>
              <a:t>cứu</a:t>
            </a:r>
            <a:r>
              <a:rPr lang="en-US" altLang="ko-KR" sz="2000" b="0" dirty="0">
                <a:solidFill>
                  <a:srgbClr val="0000CC"/>
                </a:solidFill>
                <a:ea typeface="굴림" charset="-127"/>
              </a:rPr>
              <a:t> </a:t>
            </a:r>
            <a:r>
              <a:rPr lang="en-US" altLang="ko-KR" sz="2000" b="0" dirty="0" err="1">
                <a:solidFill>
                  <a:srgbClr val="0000CC"/>
                </a:solidFill>
                <a:ea typeface="굴림" charset="-127"/>
              </a:rPr>
              <a:t>triển</a:t>
            </a:r>
            <a:r>
              <a:rPr lang="en-US" altLang="ko-KR" sz="2000" b="0" dirty="0">
                <a:solidFill>
                  <a:srgbClr val="0000CC"/>
                </a:solidFill>
                <a:ea typeface="굴림" charset="-127"/>
              </a:rPr>
              <a:t> </a:t>
            </a:r>
            <a:r>
              <a:rPr lang="en-US" altLang="ko-KR" sz="2000" b="0" dirty="0" err="1">
                <a:solidFill>
                  <a:srgbClr val="0000CC"/>
                </a:solidFill>
                <a:ea typeface="굴림" charset="-127"/>
              </a:rPr>
              <a:t>khai</a:t>
            </a:r>
            <a:r>
              <a:rPr lang="en-US" altLang="ko-KR" sz="2000" b="0" dirty="0">
                <a:solidFill>
                  <a:srgbClr val="0000CC"/>
                </a:solidFill>
                <a:ea typeface="굴림" charset="-127"/>
              </a:rPr>
              <a:t>.</a:t>
            </a:r>
          </a:p>
          <a:p>
            <a:pPr marL="609600" indent="-609600">
              <a:lnSpc>
                <a:spcPct val="30000"/>
              </a:lnSpc>
              <a:spcBef>
                <a:spcPct val="20000"/>
              </a:spcBef>
              <a:buClr>
                <a:schemeClr val="tx2"/>
              </a:buClr>
              <a:buSzPct val="90000"/>
              <a:buFont typeface="Wingdings 3" pitchFamily="18" charset="2"/>
              <a:buChar char="u"/>
            </a:pPr>
            <a:endParaRPr lang="en-US" altLang="ko-KR" sz="2000" b="0" dirty="0">
              <a:solidFill>
                <a:srgbClr val="0000CC"/>
              </a:solidFill>
              <a:ea typeface="굴림" charset="-127"/>
            </a:endParaRPr>
          </a:p>
        </p:txBody>
      </p:sp>
    </p:spTree>
    <p:extLst>
      <p:ext uri="{BB962C8B-B14F-4D97-AF65-F5344CB8AC3E}">
        <p14:creationId xmlns:p14="http://schemas.microsoft.com/office/powerpoint/2010/main" val="3909940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457200" y="381000"/>
            <a:ext cx="8610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lnSpc>
                <a:spcPct val="110000"/>
              </a:lnSpc>
              <a:spcBef>
                <a:spcPct val="20000"/>
              </a:spcBef>
            </a:pPr>
            <a:r>
              <a:rPr lang="en-US" sz="2800" dirty="0" err="1" smtClean="0"/>
              <a:t>Mối</a:t>
            </a:r>
            <a:r>
              <a:rPr lang="en-US" sz="2800" dirty="0" smtClean="0"/>
              <a:t> </a:t>
            </a:r>
            <a:r>
              <a:rPr lang="en-US" sz="2800" dirty="0" err="1" smtClean="0"/>
              <a:t>quan</a:t>
            </a:r>
            <a:r>
              <a:rPr lang="en-US" sz="2800" dirty="0" smtClean="0"/>
              <a:t> </a:t>
            </a:r>
            <a:r>
              <a:rPr lang="en-US" sz="2800" dirty="0" err="1" smtClean="0"/>
              <a:t>hệ</a:t>
            </a:r>
            <a:r>
              <a:rPr lang="en-US" sz="2800" dirty="0" smtClean="0"/>
              <a:t> </a:t>
            </a:r>
            <a:r>
              <a:rPr lang="en-US" sz="2800" dirty="0" err="1" smtClean="0"/>
              <a:t>giữa</a:t>
            </a:r>
            <a:r>
              <a:rPr lang="en-US" sz="2800" dirty="0" smtClean="0"/>
              <a:t> </a:t>
            </a:r>
            <a:r>
              <a:rPr lang="en-US" sz="2800" dirty="0" err="1" smtClean="0"/>
              <a:t>giả</a:t>
            </a:r>
            <a:r>
              <a:rPr lang="en-US" sz="2800" dirty="0" smtClean="0"/>
              <a:t> </a:t>
            </a:r>
            <a:r>
              <a:rPr lang="en-US" sz="2800" dirty="0" err="1" smtClean="0"/>
              <a:t>thuyết</a:t>
            </a:r>
            <a:r>
              <a:rPr lang="en-US" sz="2800" dirty="0" smtClean="0"/>
              <a:t> NC </a:t>
            </a:r>
            <a:r>
              <a:rPr lang="en-US" sz="2800" dirty="0" err="1" smtClean="0"/>
              <a:t>và</a:t>
            </a:r>
            <a:r>
              <a:rPr lang="en-US" sz="2800" dirty="0" smtClean="0"/>
              <a:t> </a:t>
            </a:r>
            <a:r>
              <a:rPr lang="en-US" sz="2800" dirty="0" err="1" smtClean="0"/>
              <a:t>Vấn</a:t>
            </a:r>
            <a:r>
              <a:rPr lang="en-US" sz="2800" dirty="0" smtClean="0"/>
              <a:t> </a:t>
            </a:r>
            <a:r>
              <a:rPr lang="en-US" sz="2800" dirty="0" err="1" smtClean="0"/>
              <a:t>Đề</a:t>
            </a:r>
            <a:r>
              <a:rPr lang="en-US" sz="2800" dirty="0" smtClean="0"/>
              <a:t> NC</a:t>
            </a:r>
          </a:p>
        </p:txBody>
      </p:sp>
      <p:grpSp>
        <p:nvGrpSpPr>
          <p:cNvPr id="47107" name="Group 3"/>
          <p:cNvGrpSpPr>
            <a:grpSpLocks/>
          </p:cNvGrpSpPr>
          <p:nvPr/>
        </p:nvGrpSpPr>
        <p:grpSpPr bwMode="auto">
          <a:xfrm>
            <a:off x="990600" y="1981200"/>
            <a:ext cx="7016750" cy="2971800"/>
            <a:chOff x="1008" y="1536"/>
            <a:chExt cx="4420" cy="1872"/>
          </a:xfrm>
        </p:grpSpPr>
        <p:sp>
          <p:nvSpPr>
            <p:cNvPr id="47110" name="AutoShape 4"/>
            <p:cNvSpPr>
              <a:spLocks noChangeArrowheads="1"/>
            </p:cNvSpPr>
            <p:nvPr/>
          </p:nvSpPr>
          <p:spPr bwMode="gray">
            <a:xfrm>
              <a:off x="2259" y="2000"/>
              <a:ext cx="293" cy="335"/>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111" name="AutoShape 5"/>
            <p:cNvSpPr>
              <a:spLocks noChangeArrowheads="1"/>
            </p:cNvSpPr>
            <p:nvPr/>
          </p:nvSpPr>
          <p:spPr bwMode="gray">
            <a:xfrm>
              <a:off x="3843" y="2000"/>
              <a:ext cx="292" cy="335"/>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950" name="Oval 6"/>
            <p:cNvSpPr>
              <a:spLocks noChangeArrowheads="1"/>
            </p:cNvSpPr>
            <p:nvPr/>
          </p:nvSpPr>
          <p:spPr bwMode="gray">
            <a:xfrm>
              <a:off x="4177" y="1540"/>
              <a:ext cx="1251" cy="125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82951" name="Oval 7"/>
            <p:cNvSpPr>
              <a:spLocks noChangeArrowheads="1"/>
            </p:cNvSpPr>
            <p:nvPr/>
          </p:nvSpPr>
          <p:spPr bwMode="gray">
            <a:xfrm>
              <a:off x="4177" y="1540"/>
              <a:ext cx="1251" cy="1256"/>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82952" name="Oval 8"/>
            <p:cNvSpPr>
              <a:spLocks noChangeArrowheads="1"/>
            </p:cNvSpPr>
            <p:nvPr/>
          </p:nvSpPr>
          <p:spPr bwMode="gray">
            <a:xfrm>
              <a:off x="4259" y="1622"/>
              <a:ext cx="1087" cy="109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82953" name="Oval 9"/>
            <p:cNvSpPr>
              <a:spLocks noChangeArrowheads="1"/>
            </p:cNvSpPr>
            <p:nvPr/>
          </p:nvSpPr>
          <p:spPr bwMode="gray">
            <a:xfrm>
              <a:off x="4277" y="1628"/>
              <a:ext cx="1088" cy="109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47116" name="Oval 10"/>
            <p:cNvSpPr>
              <a:spLocks noChangeArrowheads="1"/>
            </p:cNvSpPr>
            <p:nvPr/>
          </p:nvSpPr>
          <p:spPr bwMode="gray">
            <a:xfrm>
              <a:off x="4317" y="1676"/>
              <a:ext cx="980" cy="983"/>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2955" name="Oval 11"/>
            <p:cNvSpPr>
              <a:spLocks noChangeArrowheads="1"/>
            </p:cNvSpPr>
            <p:nvPr/>
          </p:nvSpPr>
          <p:spPr bwMode="gray">
            <a:xfrm>
              <a:off x="1008" y="1536"/>
              <a:ext cx="1251" cy="125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82956" name="Oval 12"/>
            <p:cNvSpPr>
              <a:spLocks noChangeArrowheads="1"/>
            </p:cNvSpPr>
            <p:nvPr/>
          </p:nvSpPr>
          <p:spPr bwMode="gray">
            <a:xfrm>
              <a:off x="1008" y="1536"/>
              <a:ext cx="1251" cy="1256"/>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82957" name="Oval 13"/>
            <p:cNvSpPr>
              <a:spLocks noChangeArrowheads="1"/>
            </p:cNvSpPr>
            <p:nvPr/>
          </p:nvSpPr>
          <p:spPr bwMode="gray">
            <a:xfrm>
              <a:off x="1090" y="1618"/>
              <a:ext cx="1087" cy="109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82958" name="Oval 14"/>
            <p:cNvSpPr>
              <a:spLocks noChangeArrowheads="1"/>
            </p:cNvSpPr>
            <p:nvPr/>
          </p:nvSpPr>
          <p:spPr bwMode="gray">
            <a:xfrm>
              <a:off x="1091" y="1620"/>
              <a:ext cx="1087" cy="1092"/>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47121" name="Oval 15"/>
            <p:cNvSpPr>
              <a:spLocks noChangeArrowheads="1"/>
            </p:cNvSpPr>
            <p:nvPr/>
          </p:nvSpPr>
          <p:spPr bwMode="gray">
            <a:xfrm>
              <a:off x="1144" y="1673"/>
              <a:ext cx="979" cy="983"/>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47122" name="Group 16"/>
            <p:cNvGrpSpPr>
              <a:grpSpLocks/>
            </p:cNvGrpSpPr>
            <p:nvPr/>
          </p:nvGrpSpPr>
          <p:grpSpPr bwMode="auto">
            <a:xfrm>
              <a:off x="1160" y="1687"/>
              <a:ext cx="947" cy="952"/>
              <a:chOff x="4166" y="1706"/>
              <a:chExt cx="1252" cy="1252"/>
            </a:xfrm>
          </p:grpSpPr>
          <p:sp>
            <p:nvSpPr>
              <p:cNvPr id="47144" name="Oval 1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45" name="Oval 1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46" name="Oval 1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47" name="Oval 2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2965" name="Oval 21"/>
            <p:cNvSpPr>
              <a:spLocks noChangeArrowheads="1"/>
            </p:cNvSpPr>
            <p:nvPr/>
          </p:nvSpPr>
          <p:spPr bwMode="gray">
            <a:xfrm>
              <a:off x="2593" y="1540"/>
              <a:ext cx="1251" cy="125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82966" name="Oval 22"/>
            <p:cNvSpPr>
              <a:spLocks noChangeArrowheads="1"/>
            </p:cNvSpPr>
            <p:nvPr/>
          </p:nvSpPr>
          <p:spPr bwMode="gray">
            <a:xfrm>
              <a:off x="2593" y="1540"/>
              <a:ext cx="1251" cy="1256"/>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en-US"/>
            </a:p>
          </p:txBody>
        </p:sp>
        <p:sp>
          <p:nvSpPr>
            <p:cNvPr id="82967" name="Oval 23"/>
            <p:cNvSpPr>
              <a:spLocks noChangeArrowheads="1"/>
            </p:cNvSpPr>
            <p:nvPr/>
          </p:nvSpPr>
          <p:spPr bwMode="gray">
            <a:xfrm>
              <a:off x="2675" y="1622"/>
              <a:ext cx="1087" cy="109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82968" name="Oval 24"/>
            <p:cNvSpPr>
              <a:spLocks noChangeArrowheads="1"/>
            </p:cNvSpPr>
            <p:nvPr/>
          </p:nvSpPr>
          <p:spPr bwMode="gray">
            <a:xfrm>
              <a:off x="2676" y="1624"/>
              <a:ext cx="1087" cy="1092"/>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en-US"/>
            </a:p>
          </p:txBody>
        </p:sp>
        <p:sp>
          <p:nvSpPr>
            <p:cNvPr id="47127" name="Oval 25"/>
            <p:cNvSpPr>
              <a:spLocks noChangeArrowheads="1"/>
            </p:cNvSpPr>
            <p:nvPr/>
          </p:nvSpPr>
          <p:spPr bwMode="gray">
            <a:xfrm>
              <a:off x="2729" y="1676"/>
              <a:ext cx="979" cy="983"/>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47128" name="Group 26"/>
            <p:cNvGrpSpPr>
              <a:grpSpLocks/>
            </p:cNvGrpSpPr>
            <p:nvPr/>
          </p:nvGrpSpPr>
          <p:grpSpPr bwMode="auto">
            <a:xfrm>
              <a:off x="2745" y="1687"/>
              <a:ext cx="947" cy="952"/>
              <a:chOff x="4166" y="1706"/>
              <a:chExt cx="1252" cy="1252"/>
            </a:xfrm>
          </p:grpSpPr>
          <p:sp>
            <p:nvSpPr>
              <p:cNvPr id="47140"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41"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42"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43"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7129" name="Group 31"/>
            <p:cNvGrpSpPr>
              <a:grpSpLocks/>
            </p:cNvGrpSpPr>
            <p:nvPr/>
          </p:nvGrpSpPr>
          <p:grpSpPr bwMode="auto">
            <a:xfrm>
              <a:off x="4335" y="1687"/>
              <a:ext cx="948" cy="952"/>
              <a:chOff x="4166" y="1706"/>
              <a:chExt cx="1252" cy="1252"/>
            </a:xfrm>
          </p:grpSpPr>
          <p:sp>
            <p:nvSpPr>
              <p:cNvPr id="47136" name="Oval 3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37" name="Oval 3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38" name="Oval 3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39" name="Oval 3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2980" name="AutoShape 36"/>
            <p:cNvSpPr>
              <a:spLocks noChangeArrowheads="1"/>
            </p:cNvSpPr>
            <p:nvPr/>
          </p:nvSpPr>
          <p:spPr bwMode="gray">
            <a:xfrm>
              <a:off x="1036" y="3108"/>
              <a:ext cx="1192" cy="300"/>
            </a:xfrm>
            <a:prstGeom prst="roundRect">
              <a:avLst>
                <a:gd name="adj" fmla="val 50000"/>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p>
              <a:pPr algn="ctr" eaLnBrk="0" hangingPunct="0">
                <a:defRPr/>
              </a:pPr>
              <a:r>
                <a:rPr lang="en-US" sz="1400" b="0" dirty="0" err="1">
                  <a:effectLst>
                    <a:outerShdw blurRad="38100" dist="38100" dir="2700000" algn="tl">
                      <a:srgbClr val="C0C0C0"/>
                    </a:outerShdw>
                  </a:effectLst>
                  <a:latin typeface="Verdana" pitchFamily="34" charset="0"/>
                </a:rPr>
                <a:t>Câu</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hỏi</a:t>
              </a:r>
              <a:endParaRPr lang="en-US" sz="1400" b="0" dirty="0">
                <a:effectLst>
                  <a:outerShdw blurRad="38100" dist="38100" dir="2700000" algn="tl">
                    <a:srgbClr val="C0C0C0"/>
                  </a:outerShdw>
                </a:effectLst>
                <a:latin typeface="Verdana" pitchFamily="34" charset="0"/>
              </a:endParaRPr>
            </a:p>
          </p:txBody>
        </p:sp>
        <p:sp>
          <p:nvSpPr>
            <p:cNvPr id="82981" name="AutoShape 37"/>
            <p:cNvSpPr>
              <a:spLocks noChangeArrowheads="1"/>
            </p:cNvSpPr>
            <p:nvPr/>
          </p:nvSpPr>
          <p:spPr bwMode="gray">
            <a:xfrm>
              <a:off x="2620" y="3108"/>
              <a:ext cx="1191" cy="300"/>
            </a:xfrm>
            <a:prstGeom prst="roundRect">
              <a:avLst>
                <a:gd name="adj" fmla="val 50000"/>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p>
              <a:pPr algn="ctr" eaLnBrk="0" hangingPunct="0">
                <a:defRPr/>
              </a:pPr>
              <a:r>
                <a:rPr lang="en-US" sz="1400" b="0" dirty="0" err="1">
                  <a:effectLst>
                    <a:outerShdw blurRad="38100" dist="38100" dir="2700000" algn="tl">
                      <a:srgbClr val="C0C0C0"/>
                    </a:outerShdw>
                  </a:effectLst>
                  <a:latin typeface="Verdana" pitchFamily="34" charset="0"/>
                </a:rPr>
                <a:t>Câu</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trả</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lời</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dự</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kiến</a:t>
              </a:r>
              <a:endParaRPr lang="en-US" sz="1400" b="0" dirty="0">
                <a:effectLst>
                  <a:outerShdw blurRad="38100" dist="38100" dir="2700000" algn="tl">
                    <a:srgbClr val="C0C0C0"/>
                  </a:outerShdw>
                </a:effectLst>
                <a:latin typeface="Verdana" pitchFamily="34" charset="0"/>
              </a:endParaRPr>
            </a:p>
          </p:txBody>
        </p:sp>
        <p:sp>
          <p:nvSpPr>
            <p:cNvPr id="82982" name="AutoShape 38"/>
            <p:cNvSpPr>
              <a:spLocks noChangeArrowheads="1"/>
            </p:cNvSpPr>
            <p:nvPr/>
          </p:nvSpPr>
          <p:spPr bwMode="gray">
            <a:xfrm>
              <a:off x="4214" y="3108"/>
              <a:ext cx="1191" cy="300"/>
            </a:xfrm>
            <a:prstGeom prst="roundRect">
              <a:avLst>
                <a:gd name="adj" fmla="val 50000"/>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p>
              <a:pPr algn="ctr" eaLnBrk="0" hangingPunct="0">
                <a:defRPr/>
              </a:pPr>
              <a:r>
                <a:rPr lang="en-US" sz="1400" b="0" dirty="0" err="1">
                  <a:effectLst>
                    <a:outerShdw blurRad="38100" dist="38100" dir="2700000" algn="tl">
                      <a:srgbClr val="C0C0C0"/>
                    </a:outerShdw>
                  </a:effectLst>
                  <a:latin typeface="Verdana" pitchFamily="34" charset="0"/>
                </a:rPr>
                <a:t>Câu</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trả</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lời</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sơ</a:t>
              </a:r>
              <a:r>
                <a:rPr lang="en-US" sz="1400" b="0" dirty="0">
                  <a:effectLst>
                    <a:outerShdw blurRad="38100" dist="38100" dir="2700000" algn="tl">
                      <a:srgbClr val="C0C0C0"/>
                    </a:outerShdw>
                  </a:effectLst>
                  <a:latin typeface="Verdana" pitchFamily="34" charset="0"/>
                </a:rPr>
                <a:t> </a:t>
              </a:r>
              <a:r>
                <a:rPr lang="en-US" sz="1400" b="0" dirty="0" err="1">
                  <a:effectLst>
                    <a:outerShdw blurRad="38100" dist="38100" dir="2700000" algn="tl">
                      <a:srgbClr val="C0C0C0"/>
                    </a:outerShdw>
                  </a:effectLst>
                  <a:latin typeface="Verdana" pitchFamily="34" charset="0"/>
                </a:rPr>
                <a:t>bộ</a:t>
              </a:r>
              <a:endParaRPr lang="en-US" sz="1400" b="0" dirty="0">
                <a:effectLst>
                  <a:outerShdw blurRad="38100" dist="38100" dir="2700000" algn="tl">
                    <a:srgbClr val="C0C0C0"/>
                  </a:outerShdw>
                </a:effectLst>
                <a:latin typeface="Verdana" pitchFamily="34" charset="0"/>
              </a:endParaRPr>
            </a:p>
          </p:txBody>
        </p:sp>
        <p:sp>
          <p:nvSpPr>
            <p:cNvPr id="47133" name="Text Box 39"/>
            <p:cNvSpPr txBox="1">
              <a:spLocks noChangeArrowheads="1"/>
            </p:cNvSpPr>
            <p:nvPr/>
          </p:nvSpPr>
          <p:spPr bwMode="gray">
            <a:xfrm>
              <a:off x="1103" y="2039"/>
              <a:ext cx="10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2400" b="0">
                  <a:solidFill>
                    <a:srgbClr val="000000"/>
                  </a:solidFill>
                </a:rPr>
                <a:t>Vấn đề NC</a:t>
              </a:r>
            </a:p>
          </p:txBody>
        </p:sp>
        <p:sp>
          <p:nvSpPr>
            <p:cNvPr id="47134" name="Text Box 40"/>
            <p:cNvSpPr txBox="1">
              <a:spLocks noChangeArrowheads="1"/>
            </p:cNvSpPr>
            <p:nvPr/>
          </p:nvSpPr>
          <p:spPr bwMode="gray">
            <a:xfrm>
              <a:off x="2812" y="1968"/>
              <a:ext cx="82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2400" b="0">
                  <a:solidFill>
                    <a:srgbClr val="000000"/>
                  </a:solidFill>
                </a:rPr>
                <a:t>Ý tưởng</a:t>
              </a:r>
            </a:p>
            <a:p>
              <a:pPr algn="ctr"/>
              <a:r>
                <a:rPr lang="en-US" sz="2400" b="0">
                  <a:solidFill>
                    <a:srgbClr val="000000"/>
                  </a:solidFill>
                </a:rPr>
                <a:t>KH</a:t>
              </a:r>
            </a:p>
          </p:txBody>
        </p:sp>
        <p:sp>
          <p:nvSpPr>
            <p:cNvPr id="47135" name="Text Box 41"/>
            <p:cNvSpPr txBox="1">
              <a:spLocks noChangeArrowheads="1"/>
            </p:cNvSpPr>
            <p:nvPr/>
          </p:nvSpPr>
          <p:spPr bwMode="gray">
            <a:xfrm>
              <a:off x="4311" y="2039"/>
              <a:ext cx="100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en-US" sz="2400" b="0">
                  <a:solidFill>
                    <a:srgbClr val="000000"/>
                  </a:solidFill>
                </a:rPr>
                <a:t>Giả thuyết</a:t>
              </a:r>
            </a:p>
            <a:p>
              <a:pPr algn="ctr"/>
              <a:r>
                <a:rPr lang="en-US" sz="2400" b="0">
                  <a:solidFill>
                    <a:srgbClr val="000000"/>
                  </a:solidFill>
                </a:rPr>
                <a:t>KH</a:t>
              </a:r>
            </a:p>
          </p:txBody>
        </p:sp>
      </p:grpSp>
      <p:sp>
        <p:nvSpPr>
          <p:cNvPr id="47108" name="TextBox 2"/>
          <p:cNvSpPr txBox="1">
            <a:spLocks noChangeArrowheads="1"/>
          </p:cNvSpPr>
          <p:nvPr/>
        </p:nvSpPr>
        <p:spPr bwMode="auto">
          <a:xfrm>
            <a:off x="3549650" y="5334000"/>
            <a:ext cx="2173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dirty="0" err="1"/>
              <a:t>Mang</a:t>
            </a:r>
            <a:r>
              <a:rPr lang="en-US" dirty="0"/>
              <a:t> </a:t>
            </a:r>
            <a:r>
              <a:rPr lang="en-US" dirty="0" err="1"/>
              <a:t>tính</a:t>
            </a:r>
            <a:r>
              <a:rPr lang="en-US" dirty="0"/>
              <a:t> </a:t>
            </a:r>
            <a:r>
              <a:rPr lang="en-US" dirty="0" err="1"/>
              <a:t>chủ</a:t>
            </a:r>
            <a:r>
              <a:rPr lang="en-US" dirty="0"/>
              <a:t> </a:t>
            </a:r>
            <a:r>
              <a:rPr lang="en-US" dirty="0" err="1"/>
              <a:t>quan</a:t>
            </a:r>
            <a:r>
              <a:rPr lang="en-US" dirty="0"/>
              <a:t>, </a:t>
            </a:r>
            <a:r>
              <a:rPr lang="en-US" dirty="0" err="1"/>
              <a:t>cảm</a:t>
            </a:r>
            <a:r>
              <a:rPr lang="en-US" dirty="0"/>
              <a:t> </a:t>
            </a:r>
            <a:r>
              <a:rPr lang="en-US" dirty="0" err="1"/>
              <a:t>tính</a:t>
            </a:r>
            <a:endParaRPr lang="en-US" dirty="0"/>
          </a:p>
        </p:txBody>
      </p:sp>
      <p:sp>
        <p:nvSpPr>
          <p:cNvPr id="47109" name="TextBox 44"/>
          <p:cNvSpPr txBox="1">
            <a:spLocks noChangeArrowheads="1"/>
          </p:cNvSpPr>
          <p:nvPr/>
        </p:nvSpPr>
        <p:spPr bwMode="auto">
          <a:xfrm>
            <a:off x="6029325" y="5334000"/>
            <a:ext cx="2173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eaLnBrk="1" hangingPunct="1"/>
            <a:r>
              <a:rPr lang="en-US" dirty="0" err="1"/>
              <a:t>Dựa</a:t>
            </a:r>
            <a:r>
              <a:rPr lang="en-US" dirty="0"/>
              <a:t> </a:t>
            </a:r>
            <a:r>
              <a:rPr lang="en-US" dirty="0" err="1"/>
              <a:t>trên</a:t>
            </a:r>
            <a:r>
              <a:rPr lang="en-US" dirty="0"/>
              <a:t> </a:t>
            </a:r>
            <a:r>
              <a:rPr lang="en-US" dirty="0" err="1"/>
              <a:t>quan</a:t>
            </a:r>
            <a:r>
              <a:rPr lang="en-US" dirty="0"/>
              <a:t> </a:t>
            </a:r>
            <a:r>
              <a:rPr lang="en-US" dirty="0" err="1"/>
              <a:t>sát</a:t>
            </a:r>
            <a:r>
              <a:rPr lang="en-US" dirty="0"/>
              <a:t> </a:t>
            </a:r>
            <a:r>
              <a:rPr lang="en-US" dirty="0" err="1"/>
              <a:t>và</a:t>
            </a:r>
            <a:r>
              <a:rPr lang="en-US" dirty="0"/>
              <a:t> CS </a:t>
            </a:r>
            <a:r>
              <a:rPr lang="en-US" dirty="0" err="1"/>
              <a:t>lý</a:t>
            </a:r>
            <a:r>
              <a:rPr lang="en-US" dirty="0"/>
              <a:t> </a:t>
            </a:r>
            <a:r>
              <a:rPr lang="en-US" dirty="0" err="1"/>
              <a:t>thuyết</a:t>
            </a:r>
            <a:endParaRPr lang="en-US" dirty="0"/>
          </a:p>
        </p:txBody>
      </p:sp>
    </p:spTree>
    <p:extLst>
      <p:ext uri="{BB962C8B-B14F-4D97-AF65-F5344CB8AC3E}">
        <p14:creationId xmlns:p14="http://schemas.microsoft.com/office/powerpoint/2010/main" val="31019321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04800" y="3048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a:solidFill>
                  <a:srgbClr val="000066"/>
                </a:solidFill>
              </a:rPr>
              <a:t>4. XÂY DỰNG GIẢ THUYẾT NGHIÊN CỨU</a:t>
            </a:r>
          </a:p>
        </p:txBody>
      </p:sp>
      <p:sp>
        <p:nvSpPr>
          <p:cNvPr id="48131"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17" name="Rectangle 3"/>
          <p:cNvSpPr>
            <a:spLocks noChangeArrowheads="1"/>
          </p:cNvSpPr>
          <p:nvPr/>
        </p:nvSpPr>
        <p:spPr bwMode="auto">
          <a:xfrm>
            <a:off x="457200" y="1219200"/>
            <a:ext cx="8305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defRPr/>
            </a:pPr>
            <a:r>
              <a:rPr lang="en-US" sz="2400" dirty="0" err="1">
                <a:solidFill>
                  <a:srgbClr val="000066"/>
                </a:solidFill>
              </a:rPr>
              <a:t>Thao</a:t>
            </a:r>
            <a:r>
              <a:rPr lang="en-US" sz="2400" dirty="0">
                <a:solidFill>
                  <a:srgbClr val="000066"/>
                </a:solidFill>
              </a:rPr>
              <a:t> </a:t>
            </a:r>
            <a:r>
              <a:rPr lang="en-US" sz="2400" dirty="0" err="1">
                <a:solidFill>
                  <a:srgbClr val="000066"/>
                </a:solidFill>
              </a:rPr>
              <a:t>tác</a:t>
            </a:r>
            <a:r>
              <a:rPr lang="en-US" sz="2400" dirty="0">
                <a:solidFill>
                  <a:srgbClr val="000066"/>
                </a:solidFill>
              </a:rPr>
              <a:t> logic </a:t>
            </a:r>
            <a:r>
              <a:rPr lang="en-US" sz="2400" dirty="0" err="1">
                <a:solidFill>
                  <a:srgbClr val="000066"/>
                </a:solidFill>
              </a:rPr>
              <a:t>để</a:t>
            </a:r>
            <a:r>
              <a:rPr lang="en-US" sz="2400" dirty="0">
                <a:solidFill>
                  <a:srgbClr val="000066"/>
                </a:solidFill>
              </a:rPr>
              <a:t> </a:t>
            </a:r>
            <a:r>
              <a:rPr lang="en-US" sz="2400" dirty="0" err="1">
                <a:solidFill>
                  <a:srgbClr val="000066"/>
                </a:solidFill>
              </a:rPr>
              <a:t>đưa</a:t>
            </a:r>
            <a:r>
              <a:rPr lang="en-US" sz="2400" dirty="0">
                <a:solidFill>
                  <a:srgbClr val="000066"/>
                </a:solidFill>
              </a:rPr>
              <a:t> </a:t>
            </a:r>
            <a:r>
              <a:rPr lang="en-US" sz="2400" dirty="0" err="1">
                <a:solidFill>
                  <a:srgbClr val="000066"/>
                </a:solidFill>
              </a:rPr>
              <a:t>ra</a:t>
            </a:r>
            <a:r>
              <a:rPr lang="en-US" sz="2400" dirty="0">
                <a:solidFill>
                  <a:srgbClr val="000066"/>
                </a:solidFill>
              </a:rPr>
              <a:t> </a:t>
            </a:r>
            <a:r>
              <a:rPr lang="en-US" sz="2400" dirty="0" err="1">
                <a:solidFill>
                  <a:srgbClr val="000066"/>
                </a:solidFill>
              </a:rPr>
              <a:t>giả</a:t>
            </a:r>
            <a:r>
              <a:rPr lang="en-US" sz="2400" dirty="0">
                <a:solidFill>
                  <a:srgbClr val="000066"/>
                </a:solidFill>
              </a:rPr>
              <a:t> </a:t>
            </a:r>
            <a:r>
              <a:rPr lang="en-US" sz="2400" dirty="0" err="1">
                <a:solidFill>
                  <a:srgbClr val="000066"/>
                </a:solidFill>
              </a:rPr>
              <a:t>thuyết</a:t>
            </a:r>
            <a:endParaRPr lang="en-US" sz="2400" b="0" dirty="0">
              <a:solidFill>
                <a:srgbClr val="000066"/>
              </a:solidFill>
            </a:endParaRPr>
          </a:p>
          <a:p>
            <a:pPr marL="609600" indent="-609600">
              <a:lnSpc>
                <a:spcPct val="50000"/>
              </a:lnSpc>
              <a:spcBef>
                <a:spcPct val="20000"/>
              </a:spcBef>
              <a:buClr>
                <a:schemeClr val="tx2"/>
              </a:buClr>
              <a:buSzPct val="90000"/>
              <a:buFont typeface="Wingdings 3" pitchFamily="18" charset="2"/>
              <a:buNone/>
              <a:defRPr/>
            </a:pPr>
            <a:endParaRPr lang="en-US" sz="2400" dirty="0">
              <a:solidFill>
                <a:srgbClr val="000066"/>
              </a:solidFill>
            </a:endParaRPr>
          </a:p>
          <a:p>
            <a:pPr marL="609600" indent="-609600">
              <a:lnSpc>
                <a:spcPct val="80000"/>
              </a:lnSpc>
              <a:spcBef>
                <a:spcPct val="20000"/>
              </a:spcBef>
              <a:buClr>
                <a:schemeClr val="tx2"/>
              </a:buClr>
              <a:buSzPct val="90000"/>
              <a:buFont typeface="Wingdings 3" pitchFamily="18" charset="2"/>
              <a:buChar char="u"/>
              <a:defRPr/>
            </a:pPr>
            <a:r>
              <a:rPr lang="en-US" altLang="ko-KR" sz="2400" dirty="0">
                <a:ea typeface="굴림" charset="-127"/>
              </a:rPr>
              <a:t>SUY LUẬN DIỄN DỊCH</a:t>
            </a:r>
          </a:p>
          <a:p>
            <a:pPr>
              <a:spcBef>
                <a:spcPct val="20000"/>
              </a:spcBef>
              <a:buClr>
                <a:schemeClr val="tx2"/>
              </a:buClr>
              <a:buSzPct val="90000"/>
              <a:defRPr/>
            </a:pPr>
            <a:r>
              <a:rPr lang="en-US" altLang="ko-KR" sz="2400" b="0" dirty="0" err="1">
                <a:ea typeface="굴림" charset="-127"/>
              </a:rPr>
              <a:t>Ví</a:t>
            </a:r>
            <a:r>
              <a:rPr lang="en-US" altLang="ko-KR" sz="2400" b="0" dirty="0">
                <a:ea typeface="굴림" charset="-127"/>
              </a:rPr>
              <a:t> </a:t>
            </a:r>
            <a:r>
              <a:rPr lang="en-US" altLang="ko-KR" sz="2400" b="0" dirty="0" err="1">
                <a:ea typeface="굴림" charset="-127"/>
              </a:rPr>
              <a:t>dụ</a:t>
            </a:r>
            <a:r>
              <a:rPr lang="en-US" altLang="ko-KR" sz="2400" b="0" dirty="0">
                <a:ea typeface="굴림" charset="-127"/>
              </a:rPr>
              <a:t>: </a:t>
            </a:r>
            <a:r>
              <a:rPr lang="en-US" altLang="ko-KR" sz="2400" b="0" dirty="0" err="1">
                <a:ea typeface="굴림" charset="-127"/>
              </a:rPr>
              <a:t>Từ</a:t>
            </a:r>
            <a:r>
              <a:rPr lang="en-US" altLang="ko-KR" sz="2400" b="0" dirty="0">
                <a:ea typeface="굴림" charset="-127"/>
              </a:rPr>
              <a:t> </a:t>
            </a:r>
            <a:r>
              <a:rPr lang="en-US" altLang="ko-KR" sz="2400" b="0" dirty="0" err="1">
                <a:ea typeface="굴림" charset="-127"/>
              </a:rPr>
              <a:t>kết</a:t>
            </a:r>
            <a:r>
              <a:rPr lang="en-US" altLang="ko-KR" sz="2400" b="0" dirty="0">
                <a:ea typeface="굴림" charset="-127"/>
              </a:rPr>
              <a:t> </a:t>
            </a:r>
            <a:r>
              <a:rPr lang="en-US" altLang="ko-KR" sz="2400" b="0" dirty="0" err="1">
                <a:ea typeface="굴림" charset="-127"/>
              </a:rPr>
              <a:t>quả</a:t>
            </a:r>
            <a:r>
              <a:rPr lang="en-US" altLang="ko-KR" sz="2400" b="0" dirty="0">
                <a:ea typeface="굴림" charset="-127"/>
              </a:rPr>
              <a:t> </a:t>
            </a:r>
            <a:r>
              <a:rPr lang="en-US" altLang="ko-KR" sz="2400" b="0" dirty="0" err="1">
                <a:ea typeface="굴림" charset="-127"/>
              </a:rPr>
              <a:t>quan</a:t>
            </a:r>
            <a:r>
              <a:rPr lang="en-US" altLang="ko-KR" sz="2400" b="0" dirty="0">
                <a:ea typeface="굴림" charset="-127"/>
              </a:rPr>
              <a:t> </a:t>
            </a:r>
            <a:r>
              <a:rPr lang="en-US" altLang="ko-KR" sz="2400" b="0" dirty="0" err="1">
                <a:ea typeface="굴림" charset="-127"/>
              </a:rPr>
              <a:t>sát</a:t>
            </a:r>
            <a:r>
              <a:rPr lang="en-US" altLang="ko-KR" sz="2400" b="0" dirty="0">
                <a:ea typeface="굴림" charset="-127"/>
              </a:rPr>
              <a:t> </a:t>
            </a:r>
            <a:r>
              <a:rPr lang="en-US" altLang="ko-KR" sz="2400" b="0" dirty="0" err="1">
                <a:ea typeface="굴림" charset="-127"/>
              </a:rPr>
              <a:t>quy</a:t>
            </a:r>
            <a:r>
              <a:rPr lang="en-US" altLang="ko-KR" sz="2400" b="0" dirty="0">
                <a:ea typeface="굴림" charset="-127"/>
              </a:rPr>
              <a:t> </a:t>
            </a:r>
            <a:r>
              <a:rPr lang="en-US" altLang="ko-KR" sz="2400" b="0" dirty="0" err="1">
                <a:ea typeface="굴림" charset="-127"/>
              </a:rPr>
              <a:t>luật</a:t>
            </a:r>
            <a:r>
              <a:rPr lang="en-US" altLang="ko-KR" sz="2400" b="0" dirty="0">
                <a:ea typeface="굴림" charset="-127"/>
              </a:rPr>
              <a:t> </a:t>
            </a:r>
            <a:r>
              <a:rPr lang="en-US" altLang="ko-KR" sz="2400" b="0" dirty="0" err="1">
                <a:ea typeface="굴림" charset="-127"/>
              </a:rPr>
              <a:t>tử</a:t>
            </a:r>
            <a:r>
              <a:rPr lang="en-US" altLang="ko-KR" sz="2400" b="0" dirty="0">
                <a:ea typeface="굴림" charset="-127"/>
              </a:rPr>
              <a:t> </a:t>
            </a:r>
            <a:r>
              <a:rPr lang="en-US" altLang="ko-KR" sz="2400" b="0" dirty="0" err="1">
                <a:ea typeface="굴림" charset="-127"/>
              </a:rPr>
              <a:t>vong</a:t>
            </a:r>
            <a:r>
              <a:rPr lang="en-US" altLang="ko-KR" sz="2400" b="0" dirty="0">
                <a:ea typeface="굴림" charset="-127"/>
              </a:rPr>
              <a:t> </a:t>
            </a:r>
            <a:r>
              <a:rPr lang="en-US" altLang="ko-KR" sz="2400" b="0" dirty="0" err="1">
                <a:ea typeface="굴림" charset="-127"/>
              </a:rPr>
              <a:t>của</a:t>
            </a:r>
            <a:r>
              <a:rPr lang="en-US" altLang="ko-KR" sz="2400" b="0" dirty="0">
                <a:ea typeface="굴림" charset="-127"/>
              </a:rPr>
              <a:t> </a:t>
            </a:r>
            <a:r>
              <a:rPr lang="en-US" altLang="ko-KR" sz="2400" b="0" dirty="0" err="1">
                <a:ea typeface="굴림" charset="-127"/>
              </a:rPr>
              <a:t>những</a:t>
            </a:r>
            <a:r>
              <a:rPr lang="en-US" altLang="ko-KR" sz="2400" b="0" dirty="0">
                <a:ea typeface="굴림" charset="-127"/>
              </a:rPr>
              <a:t> con </a:t>
            </a:r>
            <a:r>
              <a:rPr lang="en-US" altLang="ko-KR" sz="2400" b="0" dirty="0" err="1">
                <a:ea typeface="굴림" charset="-127"/>
              </a:rPr>
              <a:t>vật</a:t>
            </a:r>
            <a:r>
              <a:rPr lang="en-US" altLang="ko-KR" sz="2400" b="0" dirty="0">
                <a:ea typeface="굴림" charset="-127"/>
              </a:rPr>
              <a:t> </a:t>
            </a:r>
            <a:r>
              <a:rPr lang="en-US" altLang="ko-KR" sz="2400" b="0" dirty="0" err="1">
                <a:ea typeface="굴림" charset="-127"/>
              </a:rPr>
              <a:t>bị</a:t>
            </a:r>
            <a:r>
              <a:rPr lang="en-US" altLang="ko-KR" sz="2400" b="0" dirty="0">
                <a:ea typeface="굴림" charset="-127"/>
              </a:rPr>
              <a:t> </a:t>
            </a:r>
            <a:r>
              <a:rPr lang="en-US" altLang="ko-KR" sz="2400" b="0" dirty="0" err="1">
                <a:ea typeface="굴림" charset="-127"/>
              </a:rPr>
              <a:t>nhiễm</a:t>
            </a:r>
            <a:r>
              <a:rPr lang="en-US" altLang="ko-KR" sz="2400" b="0" dirty="0">
                <a:ea typeface="굴림" charset="-127"/>
              </a:rPr>
              <a:t> </a:t>
            </a:r>
            <a:r>
              <a:rPr lang="en-US" altLang="ko-KR" sz="2400" b="0" dirty="0" err="1">
                <a:ea typeface="굴림" charset="-127"/>
              </a:rPr>
              <a:t>khuẩn</a:t>
            </a:r>
            <a:r>
              <a:rPr lang="en-US" altLang="ko-KR" sz="2400" b="0" dirty="0">
                <a:ea typeface="굴림" charset="-127"/>
              </a:rPr>
              <a:t> </a:t>
            </a:r>
            <a:r>
              <a:rPr lang="en-US" altLang="ko-KR" sz="2400" b="0" dirty="0" err="1">
                <a:ea typeface="굴림" charset="-127"/>
              </a:rPr>
              <a:t>và</a:t>
            </a:r>
            <a:r>
              <a:rPr lang="en-US" altLang="ko-KR" sz="2400" b="0" dirty="0">
                <a:ea typeface="굴림" charset="-127"/>
              </a:rPr>
              <a:t> </a:t>
            </a:r>
            <a:r>
              <a:rPr lang="en-US" altLang="ko-KR" sz="2400" b="0" dirty="0" err="1">
                <a:ea typeface="굴림" charset="-127"/>
              </a:rPr>
              <a:t>những</a:t>
            </a:r>
            <a:r>
              <a:rPr lang="en-US" altLang="ko-KR" sz="2400" b="0" dirty="0">
                <a:ea typeface="굴림" charset="-127"/>
              </a:rPr>
              <a:t> con </a:t>
            </a:r>
            <a:r>
              <a:rPr lang="en-US" altLang="ko-KR" sz="2400" b="0" dirty="0" err="1">
                <a:ea typeface="굴림" charset="-127"/>
              </a:rPr>
              <a:t>vật</a:t>
            </a:r>
            <a:r>
              <a:rPr lang="en-US" altLang="ko-KR" sz="2400" b="0" dirty="0">
                <a:ea typeface="굴림" charset="-127"/>
              </a:rPr>
              <a:t> </a:t>
            </a:r>
            <a:r>
              <a:rPr lang="en-US" altLang="ko-KR" sz="2400" b="0" dirty="0" err="1">
                <a:ea typeface="굴림" charset="-127"/>
              </a:rPr>
              <a:t>không</a:t>
            </a:r>
            <a:r>
              <a:rPr lang="en-US" altLang="ko-KR" sz="2400" b="0" dirty="0">
                <a:ea typeface="굴림" charset="-127"/>
              </a:rPr>
              <a:t> </a:t>
            </a:r>
            <a:r>
              <a:rPr lang="en-US" altLang="ko-KR" sz="2400" b="0" dirty="0" err="1">
                <a:ea typeface="굴림" charset="-127"/>
              </a:rPr>
              <a:t>bị</a:t>
            </a:r>
            <a:r>
              <a:rPr lang="en-US" altLang="ko-KR" sz="2400" b="0" dirty="0">
                <a:ea typeface="굴림" charset="-127"/>
              </a:rPr>
              <a:t> </a:t>
            </a:r>
            <a:r>
              <a:rPr lang="en-US" altLang="ko-KR" sz="2400" b="0" dirty="0" err="1">
                <a:ea typeface="굴림" charset="-127"/>
              </a:rPr>
              <a:t>nhiễm</a:t>
            </a:r>
            <a:r>
              <a:rPr lang="en-US" altLang="ko-KR" sz="2400" b="0" dirty="0">
                <a:ea typeface="굴림" charset="-127"/>
              </a:rPr>
              <a:t> </a:t>
            </a:r>
            <a:r>
              <a:rPr lang="en-US" altLang="ko-KR" sz="2400" b="0" dirty="0" err="1">
                <a:ea typeface="굴림" charset="-127"/>
              </a:rPr>
              <a:t>khuẩn</a:t>
            </a:r>
            <a:r>
              <a:rPr lang="en-US" altLang="ko-KR" sz="2400" b="0" dirty="0">
                <a:ea typeface="굴림" charset="-127"/>
              </a:rPr>
              <a:t> </a:t>
            </a:r>
            <a:r>
              <a:rPr lang="en-US" altLang="ko-KR" sz="2400" b="0" dirty="0" err="1">
                <a:ea typeface="굴림" charset="-127"/>
              </a:rPr>
              <a:t>trong</a:t>
            </a:r>
            <a:r>
              <a:rPr lang="en-US" altLang="ko-KR" sz="2400" b="0" dirty="0">
                <a:ea typeface="굴림" charset="-127"/>
              </a:rPr>
              <a:t> </a:t>
            </a:r>
            <a:r>
              <a:rPr lang="en-US" altLang="ko-KR" sz="2400" b="0" dirty="0" err="1">
                <a:ea typeface="굴림" charset="-127"/>
              </a:rPr>
              <a:t>trại</a:t>
            </a:r>
            <a:r>
              <a:rPr lang="en-US" altLang="ko-KR" sz="2400" b="0" dirty="0">
                <a:ea typeface="굴림" charset="-127"/>
              </a:rPr>
              <a:t> </a:t>
            </a:r>
            <a:r>
              <a:rPr lang="en-US" altLang="ko-KR" sz="2400" b="0" dirty="0" err="1">
                <a:ea typeface="굴림" charset="-127"/>
              </a:rPr>
              <a:t>thí</a:t>
            </a:r>
            <a:r>
              <a:rPr lang="en-US" altLang="ko-KR" sz="2400" b="0" dirty="0">
                <a:ea typeface="굴림" charset="-127"/>
              </a:rPr>
              <a:t> </a:t>
            </a:r>
            <a:r>
              <a:rPr lang="en-US" altLang="ko-KR" sz="2400" b="0" dirty="0" err="1">
                <a:ea typeface="굴림" charset="-127"/>
              </a:rPr>
              <a:t>nghiệm</a:t>
            </a:r>
            <a:r>
              <a:rPr lang="en-US" altLang="ko-KR" sz="2400" b="0" dirty="0">
                <a:ea typeface="굴림" charset="-127"/>
              </a:rPr>
              <a:t>, Louis Pasteur </a:t>
            </a:r>
            <a:r>
              <a:rPr lang="en-US" altLang="ko-KR" sz="2400" b="0" dirty="0" err="1">
                <a:ea typeface="굴림" charset="-127"/>
              </a:rPr>
              <a:t>đã</a:t>
            </a:r>
            <a:r>
              <a:rPr lang="en-US" altLang="ko-KR" sz="2400" b="0" dirty="0">
                <a:ea typeface="굴림" charset="-127"/>
              </a:rPr>
              <a:t> </a:t>
            </a:r>
            <a:r>
              <a:rPr lang="en-US" altLang="ko-KR" sz="2400" b="0" dirty="0" err="1">
                <a:ea typeface="굴림" charset="-127"/>
              </a:rPr>
              <a:t>đưa</a:t>
            </a:r>
            <a:r>
              <a:rPr lang="en-US" altLang="ko-KR" sz="2400" b="0" dirty="0">
                <a:ea typeface="굴림" charset="-127"/>
              </a:rPr>
              <a:t> </a:t>
            </a:r>
            <a:r>
              <a:rPr lang="en-US" altLang="ko-KR" sz="2400" b="0" dirty="0" err="1">
                <a:ea typeface="굴림" charset="-127"/>
              </a:rPr>
              <a:t>ra</a:t>
            </a:r>
            <a:r>
              <a:rPr lang="en-US" altLang="ko-KR" sz="2400" b="0" dirty="0">
                <a:ea typeface="굴림" charset="-127"/>
              </a:rPr>
              <a:t> </a:t>
            </a:r>
            <a:r>
              <a:rPr lang="en-US" altLang="ko-KR" sz="2400" b="0" dirty="0" err="1">
                <a:ea typeface="굴림" charset="-127"/>
              </a:rPr>
              <a:t>giả</a:t>
            </a:r>
            <a:r>
              <a:rPr lang="en-US" altLang="ko-KR" sz="2400" b="0" dirty="0">
                <a:ea typeface="굴림" charset="-127"/>
              </a:rPr>
              <a:t> </a:t>
            </a:r>
            <a:r>
              <a:rPr lang="en-US" altLang="ko-KR" sz="2400" b="0" dirty="0" err="1">
                <a:ea typeface="굴림" charset="-127"/>
              </a:rPr>
              <a:t>thuyết</a:t>
            </a:r>
            <a:r>
              <a:rPr lang="en-US" altLang="ko-KR" sz="2400" b="0" dirty="0">
                <a:ea typeface="굴림" charset="-127"/>
              </a:rPr>
              <a:t> </a:t>
            </a:r>
            <a:r>
              <a:rPr lang="en-US" altLang="ko-KR" sz="2400" b="0" dirty="0" err="1">
                <a:ea typeface="굴림" charset="-127"/>
              </a:rPr>
              <a:t>về</a:t>
            </a:r>
            <a:r>
              <a:rPr lang="en-US" altLang="ko-KR" sz="2400" b="0" dirty="0">
                <a:ea typeface="굴림" charset="-127"/>
              </a:rPr>
              <a:t> </a:t>
            </a:r>
            <a:r>
              <a:rPr lang="en-US" altLang="ko-KR" sz="2400" b="0" dirty="0" err="1">
                <a:ea typeface="굴림" charset="-127"/>
              </a:rPr>
              <a:t>tính</a:t>
            </a:r>
            <a:r>
              <a:rPr lang="en-US" altLang="ko-KR" sz="2400" b="0" dirty="0">
                <a:ea typeface="굴림" charset="-127"/>
              </a:rPr>
              <a:t> </a:t>
            </a:r>
            <a:r>
              <a:rPr lang="en-US" altLang="ko-KR" sz="2400" b="0" dirty="0" err="1">
                <a:ea typeface="굴림" charset="-127"/>
              </a:rPr>
              <a:t>miễn</a:t>
            </a:r>
            <a:r>
              <a:rPr lang="en-US" altLang="ko-KR" sz="2400" b="0" dirty="0">
                <a:ea typeface="굴림" charset="-127"/>
              </a:rPr>
              <a:t> </a:t>
            </a:r>
            <a:r>
              <a:rPr lang="en-US" altLang="ko-KR" sz="2400" b="0" dirty="0" err="1">
                <a:ea typeface="굴림" charset="-127"/>
              </a:rPr>
              <a:t>dịch</a:t>
            </a:r>
            <a:r>
              <a:rPr lang="en-US" altLang="ko-KR" sz="2400" b="0" dirty="0">
                <a:ea typeface="굴림" charset="-127"/>
              </a:rPr>
              <a:t> </a:t>
            </a:r>
            <a:r>
              <a:rPr lang="en-US" altLang="ko-KR" sz="2400" b="0" dirty="0" err="1">
                <a:ea typeface="굴림" charset="-127"/>
              </a:rPr>
              <a:t>của</a:t>
            </a:r>
            <a:r>
              <a:rPr lang="en-US" altLang="ko-KR" sz="2400" b="0" dirty="0">
                <a:ea typeface="굴림" charset="-127"/>
              </a:rPr>
              <a:t> </a:t>
            </a:r>
            <a:r>
              <a:rPr lang="en-US" altLang="ko-KR" sz="2400" b="0" dirty="0" err="1">
                <a:ea typeface="굴림" charset="-127"/>
              </a:rPr>
              <a:t>những</a:t>
            </a:r>
            <a:r>
              <a:rPr lang="en-US" altLang="ko-KR" sz="2400" b="0" dirty="0">
                <a:ea typeface="굴림" charset="-127"/>
              </a:rPr>
              <a:t> con </a:t>
            </a:r>
            <a:r>
              <a:rPr lang="en-US" altLang="ko-KR" sz="2400" b="0" dirty="0" err="1">
                <a:ea typeface="굴림" charset="-127"/>
              </a:rPr>
              <a:t>vật</a:t>
            </a:r>
            <a:r>
              <a:rPr lang="en-US" altLang="ko-KR" sz="2400" b="0" dirty="0">
                <a:ea typeface="굴림" charset="-127"/>
              </a:rPr>
              <a:t> </a:t>
            </a:r>
            <a:r>
              <a:rPr lang="en-US" altLang="ko-KR" sz="2400" b="0" dirty="0" err="1">
                <a:ea typeface="굴림" charset="-127"/>
              </a:rPr>
              <a:t>nhiễm</a:t>
            </a:r>
            <a:r>
              <a:rPr lang="en-US" altLang="ko-KR" sz="2400" b="0" dirty="0">
                <a:ea typeface="굴림" charset="-127"/>
              </a:rPr>
              <a:t> </a:t>
            </a:r>
            <a:r>
              <a:rPr lang="en-US" altLang="ko-KR" sz="2400" b="0" dirty="0" err="1">
                <a:ea typeface="굴림" charset="-127"/>
              </a:rPr>
              <a:t>khuẩn</a:t>
            </a:r>
            <a:r>
              <a:rPr lang="en-US" altLang="ko-KR" sz="2400" b="0" dirty="0">
                <a:ea typeface="굴림" charset="-127"/>
              </a:rPr>
              <a:t> </a:t>
            </a:r>
            <a:r>
              <a:rPr lang="en-US" altLang="ko-KR" sz="2400" b="0" dirty="0" err="1">
                <a:ea typeface="굴림" charset="-127"/>
              </a:rPr>
              <a:t>yếu</a:t>
            </a:r>
            <a:r>
              <a:rPr lang="en-US" altLang="ko-KR" sz="2400" b="0" dirty="0">
                <a:ea typeface="굴림" charset="-127"/>
              </a:rPr>
              <a:t>:</a:t>
            </a:r>
          </a:p>
          <a:p>
            <a:pPr marL="609600" indent="-609600">
              <a:spcBef>
                <a:spcPct val="20000"/>
              </a:spcBef>
              <a:buClr>
                <a:schemeClr val="tx2"/>
              </a:buClr>
              <a:buSzPct val="90000"/>
              <a:buFont typeface="Wingdings 3" pitchFamily="18" charset="2"/>
              <a:buChar char="u"/>
              <a:defRPr/>
            </a:pPr>
            <a:r>
              <a:rPr lang="en-US" altLang="ko-KR" sz="2400" b="0" dirty="0" err="1">
                <a:ea typeface="굴림" charset="-127"/>
              </a:rPr>
              <a:t>Mọi</a:t>
            </a:r>
            <a:r>
              <a:rPr lang="en-US" altLang="ko-KR" sz="2400" b="0" dirty="0">
                <a:ea typeface="굴림" charset="-127"/>
              </a:rPr>
              <a:t> con </a:t>
            </a:r>
            <a:r>
              <a:rPr lang="en-US" altLang="ko-KR" sz="2400" b="0" dirty="0" err="1">
                <a:ea typeface="굴림" charset="-127"/>
              </a:rPr>
              <a:t>vật</a:t>
            </a:r>
            <a:r>
              <a:rPr lang="en-US" altLang="ko-KR" sz="2400" b="0" dirty="0">
                <a:ea typeface="굴림" charset="-127"/>
              </a:rPr>
              <a:t> </a:t>
            </a:r>
            <a:r>
              <a:rPr lang="en-US" altLang="ko-KR" sz="2400" b="0" dirty="0" err="1">
                <a:ea typeface="굴림" charset="-127"/>
              </a:rPr>
              <a:t>bị</a:t>
            </a:r>
            <a:r>
              <a:rPr lang="en-US" altLang="ko-KR" sz="2400" b="0" dirty="0">
                <a:ea typeface="굴림" charset="-127"/>
              </a:rPr>
              <a:t> </a:t>
            </a:r>
            <a:r>
              <a:rPr lang="en-US" altLang="ko-KR" sz="2400" b="0" dirty="0" err="1">
                <a:ea typeface="굴림" charset="-127"/>
              </a:rPr>
              <a:t>nhiễm</a:t>
            </a:r>
            <a:r>
              <a:rPr lang="en-US" altLang="ko-KR" sz="2400" b="0" dirty="0">
                <a:ea typeface="굴림" charset="-127"/>
              </a:rPr>
              <a:t> </a:t>
            </a:r>
            <a:r>
              <a:rPr lang="en-US" altLang="ko-KR" sz="2400" b="0" dirty="0" err="1">
                <a:ea typeface="굴림" charset="-127"/>
              </a:rPr>
              <a:t>khuẩn</a:t>
            </a:r>
            <a:r>
              <a:rPr lang="en-US" altLang="ko-KR" sz="2400" b="0" dirty="0">
                <a:ea typeface="굴림" charset="-127"/>
              </a:rPr>
              <a:t> </a:t>
            </a:r>
            <a:r>
              <a:rPr lang="en-US" altLang="ko-KR" sz="2400" b="0" dirty="0" err="1">
                <a:ea typeface="굴림" charset="-127"/>
              </a:rPr>
              <a:t>yếu</a:t>
            </a:r>
            <a:r>
              <a:rPr lang="en-US" altLang="ko-KR" sz="2400" b="0" dirty="0">
                <a:ea typeface="굴림" charset="-127"/>
              </a:rPr>
              <a:t> </a:t>
            </a:r>
            <a:r>
              <a:rPr lang="en-US" altLang="ko-KR" sz="2400" b="0" dirty="0" err="1">
                <a:ea typeface="굴림" charset="-127"/>
              </a:rPr>
              <a:t>đều</a:t>
            </a:r>
            <a:r>
              <a:rPr lang="en-US" altLang="ko-KR" sz="2400" b="0" dirty="0">
                <a:ea typeface="굴림" charset="-127"/>
              </a:rPr>
              <a:t> </a:t>
            </a:r>
            <a:r>
              <a:rPr lang="en-US" altLang="ko-KR" sz="2400" b="0" dirty="0" err="1">
                <a:ea typeface="굴림" charset="-127"/>
              </a:rPr>
              <a:t>được</a:t>
            </a:r>
            <a:r>
              <a:rPr lang="en-US" altLang="ko-KR" sz="2400" b="0" dirty="0">
                <a:ea typeface="굴림" charset="-127"/>
              </a:rPr>
              <a:t> </a:t>
            </a:r>
            <a:r>
              <a:rPr lang="en-US" altLang="ko-KR" sz="2400" b="0" dirty="0" err="1">
                <a:ea typeface="굴림" charset="-127"/>
              </a:rPr>
              <a:t>miễn</a:t>
            </a:r>
            <a:r>
              <a:rPr lang="en-US" altLang="ko-KR" sz="2400" b="0" dirty="0">
                <a:ea typeface="굴림" charset="-127"/>
              </a:rPr>
              <a:t> </a:t>
            </a:r>
            <a:r>
              <a:rPr lang="en-US" altLang="ko-KR" sz="2400" b="0" dirty="0" err="1">
                <a:ea typeface="굴림" charset="-127"/>
              </a:rPr>
              <a:t>dich</a:t>
            </a:r>
            <a:r>
              <a:rPr lang="en-US" altLang="ko-KR" sz="2400" b="0" dirty="0">
                <a:ea typeface="굴림" charset="-127"/>
              </a:rPr>
              <a:t> </a:t>
            </a:r>
            <a:r>
              <a:rPr lang="en-US" altLang="ko-KR" sz="2400" b="0" dirty="0" err="1">
                <a:ea typeface="굴림" charset="-127"/>
              </a:rPr>
              <a:t>đối</a:t>
            </a:r>
            <a:r>
              <a:rPr lang="en-US" altLang="ko-KR" sz="2400" b="0" dirty="0">
                <a:ea typeface="굴림" charset="-127"/>
              </a:rPr>
              <a:t> </a:t>
            </a:r>
            <a:r>
              <a:rPr lang="en-US" altLang="ko-KR" sz="2400" b="0" dirty="0" err="1">
                <a:ea typeface="굴림" charset="-127"/>
              </a:rPr>
              <a:t>với</a:t>
            </a:r>
            <a:r>
              <a:rPr lang="en-US" altLang="ko-KR" sz="2400" b="0" dirty="0">
                <a:ea typeface="굴림" charset="-127"/>
              </a:rPr>
              <a:t> </a:t>
            </a:r>
            <a:r>
              <a:rPr lang="en-US" altLang="ko-KR" sz="2400" b="0" dirty="0" err="1">
                <a:ea typeface="굴림" charset="-127"/>
              </a:rPr>
              <a:t>thứ</a:t>
            </a:r>
            <a:r>
              <a:rPr lang="en-US" altLang="ko-KR" sz="2400" b="0" dirty="0">
                <a:ea typeface="굴림" charset="-127"/>
              </a:rPr>
              <a:t> </a:t>
            </a:r>
            <a:r>
              <a:rPr lang="en-US" altLang="ko-KR" sz="2400" b="0" dirty="0" err="1">
                <a:ea typeface="굴림" charset="-127"/>
              </a:rPr>
              <a:t>bệnh</a:t>
            </a:r>
            <a:r>
              <a:rPr lang="en-US" altLang="ko-KR" sz="2400" b="0" dirty="0">
                <a:ea typeface="굴림" charset="-127"/>
              </a:rPr>
              <a:t> do </a:t>
            </a:r>
            <a:r>
              <a:rPr lang="en-US" altLang="ko-KR" sz="2400" b="0" dirty="0" err="1">
                <a:ea typeface="굴림" charset="-127"/>
              </a:rPr>
              <a:t>chính</a:t>
            </a:r>
            <a:r>
              <a:rPr lang="en-US" altLang="ko-KR" sz="2400" b="0" dirty="0">
                <a:ea typeface="굴림" charset="-127"/>
              </a:rPr>
              <a:t> </a:t>
            </a:r>
            <a:r>
              <a:rPr lang="en-US" altLang="ko-KR" sz="2400" b="0" dirty="0" err="1">
                <a:ea typeface="굴림" charset="-127"/>
              </a:rPr>
              <a:t>loại</a:t>
            </a:r>
            <a:r>
              <a:rPr lang="en-US" altLang="ko-KR" sz="2400" b="0" dirty="0">
                <a:ea typeface="굴림" charset="-127"/>
              </a:rPr>
              <a:t> </a:t>
            </a:r>
            <a:r>
              <a:rPr lang="en-US" altLang="ko-KR" sz="2400" b="0" dirty="0" err="1">
                <a:ea typeface="굴림" charset="-127"/>
              </a:rPr>
              <a:t>khuẩn</a:t>
            </a:r>
            <a:r>
              <a:rPr lang="en-US" altLang="ko-KR" sz="2400" b="0" dirty="0">
                <a:ea typeface="굴림" charset="-127"/>
              </a:rPr>
              <a:t> </a:t>
            </a:r>
            <a:r>
              <a:rPr lang="en-US" altLang="ko-KR" sz="2400" b="0" dirty="0" err="1">
                <a:ea typeface="굴림" charset="-127"/>
              </a:rPr>
              <a:t>đó</a:t>
            </a:r>
            <a:r>
              <a:rPr lang="en-US" altLang="ko-KR" sz="2400" b="0" dirty="0">
                <a:ea typeface="굴림" charset="-127"/>
              </a:rPr>
              <a:t> </a:t>
            </a:r>
            <a:r>
              <a:rPr lang="en-US" altLang="ko-KR" sz="2400" b="0" dirty="0" err="1">
                <a:ea typeface="굴림" charset="-127"/>
              </a:rPr>
              <a:t>gây</a:t>
            </a:r>
            <a:r>
              <a:rPr lang="en-US" altLang="ko-KR" sz="2400" b="0" dirty="0">
                <a:ea typeface="굴림" charset="-127"/>
              </a:rPr>
              <a:t> </a:t>
            </a:r>
            <a:r>
              <a:rPr lang="en-US" altLang="ko-KR" sz="2400" b="0" dirty="0" err="1">
                <a:ea typeface="굴림" charset="-127"/>
              </a:rPr>
              <a:t>ra</a:t>
            </a:r>
            <a:r>
              <a:rPr lang="en-US" altLang="ko-KR" sz="2400" b="0" dirty="0">
                <a:ea typeface="굴림" charset="-127"/>
              </a:rPr>
              <a:t> (</a:t>
            </a:r>
            <a:r>
              <a:rPr lang="en-US" altLang="ko-KR" sz="2400" b="0" dirty="0" err="1">
                <a:ea typeface="굴림" charset="-127"/>
              </a:rPr>
              <a:t>kết</a:t>
            </a:r>
            <a:r>
              <a:rPr lang="en-US" altLang="ko-KR" sz="2400" b="0" dirty="0">
                <a:ea typeface="굴림" charset="-127"/>
              </a:rPr>
              <a:t> </a:t>
            </a:r>
            <a:r>
              <a:rPr lang="en-US" altLang="ko-KR" sz="2400" b="0" dirty="0" err="1">
                <a:ea typeface="굴림" charset="-127"/>
              </a:rPr>
              <a:t>quả</a:t>
            </a:r>
            <a:r>
              <a:rPr lang="en-US" altLang="ko-KR" sz="2400" b="0" dirty="0">
                <a:ea typeface="굴림" charset="-127"/>
              </a:rPr>
              <a:t> NC </a:t>
            </a:r>
            <a:r>
              <a:rPr lang="en-US" altLang="ko-KR" sz="2400" b="0" dirty="0" err="1">
                <a:ea typeface="굴림" charset="-127"/>
              </a:rPr>
              <a:t>đã</a:t>
            </a:r>
            <a:r>
              <a:rPr lang="en-US" altLang="ko-KR" sz="2400" b="0" dirty="0">
                <a:ea typeface="굴림" charset="-127"/>
              </a:rPr>
              <a:t> </a:t>
            </a:r>
            <a:r>
              <a:rPr lang="en-US" altLang="ko-KR" sz="2400" b="0" dirty="0" err="1">
                <a:ea typeface="굴림" charset="-127"/>
              </a:rPr>
              <a:t>được</a:t>
            </a:r>
            <a:r>
              <a:rPr lang="en-US" altLang="ko-KR" sz="2400" b="0" dirty="0">
                <a:ea typeface="굴림" charset="-127"/>
              </a:rPr>
              <a:t> </a:t>
            </a:r>
            <a:r>
              <a:rPr lang="en-US" altLang="ko-KR" sz="2400" b="0" dirty="0" err="1">
                <a:ea typeface="굴림" charset="-127"/>
              </a:rPr>
              <a:t>xác</a:t>
            </a:r>
            <a:r>
              <a:rPr lang="en-US" altLang="ko-KR" sz="2400" b="0" dirty="0">
                <a:ea typeface="굴림" charset="-127"/>
              </a:rPr>
              <a:t> </a:t>
            </a:r>
            <a:r>
              <a:rPr lang="en-US" altLang="ko-KR" sz="2400" b="0" dirty="0" err="1">
                <a:ea typeface="굴림" charset="-127"/>
              </a:rPr>
              <a:t>nhận</a:t>
            </a:r>
            <a:r>
              <a:rPr lang="en-US" altLang="ko-KR" sz="2400" b="0" dirty="0">
                <a:ea typeface="굴림" charset="-127"/>
              </a:rPr>
              <a:t>)</a:t>
            </a:r>
          </a:p>
          <a:p>
            <a:pPr marL="609600" indent="-609600">
              <a:spcBef>
                <a:spcPct val="20000"/>
              </a:spcBef>
              <a:buClr>
                <a:schemeClr val="tx2"/>
              </a:buClr>
              <a:buSzPct val="90000"/>
              <a:buFont typeface="Wingdings 3" pitchFamily="18" charset="2"/>
              <a:buChar char="u"/>
              <a:defRPr/>
            </a:pPr>
            <a:r>
              <a:rPr lang="en-US" altLang="ko-KR" sz="2400" b="0" dirty="0" err="1">
                <a:ea typeface="굴림" charset="-127"/>
              </a:rPr>
              <a:t>Khi</a:t>
            </a:r>
            <a:r>
              <a:rPr lang="en-US" altLang="ko-KR" sz="2400" b="0" dirty="0">
                <a:ea typeface="굴림" charset="-127"/>
              </a:rPr>
              <a:t> </a:t>
            </a:r>
            <a:r>
              <a:rPr lang="en-US" altLang="ko-KR" sz="2400" b="0" dirty="0" err="1">
                <a:ea typeface="굴림" charset="-127"/>
              </a:rPr>
              <a:t>cho</a:t>
            </a:r>
            <a:r>
              <a:rPr lang="en-US" altLang="ko-KR" sz="2400" b="0" dirty="0">
                <a:ea typeface="굴림" charset="-127"/>
              </a:rPr>
              <a:t> </a:t>
            </a:r>
            <a:r>
              <a:rPr lang="en-US" altLang="ko-KR" sz="2400" b="0" dirty="0" err="1">
                <a:ea typeface="굴림" charset="-127"/>
              </a:rPr>
              <a:t>nhiễm</a:t>
            </a:r>
            <a:r>
              <a:rPr lang="en-US" altLang="ko-KR" sz="2400" b="0" dirty="0">
                <a:ea typeface="굴림" charset="-127"/>
              </a:rPr>
              <a:t> </a:t>
            </a:r>
            <a:r>
              <a:rPr lang="en-US" altLang="ko-KR" sz="2400" b="0" dirty="0" err="1">
                <a:ea typeface="굴림" charset="-127"/>
              </a:rPr>
              <a:t>khuẩn</a:t>
            </a:r>
            <a:r>
              <a:rPr lang="en-US" altLang="ko-KR" sz="2400" b="0" dirty="0">
                <a:ea typeface="굴림" charset="-127"/>
              </a:rPr>
              <a:t> </a:t>
            </a:r>
            <a:r>
              <a:rPr lang="en-US" altLang="ko-KR" sz="2400" b="0" dirty="0" err="1">
                <a:ea typeface="굴림" charset="-127"/>
              </a:rPr>
              <a:t>yếu</a:t>
            </a:r>
            <a:r>
              <a:rPr lang="en-US" altLang="ko-KR" sz="2400" b="0" dirty="0">
                <a:ea typeface="굴림" charset="-127"/>
              </a:rPr>
              <a:t>, con </a:t>
            </a:r>
            <a:r>
              <a:rPr lang="en-US" altLang="ko-KR" sz="2400" b="0" dirty="0" err="1">
                <a:ea typeface="굴림" charset="-127"/>
              </a:rPr>
              <a:t>vật</a:t>
            </a:r>
            <a:r>
              <a:rPr lang="en-US" altLang="ko-KR" sz="2400" b="0" dirty="0">
                <a:ea typeface="굴림" charset="-127"/>
              </a:rPr>
              <a:t> </a:t>
            </a:r>
            <a:r>
              <a:rPr lang="en-US" altLang="ko-KR" sz="2400" b="0" dirty="0" err="1">
                <a:ea typeface="굴림" charset="-127"/>
              </a:rPr>
              <a:t>sẽ</a:t>
            </a:r>
            <a:r>
              <a:rPr lang="en-US" altLang="ko-KR" sz="2400" b="0" dirty="0">
                <a:ea typeface="굴림" charset="-127"/>
              </a:rPr>
              <a:t> </a:t>
            </a:r>
            <a:r>
              <a:rPr lang="en-US" altLang="ko-KR" sz="2400" b="0" dirty="0" err="1">
                <a:ea typeface="굴림" charset="-127"/>
              </a:rPr>
              <a:t>có</a:t>
            </a:r>
            <a:r>
              <a:rPr lang="en-US" altLang="ko-KR" sz="2400" b="0" dirty="0">
                <a:ea typeface="굴림" charset="-127"/>
              </a:rPr>
              <a:t> </a:t>
            </a:r>
            <a:r>
              <a:rPr lang="en-US" altLang="ko-KR" sz="2400" b="0" dirty="0" err="1">
                <a:ea typeface="굴림" charset="-127"/>
              </a:rPr>
              <a:t>khả</a:t>
            </a:r>
            <a:r>
              <a:rPr lang="en-US" altLang="ko-KR" sz="2400" b="0" dirty="0">
                <a:ea typeface="굴림" charset="-127"/>
              </a:rPr>
              <a:t> </a:t>
            </a:r>
            <a:r>
              <a:rPr lang="en-US" altLang="ko-KR" sz="2400" b="0" dirty="0" err="1">
                <a:ea typeface="굴림" charset="-127"/>
              </a:rPr>
              <a:t>năng</a:t>
            </a:r>
            <a:r>
              <a:rPr lang="en-US" altLang="ko-KR" sz="2400" b="0" dirty="0">
                <a:ea typeface="굴림" charset="-127"/>
              </a:rPr>
              <a:t> </a:t>
            </a:r>
            <a:r>
              <a:rPr lang="en-US" altLang="ko-KR" sz="2400" b="0" dirty="0" err="1">
                <a:ea typeface="굴림" charset="-127"/>
              </a:rPr>
              <a:t>miễn</a:t>
            </a:r>
            <a:r>
              <a:rPr lang="en-US" altLang="ko-KR" sz="2400" b="0" dirty="0">
                <a:ea typeface="굴림" charset="-127"/>
              </a:rPr>
              <a:t> </a:t>
            </a:r>
            <a:r>
              <a:rPr lang="en-US" altLang="ko-KR" sz="2400" b="0" dirty="0" err="1">
                <a:ea typeface="굴림" charset="-127"/>
              </a:rPr>
              <a:t>dich</a:t>
            </a:r>
            <a:r>
              <a:rPr lang="en-US" altLang="ko-KR" sz="2400" b="0" dirty="0">
                <a:ea typeface="굴림" charset="-127"/>
              </a:rPr>
              <a:t> </a:t>
            </a:r>
            <a:r>
              <a:rPr lang="en-US" altLang="ko-KR" sz="2400" b="0" dirty="0" err="1">
                <a:ea typeface="굴림" charset="-127"/>
              </a:rPr>
              <a:t>đối</a:t>
            </a:r>
            <a:r>
              <a:rPr lang="en-US" altLang="ko-KR" sz="2400" b="0" dirty="0">
                <a:ea typeface="굴림" charset="-127"/>
              </a:rPr>
              <a:t> </a:t>
            </a:r>
            <a:r>
              <a:rPr lang="en-US" altLang="ko-KR" sz="2400" b="0" dirty="0" err="1">
                <a:ea typeface="굴림" charset="-127"/>
              </a:rPr>
              <a:t>với</a:t>
            </a:r>
            <a:r>
              <a:rPr lang="en-US" altLang="ko-KR" sz="2400" b="0" dirty="0">
                <a:ea typeface="굴림" charset="-127"/>
              </a:rPr>
              <a:t> </a:t>
            </a:r>
            <a:r>
              <a:rPr lang="en-US" altLang="ko-KR" sz="2400" b="0" dirty="0" err="1">
                <a:ea typeface="굴림" charset="-127"/>
              </a:rPr>
              <a:t>thứ</a:t>
            </a:r>
            <a:r>
              <a:rPr lang="en-US" altLang="ko-KR" sz="2400" b="0" dirty="0">
                <a:ea typeface="굴림" charset="-127"/>
              </a:rPr>
              <a:t> </a:t>
            </a:r>
            <a:r>
              <a:rPr lang="en-US" altLang="ko-KR" sz="2400" b="0" dirty="0" err="1">
                <a:ea typeface="굴림" charset="-127"/>
              </a:rPr>
              <a:t>bệnh</a:t>
            </a:r>
            <a:r>
              <a:rPr lang="en-US" altLang="ko-KR" sz="2400" b="0" dirty="0">
                <a:ea typeface="굴림" charset="-127"/>
              </a:rPr>
              <a:t> do </a:t>
            </a:r>
            <a:r>
              <a:rPr lang="en-US" altLang="ko-KR" sz="2400" b="0" dirty="0" err="1">
                <a:ea typeface="굴림" charset="-127"/>
              </a:rPr>
              <a:t>chính</a:t>
            </a:r>
            <a:r>
              <a:rPr lang="en-US" altLang="ko-KR" sz="2400" b="0" dirty="0">
                <a:ea typeface="굴림" charset="-127"/>
              </a:rPr>
              <a:t> </a:t>
            </a:r>
            <a:r>
              <a:rPr lang="en-US" altLang="ko-KR" sz="2400" b="0" dirty="0" err="1">
                <a:ea typeface="굴림" charset="-127"/>
              </a:rPr>
              <a:t>loại</a:t>
            </a:r>
            <a:r>
              <a:rPr lang="en-US" altLang="ko-KR" sz="2400" b="0" dirty="0">
                <a:ea typeface="굴림" charset="-127"/>
              </a:rPr>
              <a:t> </a:t>
            </a:r>
            <a:r>
              <a:rPr lang="en-US" altLang="ko-KR" sz="2400" b="0" dirty="0" err="1">
                <a:ea typeface="굴림" charset="-127"/>
              </a:rPr>
              <a:t>khuẩn</a:t>
            </a:r>
            <a:r>
              <a:rPr lang="en-US" altLang="ko-KR" sz="2400" b="0" dirty="0">
                <a:ea typeface="굴림" charset="-127"/>
              </a:rPr>
              <a:t> </a:t>
            </a:r>
            <a:r>
              <a:rPr lang="en-US" altLang="ko-KR" sz="2400" b="0" dirty="0" err="1">
                <a:ea typeface="굴림" charset="-127"/>
              </a:rPr>
              <a:t>đó</a:t>
            </a:r>
            <a:r>
              <a:rPr lang="en-US" altLang="ko-KR" sz="2400" b="0" dirty="0">
                <a:ea typeface="굴림" charset="-127"/>
              </a:rPr>
              <a:t> </a:t>
            </a:r>
            <a:r>
              <a:rPr lang="en-US" altLang="ko-KR" sz="2400" b="0" dirty="0" err="1">
                <a:ea typeface="굴림" charset="-127"/>
              </a:rPr>
              <a:t>gây</a:t>
            </a:r>
            <a:r>
              <a:rPr lang="en-US" altLang="ko-KR" sz="2400" b="0" dirty="0">
                <a:ea typeface="굴림" charset="-127"/>
              </a:rPr>
              <a:t> </a:t>
            </a:r>
            <a:r>
              <a:rPr lang="en-US" altLang="ko-KR" sz="2400" b="0" dirty="0" err="1">
                <a:ea typeface="굴림" charset="-127"/>
              </a:rPr>
              <a:t>ra</a:t>
            </a:r>
            <a:r>
              <a:rPr lang="en-US" altLang="ko-KR" sz="2400" b="0" dirty="0">
                <a:ea typeface="굴림" charset="-127"/>
              </a:rPr>
              <a:t> (</a:t>
            </a:r>
            <a:r>
              <a:rPr lang="en-US" altLang="ko-KR" sz="2400" b="0" dirty="0" err="1">
                <a:ea typeface="굴림" charset="-127"/>
              </a:rPr>
              <a:t>Giả</a:t>
            </a:r>
            <a:r>
              <a:rPr lang="en-US" altLang="ko-KR" sz="2400" b="0" dirty="0">
                <a:ea typeface="굴림" charset="-127"/>
              </a:rPr>
              <a:t> </a:t>
            </a:r>
            <a:r>
              <a:rPr lang="en-US" altLang="ko-KR" sz="2400" b="0" dirty="0" err="1">
                <a:ea typeface="굴림" charset="-127"/>
              </a:rPr>
              <a:t>thuyết</a:t>
            </a:r>
            <a:r>
              <a:rPr lang="en-US" altLang="ko-KR" sz="2400" b="0" dirty="0">
                <a:ea typeface="굴림" charset="-127"/>
              </a:rPr>
              <a:t>)</a:t>
            </a:r>
          </a:p>
          <a:p>
            <a:pPr marL="609600" indent="-609600">
              <a:spcBef>
                <a:spcPct val="20000"/>
              </a:spcBef>
              <a:buClr>
                <a:schemeClr val="tx2"/>
              </a:buClr>
              <a:buSzPct val="90000"/>
              <a:buFont typeface="Wingdings 3" pitchFamily="18" charset="2"/>
              <a:buChar char="u"/>
              <a:defRPr/>
            </a:pPr>
            <a:endParaRPr lang="en-US" altLang="ko-KR" sz="2400" b="0" dirty="0">
              <a:ea typeface="굴림" charset="-127"/>
            </a:endParaRPr>
          </a:p>
        </p:txBody>
      </p:sp>
    </p:spTree>
    <p:extLst>
      <p:ext uri="{BB962C8B-B14F-4D97-AF65-F5344CB8AC3E}">
        <p14:creationId xmlns:p14="http://schemas.microsoft.com/office/powerpoint/2010/main" val="13949896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04800" y="3048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a:solidFill>
                  <a:srgbClr val="000066"/>
                </a:solidFill>
              </a:rPr>
              <a:t>4. XÂY DỰNG GIẢ THUYẾT NGHIÊN CỨU</a:t>
            </a:r>
          </a:p>
        </p:txBody>
      </p:sp>
      <p:sp>
        <p:nvSpPr>
          <p:cNvPr id="49155"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17" name="Rectangle 3"/>
          <p:cNvSpPr>
            <a:spLocks noChangeArrowheads="1"/>
          </p:cNvSpPr>
          <p:nvPr/>
        </p:nvSpPr>
        <p:spPr bwMode="auto">
          <a:xfrm>
            <a:off x="457200" y="914400"/>
            <a:ext cx="8305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defRPr/>
            </a:pPr>
            <a:r>
              <a:rPr lang="en-US" sz="2400" dirty="0" err="1">
                <a:solidFill>
                  <a:srgbClr val="000066"/>
                </a:solidFill>
              </a:rPr>
              <a:t>Thao</a:t>
            </a:r>
            <a:r>
              <a:rPr lang="en-US" sz="2400" dirty="0">
                <a:solidFill>
                  <a:srgbClr val="000066"/>
                </a:solidFill>
              </a:rPr>
              <a:t> </a:t>
            </a:r>
            <a:r>
              <a:rPr lang="en-US" sz="2400" dirty="0" err="1">
                <a:solidFill>
                  <a:srgbClr val="000066"/>
                </a:solidFill>
              </a:rPr>
              <a:t>tác</a:t>
            </a:r>
            <a:r>
              <a:rPr lang="en-US" sz="2400" dirty="0">
                <a:solidFill>
                  <a:srgbClr val="000066"/>
                </a:solidFill>
              </a:rPr>
              <a:t> logic </a:t>
            </a:r>
            <a:r>
              <a:rPr lang="en-US" sz="2400" dirty="0" err="1">
                <a:solidFill>
                  <a:srgbClr val="000066"/>
                </a:solidFill>
              </a:rPr>
              <a:t>để</a:t>
            </a:r>
            <a:r>
              <a:rPr lang="en-US" sz="2400" dirty="0">
                <a:solidFill>
                  <a:srgbClr val="000066"/>
                </a:solidFill>
              </a:rPr>
              <a:t> </a:t>
            </a:r>
            <a:r>
              <a:rPr lang="en-US" sz="2400" dirty="0" err="1">
                <a:solidFill>
                  <a:srgbClr val="000066"/>
                </a:solidFill>
              </a:rPr>
              <a:t>đưa</a:t>
            </a:r>
            <a:r>
              <a:rPr lang="en-US" sz="2400" dirty="0">
                <a:solidFill>
                  <a:srgbClr val="000066"/>
                </a:solidFill>
              </a:rPr>
              <a:t> </a:t>
            </a:r>
            <a:r>
              <a:rPr lang="en-US" sz="2400" dirty="0" err="1">
                <a:solidFill>
                  <a:srgbClr val="000066"/>
                </a:solidFill>
              </a:rPr>
              <a:t>ra</a:t>
            </a:r>
            <a:r>
              <a:rPr lang="en-US" sz="2400" dirty="0">
                <a:solidFill>
                  <a:srgbClr val="000066"/>
                </a:solidFill>
              </a:rPr>
              <a:t> </a:t>
            </a:r>
            <a:r>
              <a:rPr lang="en-US" sz="2400" dirty="0" err="1">
                <a:solidFill>
                  <a:srgbClr val="000066"/>
                </a:solidFill>
              </a:rPr>
              <a:t>giả</a:t>
            </a:r>
            <a:r>
              <a:rPr lang="en-US" sz="2400" dirty="0">
                <a:solidFill>
                  <a:srgbClr val="000066"/>
                </a:solidFill>
              </a:rPr>
              <a:t> </a:t>
            </a:r>
            <a:r>
              <a:rPr lang="en-US" sz="2400" dirty="0" err="1">
                <a:solidFill>
                  <a:srgbClr val="000066"/>
                </a:solidFill>
              </a:rPr>
              <a:t>thuyết</a:t>
            </a:r>
            <a:endParaRPr lang="en-US" sz="2400" b="0" dirty="0">
              <a:solidFill>
                <a:srgbClr val="000066"/>
              </a:solidFill>
            </a:endParaRPr>
          </a:p>
          <a:p>
            <a:pPr marL="609600" indent="-609600">
              <a:lnSpc>
                <a:spcPct val="50000"/>
              </a:lnSpc>
              <a:spcBef>
                <a:spcPct val="20000"/>
              </a:spcBef>
              <a:buClr>
                <a:schemeClr val="tx2"/>
              </a:buClr>
              <a:buSzPct val="90000"/>
              <a:buFont typeface="Wingdings 3" pitchFamily="18" charset="2"/>
              <a:buNone/>
              <a:defRPr/>
            </a:pPr>
            <a:endParaRPr lang="en-US" sz="2400" dirty="0">
              <a:solidFill>
                <a:srgbClr val="000066"/>
              </a:solidFill>
            </a:endParaRPr>
          </a:p>
          <a:p>
            <a:pPr marL="609600" indent="-609600">
              <a:lnSpc>
                <a:spcPct val="80000"/>
              </a:lnSpc>
              <a:spcBef>
                <a:spcPct val="20000"/>
              </a:spcBef>
              <a:buClr>
                <a:schemeClr val="tx2"/>
              </a:buClr>
              <a:buSzPct val="90000"/>
              <a:buFont typeface="Wingdings 3" pitchFamily="18" charset="2"/>
              <a:buChar char="u"/>
              <a:defRPr/>
            </a:pPr>
            <a:r>
              <a:rPr lang="en-US" altLang="ko-KR" sz="2400" dirty="0">
                <a:ea typeface="굴림" charset="-127"/>
              </a:rPr>
              <a:t>SUY LUẬN QUY NẠP</a:t>
            </a:r>
          </a:p>
          <a:p>
            <a:pPr>
              <a:spcBef>
                <a:spcPct val="20000"/>
              </a:spcBef>
              <a:buClr>
                <a:schemeClr val="tx2"/>
              </a:buClr>
              <a:buSzPct val="90000"/>
              <a:defRPr/>
            </a:pPr>
            <a:r>
              <a:rPr lang="en-US" altLang="ko-KR" sz="2200" b="0" dirty="0" err="1">
                <a:ea typeface="굴림" charset="-127"/>
              </a:rPr>
              <a:t>Ví</a:t>
            </a:r>
            <a:r>
              <a:rPr lang="en-US" altLang="ko-KR" sz="2200" b="0" dirty="0">
                <a:ea typeface="굴림" charset="-127"/>
              </a:rPr>
              <a:t> </a:t>
            </a:r>
            <a:r>
              <a:rPr lang="en-US" altLang="ko-KR" sz="2200" b="0" dirty="0" err="1">
                <a:ea typeface="굴림" charset="-127"/>
              </a:rPr>
              <a:t>dụ</a:t>
            </a:r>
            <a:r>
              <a:rPr lang="en-US" altLang="ko-KR" sz="2200" b="0" dirty="0">
                <a:ea typeface="굴림" charset="-127"/>
              </a:rPr>
              <a:t>: </a:t>
            </a:r>
            <a:r>
              <a:rPr lang="en-US" altLang="ko-KR" sz="2200" b="0" dirty="0" err="1">
                <a:ea typeface="굴림" charset="-127"/>
              </a:rPr>
              <a:t>Piere</a:t>
            </a:r>
            <a:r>
              <a:rPr lang="en-US" altLang="ko-KR" sz="2200" b="0" dirty="0">
                <a:ea typeface="굴림" charset="-127"/>
              </a:rPr>
              <a:t> </a:t>
            </a:r>
            <a:r>
              <a:rPr lang="en-US" altLang="ko-KR" sz="2200" b="0" dirty="0" err="1">
                <a:ea typeface="굴림" charset="-127"/>
              </a:rPr>
              <a:t>và</a:t>
            </a:r>
            <a:r>
              <a:rPr lang="en-US" altLang="ko-KR" sz="2200" b="0" dirty="0">
                <a:ea typeface="굴림" charset="-127"/>
              </a:rPr>
              <a:t> Marie Curie </a:t>
            </a:r>
            <a:r>
              <a:rPr lang="en-US" altLang="ko-KR" sz="2200" b="0" dirty="0" err="1">
                <a:ea typeface="굴림" charset="-127"/>
              </a:rPr>
              <a:t>đã</a:t>
            </a:r>
            <a:r>
              <a:rPr lang="en-US" altLang="ko-KR" sz="2200" b="0" dirty="0">
                <a:ea typeface="굴림" charset="-127"/>
              </a:rPr>
              <a:t> </a:t>
            </a:r>
            <a:r>
              <a:rPr lang="en-US" altLang="ko-KR" sz="2200" b="0" dirty="0" err="1">
                <a:ea typeface="굴림" charset="-127"/>
              </a:rPr>
              <a:t>thực</a:t>
            </a:r>
            <a:r>
              <a:rPr lang="en-US" altLang="ko-KR" sz="2200" b="0" dirty="0">
                <a:ea typeface="굴림" charset="-127"/>
              </a:rPr>
              <a:t> </a:t>
            </a:r>
            <a:r>
              <a:rPr lang="en-US" altLang="ko-KR" sz="2200" b="0" dirty="0" err="1">
                <a:ea typeface="굴림" charset="-127"/>
              </a:rPr>
              <a:t>hiện</a:t>
            </a:r>
            <a:r>
              <a:rPr lang="en-US" altLang="ko-KR" sz="2200" b="0" dirty="0">
                <a:ea typeface="굴림" charset="-127"/>
              </a:rPr>
              <a:t> </a:t>
            </a:r>
            <a:r>
              <a:rPr lang="en-US" altLang="ko-KR" sz="2200" b="0" dirty="0" err="1">
                <a:ea typeface="굴림" charset="-127"/>
              </a:rPr>
              <a:t>một</a:t>
            </a:r>
            <a:r>
              <a:rPr lang="en-US" altLang="ko-KR" sz="2200" b="0" dirty="0">
                <a:ea typeface="굴림" charset="-127"/>
              </a:rPr>
              <a:t> </a:t>
            </a:r>
            <a:r>
              <a:rPr lang="en-US" altLang="ko-KR" sz="2200" b="0" dirty="0" err="1">
                <a:ea typeface="굴림" charset="-127"/>
              </a:rPr>
              <a:t>suy</a:t>
            </a:r>
            <a:r>
              <a:rPr lang="en-US" altLang="ko-KR" sz="2200" b="0" dirty="0">
                <a:ea typeface="굴림" charset="-127"/>
              </a:rPr>
              <a:t> </a:t>
            </a:r>
            <a:r>
              <a:rPr lang="en-US" altLang="ko-KR" sz="2200" b="0" dirty="0" err="1">
                <a:ea typeface="굴림" charset="-127"/>
              </a:rPr>
              <a:t>luận</a:t>
            </a:r>
            <a:r>
              <a:rPr lang="en-US" altLang="ko-KR" sz="2200" b="0" dirty="0">
                <a:ea typeface="굴림" charset="-127"/>
              </a:rPr>
              <a:t> </a:t>
            </a:r>
            <a:r>
              <a:rPr lang="en-US" altLang="ko-KR" sz="2200" b="0" dirty="0" err="1">
                <a:ea typeface="굴림" charset="-127"/>
              </a:rPr>
              <a:t>quy</a:t>
            </a:r>
            <a:r>
              <a:rPr lang="en-US" altLang="ko-KR" sz="2200" b="0" dirty="0">
                <a:ea typeface="굴림" charset="-127"/>
              </a:rPr>
              <a:t> </a:t>
            </a:r>
            <a:r>
              <a:rPr lang="en-US" altLang="ko-KR" sz="2200" b="0" dirty="0" err="1">
                <a:ea typeface="굴림" charset="-127"/>
              </a:rPr>
              <a:t>nạp</a:t>
            </a:r>
            <a:r>
              <a:rPr lang="en-US" altLang="ko-KR" sz="2200" b="0" dirty="0">
                <a:ea typeface="굴림" charset="-127"/>
              </a:rPr>
              <a:t> </a:t>
            </a:r>
            <a:r>
              <a:rPr lang="en-US" altLang="ko-KR" sz="2200" b="0" dirty="0" err="1">
                <a:ea typeface="굴림" charset="-127"/>
              </a:rPr>
              <a:t>hoàn</a:t>
            </a:r>
            <a:r>
              <a:rPr lang="en-US" altLang="ko-KR" sz="2200" b="0" dirty="0">
                <a:ea typeface="굴림" charset="-127"/>
              </a:rPr>
              <a:t> </a:t>
            </a:r>
            <a:r>
              <a:rPr lang="en-US" altLang="ko-KR" sz="2200" b="0" dirty="0" err="1">
                <a:ea typeface="굴림" charset="-127"/>
              </a:rPr>
              <a:t>toàn</a:t>
            </a:r>
            <a:r>
              <a:rPr lang="en-US" altLang="ko-KR" sz="2200" b="0" dirty="0">
                <a:ea typeface="굴림" charset="-127"/>
              </a:rPr>
              <a:t> </a:t>
            </a:r>
            <a:r>
              <a:rPr lang="en-US" altLang="ko-KR" sz="2200" b="0" dirty="0" err="1">
                <a:ea typeface="굴림" charset="-127"/>
              </a:rPr>
              <a:t>trong</a:t>
            </a:r>
            <a:r>
              <a:rPr lang="en-US" altLang="ko-KR" sz="2200" b="0" dirty="0">
                <a:ea typeface="굴림" charset="-127"/>
              </a:rPr>
              <a:t> </a:t>
            </a:r>
            <a:r>
              <a:rPr lang="en-US" altLang="ko-KR" sz="2200" b="0" dirty="0" err="1">
                <a:ea typeface="굴림" charset="-127"/>
              </a:rPr>
              <a:t>quá</a:t>
            </a:r>
            <a:r>
              <a:rPr lang="en-US" altLang="ko-KR" sz="2200" b="0" dirty="0">
                <a:ea typeface="굴림" charset="-127"/>
              </a:rPr>
              <a:t> </a:t>
            </a:r>
            <a:r>
              <a:rPr lang="en-US" altLang="ko-KR" sz="2200" b="0" dirty="0" err="1">
                <a:ea typeface="굴림" charset="-127"/>
              </a:rPr>
              <a:t>trình</a:t>
            </a:r>
            <a:r>
              <a:rPr lang="en-US" altLang="ko-KR" sz="2200" b="0" dirty="0">
                <a:ea typeface="굴림" charset="-127"/>
              </a:rPr>
              <a:t> </a:t>
            </a:r>
            <a:r>
              <a:rPr lang="en-US" altLang="ko-KR" sz="2200" b="0" dirty="0" err="1">
                <a:ea typeface="굴림" charset="-127"/>
              </a:rPr>
              <a:t>phát</a:t>
            </a:r>
            <a:r>
              <a:rPr lang="en-US" altLang="ko-KR" sz="2200" b="0" dirty="0">
                <a:ea typeface="굴림" charset="-127"/>
              </a:rPr>
              <a:t> </a:t>
            </a:r>
            <a:r>
              <a:rPr lang="en-US" altLang="ko-KR" sz="2200" b="0" dirty="0" err="1">
                <a:ea typeface="굴림" charset="-127"/>
              </a:rPr>
              <a:t>hiện</a:t>
            </a:r>
            <a:r>
              <a:rPr lang="en-US" altLang="ko-KR" sz="2200" b="0" dirty="0">
                <a:ea typeface="굴림" charset="-127"/>
              </a:rPr>
              <a:t> </a:t>
            </a:r>
            <a:r>
              <a:rPr lang="en-US" altLang="ko-KR" sz="2200" b="0" dirty="0" err="1">
                <a:ea typeface="굴림" charset="-127"/>
              </a:rPr>
              <a:t>ra</a:t>
            </a:r>
            <a:r>
              <a:rPr lang="en-US" altLang="ko-KR" sz="2200" b="0" dirty="0">
                <a:ea typeface="굴림" charset="-127"/>
              </a:rPr>
              <a:t> </a:t>
            </a:r>
            <a:r>
              <a:rPr lang="en-US" altLang="ko-KR" sz="2200" b="0" dirty="0" err="1">
                <a:ea typeface="굴림" charset="-127"/>
              </a:rPr>
              <a:t>chất</a:t>
            </a:r>
            <a:r>
              <a:rPr lang="en-US" altLang="ko-KR" sz="2200" b="0" dirty="0">
                <a:ea typeface="굴림" charset="-127"/>
              </a:rPr>
              <a:t> </a:t>
            </a:r>
            <a:r>
              <a:rPr lang="en-US" altLang="ko-KR" sz="2200" b="0" dirty="0" err="1">
                <a:ea typeface="굴림" charset="-127"/>
              </a:rPr>
              <a:t>phóng</a:t>
            </a:r>
            <a:r>
              <a:rPr lang="en-US" altLang="ko-KR" sz="2200" b="0" dirty="0">
                <a:ea typeface="굴림" charset="-127"/>
              </a:rPr>
              <a:t> </a:t>
            </a:r>
            <a:r>
              <a:rPr lang="en-US" altLang="ko-KR" sz="2200" b="0" dirty="0" err="1">
                <a:ea typeface="굴림" charset="-127"/>
              </a:rPr>
              <a:t>xạ</a:t>
            </a:r>
            <a:r>
              <a:rPr lang="en-US" altLang="ko-KR" sz="2200" b="0" dirty="0">
                <a:ea typeface="굴림" charset="-127"/>
              </a:rPr>
              <a:t>:</a:t>
            </a:r>
          </a:p>
          <a:p>
            <a:pPr marL="609600" indent="-609600">
              <a:spcBef>
                <a:spcPct val="20000"/>
              </a:spcBef>
              <a:buClr>
                <a:schemeClr val="tx2"/>
              </a:buClr>
              <a:buSzPct val="90000"/>
              <a:buFont typeface="Wingdings 3" pitchFamily="18" charset="2"/>
              <a:buChar char="u"/>
              <a:defRPr/>
            </a:pPr>
            <a:r>
              <a:rPr lang="en-US" altLang="ko-KR" sz="2200" b="0" dirty="0" err="1">
                <a:ea typeface="굴림" charset="-127"/>
              </a:rPr>
              <a:t>Khi</a:t>
            </a:r>
            <a:r>
              <a:rPr lang="en-US" altLang="ko-KR" sz="2200" b="0" dirty="0">
                <a:ea typeface="굴림" charset="-127"/>
              </a:rPr>
              <a:t> Marie </a:t>
            </a:r>
            <a:r>
              <a:rPr lang="en-US" altLang="ko-KR" sz="2200" b="0" dirty="0" err="1">
                <a:ea typeface="굴림" charset="-127"/>
              </a:rPr>
              <a:t>phát</a:t>
            </a:r>
            <a:r>
              <a:rPr lang="en-US" altLang="ko-KR" sz="2200" b="0" dirty="0">
                <a:ea typeface="굴림" charset="-127"/>
              </a:rPr>
              <a:t> </a:t>
            </a:r>
            <a:r>
              <a:rPr lang="en-US" altLang="ko-KR" sz="2200" b="0" dirty="0" err="1">
                <a:ea typeface="굴림" charset="-127"/>
              </a:rPr>
              <a:t>hiện</a:t>
            </a:r>
            <a:r>
              <a:rPr lang="en-US" altLang="ko-KR" sz="2200" b="0" dirty="0">
                <a:ea typeface="굴림" charset="-127"/>
              </a:rPr>
              <a:t> </a:t>
            </a:r>
            <a:r>
              <a:rPr lang="en-US" altLang="ko-KR" sz="2200" b="0" dirty="0" err="1">
                <a:ea typeface="굴림" charset="-127"/>
              </a:rPr>
              <a:t>ra</a:t>
            </a:r>
            <a:r>
              <a:rPr lang="en-US" altLang="ko-KR" sz="2200" b="0" dirty="0">
                <a:ea typeface="굴림" charset="-127"/>
              </a:rPr>
              <a:t> “</a:t>
            </a:r>
            <a:r>
              <a:rPr lang="en-US" altLang="ko-KR" sz="2200" b="0" dirty="0" err="1">
                <a:ea typeface="굴림" charset="-127"/>
              </a:rPr>
              <a:t>tia</a:t>
            </a:r>
            <a:r>
              <a:rPr lang="en-US" altLang="ko-KR" sz="2200" b="0" dirty="0">
                <a:ea typeface="굴림" charset="-127"/>
              </a:rPr>
              <a:t> </a:t>
            </a:r>
            <a:r>
              <a:rPr lang="en-US" altLang="ko-KR" sz="2200" b="0" dirty="0" err="1">
                <a:ea typeface="굴림" charset="-127"/>
              </a:rPr>
              <a:t>lạ</a:t>
            </a:r>
            <a:r>
              <a:rPr lang="en-US" altLang="ko-KR" sz="2200" b="0" dirty="0">
                <a:ea typeface="굴림" charset="-127"/>
              </a:rPr>
              <a:t>” </a:t>
            </a:r>
            <a:r>
              <a:rPr lang="en-US" altLang="ko-KR" sz="2200" b="0" dirty="0" err="1">
                <a:ea typeface="굴림" charset="-127"/>
              </a:rPr>
              <a:t>trong</a:t>
            </a:r>
            <a:r>
              <a:rPr lang="en-US" altLang="ko-KR" sz="2200" b="0" dirty="0">
                <a:ea typeface="굴림" charset="-127"/>
              </a:rPr>
              <a:t> </a:t>
            </a:r>
            <a:r>
              <a:rPr lang="en-US" altLang="ko-KR" sz="2200" b="0" dirty="0" err="1">
                <a:ea typeface="굴림" charset="-127"/>
              </a:rPr>
              <a:t>thí</a:t>
            </a:r>
            <a:r>
              <a:rPr lang="en-US" altLang="ko-KR" sz="2200" b="0" dirty="0">
                <a:ea typeface="굴림" charset="-127"/>
              </a:rPr>
              <a:t> </a:t>
            </a:r>
            <a:r>
              <a:rPr lang="en-US" altLang="ko-KR" sz="2200" b="0" dirty="0" err="1">
                <a:ea typeface="굴림" charset="-127"/>
              </a:rPr>
              <a:t>nghiệm</a:t>
            </a:r>
            <a:r>
              <a:rPr lang="en-US" altLang="ko-KR" sz="2200" b="0" dirty="0">
                <a:ea typeface="굴림" charset="-127"/>
              </a:rPr>
              <a:t>, </a:t>
            </a:r>
            <a:r>
              <a:rPr lang="en-US" altLang="ko-KR" sz="2200" b="0" dirty="0" err="1">
                <a:ea typeface="굴림" charset="-127"/>
              </a:rPr>
              <a:t>bà</a:t>
            </a:r>
            <a:r>
              <a:rPr lang="en-US" altLang="ko-KR" sz="2200" b="0" dirty="0">
                <a:ea typeface="굴림" charset="-127"/>
              </a:rPr>
              <a:t> </a:t>
            </a:r>
            <a:r>
              <a:rPr lang="en-US" altLang="ko-KR" sz="2200" b="0" dirty="0" err="1">
                <a:ea typeface="굴림" charset="-127"/>
              </a:rPr>
              <a:t>đã</a:t>
            </a:r>
            <a:r>
              <a:rPr lang="en-US" altLang="ko-KR" sz="2200" b="0" dirty="0">
                <a:ea typeface="굴림" charset="-127"/>
              </a:rPr>
              <a:t> </a:t>
            </a:r>
            <a:r>
              <a:rPr lang="en-US" altLang="ko-KR" sz="2200" b="0" dirty="0" err="1">
                <a:ea typeface="굴림" charset="-127"/>
              </a:rPr>
              <a:t>đưa</a:t>
            </a:r>
            <a:r>
              <a:rPr lang="en-US" altLang="ko-KR" sz="2200" b="0" dirty="0">
                <a:ea typeface="굴림" charset="-127"/>
              </a:rPr>
              <a:t> </a:t>
            </a:r>
            <a:r>
              <a:rPr lang="en-US" altLang="ko-KR" sz="2200" b="0" dirty="0" err="1">
                <a:ea typeface="굴림" charset="-127"/>
              </a:rPr>
              <a:t>ra</a:t>
            </a:r>
            <a:r>
              <a:rPr lang="en-US" altLang="ko-KR" sz="2200" b="0" dirty="0">
                <a:ea typeface="굴림" charset="-127"/>
              </a:rPr>
              <a:t> </a:t>
            </a:r>
            <a:r>
              <a:rPr lang="en-US" altLang="ko-KR" sz="2200" b="0" dirty="0" err="1">
                <a:ea typeface="굴림" charset="-127"/>
              </a:rPr>
              <a:t>giả</a:t>
            </a:r>
            <a:r>
              <a:rPr lang="en-US" altLang="ko-KR" sz="2200" b="0" dirty="0">
                <a:ea typeface="굴림" charset="-127"/>
              </a:rPr>
              <a:t> </a:t>
            </a:r>
            <a:r>
              <a:rPr lang="en-US" altLang="ko-KR" sz="2200" b="0" dirty="0" err="1">
                <a:ea typeface="굴림" charset="-127"/>
              </a:rPr>
              <a:t>thuyết</a:t>
            </a:r>
            <a:r>
              <a:rPr lang="en-US" altLang="ko-KR" sz="2200" b="0" dirty="0">
                <a:ea typeface="굴림" charset="-127"/>
              </a:rPr>
              <a:t> “Tia </a:t>
            </a:r>
            <a:r>
              <a:rPr lang="en-US" altLang="ko-KR" sz="2200" b="0" dirty="0" err="1">
                <a:ea typeface="굴림" charset="-127"/>
              </a:rPr>
              <a:t>lạ</a:t>
            </a:r>
            <a:r>
              <a:rPr lang="en-US" altLang="ko-KR" sz="2200" b="0" dirty="0">
                <a:ea typeface="굴림" charset="-127"/>
              </a:rPr>
              <a:t> </a:t>
            </a:r>
            <a:r>
              <a:rPr lang="en-US" altLang="ko-KR" sz="2200" b="0" dirty="0" err="1">
                <a:ea typeface="굴림" charset="-127"/>
              </a:rPr>
              <a:t>được</a:t>
            </a:r>
            <a:r>
              <a:rPr lang="en-US" altLang="ko-KR" sz="2200" b="0" dirty="0">
                <a:ea typeface="굴림" charset="-127"/>
              </a:rPr>
              <a:t> </a:t>
            </a:r>
            <a:r>
              <a:rPr lang="en-US" altLang="ko-KR" sz="2200" b="0" dirty="0" err="1">
                <a:ea typeface="굴림" charset="-127"/>
              </a:rPr>
              <a:t>phát</a:t>
            </a:r>
            <a:r>
              <a:rPr lang="en-US" altLang="ko-KR" sz="2200" b="0" dirty="0">
                <a:ea typeface="굴림" charset="-127"/>
              </a:rPr>
              <a:t> </a:t>
            </a:r>
            <a:r>
              <a:rPr lang="en-US" altLang="ko-KR" sz="2200" b="0" dirty="0" err="1">
                <a:ea typeface="굴림" charset="-127"/>
              </a:rPr>
              <a:t>ra</a:t>
            </a:r>
            <a:r>
              <a:rPr lang="en-US" altLang="ko-KR" sz="2200" b="0" dirty="0">
                <a:ea typeface="굴림" charset="-127"/>
              </a:rPr>
              <a:t> </a:t>
            </a:r>
            <a:r>
              <a:rPr lang="en-US" altLang="ko-KR" sz="2200" b="0" dirty="0" err="1">
                <a:ea typeface="굴림" charset="-127"/>
              </a:rPr>
              <a:t>từ</a:t>
            </a:r>
            <a:r>
              <a:rPr lang="en-US" altLang="ko-KR" sz="2200" b="0" dirty="0">
                <a:ea typeface="굴림" charset="-127"/>
              </a:rPr>
              <a:t> 1 </a:t>
            </a:r>
            <a:r>
              <a:rPr lang="en-US" altLang="ko-KR" sz="2200" b="0" dirty="0" err="1">
                <a:ea typeface="굴림" charset="-127"/>
              </a:rPr>
              <a:t>nguyên</a:t>
            </a:r>
            <a:r>
              <a:rPr lang="en-US" altLang="ko-KR" sz="2200" b="0" dirty="0">
                <a:ea typeface="굴림" charset="-127"/>
              </a:rPr>
              <a:t> </a:t>
            </a:r>
            <a:r>
              <a:rPr lang="en-US" altLang="ko-KR" sz="2200" b="0" dirty="0" err="1">
                <a:ea typeface="굴림" charset="-127"/>
              </a:rPr>
              <a:t>tố</a:t>
            </a:r>
            <a:r>
              <a:rPr lang="en-US" altLang="ko-KR" sz="2200" b="0" dirty="0">
                <a:ea typeface="굴림" charset="-127"/>
              </a:rPr>
              <a:t> </a:t>
            </a:r>
            <a:r>
              <a:rPr lang="en-US" altLang="ko-KR" sz="2200" b="0" dirty="0" err="1">
                <a:ea typeface="굴림" charset="-127"/>
              </a:rPr>
              <a:t>trong</a:t>
            </a:r>
            <a:r>
              <a:rPr lang="en-US" altLang="ko-KR" sz="2200" b="0" dirty="0">
                <a:ea typeface="굴림" charset="-127"/>
              </a:rPr>
              <a:t> </a:t>
            </a:r>
            <a:r>
              <a:rPr lang="en-US" altLang="ko-KR" sz="2200" b="0" dirty="0" err="1">
                <a:ea typeface="굴림" charset="-127"/>
              </a:rPr>
              <a:t>bảng</a:t>
            </a:r>
            <a:r>
              <a:rPr lang="en-US" altLang="ko-KR" sz="2200" b="0" dirty="0">
                <a:ea typeface="굴림" charset="-127"/>
              </a:rPr>
              <a:t> </a:t>
            </a:r>
            <a:r>
              <a:rPr lang="en-US" altLang="ko-KR" sz="2200" b="0" dirty="0" err="1">
                <a:ea typeface="굴림" charset="-127"/>
              </a:rPr>
              <a:t>tuần</a:t>
            </a:r>
            <a:r>
              <a:rPr lang="en-US" altLang="ko-KR" sz="2200" b="0" dirty="0">
                <a:ea typeface="굴림" charset="-127"/>
              </a:rPr>
              <a:t> </a:t>
            </a:r>
            <a:r>
              <a:rPr lang="en-US" altLang="ko-KR" sz="2200" b="0" dirty="0" err="1">
                <a:ea typeface="굴림" charset="-127"/>
              </a:rPr>
              <a:t>hoàn</a:t>
            </a:r>
            <a:r>
              <a:rPr lang="en-US" altLang="ko-KR" sz="2200" b="0" dirty="0">
                <a:ea typeface="굴림" charset="-127"/>
              </a:rPr>
              <a:t>”</a:t>
            </a:r>
          </a:p>
          <a:p>
            <a:pPr marL="609600" indent="-609600">
              <a:spcBef>
                <a:spcPct val="20000"/>
              </a:spcBef>
              <a:buClr>
                <a:schemeClr val="tx2"/>
              </a:buClr>
              <a:buSzPct val="90000"/>
              <a:buFont typeface="Wingdings 3" pitchFamily="18" charset="2"/>
              <a:buChar char="u"/>
              <a:defRPr/>
            </a:pPr>
            <a:r>
              <a:rPr lang="en-US" altLang="ko-KR" sz="2200" b="0" dirty="0" err="1">
                <a:ea typeface="굴림" charset="-127"/>
              </a:rPr>
              <a:t>Họ</a:t>
            </a:r>
            <a:r>
              <a:rPr lang="en-US" altLang="ko-KR" sz="2200" b="0" dirty="0">
                <a:ea typeface="굴림" charset="-127"/>
              </a:rPr>
              <a:t> </a:t>
            </a:r>
            <a:r>
              <a:rPr lang="en-US" altLang="ko-KR" sz="2200" b="0" dirty="0" err="1">
                <a:ea typeface="굴림" charset="-127"/>
              </a:rPr>
              <a:t>đã</a:t>
            </a:r>
            <a:r>
              <a:rPr lang="en-US" altLang="ko-KR" sz="2200" b="0" dirty="0">
                <a:ea typeface="굴림" charset="-127"/>
              </a:rPr>
              <a:t> </a:t>
            </a:r>
            <a:r>
              <a:rPr lang="en-US" altLang="ko-KR" sz="2200" b="0" dirty="0" err="1">
                <a:ea typeface="굴림" charset="-127"/>
              </a:rPr>
              <a:t>làm</a:t>
            </a:r>
            <a:r>
              <a:rPr lang="en-US" altLang="ko-KR" sz="2200" b="0" dirty="0">
                <a:ea typeface="굴림" charset="-127"/>
              </a:rPr>
              <a:t> </a:t>
            </a:r>
            <a:r>
              <a:rPr lang="en-US" altLang="ko-KR" sz="2200" b="0" dirty="0" err="1">
                <a:ea typeface="굴림" charset="-127"/>
              </a:rPr>
              <a:t>thí</a:t>
            </a:r>
            <a:r>
              <a:rPr lang="en-US" altLang="ko-KR" sz="2200" b="0" dirty="0">
                <a:ea typeface="굴림" charset="-127"/>
              </a:rPr>
              <a:t> </a:t>
            </a:r>
            <a:r>
              <a:rPr lang="en-US" altLang="ko-KR" sz="2200" b="0" dirty="0" err="1">
                <a:ea typeface="굴림" charset="-127"/>
              </a:rPr>
              <a:t>nghiệm</a:t>
            </a:r>
            <a:r>
              <a:rPr lang="en-US" altLang="ko-KR" sz="2200" b="0" dirty="0">
                <a:ea typeface="굴림" charset="-127"/>
              </a:rPr>
              <a:t> </a:t>
            </a:r>
            <a:r>
              <a:rPr lang="en-US" altLang="ko-KR" sz="2200" b="0" dirty="0" err="1">
                <a:ea typeface="굴림" charset="-127"/>
              </a:rPr>
              <a:t>lần</a:t>
            </a:r>
            <a:r>
              <a:rPr lang="en-US" altLang="ko-KR" sz="2200" b="0" dirty="0">
                <a:ea typeface="굴림" charset="-127"/>
              </a:rPr>
              <a:t> </a:t>
            </a:r>
            <a:r>
              <a:rPr lang="en-US" altLang="ko-KR" sz="2200" b="0" dirty="0" err="1">
                <a:ea typeface="굴림" charset="-127"/>
              </a:rPr>
              <a:t>lượt</a:t>
            </a:r>
            <a:r>
              <a:rPr lang="en-US" altLang="ko-KR" sz="2200" b="0" dirty="0">
                <a:ea typeface="굴림" charset="-127"/>
              </a:rPr>
              <a:t> </a:t>
            </a:r>
            <a:r>
              <a:rPr lang="en-US" altLang="ko-KR" sz="2200" b="0" dirty="0" err="1">
                <a:ea typeface="굴림" charset="-127"/>
              </a:rPr>
              <a:t>với</a:t>
            </a:r>
            <a:r>
              <a:rPr lang="en-US" altLang="ko-KR" sz="2200" b="0" dirty="0">
                <a:ea typeface="굴림" charset="-127"/>
              </a:rPr>
              <a:t> </a:t>
            </a:r>
            <a:r>
              <a:rPr lang="en-US" altLang="ko-KR" sz="2200" b="0" dirty="0" err="1">
                <a:ea typeface="굴림" charset="-127"/>
              </a:rPr>
              <a:t>tất</a:t>
            </a:r>
            <a:r>
              <a:rPr lang="en-US" altLang="ko-KR" sz="2200" b="0" dirty="0">
                <a:ea typeface="굴림" charset="-127"/>
              </a:rPr>
              <a:t> </a:t>
            </a:r>
            <a:r>
              <a:rPr lang="en-US" altLang="ko-KR" sz="2200" b="0" dirty="0" err="1">
                <a:ea typeface="굴림" charset="-127"/>
              </a:rPr>
              <a:t>cả</a:t>
            </a:r>
            <a:r>
              <a:rPr lang="en-US" altLang="ko-KR" sz="2200" b="0" dirty="0">
                <a:ea typeface="굴림" charset="-127"/>
              </a:rPr>
              <a:t> </a:t>
            </a:r>
            <a:r>
              <a:rPr lang="en-US" altLang="ko-KR" sz="2200" b="0" dirty="0" err="1">
                <a:ea typeface="굴림" charset="-127"/>
              </a:rPr>
              <a:t>các</a:t>
            </a:r>
            <a:r>
              <a:rPr lang="en-US" altLang="ko-KR" sz="2200" b="0" dirty="0">
                <a:ea typeface="굴림" charset="-127"/>
              </a:rPr>
              <a:t> </a:t>
            </a:r>
            <a:r>
              <a:rPr lang="en-US" altLang="ko-KR" sz="2200" b="0" dirty="0" err="1">
                <a:ea typeface="굴림" charset="-127"/>
              </a:rPr>
              <a:t>nguyên</a:t>
            </a:r>
            <a:r>
              <a:rPr lang="en-US" altLang="ko-KR" sz="2200" b="0" dirty="0">
                <a:ea typeface="굴림" charset="-127"/>
              </a:rPr>
              <a:t> </a:t>
            </a:r>
            <a:r>
              <a:rPr lang="en-US" altLang="ko-KR" sz="2200" b="0" dirty="0" err="1">
                <a:ea typeface="굴림" charset="-127"/>
              </a:rPr>
              <a:t>tố</a:t>
            </a:r>
            <a:r>
              <a:rPr lang="en-US" altLang="ko-KR" sz="2200" b="0" dirty="0">
                <a:ea typeface="굴림" charset="-127"/>
              </a:rPr>
              <a:t> </a:t>
            </a:r>
            <a:r>
              <a:rPr lang="en-US" altLang="ko-KR" sz="2200" b="0" dirty="0" err="1">
                <a:ea typeface="굴림" charset="-127"/>
              </a:rPr>
              <a:t>đã</a:t>
            </a:r>
            <a:r>
              <a:rPr lang="en-US" altLang="ko-KR" sz="2200" b="0" dirty="0">
                <a:ea typeface="굴림" charset="-127"/>
              </a:rPr>
              <a:t> </a:t>
            </a:r>
            <a:r>
              <a:rPr lang="en-US" altLang="ko-KR" sz="2200" b="0" dirty="0" err="1">
                <a:ea typeface="굴림" charset="-127"/>
              </a:rPr>
              <a:t>được</a:t>
            </a:r>
            <a:r>
              <a:rPr lang="en-US" altLang="ko-KR" sz="2200" b="0" dirty="0">
                <a:ea typeface="굴림" charset="-127"/>
              </a:rPr>
              <a:t> </a:t>
            </a:r>
            <a:r>
              <a:rPr lang="en-US" altLang="ko-KR" sz="2200" b="0" dirty="0" err="1">
                <a:ea typeface="굴림" charset="-127"/>
              </a:rPr>
              <a:t>biết</a:t>
            </a:r>
            <a:r>
              <a:rPr lang="en-US" altLang="ko-KR" sz="2200" b="0" dirty="0">
                <a:ea typeface="굴림" charset="-127"/>
              </a:rPr>
              <a:t> </a:t>
            </a:r>
            <a:r>
              <a:rPr lang="en-US" altLang="ko-KR" sz="2200" b="0" dirty="0" err="1">
                <a:ea typeface="굴림" charset="-127"/>
              </a:rPr>
              <a:t>đến</a:t>
            </a:r>
            <a:r>
              <a:rPr lang="en-US" altLang="ko-KR" sz="2200" b="0" dirty="0">
                <a:ea typeface="굴림" charset="-127"/>
              </a:rPr>
              <a:t> </a:t>
            </a:r>
            <a:r>
              <a:rPr lang="en-US" altLang="ko-KR" sz="2200" b="0" dirty="0" err="1">
                <a:ea typeface="굴림" charset="-127"/>
              </a:rPr>
              <a:t>trong</a:t>
            </a:r>
            <a:r>
              <a:rPr lang="en-US" altLang="ko-KR" sz="2200" b="0" dirty="0">
                <a:ea typeface="굴림" charset="-127"/>
              </a:rPr>
              <a:t> </a:t>
            </a:r>
            <a:r>
              <a:rPr lang="en-US" altLang="ko-KR" sz="2200" b="0" dirty="0" err="1">
                <a:ea typeface="굴림" charset="-127"/>
              </a:rPr>
              <a:t>bảng</a:t>
            </a:r>
            <a:r>
              <a:rPr lang="en-US" altLang="ko-KR" sz="2200" b="0" dirty="0">
                <a:ea typeface="굴림" charset="-127"/>
              </a:rPr>
              <a:t> </a:t>
            </a:r>
            <a:r>
              <a:rPr lang="en-US" altLang="ko-KR" sz="2200" b="0" dirty="0" err="1">
                <a:ea typeface="굴림" charset="-127"/>
              </a:rPr>
              <a:t>tuần</a:t>
            </a:r>
            <a:r>
              <a:rPr lang="en-US" altLang="ko-KR" sz="2200" b="0" dirty="0">
                <a:ea typeface="굴림" charset="-127"/>
              </a:rPr>
              <a:t> </a:t>
            </a:r>
            <a:r>
              <a:rPr lang="en-US" altLang="ko-KR" sz="2200" b="0" dirty="0" err="1">
                <a:ea typeface="굴림" charset="-127"/>
              </a:rPr>
              <a:t>hoàn</a:t>
            </a:r>
            <a:r>
              <a:rPr lang="en-US" altLang="ko-KR" sz="2200" b="0" dirty="0">
                <a:ea typeface="굴림" charset="-127"/>
              </a:rPr>
              <a:t> ở </a:t>
            </a:r>
            <a:r>
              <a:rPr lang="en-US" altLang="ko-KR" sz="2200" b="0" dirty="0" err="1">
                <a:ea typeface="굴림" charset="-127"/>
              </a:rPr>
              <a:t>thời</a:t>
            </a:r>
            <a:r>
              <a:rPr lang="en-US" altLang="ko-KR" sz="2200" b="0" dirty="0">
                <a:ea typeface="굴림" charset="-127"/>
              </a:rPr>
              <a:t> </a:t>
            </a:r>
            <a:r>
              <a:rPr lang="en-US" altLang="ko-KR" sz="2200" b="0" dirty="0" err="1">
                <a:ea typeface="굴림" charset="-127"/>
              </a:rPr>
              <a:t>điểm</a:t>
            </a:r>
            <a:r>
              <a:rPr lang="en-US" altLang="ko-KR" sz="2200" b="0" dirty="0">
                <a:ea typeface="굴림" charset="-127"/>
              </a:rPr>
              <a:t> </a:t>
            </a:r>
            <a:r>
              <a:rPr lang="en-US" altLang="ko-KR" sz="2200" b="0" dirty="0" err="1">
                <a:ea typeface="굴림" charset="-127"/>
              </a:rPr>
              <a:t>đó</a:t>
            </a:r>
            <a:r>
              <a:rPr lang="en-US" altLang="ko-KR" sz="2200" b="0" dirty="0">
                <a:ea typeface="굴림" charset="-127"/>
              </a:rPr>
              <a:t>. </a:t>
            </a:r>
            <a:r>
              <a:rPr lang="en-US" altLang="ko-KR" sz="2200" b="0" dirty="0" err="1">
                <a:ea typeface="굴림" charset="-127"/>
              </a:rPr>
              <a:t>Kết</a:t>
            </a:r>
            <a:r>
              <a:rPr lang="en-US" altLang="ko-KR" sz="2200" b="0" dirty="0">
                <a:ea typeface="굴림" charset="-127"/>
              </a:rPr>
              <a:t> </a:t>
            </a:r>
            <a:r>
              <a:rPr lang="en-US" altLang="ko-KR" sz="2200" b="0" dirty="0" err="1">
                <a:ea typeface="굴림" charset="-127"/>
              </a:rPr>
              <a:t>quả</a:t>
            </a:r>
            <a:r>
              <a:rPr lang="en-US" altLang="ko-KR" sz="2200" b="0" dirty="0">
                <a:ea typeface="굴림" charset="-127"/>
              </a:rPr>
              <a:t> </a:t>
            </a:r>
            <a:r>
              <a:rPr lang="en-US" altLang="ko-KR" sz="2200" b="0" dirty="0" err="1">
                <a:ea typeface="굴림" charset="-127"/>
              </a:rPr>
              <a:t>là</a:t>
            </a:r>
            <a:r>
              <a:rPr lang="en-US" altLang="ko-KR" sz="2200" b="0" dirty="0">
                <a:ea typeface="굴림" charset="-127"/>
              </a:rPr>
              <a:t> </a:t>
            </a:r>
            <a:r>
              <a:rPr lang="en-US" altLang="ko-KR" sz="2200" b="0" dirty="0" err="1">
                <a:ea typeface="굴림" charset="-127"/>
              </a:rPr>
              <a:t>không</a:t>
            </a:r>
            <a:r>
              <a:rPr lang="en-US" altLang="ko-KR" sz="2200" b="0" dirty="0">
                <a:ea typeface="굴림" charset="-127"/>
              </a:rPr>
              <a:t> </a:t>
            </a:r>
            <a:r>
              <a:rPr lang="en-US" altLang="ko-KR" sz="2200" b="0" dirty="0" err="1">
                <a:ea typeface="굴림" charset="-127"/>
              </a:rPr>
              <a:t>phát</a:t>
            </a:r>
            <a:r>
              <a:rPr lang="en-US" altLang="ko-KR" sz="2200" b="0" dirty="0">
                <a:ea typeface="굴림" charset="-127"/>
              </a:rPr>
              <a:t> </a:t>
            </a:r>
            <a:r>
              <a:rPr lang="en-US" altLang="ko-KR" sz="2200" b="0" dirty="0" err="1">
                <a:ea typeface="굴림" charset="-127"/>
              </a:rPr>
              <a:t>hiện</a:t>
            </a:r>
            <a:r>
              <a:rPr lang="en-US" altLang="ko-KR" sz="2200" b="0" dirty="0">
                <a:ea typeface="굴림" charset="-127"/>
              </a:rPr>
              <a:t> </a:t>
            </a:r>
            <a:r>
              <a:rPr lang="en-US" altLang="ko-KR" sz="2200" b="0" dirty="0" err="1">
                <a:ea typeface="굴림" charset="-127"/>
              </a:rPr>
              <a:t>được</a:t>
            </a:r>
            <a:r>
              <a:rPr lang="en-US" altLang="ko-KR" sz="2200" b="0" dirty="0">
                <a:ea typeface="굴림" charset="-127"/>
              </a:rPr>
              <a:t> </a:t>
            </a:r>
            <a:r>
              <a:rPr lang="en-US" altLang="ko-KR" sz="2200" b="0" dirty="0" err="1">
                <a:ea typeface="굴림" charset="-127"/>
              </a:rPr>
              <a:t>nguyên</a:t>
            </a:r>
            <a:r>
              <a:rPr lang="en-US" altLang="ko-KR" sz="2200" b="0" dirty="0">
                <a:ea typeface="굴림" charset="-127"/>
              </a:rPr>
              <a:t> </a:t>
            </a:r>
            <a:r>
              <a:rPr lang="en-US" altLang="ko-KR" sz="2200" b="0" dirty="0" err="1">
                <a:ea typeface="굴림" charset="-127"/>
              </a:rPr>
              <a:t>tố</a:t>
            </a:r>
            <a:r>
              <a:rPr lang="en-US" altLang="ko-KR" sz="2200" b="0" dirty="0">
                <a:ea typeface="굴림" charset="-127"/>
              </a:rPr>
              <a:t> </a:t>
            </a:r>
            <a:r>
              <a:rPr lang="en-US" altLang="ko-KR" sz="2200" b="0" dirty="0" err="1">
                <a:ea typeface="굴림" charset="-127"/>
              </a:rPr>
              <a:t>nào</a:t>
            </a:r>
            <a:r>
              <a:rPr lang="en-US" altLang="ko-KR" sz="2200" b="0" dirty="0">
                <a:ea typeface="굴림" charset="-127"/>
              </a:rPr>
              <a:t> </a:t>
            </a:r>
            <a:r>
              <a:rPr lang="en-US" altLang="ko-KR" sz="2200" b="0" dirty="0" err="1">
                <a:ea typeface="굴림" charset="-127"/>
              </a:rPr>
              <a:t>phát</a:t>
            </a:r>
            <a:r>
              <a:rPr lang="en-US" altLang="ko-KR" sz="2200" b="0" dirty="0">
                <a:ea typeface="굴림" charset="-127"/>
              </a:rPr>
              <a:t> </a:t>
            </a:r>
            <a:r>
              <a:rPr lang="en-US" altLang="ko-KR" sz="2200" b="0" dirty="0" err="1">
                <a:ea typeface="굴림" charset="-127"/>
              </a:rPr>
              <a:t>ra</a:t>
            </a:r>
            <a:r>
              <a:rPr lang="en-US" altLang="ko-KR" sz="2200" b="0" dirty="0">
                <a:ea typeface="굴림" charset="-127"/>
              </a:rPr>
              <a:t> </a:t>
            </a:r>
            <a:r>
              <a:rPr lang="en-US" altLang="ko-KR" sz="2200" b="0" dirty="0" err="1">
                <a:ea typeface="굴림" charset="-127"/>
              </a:rPr>
              <a:t>tia</a:t>
            </a:r>
            <a:r>
              <a:rPr lang="en-US" altLang="ko-KR" sz="2200" b="0" dirty="0">
                <a:ea typeface="굴림" charset="-127"/>
              </a:rPr>
              <a:t> </a:t>
            </a:r>
            <a:r>
              <a:rPr lang="en-US" altLang="ko-KR" sz="2200" b="0" dirty="0" err="1">
                <a:ea typeface="굴림" charset="-127"/>
              </a:rPr>
              <a:t>lạ</a:t>
            </a:r>
            <a:r>
              <a:rPr lang="en-US" altLang="ko-KR" sz="2200" b="0" dirty="0">
                <a:ea typeface="굴림" charset="-127"/>
              </a:rPr>
              <a:t> -&gt; </a:t>
            </a:r>
            <a:r>
              <a:rPr lang="en-US" altLang="ko-KR" sz="2200" b="0" dirty="0" err="1">
                <a:ea typeface="굴림" charset="-127"/>
              </a:rPr>
              <a:t>Giả</a:t>
            </a:r>
            <a:r>
              <a:rPr lang="en-US" altLang="ko-KR" sz="2200" b="0" dirty="0">
                <a:ea typeface="굴림" charset="-127"/>
              </a:rPr>
              <a:t> </a:t>
            </a:r>
            <a:r>
              <a:rPr lang="en-US" altLang="ko-KR" sz="2200" b="0" dirty="0" err="1">
                <a:ea typeface="굴림" charset="-127"/>
              </a:rPr>
              <a:t>thuyết</a:t>
            </a:r>
            <a:r>
              <a:rPr lang="en-US" altLang="ko-KR" sz="2200" b="0" dirty="0">
                <a:ea typeface="굴림" charset="-127"/>
              </a:rPr>
              <a:t> </a:t>
            </a:r>
            <a:r>
              <a:rPr lang="en-US" altLang="ko-KR" sz="2200" b="0" dirty="0" err="1">
                <a:ea typeface="굴림" charset="-127"/>
              </a:rPr>
              <a:t>bị</a:t>
            </a:r>
            <a:r>
              <a:rPr lang="en-US" altLang="ko-KR" sz="2200" b="0" dirty="0">
                <a:ea typeface="굴림" charset="-127"/>
              </a:rPr>
              <a:t> </a:t>
            </a:r>
            <a:r>
              <a:rPr lang="en-US" altLang="ko-KR" sz="2200" b="0" dirty="0" err="1">
                <a:ea typeface="굴림" charset="-127"/>
              </a:rPr>
              <a:t>bác</a:t>
            </a:r>
            <a:r>
              <a:rPr lang="en-US" altLang="ko-KR" sz="2200" b="0" dirty="0">
                <a:ea typeface="굴림" charset="-127"/>
              </a:rPr>
              <a:t> </a:t>
            </a:r>
            <a:r>
              <a:rPr lang="en-US" altLang="ko-KR" sz="2200" b="0" dirty="0" err="1">
                <a:ea typeface="굴림" charset="-127"/>
              </a:rPr>
              <a:t>bỏ</a:t>
            </a:r>
            <a:endParaRPr lang="en-US" altLang="ko-KR" sz="2200" b="0" dirty="0">
              <a:ea typeface="굴림" charset="-127"/>
            </a:endParaRPr>
          </a:p>
          <a:p>
            <a:pPr marL="609600" indent="-609600">
              <a:spcBef>
                <a:spcPct val="20000"/>
              </a:spcBef>
              <a:buClr>
                <a:schemeClr val="tx2"/>
              </a:buClr>
              <a:buSzPct val="90000"/>
              <a:buFont typeface="Wingdings 3" pitchFamily="18" charset="2"/>
              <a:buChar char="u"/>
              <a:defRPr/>
            </a:pPr>
            <a:r>
              <a:rPr lang="en-US" altLang="ko-KR" sz="2200" b="0" dirty="0" err="1">
                <a:ea typeface="굴림" charset="-127"/>
              </a:rPr>
              <a:t>Họ</a:t>
            </a:r>
            <a:r>
              <a:rPr lang="en-US" altLang="ko-KR" sz="2200" b="0" dirty="0">
                <a:ea typeface="굴림" charset="-127"/>
              </a:rPr>
              <a:t> </a:t>
            </a:r>
            <a:r>
              <a:rPr lang="en-US" altLang="ko-KR" sz="2200" b="0" dirty="0" err="1">
                <a:ea typeface="굴림" charset="-127"/>
              </a:rPr>
              <a:t>đưa</a:t>
            </a:r>
            <a:r>
              <a:rPr lang="en-US" altLang="ko-KR" sz="2200" b="0" dirty="0">
                <a:ea typeface="굴림" charset="-127"/>
              </a:rPr>
              <a:t> </a:t>
            </a:r>
            <a:r>
              <a:rPr lang="en-US" altLang="ko-KR" sz="2200" b="0" dirty="0" err="1">
                <a:ea typeface="굴림" charset="-127"/>
              </a:rPr>
              <a:t>ra</a:t>
            </a:r>
            <a:r>
              <a:rPr lang="en-US" altLang="ko-KR" sz="2200" b="0" dirty="0">
                <a:ea typeface="굴림" charset="-127"/>
              </a:rPr>
              <a:t> </a:t>
            </a:r>
            <a:r>
              <a:rPr lang="en-US" altLang="ko-KR" sz="2200" b="0" dirty="0" err="1">
                <a:ea typeface="굴림" charset="-127"/>
              </a:rPr>
              <a:t>giả</a:t>
            </a:r>
            <a:r>
              <a:rPr lang="en-US" altLang="ko-KR" sz="2200" b="0" dirty="0">
                <a:ea typeface="굴림" charset="-127"/>
              </a:rPr>
              <a:t> </a:t>
            </a:r>
            <a:r>
              <a:rPr lang="en-US" altLang="ko-KR" sz="2200" b="0" dirty="0" err="1">
                <a:ea typeface="굴림" charset="-127"/>
              </a:rPr>
              <a:t>thuyết</a:t>
            </a:r>
            <a:r>
              <a:rPr lang="en-US" altLang="ko-KR" sz="2200" b="0" dirty="0">
                <a:ea typeface="굴림" charset="-127"/>
              </a:rPr>
              <a:t> </a:t>
            </a:r>
            <a:r>
              <a:rPr lang="en-US" altLang="ko-KR" sz="2200" b="0" dirty="0" err="1">
                <a:ea typeface="굴림" charset="-127"/>
              </a:rPr>
              <a:t>khác</a:t>
            </a:r>
            <a:r>
              <a:rPr lang="en-US" altLang="ko-KR" sz="2200" b="0" dirty="0">
                <a:ea typeface="굴림" charset="-127"/>
              </a:rPr>
              <a:t>: Tia </a:t>
            </a:r>
            <a:r>
              <a:rPr lang="en-US" altLang="ko-KR" sz="2200" b="0" dirty="0" err="1">
                <a:ea typeface="굴림" charset="-127"/>
              </a:rPr>
              <a:t>lạ</a:t>
            </a:r>
            <a:r>
              <a:rPr lang="en-US" altLang="ko-KR" sz="2200" b="0" dirty="0">
                <a:ea typeface="굴림" charset="-127"/>
              </a:rPr>
              <a:t> </a:t>
            </a:r>
            <a:r>
              <a:rPr lang="en-US" altLang="ko-KR" sz="2200" b="0" dirty="0" err="1">
                <a:ea typeface="굴림" charset="-127"/>
              </a:rPr>
              <a:t>được</a:t>
            </a:r>
            <a:r>
              <a:rPr lang="en-US" altLang="ko-KR" sz="2200" b="0" dirty="0">
                <a:ea typeface="굴림" charset="-127"/>
              </a:rPr>
              <a:t> </a:t>
            </a:r>
            <a:r>
              <a:rPr lang="en-US" altLang="ko-KR" sz="2200" b="0" dirty="0" err="1">
                <a:ea typeface="굴림" charset="-127"/>
              </a:rPr>
              <a:t>phát</a:t>
            </a:r>
            <a:r>
              <a:rPr lang="en-US" altLang="ko-KR" sz="2200" b="0" dirty="0">
                <a:ea typeface="굴림" charset="-127"/>
              </a:rPr>
              <a:t> </a:t>
            </a:r>
            <a:r>
              <a:rPr lang="en-US" altLang="ko-KR" sz="2200" b="0" dirty="0" err="1">
                <a:ea typeface="굴림" charset="-127"/>
              </a:rPr>
              <a:t>ra</a:t>
            </a:r>
            <a:r>
              <a:rPr lang="en-US" altLang="ko-KR" sz="2200" b="0" dirty="0">
                <a:ea typeface="굴림" charset="-127"/>
              </a:rPr>
              <a:t> </a:t>
            </a:r>
            <a:r>
              <a:rPr lang="en-US" altLang="ko-KR" sz="2200" b="0" dirty="0" err="1">
                <a:ea typeface="굴림" charset="-127"/>
              </a:rPr>
              <a:t>từ</a:t>
            </a:r>
            <a:r>
              <a:rPr lang="en-US" altLang="ko-KR" sz="2200" b="0" dirty="0">
                <a:ea typeface="굴림" charset="-127"/>
              </a:rPr>
              <a:t> 1 </a:t>
            </a:r>
            <a:r>
              <a:rPr lang="en-US" altLang="ko-KR" sz="2200" b="0" dirty="0" err="1">
                <a:ea typeface="굴림" charset="-127"/>
              </a:rPr>
              <a:t>nguyên</a:t>
            </a:r>
            <a:r>
              <a:rPr lang="en-US" altLang="ko-KR" sz="2200" b="0" dirty="0">
                <a:ea typeface="굴림" charset="-127"/>
              </a:rPr>
              <a:t> </a:t>
            </a:r>
            <a:r>
              <a:rPr lang="en-US" altLang="ko-KR" sz="2200" b="0" dirty="0" err="1">
                <a:ea typeface="굴림" charset="-127"/>
              </a:rPr>
              <a:t>tố</a:t>
            </a:r>
            <a:r>
              <a:rPr lang="en-US" altLang="ko-KR" sz="2200" b="0" dirty="0">
                <a:ea typeface="굴림" charset="-127"/>
              </a:rPr>
              <a:t> </a:t>
            </a:r>
            <a:r>
              <a:rPr lang="en-US" altLang="ko-KR" sz="2200" b="0" dirty="0" err="1">
                <a:ea typeface="굴림" charset="-127"/>
              </a:rPr>
              <a:t>chưa</a:t>
            </a:r>
            <a:r>
              <a:rPr lang="en-US" altLang="ko-KR" sz="2200" b="0" dirty="0">
                <a:ea typeface="굴림" charset="-127"/>
              </a:rPr>
              <a:t> </a:t>
            </a:r>
            <a:r>
              <a:rPr lang="en-US" altLang="ko-KR" sz="2200" b="0" dirty="0" err="1">
                <a:ea typeface="굴림" charset="-127"/>
              </a:rPr>
              <a:t>có</a:t>
            </a:r>
            <a:r>
              <a:rPr lang="en-US" altLang="ko-KR" sz="2200" b="0" dirty="0">
                <a:ea typeface="굴림" charset="-127"/>
              </a:rPr>
              <a:t> </a:t>
            </a:r>
            <a:r>
              <a:rPr lang="en-US" altLang="ko-KR" sz="2200" b="0" dirty="0" err="1">
                <a:ea typeface="굴림" charset="-127"/>
              </a:rPr>
              <a:t>trong</a:t>
            </a:r>
            <a:r>
              <a:rPr lang="en-US" altLang="ko-KR" sz="2200" b="0" dirty="0">
                <a:ea typeface="굴림" charset="-127"/>
              </a:rPr>
              <a:t> </a:t>
            </a:r>
            <a:r>
              <a:rPr lang="en-US" altLang="ko-KR" sz="2200" b="0" dirty="0" err="1">
                <a:ea typeface="굴림" charset="-127"/>
              </a:rPr>
              <a:t>Bảng</a:t>
            </a:r>
            <a:r>
              <a:rPr lang="en-US" altLang="ko-KR" sz="2200" b="0" dirty="0">
                <a:ea typeface="굴림" charset="-127"/>
              </a:rPr>
              <a:t> </a:t>
            </a:r>
            <a:r>
              <a:rPr lang="en-US" altLang="ko-KR" sz="2200" b="0" dirty="0" err="1">
                <a:ea typeface="굴림" charset="-127"/>
              </a:rPr>
              <a:t>tuần</a:t>
            </a:r>
            <a:r>
              <a:rPr lang="en-US" altLang="ko-KR" sz="2200" b="0" dirty="0">
                <a:ea typeface="굴림" charset="-127"/>
              </a:rPr>
              <a:t> </a:t>
            </a:r>
            <a:r>
              <a:rPr lang="en-US" altLang="ko-KR" sz="2200" b="0" dirty="0" err="1">
                <a:ea typeface="굴림" charset="-127"/>
              </a:rPr>
              <a:t>hoàn</a:t>
            </a:r>
            <a:r>
              <a:rPr lang="en-US" altLang="ko-KR" sz="2200" b="0" dirty="0">
                <a:ea typeface="굴림" charset="-127"/>
              </a:rPr>
              <a:t>. KQ </a:t>
            </a:r>
            <a:r>
              <a:rPr lang="en-US" altLang="ko-KR" sz="2200" b="0" dirty="0" err="1">
                <a:ea typeface="굴림" charset="-127"/>
              </a:rPr>
              <a:t>thí</a:t>
            </a:r>
            <a:r>
              <a:rPr lang="en-US" altLang="ko-KR" sz="2200" b="0" dirty="0">
                <a:ea typeface="굴림" charset="-127"/>
              </a:rPr>
              <a:t> </a:t>
            </a:r>
            <a:r>
              <a:rPr lang="en-US" altLang="ko-KR" sz="2200" b="0" dirty="0" err="1">
                <a:ea typeface="굴림" charset="-127"/>
              </a:rPr>
              <a:t>nghiệm</a:t>
            </a:r>
            <a:r>
              <a:rPr lang="en-US" altLang="ko-KR" sz="2200" b="0" dirty="0">
                <a:ea typeface="굴림" charset="-127"/>
              </a:rPr>
              <a:t> </a:t>
            </a:r>
            <a:r>
              <a:rPr lang="en-US" altLang="ko-KR" sz="2200" b="0" dirty="0" err="1">
                <a:ea typeface="굴림" charset="-127"/>
              </a:rPr>
              <a:t>đã</a:t>
            </a:r>
            <a:r>
              <a:rPr lang="en-US" altLang="ko-KR" sz="2200" b="0" dirty="0">
                <a:ea typeface="굴림" charset="-127"/>
              </a:rPr>
              <a:t> CM </a:t>
            </a:r>
            <a:r>
              <a:rPr lang="en-US" altLang="ko-KR" sz="2200" b="0" dirty="0" err="1">
                <a:ea typeface="굴림" charset="-127"/>
              </a:rPr>
              <a:t>giả</a:t>
            </a:r>
            <a:r>
              <a:rPr lang="en-US" altLang="ko-KR" sz="2200" b="0" dirty="0">
                <a:ea typeface="굴림" charset="-127"/>
              </a:rPr>
              <a:t> </a:t>
            </a:r>
            <a:r>
              <a:rPr lang="en-US" altLang="ko-KR" sz="2200" b="0" dirty="0" err="1">
                <a:ea typeface="굴림" charset="-127"/>
              </a:rPr>
              <a:t>thuyết</a:t>
            </a:r>
            <a:r>
              <a:rPr lang="en-US" altLang="ko-KR" sz="2200" b="0" dirty="0">
                <a:ea typeface="굴림" charset="-127"/>
              </a:rPr>
              <a:t> </a:t>
            </a:r>
            <a:r>
              <a:rPr lang="en-US" altLang="ko-KR" sz="2200" b="0" dirty="0" err="1">
                <a:ea typeface="굴림" charset="-127"/>
              </a:rPr>
              <a:t>đúng</a:t>
            </a:r>
            <a:r>
              <a:rPr lang="en-US" altLang="ko-KR" sz="2200" b="0" dirty="0">
                <a:ea typeface="굴림" charset="-127"/>
              </a:rPr>
              <a:t>. KQ </a:t>
            </a:r>
            <a:r>
              <a:rPr lang="en-US" altLang="ko-KR" sz="2200" b="0" dirty="0" err="1">
                <a:ea typeface="굴림" charset="-127"/>
              </a:rPr>
              <a:t>đó</a:t>
            </a:r>
            <a:r>
              <a:rPr lang="en-US" altLang="ko-KR" sz="2200" b="0" dirty="0">
                <a:ea typeface="굴림" charset="-127"/>
              </a:rPr>
              <a:t> </a:t>
            </a:r>
            <a:r>
              <a:rPr lang="en-US" altLang="ko-KR" sz="2200" b="0" dirty="0" err="1">
                <a:ea typeface="굴림" charset="-127"/>
              </a:rPr>
              <a:t>là</a:t>
            </a:r>
            <a:r>
              <a:rPr lang="en-US" altLang="ko-KR" sz="2200" b="0" dirty="0">
                <a:ea typeface="굴림" charset="-127"/>
              </a:rPr>
              <a:t> </a:t>
            </a:r>
            <a:r>
              <a:rPr lang="en-US" altLang="ko-KR" sz="2200" b="0" dirty="0" err="1">
                <a:ea typeface="굴림" charset="-127"/>
              </a:rPr>
              <a:t>phát</a:t>
            </a:r>
            <a:r>
              <a:rPr lang="en-US" altLang="ko-KR" sz="2200" b="0" dirty="0">
                <a:ea typeface="굴림" charset="-127"/>
              </a:rPr>
              <a:t> </a:t>
            </a:r>
            <a:r>
              <a:rPr lang="en-US" altLang="ko-KR" sz="2200" b="0" dirty="0" err="1">
                <a:ea typeface="굴림" charset="-127"/>
              </a:rPr>
              <a:t>hiện</a:t>
            </a:r>
            <a:r>
              <a:rPr lang="en-US" altLang="ko-KR" sz="2200" b="0" dirty="0">
                <a:ea typeface="굴림" charset="-127"/>
              </a:rPr>
              <a:t> </a:t>
            </a:r>
            <a:r>
              <a:rPr lang="en-US" altLang="ko-KR" sz="2200" b="0" dirty="0" err="1">
                <a:ea typeface="굴림" charset="-127"/>
              </a:rPr>
              <a:t>nguyên</a:t>
            </a:r>
            <a:r>
              <a:rPr lang="en-US" altLang="ko-KR" sz="2200" b="0" dirty="0">
                <a:ea typeface="굴림" charset="-127"/>
              </a:rPr>
              <a:t> </a:t>
            </a:r>
            <a:r>
              <a:rPr lang="en-US" altLang="ko-KR" sz="2200" b="0" dirty="0" err="1">
                <a:ea typeface="굴림" charset="-127"/>
              </a:rPr>
              <a:t>tố</a:t>
            </a:r>
            <a:r>
              <a:rPr lang="en-US" altLang="ko-KR" sz="2200" b="0" dirty="0">
                <a:ea typeface="굴림" charset="-127"/>
              </a:rPr>
              <a:t> </a:t>
            </a:r>
            <a:r>
              <a:rPr lang="en-US" altLang="ko-KR" sz="2200" b="0" dirty="0" err="1">
                <a:ea typeface="굴림" charset="-127"/>
              </a:rPr>
              <a:t>phóng</a:t>
            </a:r>
            <a:r>
              <a:rPr lang="en-US" altLang="ko-KR" sz="2200" b="0" dirty="0">
                <a:ea typeface="굴림" charset="-127"/>
              </a:rPr>
              <a:t> </a:t>
            </a:r>
            <a:r>
              <a:rPr lang="en-US" altLang="ko-KR" sz="2200" b="0" dirty="0" err="1">
                <a:ea typeface="굴림" charset="-127"/>
              </a:rPr>
              <a:t>xạ</a:t>
            </a:r>
            <a:r>
              <a:rPr lang="en-US" altLang="ko-KR" sz="2200" b="0" dirty="0">
                <a:ea typeface="굴림" charset="-127"/>
              </a:rPr>
              <a:t> radium</a:t>
            </a:r>
          </a:p>
          <a:p>
            <a:pPr marL="609600" indent="-609600">
              <a:spcBef>
                <a:spcPct val="20000"/>
              </a:spcBef>
              <a:buClr>
                <a:schemeClr val="tx2"/>
              </a:buClr>
              <a:buSzPct val="90000"/>
              <a:buFont typeface="Wingdings 3" pitchFamily="18" charset="2"/>
              <a:buChar char="u"/>
              <a:defRPr/>
            </a:pPr>
            <a:endParaRPr lang="en-US" altLang="ko-KR" sz="2400" b="0" dirty="0">
              <a:ea typeface="굴림" charset="-127"/>
            </a:endParaRPr>
          </a:p>
        </p:txBody>
      </p:sp>
    </p:spTree>
    <p:extLst>
      <p:ext uri="{BB962C8B-B14F-4D97-AF65-F5344CB8AC3E}">
        <p14:creationId xmlns:p14="http://schemas.microsoft.com/office/powerpoint/2010/main" val="2587851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304800" y="381000"/>
            <a:ext cx="8637588" cy="41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a:t>
            </a:r>
            <a:r>
              <a:rPr lang="en-US" sz="2800" dirty="0">
                <a:solidFill>
                  <a:srgbClr val="000066"/>
                </a:solidFill>
              </a:rPr>
              <a:t>MỤC TIÊU </a:t>
            </a:r>
            <a:r>
              <a:rPr lang="en-US" sz="2800" dirty="0" smtClean="0">
                <a:solidFill>
                  <a:srgbClr val="000066"/>
                </a:solidFill>
              </a:rPr>
              <a:t>NGHIÊN CỨU</a:t>
            </a:r>
            <a:endParaRPr lang="en-US" sz="2800" dirty="0">
              <a:solidFill>
                <a:srgbClr val="000066"/>
              </a:solidFill>
            </a:endParaRPr>
          </a:p>
        </p:txBody>
      </p:sp>
      <p:sp>
        <p:nvSpPr>
          <p:cNvPr id="187396" name="Rectangle 3"/>
          <p:cNvSpPr>
            <a:spLocks noChangeArrowheads="1"/>
          </p:cNvSpPr>
          <p:nvPr/>
        </p:nvSpPr>
        <p:spPr bwMode="auto">
          <a:xfrm>
            <a:off x="304800" y="1600200"/>
            <a:ext cx="8763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70000"/>
              </a:lnSpc>
              <a:spcBef>
                <a:spcPct val="20000"/>
              </a:spcBef>
              <a:buClr>
                <a:schemeClr val="tx2"/>
              </a:buClr>
              <a:buSzPct val="90000"/>
              <a:buFont typeface="Wingdings 3" pitchFamily="18" charset="2"/>
              <a:buNone/>
            </a:pPr>
            <a:endParaRPr lang="en-US" sz="2400" b="0" dirty="0">
              <a:solidFill>
                <a:srgbClr val="0000CC"/>
              </a:solidFill>
            </a:endParaRPr>
          </a:p>
          <a:p>
            <a:pPr marL="609600" indent="-609600">
              <a:spcBef>
                <a:spcPct val="20000"/>
              </a:spcBef>
              <a:buClr>
                <a:schemeClr val="tx2"/>
              </a:buClr>
              <a:buSzPct val="90000"/>
              <a:buFont typeface="Wingdings 3" pitchFamily="18" charset="2"/>
              <a:buChar char="u"/>
            </a:pPr>
            <a:r>
              <a:rPr lang="en-US" sz="2400" dirty="0" err="1">
                <a:solidFill>
                  <a:srgbClr val="0000CC"/>
                </a:solidFill>
              </a:rPr>
              <a:t>Mục</a:t>
            </a:r>
            <a:r>
              <a:rPr lang="en-US" sz="2400" dirty="0">
                <a:solidFill>
                  <a:srgbClr val="0000CC"/>
                </a:solidFill>
              </a:rPr>
              <a:t> </a:t>
            </a:r>
            <a:r>
              <a:rPr lang="en-US" sz="2400" dirty="0" err="1">
                <a:solidFill>
                  <a:srgbClr val="0000CC"/>
                </a:solidFill>
              </a:rPr>
              <a:t>tiêu</a:t>
            </a:r>
            <a:r>
              <a:rPr lang="en-US" sz="2400" b="0" dirty="0">
                <a:solidFill>
                  <a:srgbClr val="000066"/>
                </a:solidFill>
              </a:rPr>
              <a:t>: </a:t>
            </a:r>
            <a:r>
              <a:rPr lang="en-US" altLang="ko-KR" sz="2400" b="0" dirty="0" err="1">
                <a:ea typeface="굴림" charset="-127"/>
              </a:rPr>
              <a:t>Mục</a:t>
            </a:r>
            <a:r>
              <a:rPr lang="en-US" altLang="ko-KR" sz="2400" b="0" dirty="0">
                <a:ea typeface="굴림" charset="-127"/>
              </a:rPr>
              <a:t> </a:t>
            </a:r>
            <a:r>
              <a:rPr lang="en-US" altLang="ko-KR" sz="2400" b="0" dirty="0" err="1">
                <a:ea typeface="굴림" charset="-127"/>
              </a:rPr>
              <a:t>tiêu</a:t>
            </a:r>
            <a:r>
              <a:rPr lang="en-US" altLang="ko-KR" sz="2400" b="0" dirty="0">
                <a:ea typeface="굴림" charset="-127"/>
              </a:rPr>
              <a:t> </a:t>
            </a:r>
            <a:r>
              <a:rPr lang="en-US" altLang="ko-KR" sz="2400" b="0" dirty="0" err="1">
                <a:ea typeface="굴림" charset="-127"/>
              </a:rPr>
              <a:t>nghiên</a:t>
            </a:r>
            <a:r>
              <a:rPr lang="en-US" altLang="ko-KR" sz="2400" b="0" dirty="0">
                <a:ea typeface="굴림" charset="-127"/>
              </a:rPr>
              <a:t> </a:t>
            </a:r>
            <a:r>
              <a:rPr lang="en-US" altLang="ko-KR" sz="2400" b="0" dirty="0" err="1">
                <a:ea typeface="굴림" charset="-127"/>
              </a:rPr>
              <a:t>cứu</a:t>
            </a:r>
            <a:r>
              <a:rPr lang="en-US" altLang="ko-KR" sz="2400" b="0" dirty="0">
                <a:ea typeface="굴림" charset="-127"/>
              </a:rPr>
              <a:t> (objective) </a:t>
            </a:r>
            <a:r>
              <a:rPr lang="en-US" altLang="ko-KR" sz="2400" b="0" dirty="0" err="1">
                <a:ea typeface="굴림" charset="-127"/>
              </a:rPr>
              <a:t>là</a:t>
            </a:r>
            <a:r>
              <a:rPr lang="en-US" altLang="ko-KR" sz="2400" b="0" dirty="0">
                <a:ea typeface="굴림" charset="-127"/>
              </a:rPr>
              <a:t> </a:t>
            </a:r>
            <a:r>
              <a:rPr lang="en-US" altLang="ko-KR" sz="2400" b="0" dirty="0" err="1">
                <a:ea typeface="굴림" charset="-127"/>
              </a:rPr>
              <a:t>cái</a:t>
            </a:r>
            <a:r>
              <a:rPr lang="en-US" altLang="ko-KR" sz="2400" b="0" dirty="0">
                <a:ea typeface="굴림" charset="-127"/>
              </a:rPr>
              <a:t> </a:t>
            </a:r>
            <a:r>
              <a:rPr lang="en-US" altLang="ko-KR" sz="2400" b="0" dirty="0" err="1">
                <a:ea typeface="굴림" charset="-127"/>
              </a:rPr>
              <a:t>đích</a:t>
            </a:r>
            <a:r>
              <a:rPr lang="en-US" altLang="ko-KR" sz="2400" b="0" dirty="0">
                <a:ea typeface="굴림" charset="-127"/>
              </a:rPr>
              <a:t> </a:t>
            </a:r>
            <a:r>
              <a:rPr lang="en-US" altLang="ko-KR" sz="2400" b="0" dirty="0" err="1">
                <a:ea typeface="굴림" charset="-127"/>
              </a:rPr>
              <a:t>nghiên</a:t>
            </a:r>
            <a:r>
              <a:rPr lang="en-US" altLang="ko-KR" sz="2400" b="0" dirty="0">
                <a:ea typeface="굴림" charset="-127"/>
              </a:rPr>
              <a:t> </a:t>
            </a:r>
            <a:r>
              <a:rPr lang="en-US" altLang="ko-KR" sz="2400" b="0" dirty="0" err="1">
                <a:ea typeface="굴림" charset="-127"/>
              </a:rPr>
              <a:t>cứu</a:t>
            </a:r>
            <a:r>
              <a:rPr lang="en-US" altLang="ko-KR" sz="2400" b="0" dirty="0">
                <a:ea typeface="굴림" charset="-127"/>
              </a:rPr>
              <a:t> </a:t>
            </a:r>
            <a:r>
              <a:rPr lang="en-US" altLang="ko-KR" sz="2400" b="0" dirty="0" err="1">
                <a:ea typeface="굴림" charset="-127"/>
              </a:rPr>
              <a:t>mà</a:t>
            </a:r>
            <a:r>
              <a:rPr lang="en-US" altLang="ko-KR" sz="2400" b="0" dirty="0">
                <a:ea typeface="굴림" charset="-127"/>
              </a:rPr>
              <a:t> </a:t>
            </a:r>
            <a:r>
              <a:rPr lang="en-US" altLang="ko-KR" sz="2400" b="0" dirty="0" err="1">
                <a:ea typeface="굴림" charset="-127"/>
              </a:rPr>
              <a:t>người</a:t>
            </a:r>
            <a:r>
              <a:rPr lang="en-US" altLang="ko-KR" sz="2400" b="0" dirty="0">
                <a:ea typeface="굴림" charset="-127"/>
              </a:rPr>
              <a:t> </a:t>
            </a:r>
            <a:r>
              <a:rPr lang="en-US" altLang="ko-KR" sz="2400" b="0" dirty="0" err="1">
                <a:ea typeface="굴림" charset="-127"/>
              </a:rPr>
              <a:t>nghiên</a:t>
            </a:r>
            <a:r>
              <a:rPr lang="en-US" altLang="ko-KR" sz="2400" b="0" dirty="0">
                <a:ea typeface="굴림" charset="-127"/>
              </a:rPr>
              <a:t> </a:t>
            </a:r>
            <a:r>
              <a:rPr lang="en-US" altLang="ko-KR" sz="2400" b="0" dirty="0" err="1">
                <a:ea typeface="굴림" charset="-127"/>
              </a:rPr>
              <a:t>cứu</a:t>
            </a:r>
            <a:r>
              <a:rPr lang="en-US" altLang="ko-KR" sz="2400" b="0" dirty="0">
                <a:ea typeface="굴림" charset="-127"/>
              </a:rPr>
              <a:t> </a:t>
            </a:r>
            <a:r>
              <a:rPr lang="en-US" altLang="ko-KR" sz="2400" b="0" dirty="0" err="1">
                <a:ea typeface="굴림" charset="-127"/>
              </a:rPr>
              <a:t>vạch</a:t>
            </a:r>
            <a:r>
              <a:rPr lang="en-US" altLang="ko-KR" sz="2400" b="0" dirty="0">
                <a:ea typeface="굴림" charset="-127"/>
              </a:rPr>
              <a:t> </a:t>
            </a:r>
            <a:r>
              <a:rPr lang="en-US" altLang="ko-KR" sz="2400" b="0" dirty="0" err="1">
                <a:ea typeface="굴림" charset="-127"/>
              </a:rPr>
              <a:t>ra</a:t>
            </a:r>
            <a:r>
              <a:rPr lang="en-US" altLang="ko-KR" sz="2400" b="0" dirty="0">
                <a:ea typeface="굴림" charset="-127"/>
              </a:rPr>
              <a:t> </a:t>
            </a:r>
            <a:r>
              <a:rPr lang="en-US" altLang="ko-KR" sz="2400" b="0" dirty="0" err="1">
                <a:ea typeface="굴림" charset="-127"/>
              </a:rPr>
              <a:t>để</a:t>
            </a:r>
            <a:r>
              <a:rPr lang="en-US" altLang="ko-KR" sz="2400" b="0" dirty="0">
                <a:ea typeface="굴림" charset="-127"/>
              </a:rPr>
              <a:t> </a:t>
            </a:r>
            <a:r>
              <a:rPr lang="en-US" altLang="ko-KR" sz="2400" b="0" dirty="0" err="1">
                <a:ea typeface="굴림" charset="-127"/>
              </a:rPr>
              <a:t>thực</a:t>
            </a:r>
            <a:r>
              <a:rPr lang="en-US" altLang="ko-KR" sz="2400" b="0" dirty="0">
                <a:ea typeface="굴림" charset="-127"/>
              </a:rPr>
              <a:t> </a:t>
            </a:r>
            <a:r>
              <a:rPr lang="en-US" altLang="ko-KR" sz="2400" b="0" dirty="0" err="1">
                <a:ea typeface="굴림" charset="-127"/>
              </a:rPr>
              <a:t>hiện</a:t>
            </a:r>
            <a:r>
              <a:rPr lang="en-US" altLang="ko-KR" sz="2400" b="0" dirty="0">
                <a:ea typeface="굴림" charset="-127"/>
              </a:rPr>
              <a:t>, </a:t>
            </a:r>
            <a:r>
              <a:rPr lang="en-US" altLang="ko-KR" sz="2400" b="0" dirty="0" err="1">
                <a:ea typeface="굴림" charset="-127"/>
              </a:rPr>
              <a:t>để</a:t>
            </a:r>
            <a:r>
              <a:rPr lang="en-US" altLang="ko-KR" sz="2400" b="0" dirty="0">
                <a:ea typeface="굴림" charset="-127"/>
              </a:rPr>
              <a:t> </a:t>
            </a:r>
            <a:r>
              <a:rPr lang="en-US" altLang="ko-KR" sz="2400" b="0" dirty="0" err="1">
                <a:ea typeface="굴림" charset="-127"/>
              </a:rPr>
              <a:t>định</a:t>
            </a:r>
            <a:r>
              <a:rPr lang="en-US" altLang="ko-KR" sz="2400" b="0" dirty="0">
                <a:ea typeface="굴림" charset="-127"/>
              </a:rPr>
              <a:t> </a:t>
            </a:r>
            <a:r>
              <a:rPr lang="en-US" altLang="ko-KR" sz="2400" b="0" dirty="0" err="1">
                <a:ea typeface="굴림" charset="-127"/>
              </a:rPr>
              <a:t>hướng</a:t>
            </a:r>
            <a:r>
              <a:rPr lang="en-US" altLang="ko-KR" sz="2400" b="0" dirty="0">
                <a:ea typeface="굴림" charset="-127"/>
              </a:rPr>
              <a:t> </a:t>
            </a:r>
            <a:r>
              <a:rPr lang="en-US" altLang="ko-KR" sz="2400" b="0" dirty="0" err="1">
                <a:ea typeface="굴림" charset="-127"/>
              </a:rPr>
              <a:t>nỗ</a:t>
            </a:r>
            <a:r>
              <a:rPr lang="en-US" altLang="ko-KR" sz="2400" b="0" dirty="0">
                <a:ea typeface="굴림" charset="-127"/>
              </a:rPr>
              <a:t> </a:t>
            </a:r>
            <a:r>
              <a:rPr lang="en-US" altLang="ko-KR" sz="2400" b="0" dirty="0" err="1">
                <a:ea typeface="굴림" charset="-127"/>
              </a:rPr>
              <a:t>lực</a:t>
            </a:r>
            <a:r>
              <a:rPr lang="en-US" altLang="ko-KR" sz="2400" b="0" dirty="0">
                <a:ea typeface="굴림" charset="-127"/>
              </a:rPr>
              <a:t> </a:t>
            </a:r>
            <a:r>
              <a:rPr lang="en-US" altLang="ko-KR" sz="2400" b="0" dirty="0" err="1">
                <a:ea typeface="굴림" charset="-127"/>
              </a:rPr>
              <a:t>tìm</a:t>
            </a:r>
            <a:r>
              <a:rPr lang="en-US" altLang="ko-KR" sz="2400" b="0" dirty="0">
                <a:ea typeface="굴림" charset="-127"/>
              </a:rPr>
              <a:t> </a:t>
            </a:r>
            <a:r>
              <a:rPr lang="en-US" altLang="ko-KR" sz="2400" b="0" dirty="0" err="1">
                <a:ea typeface="굴림" charset="-127"/>
              </a:rPr>
              <a:t>kiếm</a:t>
            </a:r>
            <a:r>
              <a:rPr lang="en-US" altLang="ko-KR" sz="2400" b="0" dirty="0">
                <a:ea typeface="굴림" charset="-127"/>
              </a:rPr>
              <a:t>; </a:t>
            </a:r>
            <a:r>
              <a:rPr lang="en-US" altLang="ko-KR" sz="2400" b="0" dirty="0" err="1">
                <a:ea typeface="굴림" charset="-127"/>
              </a:rPr>
              <a:t>là</a:t>
            </a:r>
            <a:r>
              <a:rPr lang="en-US" altLang="ko-KR" sz="2400" b="0" dirty="0">
                <a:ea typeface="굴림" charset="-127"/>
              </a:rPr>
              <a:t> </a:t>
            </a:r>
            <a:r>
              <a:rPr lang="en-US" altLang="ko-KR" sz="2400" b="0" dirty="0" err="1">
                <a:ea typeface="굴림" charset="-127"/>
              </a:rPr>
              <a:t>những</a:t>
            </a:r>
            <a:r>
              <a:rPr lang="en-US" altLang="ko-KR" sz="2400" b="0" dirty="0">
                <a:ea typeface="굴림" charset="-127"/>
              </a:rPr>
              <a:t> </a:t>
            </a:r>
            <a:r>
              <a:rPr lang="en-US" altLang="ko-KR" sz="2400" b="0" dirty="0" err="1">
                <a:ea typeface="굴림" charset="-127"/>
              </a:rPr>
              <a:t>điều</a:t>
            </a:r>
            <a:r>
              <a:rPr lang="en-US" altLang="ko-KR" sz="2400" b="0" dirty="0">
                <a:ea typeface="굴림" charset="-127"/>
              </a:rPr>
              <a:t> </a:t>
            </a:r>
            <a:r>
              <a:rPr lang="en-US" altLang="ko-KR" sz="2400" b="0" dirty="0" err="1">
                <a:ea typeface="굴림" charset="-127"/>
              </a:rPr>
              <a:t>cần</a:t>
            </a:r>
            <a:r>
              <a:rPr lang="en-US" altLang="ko-KR" sz="2400" b="0" dirty="0">
                <a:ea typeface="굴림" charset="-127"/>
              </a:rPr>
              <a:t> </a:t>
            </a:r>
            <a:r>
              <a:rPr lang="en-US" altLang="ko-KR" sz="2400" b="0" dirty="0" err="1">
                <a:ea typeface="굴림" charset="-127"/>
              </a:rPr>
              <a:t>làm</a:t>
            </a:r>
            <a:r>
              <a:rPr lang="en-US" altLang="ko-KR" sz="2400" b="0" dirty="0">
                <a:ea typeface="굴림" charset="-127"/>
              </a:rPr>
              <a:t> </a:t>
            </a:r>
            <a:r>
              <a:rPr lang="en-US" altLang="ko-KR" sz="2400" b="0" dirty="0" err="1">
                <a:ea typeface="굴림" charset="-127"/>
              </a:rPr>
              <a:t>trong</a:t>
            </a:r>
            <a:r>
              <a:rPr lang="en-US" altLang="ko-KR" sz="2400" b="0" dirty="0">
                <a:ea typeface="굴림" charset="-127"/>
              </a:rPr>
              <a:t> </a:t>
            </a:r>
            <a:r>
              <a:rPr lang="en-US" altLang="ko-KR" sz="2400" b="0" dirty="0" err="1">
                <a:ea typeface="굴림" charset="-127"/>
              </a:rPr>
              <a:t>công</a:t>
            </a:r>
            <a:r>
              <a:rPr lang="en-US" altLang="ko-KR" sz="2400" b="0" dirty="0">
                <a:ea typeface="굴림" charset="-127"/>
              </a:rPr>
              <a:t> </a:t>
            </a:r>
            <a:r>
              <a:rPr lang="en-US" altLang="ko-KR" sz="2400" b="0" dirty="0" err="1">
                <a:ea typeface="굴림" charset="-127"/>
              </a:rPr>
              <a:t>việc</a:t>
            </a:r>
            <a:r>
              <a:rPr lang="en-US" altLang="ko-KR" sz="2400" b="0" dirty="0">
                <a:ea typeface="굴림" charset="-127"/>
              </a:rPr>
              <a:t> </a:t>
            </a:r>
            <a:r>
              <a:rPr lang="en-US" altLang="ko-KR" sz="2400" b="0" dirty="0" err="1">
                <a:ea typeface="굴림" charset="-127"/>
              </a:rPr>
              <a:t>nghiên</a:t>
            </a:r>
            <a:r>
              <a:rPr lang="en-US" altLang="ko-KR" sz="2400" b="0" dirty="0">
                <a:ea typeface="굴림" charset="-127"/>
              </a:rPr>
              <a:t> </a:t>
            </a:r>
            <a:r>
              <a:rPr lang="en-US" altLang="ko-KR" sz="2400" b="0" dirty="0" err="1">
                <a:ea typeface="굴림" charset="-127"/>
              </a:rPr>
              <a:t>cứu</a:t>
            </a:r>
            <a:r>
              <a:rPr lang="en-US" altLang="ko-KR" sz="2400" b="0" dirty="0">
                <a:ea typeface="굴림" charset="-127"/>
              </a:rPr>
              <a:t>. </a:t>
            </a:r>
            <a:r>
              <a:rPr lang="en-US" altLang="ko-KR" sz="2400" b="0" dirty="0" err="1">
                <a:ea typeface="굴림" charset="-127"/>
              </a:rPr>
              <a:t>Phạm</a:t>
            </a:r>
            <a:r>
              <a:rPr lang="en-US" altLang="ko-KR" sz="2400" b="0" dirty="0">
                <a:ea typeface="굴림" charset="-127"/>
              </a:rPr>
              <a:t> </a:t>
            </a:r>
            <a:r>
              <a:rPr lang="en-US" altLang="ko-KR" sz="2400" b="0" dirty="0" err="1">
                <a:ea typeface="굴림" charset="-127"/>
              </a:rPr>
              <a:t>trù</a:t>
            </a:r>
            <a:r>
              <a:rPr lang="en-US" altLang="ko-KR" sz="2400" b="0" dirty="0">
                <a:ea typeface="굴림" charset="-127"/>
              </a:rPr>
              <a:t> </a:t>
            </a:r>
            <a:r>
              <a:rPr lang="en-US" altLang="ko-KR" sz="2400" b="0" dirty="0" err="1">
                <a:ea typeface="굴림" charset="-127"/>
              </a:rPr>
              <a:t>mục</a:t>
            </a:r>
            <a:r>
              <a:rPr lang="en-US" altLang="ko-KR" sz="2400" b="0" dirty="0">
                <a:ea typeface="굴림" charset="-127"/>
              </a:rPr>
              <a:t> </a:t>
            </a:r>
            <a:r>
              <a:rPr lang="en-US" altLang="ko-KR" sz="2400" b="0" dirty="0" err="1">
                <a:ea typeface="굴림" charset="-127"/>
              </a:rPr>
              <a:t>tiêu</a:t>
            </a:r>
            <a:r>
              <a:rPr lang="en-US" altLang="ko-KR" sz="2400" b="0" dirty="0">
                <a:ea typeface="굴림" charset="-127"/>
              </a:rPr>
              <a:t> </a:t>
            </a:r>
            <a:r>
              <a:rPr lang="en-US" altLang="ko-KR" sz="2400" b="0" dirty="0" err="1">
                <a:ea typeface="굴림" charset="-127"/>
              </a:rPr>
              <a:t>nhằm</a:t>
            </a:r>
            <a:r>
              <a:rPr lang="en-US" altLang="ko-KR" sz="2400" b="0" dirty="0">
                <a:ea typeface="굴림" charset="-127"/>
              </a:rPr>
              <a:t> </a:t>
            </a:r>
            <a:r>
              <a:rPr lang="en-US" altLang="ko-KR" sz="2400" b="0" dirty="0" err="1">
                <a:ea typeface="굴림" charset="-127"/>
              </a:rPr>
              <a:t>trả</a:t>
            </a:r>
            <a:r>
              <a:rPr lang="en-US" altLang="ko-KR" sz="2400" b="0" dirty="0">
                <a:ea typeface="굴림" charset="-127"/>
              </a:rPr>
              <a:t> </a:t>
            </a:r>
            <a:r>
              <a:rPr lang="en-US" altLang="ko-KR" sz="2400" b="0" dirty="0" err="1">
                <a:ea typeface="굴림" charset="-127"/>
              </a:rPr>
              <a:t>lời</a:t>
            </a:r>
            <a:r>
              <a:rPr lang="en-US" altLang="ko-KR" sz="2400" b="0" dirty="0">
                <a:ea typeface="굴림" charset="-127"/>
              </a:rPr>
              <a:t> </a:t>
            </a:r>
            <a:r>
              <a:rPr lang="en-US" altLang="ko-KR" sz="2400" b="0" dirty="0" err="1">
                <a:ea typeface="굴림" charset="-127"/>
              </a:rPr>
              <a:t>câu</a:t>
            </a:r>
            <a:r>
              <a:rPr lang="en-US" altLang="ko-KR" sz="2400" b="0" dirty="0">
                <a:ea typeface="굴림" charset="-127"/>
              </a:rPr>
              <a:t> </a:t>
            </a:r>
            <a:r>
              <a:rPr lang="en-US" altLang="ko-KR" sz="2400" b="0" dirty="0" err="1">
                <a:ea typeface="굴림" charset="-127"/>
              </a:rPr>
              <a:t>hỏi</a:t>
            </a:r>
            <a:r>
              <a:rPr lang="en-US" altLang="ko-KR" sz="2400" b="0" dirty="0">
                <a:ea typeface="굴림" charset="-127"/>
              </a:rPr>
              <a:t> “</a:t>
            </a:r>
            <a:r>
              <a:rPr lang="en-US" altLang="ko-KR" sz="2400" dirty="0" err="1">
                <a:solidFill>
                  <a:srgbClr val="0000CC"/>
                </a:solidFill>
                <a:ea typeface="굴림" charset="-127"/>
              </a:rPr>
              <a:t>nghiên</a:t>
            </a:r>
            <a:r>
              <a:rPr lang="en-US" altLang="ko-KR" sz="2400" dirty="0">
                <a:solidFill>
                  <a:srgbClr val="0000CC"/>
                </a:solidFill>
                <a:ea typeface="굴림" charset="-127"/>
              </a:rPr>
              <a:t> </a:t>
            </a:r>
            <a:r>
              <a:rPr lang="en-US" altLang="ko-KR" sz="2400" dirty="0" err="1">
                <a:solidFill>
                  <a:srgbClr val="0000CC"/>
                </a:solidFill>
                <a:ea typeface="굴림" charset="-127"/>
              </a:rPr>
              <a:t>cứu</a:t>
            </a:r>
            <a:r>
              <a:rPr lang="en-US" altLang="ko-KR" sz="2400" dirty="0">
                <a:solidFill>
                  <a:srgbClr val="0000CC"/>
                </a:solidFill>
                <a:ea typeface="굴림" charset="-127"/>
              </a:rPr>
              <a:t> </a:t>
            </a:r>
            <a:r>
              <a:rPr lang="en-US" altLang="ko-KR" sz="2400" dirty="0" err="1">
                <a:solidFill>
                  <a:srgbClr val="0000CC"/>
                </a:solidFill>
                <a:ea typeface="굴림" charset="-127"/>
              </a:rPr>
              <a:t>cái</a:t>
            </a:r>
            <a:r>
              <a:rPr lang="en-US" altLang="ko-KR" sz="2400" dirty="0">
                <a:solidFill>
                  <a:srgbClr val="0000CC"/>
                </a:solidFill>
                <a:ea typeface="굴림" charset="-127"/>
              </a:rPr>
              <a:t> </a:t>
            </a:r>
            <a:r>
              <a:rPr lang="en-US" altLang="ko-KR" sz="2400" dirty="0" err="1">
                <a:solidFill>
                  <a:srgbClr val="0000CC"/>
                </a:solidFill>
                <a:ea typeface="굴림" charset="-127"/>
              </a:rPr>
              <a:t>gì</a:t>
            </a:r>
            <a:r>
              <a:rPr lang="en-US" altLang="ko-KR" sz="2400" dirty="0">
                <a:solidFill>
                  <a:srgbClr val="0000CC"/>
                </a:solidFill>
                <a:ea typeface="굴림" charset="-127"/>
              </a:rPr>
              <a:t>?”</a:t>
            </a:r>
            <a:r>
              <a:rPr lang="en-US" altLang="ko-KR" sz="2400" b="0" dirty="0">
                <a:ea typeface="굴림" charset="-127"/>
              </a:rPr>
              <a:t> </a:t>
            </a:r>
          </a:p>
          <a:p>
            <a:pPr marL="609600" indent="-609600">
              <a:lnSpc>
                <a:spcPct val="70000"/>
              </a:lnSpc>
              <a:spcBef>
                <a:spcPct val="20000"/>
              </a:spcBef>
              <a:buClr>
                <a:schemeClr val="tx2"/>
              </a:buClr>
              <a:buSzPct val="90000"/>
              <a:buFont typeface="Wingdings 3" pitchFamily="18" charset="2"/>
              <a:buChar char="u"/>
            </a:pPr>
            <a:endParaRPr lang="en-US" altLang="ko-KR" sz="2400" b="0" dirty="0">
              <a:ea typeface="굴림" charset="-127"/>
            </a:endParaRPr>
          </a:p>
          <a:p>
            <a:pPr marL="609600" indent="-609600">
              <a:spcBef>
                <a:spcPct val="20000"/>
              </a:spcBef>
              <a:buClr>
                <a:schemeClr val="tx2"/>
              </a:buClr>
              <a:buSzPct val="90000"/>
              <a:buFont typeface="Wingdings 3" pitchFamily="18" charset="2"/>
              <a:buNone/>
            </a:pPr>
            <a:r>
              <a:rPr lang="en-US" altLang="ko-KR" sz="2400" b="0" dirty="0">
                <a:ea typeface="굴림" charset="-127"/>
              </a:rPr>
              <a:t>	</a:t>
            </a:r>
            <a:r>
              <a:rPr lang="en-US" altLang="ko-KR" sz="2400" dirty="0" err="1" smtClean="0">
                <a:ea typeface="굴림" charset="-127"/>
              </a:rPr>
              <a:t>Mỗi</a:t>
            </a:r>
            <a:r>
              <a:rPr lang="en-US" altLang="ko-KR" sz="2400" dirty="0" smtClean="0">
                <a:ea typeface="굴림" charset="-127"/>
              </a:rPr>
              <a:t> </a:t>
            </a:r>
            <a:r>
              <a:rPr lang="en-US" altLang="ko-KR" sz="2400" dirty="0" err="1">
                <a:ea typeface="굴림" charset="-127"/>
              </a:rPr>
              <a:t>đề</a:t>
            </a:r>
            <a:r>
              <a:rPr lang="en-US" altLang="ko-KR" sz="2400" dirty="0">
                <a:ea typeface="굴림" charset="-127"/>
              </a:rPr>
              <a:t> </a:t>
            </a:r>
            <a:r>
              <a:rPr lang="en-US" altLang="ko-KR" sz="2400" dirty="0" err="1">
                <a:ea typeface="굴림" charset="-127"/>
              </a:rPr>
              <a:t>tài</a:t>
            </a:r>
            <a:r>
              <a:rPr lang="en-US" altLang="ko-KR" sz="2400" dirty="0">
                <a:ea typeface="굴림" charset="-127"/>
              </a:rPr>
              <a:t> </a:t>
            </a:r>
            <a:r>
              <a:rPr lang="en-US" altLang="ko-KR" sz="2400" dirty="0" err="1">
                <a:ea typeface="굴림" charset="-127"/>
              </a:rPr>
              <a:t>nghiên</a:t>
            </a:r>
            <a:r>
              <a:rPr lang="en-US" altLang="ko-KR" sz="2400" dirty="0">
                <a:ea typeface="굴림" charset="-127"/>
              </a:rPr>
              <a:t> </a:t>
            </a:r>
            <a:r>
              <a:rPr lang="en-US" altLang="ko-KR" sz="2400" dirty="0" err="1">
                <a:ea typeface="굴림" charset="-127"/>
              </a:rPr>
              <a:t>cứu</a:t>
            </a:r>
            <a:r>
              <a:rPr lang="en-US" altLang="ko-KR" sz="2400" dirty="0">
                <a:ea typeface="굴림" charset="-127"/>
              </a:rPr>
              <a:t> </a:t>
            </a:r>
            <a:r>
              <a:rPr lang="en-US" altLang="ko-KR" sz="2400" dirty="0" err="1">
                <a:ea typeface="굴림" charset="-127"/>
              </a:rPr>
              <a:t>đều</a:t>
            </a:r>
            <a:r>
              <a:rPr lang="en-US" altLang="ko-KR" sz="2400" dirty="0">
                <a:ea typeface="굴림" charset="-127"/>
              </a:rPr>
              <a:t> </a:t>
            </a:r>
            <a:r>
              <a:rPr lang="en-US" altLang="ko-KR" sz="2400" dirty="0" err="1">
                <a:ea typeface="굴림" charset="-127"/>
              </a:rPr>
              <a:t>có</a:t>
            </a:r>
            <a:r>
              <a:rPr lang="en-US" altLang="ko-KR" sz="2400" dirty="0">
                <a:ea typeface="굴림" charset="-127"/>
              </a:rPr>
              <a:t> </a:t>
            </a:r>
            <a:r>
              <a:rPr lang="en-US" altLang="ko-KR" sz="2400" dirty="0" err="1">
                <a:ea typeface="굴림" charset="-127"/>
              </a:rPr>
              <a:t>một</a:t>
            </a:r>
            <a:r>
              <a:rPr lang="en-US" altLang="ko-KR" sz="2400" dirty="0">
                <a:ea typeface="굴림" charset="-127"/>
              </a:rPr>
              <a:t> </a:t>
            </a:r>
            <a:r>
              <a:rPr lang="en-US" altLang="ko-KR" sz="2400" dirty="0" err="1">
                <a:ea typeface="굴림" charset="-127"/>
              </a:rPr>
              <a:t>hoặc</a:t>
            </a:r>
            <a:r>
              <a:rPr lang="en-US" altLang="ko-KR" sz="2400" dirty="0">
                <a:ea typeface="굴림" charset="-127"/>
              </a:rPr>
              <a:t> </a:t>
            </a:r>
            <a:r>
              <a:rPr lang="en-US" altLang="ko-KR" sz="2400" dirty="0" err="1">
                <a:ea typeface="굴림" charset="-127"/>
              </a:rPr>
              <a:t>một</a:t>
            </a:r>
            <a:r>
              <a:rPr lang="en-US" altLang="ko-KR" sz="2400" dirty="0">
                <a:ea typeface="굴림" charset="-127"/>
              </a:rPr>
              <a:t> </a:t>
            </a:r>
            <a:r>
              <a:rPr lang="en-US" altLang="ko-KR" sz="2400" dirty="0" err="1">
                <a:ea typeface="굴림" charset="-127"/>
              </a:rPr>
              <a:t>số</a:t>
            </a:r>
            <a:r>
              <a:rPr lang="en-US" altLang="ko-KR" sz="2400" dirty="0">
                <a:ea typeface="굴림" charset="-127"/>
              </a:rPr>
              <a:t> </a:t>
            </a:r>
            <a:r>
              <a:rPr lang="en-US" altLang="ko-KR" sz="2400" dirty="0" err="1">
                <a:ea typeface="굴림" charset="-127"/>
              </a:rPr>
              <a:t>mục</a:t>
            </a:r>
            <a:r>
              <a:rPr lang="en-US" altLang="ko-KR" sz="2400" dirty="0">
                <a:ea typeface="굴림" charset="-127"/>
              </a:rPr>
              <a:t> </a:t>
            </a:r>
            <a:r>
              <a:rPr lang="en-US" altLang="ko-KR" sz="2400" dirty="0" err="1">
                <a:ea typeface="굴림" charset="-127"/>
              </a:rPr>
              <a:t>tiêu</a:t>
            </a:r>
            <a:r>
              <a:rPr lang="en-US" altLang="ko-KR" sz="2400" dirty="0">
                <a:ea typeface="굴림" charset="-127"/>
              </a:rPr>
              <a:t> </a:t>
            </a:r>
            <a:r>
              <a:rPr lang="en-US" altLang="ko-KR" sz="2400" dirty="0" err="1">
                <a:ea typeface="굴림" charset="-127"/>
              </a:rPr>
              <a:t>xác</a:t>
            </a:r>
            <a:r>
              <a:rPr lang="en-US" altLang="ko-KR" sz="2400" dirty="0">
                <a:ea typeface="굴림" charset="-127"/>
              </a:rPr>
              <a:t> </a:t>
            </a:r>
            <a:r>
              <a:rPr lang="en-US" altLang="ko-KR" sz="2400" dirty="0" err="1">
                <a:ea typeface="굴림" charset="-127"/>
              </a:rPr>
              <a:t>định</a:t>
            </a:r>
            <a:r>
              <a:rPr lang="en-US" altLang="ko-KR" sz="2400" dirty="0">
                <a:ea typeface="굴림" charset="-127"/>
              </a:rPr>
              <a:t>. </a:t>
            </a:r>
            <a:endParaRPr lang="en-US" altLang="ko-KR" sz="2400" dirty="0" smtClean="0">
              <a:ea typeface="굴림" charset="-127"/>
            </a:endParaRPr>
          </a:p>
        </p:txBody>
      </p:sp>
      <p:sp>
        <p:nvSpPr>
          <p:cNvPr id="187397" name="AutoShape 5" descr="9k="/>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87398"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dirty="0" err="1">
                <a:solidFill>
                  <a:srgbClr val="000066"/>
                </a:solidFill>
              </a:rPr>
              <a:t>Mục</a:t>
            </a:r>
            <a:r>
              <a:rPr lang="en-US" b="0" i="1" dirty="0">
                <a:solidFill>
                  <a:srgbClr val="000066"/>
                </a:solidFill>
              </a:rPr>
              <a:t> </a:t>
            </a:r>
            <a:r>
              <a:rPr lang="en-US" b="0" i="1" dirty="0" err="1">
                <a:solidFill>
                  <a:srgbClr val="000066"/>
                </a:solidFill>
              </a:rPr>
              <a:t>tiêu</a:t>
            </a:r>
            <a:r>
              <a:rPr lang="en-US" b="0" i="1" dirty="0">
                <a:solidFill>
                  <a:srgbClr val="000066"/>
                </a:solidFill>
              </a:rPr>
              <a:t> </a:t>
            </a:r>
            <a:r>
              <a:rPr lang="en-US" b="0" i="1" dirty="0" err="1">
                <a:solidFill>
                  <a:srgbClr val="000066"/>
                </a:solidFill>
              </a:rPr>
              <a:t>là</a:t>
            </a:r>
            <a:r>
              <a:rPr lang="en-US" b="0" i="1" dirty="0">
                <a:solidFill>
                  <a:srgbClr val="000066"/>
                </a:solidFill>
              </a:rPr>
              <a:t> </a:t>
            </a:r>
            <a:r>
              <a:rPr lang="en-US" b="0" i="1" dirty="0" err="1">
                <a:solidFill>
                  <a:srgbClr val="000066"/>
                </a:solidFill>
              </a:rPr>
              <a:t>gì</a:t>
            </a:r>
            <a:r>
              <a:rPr lang="en-US" b="0" i="1" dirty="0">
                <a:solidFill>
                  <a:srgbClr val="000066"/>
                </a:solidFill>
              </a:rPr>
              <a:t> </a:t>
            </a:r>
            <a:r>
              <a:rPr lang="en-US" b="0" i="1" dirty="0" err="1">
                <a:solidFill>
                  <a:srgbClr val="000066"/>
                </a:solidFill>
              </a:rPr>
              <a:t>không</a:t>
            </a:r>
            <a:r>
              <a:rPr lang="en-US" b="0" i="1" dirty="0">
                <a:solidFill>
                  <a:srgbClr val="000066"/>
                </a:solidFill>
              </a:rPr>
              <a:t> </a:t>
            </a:r>
            <a:r>
              <a:rPr lang="en-US" b="0" i="1" dirty="0" err="1">
                <a:solidFill>
                  <a:srgbClr val="000066"/>
                </a:solidFill>
              </a:rPr>
              <a:t>quan</a:t>
            </a:r>
            <a:r>
              <a:rPr lang="en-US" b="0" i="1" dirty="0">
                <a:solidFill>
                  <a:srgbClr val="000066"/>
                </a:solidFill>
              </a:rPr>
              <a:t> </a:t>
            </a:r>
            <a:r>
              <a:rPr lang="en-US" b="0" i="1" dirty="0" err="1">
                <a:solidFill>
                  <a:srgbClr val="000066"/>
                </a:solidFill>
              </a:rPr>
              <a:t>trọng</a:t>
            </a:r>
            <a:r>
              <a:rPr lang="en-US" b="0" i="1" dirty="0">
                <a:solidFill>
                  <a:srgbClr val="000066"/>
                </a:solidFill>
              </a:rPr>
              <a:t>, </a:t>
            </a:r>
            <a:r>
              <a:rPr lang="en-US" b="0" i="1" dirty="0" err="1">
                <a:solidFill>
                  <a:srgbClr val="000066"/>
                </a:solidFill>
              </a:rPr>
              <a:t>điều</a:t>
            </a:r>
            <a:r>
              <a:rPr lang="en-US" b="0" i="1" dirty="0">
                <a:solidFill>
                  <a:srgbClr val="000066"/>
                </a:solidFill>
              </a:rPr>
              <a:t> </a:t>
            </a:r>
            <a:r>
              <a:rPr lang="en-US" b="0" i="1" dirty="0" err="1">
                <a:solidFill>
                  <a:srgbClr val="000066"/>
                </a:solidFill>
              </a:rPr>
              <a:t>quan</a:t>
            </a:r>
            <a:r>
              <a:rPr lang="en-US" b="0" i="1" dirty="0">
                <a:solidFill>
                  <a:srgbClr val="000066"/>
                </a:solidFill>
              </a:rPr>
              <a:t> </a:t>
            </a:r>
            <a:r>
              <a:rPr lang="en-US" b="0" i="1" dirty="0" err="1">
                <a:solidFill>
                  <a:srgbClr val="000066"/>
                </a:solidFill>
              </a:rPr>
              <a:t>trọng</a:t>
            </a:r>
            <a:r>
              <a:rPr lang="en-US" b="0" i="1" dirty="0">
                <a:solidFill>
                  <a:srgbClr val="000066"/>
                </a:solidFill>
              </a:rPr>
              <a:t> </a:t>
            </a:r>
            <a:r>
              <a:rPr lang="en-US" b="0" i="1" dirty="0" err="1">
                <a:solidFill>
                  <a:srgbClr val="000066"/>
                </a:solidFill>
              </a:rPr>
              <a:t>là</a:t>
            </a:r>
            <a:r>
              <a:rPr lang="en-US" b="0" i="1" dirty="0">
                <a:solidFill>
                  <a:srgbClr val="000066"/>
                </a:solidFill>
              </a:rPr>
              <a:t> </a:t>
            </a:r>
            <a:r>
              <a:rPr lang="en-US" b="0" i="1" dirty="0" err="1">
                <a:solidFill>
                  <a:srgbClr val="000066"/>
                </a:solidFill>
              </a:rPr>
              <a:t>bạn</a:t>
            </a:r>
            <a:r>
              <a:rPr lang="en-US" b="0" i="1" dirty="0">
                <a:solidFill>
                  <a:srgbClr val="000066"/>
                </a:solidFill>
              </a:rPr>
              <a:t> </a:t>
            </a:r>
            <a:r>
              <a:rPr lang="en-US" b="0" i="1" dirty="0" err="1">
                <a:solidFill>
                  <a:srgbClr val="000066"/>
                </a:solidFill>
              </a:rPr>
              <a:t>phải</a:t>
            </a:r>
            <a:r>
              <a:rPr lang="en-US" b="0" i="1" dirty="0">
                <a:solidFill>
                  <a:srgbClr val="000066"/>
                </a:solidFill>
              </a:rPr>
              <a:t> </a:t>
            </a:r>
            <a:r>
              <a:rPr lang="en-US" b="0" i="1" dirty="0" err="1">
                <a:solidFill>
                  <a:srgbClr val="000066"/>
                </a:solidFill>
              </a:rPr>
              <a:t>có</a:t>
            </a:r>
            <a:r>
              <a:rPr lang="en-US" b="0" i="1" dirty="0">
                <a:solidFill>
                  <a:srgbClr val="000066"/>
                </a:solidFill>
              </a:rPr>
              <a:t> </a:t>
            </a:r>
            <a:r>
              <a:rPr lang="en-US" b="0" i="1" dirty="0" err="1">
                <a:solidFill>
                  <a:srgbClr val="000066"/>
                </a:solidFill>
              </a:rPr>
              <a:t>mục</a:t>
            </a:r>
            <a:r>
              <a:rPr lang="en-US" b="0" i="1" dirty="0">
                <a:solidFill>
                  <a:srgbClr val="000066"/>
                </a:solidFill>
              </a:rPr>
              <a:t> </a:t>
            </a:r>
            <a:r>
              <a:rPr lang="en-US" b="0" i="1" dirty="0" err="1">
                <a:solidFill>
                  <a:srgbClr val="000066"/>
                </a:solidFill>
              </a:rPr>
              <a:t>tiêu</a:t>
            </a:r>
            <a:r>
              <a:rPr lang="en-US" b="0" i="1" dirty="0">
                <a:solidFill>
                  <a:srgbClr val="000066"/>
                </a:solidFill>
              </a:rPr>
              <a:t>!</a:t>
            </a:r>
          </a:p>
          <a:p>
            <a:pPr marL="609600" indent="-609600" algn="ctr">
              <a:lnSpc>
                <a:spcPct val="110000"/>
              </a:lnSpc>
              <a:spcBef>
                <a:spcPct val="20000"/>
              </a:spcBef>
              <a:buClr>
                <a:schemeClr val="tx2"/>
              </a:buClr>
              <a:buSzPct val="90000"/>
              <a:buFont typeface="Wingdings 3" pitchFamily="18" charset="2"/>
              <a:buNone/>
            </a:pPr>
            <a:r>
              <a:rPr lang="en-US" sz="2000" b="0" i="1" dirty="0">
                <a:solidFill>
                  <a:srgbClr val="000066"/>
                </a:solidFill>
              </a:rPr>
              <a:t>	</a:t>
            </a:r>
          </a:p>
        </p:txBody>
      </p:sp>
    </p:spTree>
    <p:extLst>
      <p:ext uri="{BB962C8B-B14F-4D97-AF65-F5344CB8AC3E}">
        <p14:creationId xmlns:p14="http://schemas.microsoft.com/office/powerpoint/2010/main" val="4044507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04800" y="3048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a:solidFill>
                  <a:srgbClr val="000066"/>
                </a:solidFill>
              </a:rPr>
              <a:t>4. XÂY DỰNG GIẢ THUYẾT NGHIÊN CỨU</a:t>
            </a:r>
          </a:p>
        </p:txBody>
      </p:sp>
      <p:sp>
        <p:nvSpPr>
          <p:cNvPr id="50179"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Rectangle 3"/>
          <p:cNvSpPr>
            <a:spLocks noChangeArrowheads="1"/>
          </p:cNvSpPr>
          <p:nvPr/>
        </p:nvSpPr>
        <p:spPr bwMode="auto">
          <a:xfrm>
            <a:off x="457200" y="1524000"/>
            <a:ext cx="8305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400" dirty="0" err="1">
                <a:solidFill>
                  <a:srgbClr val="000066"/>
                </a:solidFill>
              </a:rPr>
              <a:t>Thao</a:t>
            </a:r>
            <a:r>
              <a:rPr lang="en-US" sz="2400" dirty="0">
                <a:solidFill>
                  <a:srgbClr val="000066"/>
                </a:solidFill>
              </a:rPr>
              <a:t> </a:t>
            </a:r>
            <a:r>
              <a:rPr lang="en-US" sz="2400" dirty="0" err="1">
                <a:solidFill>
                  <a:srgbClr val="000066"/>
                </a:solidFill>
              </a:rPr>
              <a:t>tác</a:t>
            </a:r>
            <a:r>
              <a:rPr lang="en-US" sz="2400" dirty="0">
                <a:solidFill>
                  <a:srgbClr val="000066"/>
                </a:solidFill>
              </a:rPr>
              <a:t> logic </a:t>
            </a:r>
            <a:r>
              <a:rPr lang="en-US" sz="2400" dirty="0" err="1">
                <a:solidFill>
                  <a:srgbClr val="000066"/>
                </a:solidFill>
              </a:rPr>
              <a:t>để</a:t>
            </a:r>
            <a:r>
              <a:rPr lang="en-US" sz="2400" dirty="0">
                <a:solidFill>
                  <a:srgbClr val="000066"/>
                </a:solidFill>
              </a:rPr>
              <a:t> </a:t>
            </a:r>
            <a:r>
              <a:rPr lang="en-US" sz="2400" dirty="0" err="1">
                <a:solidFill>
                  <a:srgbClr val="000066"/>
                </a:solidFill>
              </a:rPr>
              <a:t>đưa</a:t>
            </a:r>
            <a:r>
              <a:rPr lang="en-US" sz="2400" dirty="0">
                <a:solidFill>
                  <a:srgbClr val="000066"/>
                </a:solidFill>
              </a:rPr>
              <a:t> </a:t>
            </a:r>
            <a:r>
              <a:rPr lang="en-US" sz="2400" dirty="0" err="1">
                <a:solidFill>
                  <a:srgbClr val="000066"/>
                </a:solidFill>
              </a:rPr>
              <a:t>ra</a:t>
            </a:r>
            <a:r>
              <a:rPr lang="en-US" sz="2400" dirty="0">
                <a:solidFill>
                  <a:srgbClr val="000066"/>
                </a:solidFill>
              </a:rPr>
              <a:t> </a:t>
            </a:r>
            <a:r>
              <a:rPr lang="en-US" sz="2400" dirty="0" err="1">
                <a:solidFill>
                  <a:srgbClr val="000066"/>
                </a:solidFill>
              </a:rPr>
              <a:t>giả</a:t>
            </a:r>
            <a:r>
              <a:rPr lang="en-US" sz="2400" dirty="0">
                <a:solidFill>
                  <a:srgbClr val="000066"/>
                </a:solidFill>
              </a:rPr>
              <a:t> </a:t>
            </a:r>
            <a:r>
              <a:rPr lang="en-US" sz="2400" dirty="0" err="1">
                <a:solidFill>
                  <a:srgbClr val="000066"/>
                </a:solidFill>
              </a:rPr>
              <a:t>thuyết</a:t>
            </a:r>
            <a:endParaRPr lang="en-US" sz="2400" b="0" dirty="0">
              <a:solidFill>
                <a:srgbClr val="000066"/>
              </a:solidFill>
            </a:endParaRPr>
          </a:p>
          <a:p>
            <a:pPr marL="609600" indent="-609600">
              <a:lnSpc>
                <a:spcPct val="50000"/>
              </a:lnSpc>
              <a:spcBef>
                <a:spcPct val="20000"/>
              </a:spcBef>
              <a:buClr>
                <a:schemeClr val="tx2"/>
              </a:buClr>
              <a:buSzPct val="90000"/>
              <a:buFont typeface="Wingdings 3" pitchFamily="18" charset="2"/>
              <a:buNone/>
            </a:pPr>
            <a:endParaRPr lang="en-US" sz="2400" dirty="0">
              <a:solidFill>
                <a:srgbClr val="000066"/>
              </a:solidFill>
            </a:endParaRPr>
          </a:p>
          <a:p>
            <a:pPr marL="609600" indent="-609600">
              <a:lnSpc>
                <a:spcPct val="80000"/>
              </a:lnSpc>
              <a:spcBef>
                <a:spcPct val="20000"/>
              </a:spcBef>
              <a:buClr>
                <a:schemeClr val="tx2"/>
              </a:buClr>
              <a:buSzPct val="90000"/>
              <a:buFont typeface="Wingdings 3" pitchFamily="18" charset="2"/>
              <a:buChar char="u"/>
            </a:pPr>
            <a:r>
              <a:rPr lang="en-US" altLang="ko-KR" sz="2400" dirty="0">
                <a:ea typeface="굴림" charset="-127"/>
              </a:rPr>
              <a:t>LOẠI SUY</a:t>
            </a:r>
          </a:p>
          <a:p>
            <a:pPr marL="609600" indent="-609600">
              <a:lnSpc>
                <a:spcPct val="150000"/>
              </a:lnSpc>
              <a:spcBef>
                <a:spcPct val="20000"/>
              </a:spcBef>
              <a:buClr>
                <a:schemeClr val="tx2"/>
              </a:buClr>
              <a:buSzPct val="90000"/>
              <a:buFont typeface="Wingdings 3" pitchFamily="18" charset="2"/>
              <a:buChar char="u"/>
            </a:pPr>
            <a:r>
              <a:rPr lang="en-US" altLang="ko-KR" sz="2400" b="0" dirty="0">
                <a:ea typeface="굴림" charset="-127"/>
              </a:rPr>
              <a:t>NC </a:t>
            </a:r>
            <a:r>
              <a:rPr lang="en-US" altLang="ko-KR" sz="2400" b="0" dirty="0" err="1">
                <a:ea typeface="굴림" charset="-127"/>
              </a:rPr>
              <a:t>các</a:t>
            </a:r>
            <a:r>
              <a:rPr lang="en-US" altLang="ko-KR" sz="2400" b="0" dirty="0">
                <a:ea typeface="굴림" charset="-127"/>
              </a:rPr>
              <a:t> </a:t>
            </a:r>
            <a:r>
              <a:rPr lang="en-US" altLang="ko-KR" sz="2400" b="0" dirty="0" err="1">
                <a:ea typeface="굴림" charset="-127"/>
              </a:rPr>
              <a:t>công</a:t>
            </a:r>
            <a:r>
              <a:rPr lang="en-US" altLang="ko-KR" sz="2400" b="0" dirty="0">
                <a:ea typeface="굴림" charset="-127"/>
              </a:rPr>
              <a:t> </a:t>
            </a:r>
            <a:r>
              <a:rPr lang="en-US" altLang="ko-KR" sz="2400" b="0" dirty="0" err="1">
                <a:ea typeface="굴림" charset="-127"/>
              </a:rPr>
              <a:t>trình</a:t>
            </a:r>
            <a:r>
              <a:rPr lang="en-US" altLang="ko-KR" sz="2400" b="0" dirty="0">
                <a:ea typeface="굴림" charset="-127"/>
              </a:rPr>
              <a:t> </a:t>
            </a:r>
            <a:r>
              <a:rPr lang="en-US" altLang="ko-KR" sz="2400" b="0" dirty="0" err="1">
                <a:ea typeface="굴림" charset="-127"/>
              </a:rPr>
              <a:t>kỹ</a:t>
            </a:r>
            <a:r>
              <a:rPr lang="en-US" altLang="ko-KR" sz="2400" b="0" dirty="0">
                <a:ea typeface="굴림" charset="-127"/>
              </a:rPr>
              <a:t> </a:t>
            </a:r>
            <a:r>
              <a:rPr lang="en-US" altLang="ko-KR" sz="2400" b="0" dirty="0" err="1">
                <a:ea typeface="굴림" charset="-127"/>
              </a:rPr>
              <a:t>thuật</a:t>
            </a:r>
            <a:r>
              <a:rPr lang="en-US" altLang="ko-KR" sz="2400" b="0" dirty="0">
                <a:ea typeface="굴림" charset="-127"/>
              </a:rPr>
              <a:t> </a:t>
            </a:r>
            <a:r>
              <a:rPr lang="en-US" altLang="ko-KR" sz="2400" b="0" dirty="0" err="1">
                <a:ea typeface="굴림" charset="-127"/>
              </a:rPr>
              <a:t>quy</a:t>
            </a:r>
            <a:r>
              <a:rPr lang="en-US" altLang="ko-KR" sz="2400" b="0" dirty="0">
                <a:ea typeface="굴림" charset="-127"/>
              </a:rPr>
              <a:t> </a:t>
            </a:r>
            <a:r>
              <a:rPr lang="en-US" altLang="ko-KR" sz="2400" b="0" dirty="0" err="1">
                <a:ea typeface="굴림" charset="-127"/>
              </a:rPr>
              <a:t>mô</a:t>
            </a:r>
            <a:r>
              <a:rPr lang="en-US" altLang="ko-KR" sz="2400" b="0" dirty="0">
                <a:ea typeface="굴림" charset="-127"/>
              </a:rPr>
              <a:t> </a:t>
            </a:r>
            <a:r>
              <a:rPr lang="en-US" altLang="ko-KR" sz="2400" b="0" dirty="0" err="1">
                <a:ea typeface="굴림" charset="-127"/>
              </a:rPr>
              <a:t>lớn</a:t>
            </a:r>
            <a:r>
              <a:rPr lang="en-US" altLang="ko-KR" sz="2400" b="0" dirty="0">
                <a:ea typeface="굴림" charset="-127"/>
              </a:rPr>
              <a:t>, </a:t>
            </a:r>
            <a:r>
              <a:rPr lang="en-US" altLang="ko-KR" sz="2400" b="0" dirty="0" err="1">
                <a:ea typeface="굴림" charset="-127"/>
              </a:rPr>
              <a:t>hoặc</a:t>
            </a:r>
            <a:r>
              <a:rPr lang="en-US" altLang="ko-KR" sz="2400" b="0" dirty="0">
                <a:ea typeface="굴림" charset="-127"/>
              </a:rPr>
              <a:t> MT NC </a:t>
            </a:r>
            <a:r>
              <a:rPr lang="en-US" altLang="ko-KR" sz="2400" b="0" dirty="0" err="1">
                <a:ea typeface="굴림" charset="-127"/>
              </a:rPr>
              <a:t>độc</a:t>
            </a:r>
            <a:r>
              <a:rPr lang="en-US" altLang="ko-KR" sz="2400" b="0" dirty="0">
                <a:ea typeface="굴림" charset="-127"/>
              </a:rPr>
              <a:t> </a:t>
            </a:r>
            <a:r>
              <a:rPr lang="en-US" altLang="ko-KR" sz="2400" b="0" dirty="0" err="1">
                <a:ea typeface="굴림" charset="-127"/>
              </a:rPr>
              <a:t>hại</a:t>
            </a:r>
            <a:r>
              <a:rPr lang="en-US" altLang="ko-KR" sz="2400" b="0" dirty="0">
                <a:ea typeface="굴림" charset="-127"/>
              </a:rPr>
              <a:t>, </a:t>
            </a:r>
            <a:r>
              <a:rPr lang="en-US" altLang="ko-KR" sz="2400" b="0" dirty="0" err="1">
                <a:ea typeface="굴림" charset="-127"/>
              </a:rPr>
              <a:t>nguy</a:t>
            </a:r>
            <a:r>
              <a:rPr lang="en-US" altLang="ko-KR" sz="2400" b="0" dirty="0">
                <a:ea typeface="굴림" charset="-127"/>
              </a:rPr>
              <a:t> </a:t>
            </a:r>
            <a:r>
              <a:rPr lang="en-US" altLang="ko-KR" sz="2400" b="0" dirty="0" err="1">
                <a:ea typeface="굴림" charset="-127"/>
              </a:rPr>
              <a:t>hiểm</a:t>
            </a:r>
            <a:endParaRPr lang="en-US" altLang="ko-KR" sz="2400" b="0" dirty="0">
              <a:ea typeface="굴림" charset="-127"/>
            </a:endParaRPr>
          </a:p>
          <a:p>
            <a:pPr marL="609600" indent="-609600">
              <a:lnSpc>
                <a:spcPct val="150000"/>
              </a:lnSpc>
              <a:spcBef>
                <a:spcPct val="20000"/>
              </a:spcBef>
              <a:buClr>
                <a:schemeClr val="tx2"/>
              </a:buClr>
              <a:buSzPct val="90000"/>
              <a:buFont typeface="Wingdings 3" pitchFamily="18" charset="2"/>
              <a:buChar char="u"/>
            </a:pPr>
            <a:r>
              <a:rPr lang="en-US" altLang="ko-KR" sz="2400" b="0" dirty="0">
                <a:ea typeface="굴림" charset="-127"/>
              </a:rPr>
              <a:t>NC y </a:t>
            </a:r>
            <a:r>
              <a:rPr lang="en-US" altLang="ko-KR" sz="2400" b="0" dirty="0" err="1">
                <a:ea typeface="굴림" charset="-127"/>
              </a:rPr>
              <a:t>học</a:t>
            </a:r>
            <a:r>
              <a:rPr lang="en-US" altLang="ko-KR" sz="2400" b="0" dirty="0">
                <a:ea typeface="굴림" charset="-127"/>
              </a:rPr>
              <a:t> </a:t>
            </a:r>
            <a:r>
              <a:rPr lang="en-US" altLang="ko-KR" sz="2400" b="0" dirty="0" err="1">
                <a:ea typeface="굴림" charset="-127"/>
              </a:rPr>
              <a:t>những</a:t>
            </a:r>
            <a:r>
              <a:rPr lang="en-US" altLang="ko-KR" sz="2400" b="0" dirty="0">
                <a:ea typeface="굴림" charset="-127"/>
              </a:rPr>
              <a:t> </a:t>
            </a:r>
            <a:r>
              <a:rPr lang="en-US" altLang="ko-KR" sz="2400" b="0" dirty="0" err="1">
                <a:ea typeface="굴림" charset="-127"/>
              </a:rPr>
              <a:t>thí</a:t>
            </a:r>
            <a:r>
              <a:rPr lang="en-US" altLang="ko-KR" sz="2400" b="0" dirty="0">
                <a:ea typeface="굴림" charset="-127"/>
              </a:rPr>
              <a:t> </a:t>
            </a:r>
            <a:r>
              <a:rPr lang="en-US" altLang="ko-KR" sz="2400" b="0" dirty="0" err="1">
                <a:ea typeface="굴림" charset="-127"/>
              </a:rPr>
              <a:t>nghiệm</a:t>
            </a:r>
            <a:r>
              <a:rPr lang="en-US" altLang="ko-KR" sz="2400" b="0" dirty="0">
                <a:ea typeface="굴림" charset="-127"/>
              </a:rPr>
              <a:t> k </a:t>
            </a:r>
            <a:r>
              <a:rPr lang="en-US" altLang="ko-KR" sz="2400" b="0" dirty="0" err="1">
                <a:ea typeface="굴림" charset="-127"/>
              </a:rPr>
              <a:t>thể</a:t>
            </a:r>
            <a:r>
              <a:rPr lang="en-US" altLang="ko-KR" sz="2400" b="0" dirty="0">
                <a:ea typeface="굴림" charset="-127"/>
              </a:rPr>
              <a:t> </a:t>
            </a:r>
            <a:r>
              <a:rPr lang="en-US" altLang="ko-KR" sz="2400" b="0" dirty="0" err="1">
                <a:ea typeface="굴림" charset="-127"/>
              </a:rPr>
              <a:t>thực</a:t>
            </a:r>
            <a:r>
              <a:rPr lang="en-US" altLang="ko-KR" sz="2400" b="0" dirty="0">
                <a:ea typeface="굴림" charset="-127"/>
              </a:rPr>
              <a:t> </a:t>
            </a:r>
            <a:r>
              <a:rPr lang="en-US" altLang="ko-KR" sz="2400" b="0" dirty="0" err="1">
                <a:ea typeface="굴림" charset="-127"/>
              </a:rPr>
              <a:t>hiện</a:t>
            </a:r>
            <a:r>
              <a:rPr lang="en-US" altLang="ko-KR" sz="2400" b="0" dirty="0">
                <a:ea typeface="굴림" charset="-127"/>
              </a:rPr>
              <a:t> </a:t>
            </a:r>
            <a:r>
              <a:rPr lang="en-US" altLang="ko-KR" sz="2400" b="0" dirty="0" err="1">
                <a:ea typeface="굴림" charset="-127"/>
              </a:rPr>
              <a:t>trên</a:t>
            </a:r>
            <a:r>
              <a:rPr lang="en-US" altLang="ko-KR" sz="2400" b="0" dirty="0">
                <a:ea typeface="굴림" charset="-127"/>
              </a:rPr>
              <a:t> </a:t>
            </a:r>
            <a:r>
              <a:rPr lang="en-US" altLang="ko-KR" sz="2400" b="0" dirty="0" err="1">
                <a:ea typeface="굴림" charset="-127"/>
              </a:rPr>
              <a:t>cơ</a:t>
            </a:r>
            <a:r>
              <a:rPr lang="en-US" altLang="ko-KR" sz="2400" b="0" dirty="0">
                <a:ea typeface="굴림" charset="-127"/>
              </a:rPr>
              <a:t> </a:t>
            </a:r>
            <a:r>
              <a:rPr lang="en-US" altLang="ko-KR" sz="2400" b="0" dirty="0" err="1">
                <a:ea typeface="굴림" charset="-127"/>
              </a:rPr>
              <a:t>thể</a:t>
            </a:r>
            <a:r>
              <a:rPr lang="en-US" altLang="ko-KR" sz="2400" b="0" dirty="0">
                <a:ea typeface="굴림" charset="-127"/>
              </a:rPr>
              <a:t> con </a:t>
            </a:r>
            <a:r>
              <a:rPr lang="en-US" altLang="ko-KR" sz="2400" b="0" dirty="0" err="1">
                <a:ea typeface="굴림" charset="-127"/>
              </a:rPr>
              <a:t>người</a:t>
            </a:r>
            <a:r>
              <a:rPr lang="en-US" altLang="ko-KR" sz="2400" b="0" dirty="0">
                <a:ea typeface="굴림" charset="-127"/>
              </a:rPr>
              <a:t> </a:t>
            </a:r>
            <a:r>
              <a:rPr lang="en-US" altLang="ko-KR" sz="2400" b="0" dirty="0" err="1">
                <a:ea typeface="굴림" charset="-127"/>
              </a:rPr>
              <a:t>mà</a:t>
            </a:r>
            <a:r>
              <a:rPr lang="en-US" altLang="ko-KR" sz="2400" b="0" dirty="0">
                <a:ea typeface="굴림" charset="-127"/>
              </a:rPr>
              <a:t> </a:t>
            </a:r>
            <a:r>
              <a:rPr lang="en-US" altLang="ko-KR" sz="2400" b="0" dirty="0" err="1">
                <a:ea typeface="굴림" charset="-127"/>
              </a:rPr>
              <a:t>phải</a:t>
            </a:r>
            <a:r>
              <a:rPr lang="en-US" altLang="ko-KR" sz="2400" b="0" dirty="0">
                <a:ea typeface="굴림" charset="-127"/>
              </a:rPr>
              <a:t> </a:t>
            </a:r>
            <a:r>
              <a:rPr lang="en-US" altLang="ko-KR" sz="2400" b="0" dirty="0" err="1">
                <a:ea typeface="굴림" charset="-127"/>
              </a:rPr>
              <a:t>dùng</a:t>
            </a:r>
            <a:r>
              <a:rPr lang="en-US" altLang="ko-KR" sz="2400" b="0" dirty="0">
                <a:ea typeface="굴림" charset="-127"/>
              </a:rPr>
              <a:t> con </a:t>
            </a:r>
            <a:r>
              <a:rPr lang="en-US" altLang="ko-KR" sz="2400" b="0" dirty="0" err="1">
                <a:ea typeface="굴림" charset="-127"/>
              </a:rPr>
              <a:t>vật</a:t>
            </a:r>
            <a:r>
              <a:rPr lang="en-US" altLang="ko-KR" sz="2400" b="0" dirty="0">
                <a:ea typeface="굴림" charset="-127"/>
              </a:rPr>
              <a:t> </a:t>
            </a:r>
            <a:r>
              <a:rPr lang="en-US" altLang="ko-KR" sz="2400" b="0" dirty="0" err="1">
                <a:ea typeface="굴림" charset="-127"/>
              </a:rPr>
              <a:t>thay</a:t>
            </a:r>
            <a:r>
              <a:rPr lang="en-US" altLang="ko-KR" sz="2400" b="0" dirty="0">
                <a:ea typeface="굴림" charset="-127"/>
              </a:rPr>
              <a:t> </a:t>
            </a:r>
            <a:r>
              <a:rPr lang="en-US" altLang="ko-KR" sz="2400" b="0" dirty="0" err="1">
                <a:ea typeface="굴림" charset="-127"/>
              </a:rPr>
              <a:t>thế</a:t>
            </a:r>
            <a:endParaRPr lang="en-US" altLang="ko-KR" sz="2400" b="0" dirty="0">
              <a:ea typeface="굴림" charset="-127"/>
            </a:endParaRPr>
          </a:p>
          <a:p>
            <a:pPr marL="609600" indent="-609600">
              <a:lnSpc>
                <a:spcPct val="150000"/>
              </a:lnSpc>
              <a:spcBef>
                <a:spcPct val="20000"/>
              </a:spcBef>
              <a:buClr>
                <a:schemeClr val="tx2"/>
              </a:buClr>
              <a:buSzPct val="90000"/>
              <a:buFont typeface="Wingdings 3" pitchFamily="18" charset="2"/>
              <a:buChar char="u"/>
            </a:pPr>
            <a:r>
              <a:rPr lang="en-US" altLang="ko-KR" sz="2400" b="0" dirty="0" err="1">
                <a:ea typeface="굴림" charset="-127"/>
              </a:rPr>
              <a:t>Xây</a:t>
            </a:r>
            <a:r>
              <a:rPr lang="en-US" altLang="ko-KR" sz="2400" b="0" dirty="0">
                <a:ea typeface="굴림" charset="-127"/>
              </a:rPr>
              <a:t> </a:t>
            </a:r>
            <a:r>
              <a:rPr lang="en-US" altLang="ko-KR" sz="2400" b="0" dirty="0" err="1">
                <a:ea typeface="굴림" charset="-127"/>
              </a:rPr>
              <a:t>dựng</a:t>
            </a:r>
            <a:r>
              <a:rPr lang="en-US" altLang="ko-KR" sz="2400" b="0" dirty="0">
                <a:ea typeface="굴림" charset="-127"/>
              </a:rPr>
              <a:t> </a:t>
            </a:r>
            <a:r>
              <a:rPr lang="en-US" altLang="ko-KR" sz="2400" b="0" dirty="0" err="1">
                <a:ea typeface="굴림" charset="-127"/>
              </a:rPr>
              <a:t>các</a:t>
            </a:r>
            <a:r>
              <a:rPr lang="en-US" altLang="ko-KR" sz="2400" b="0" dirty="0">
                <a:ea typeface="굴림" charset="-127"/>
              </a:rPr>
              <a:t> </a:t>
            </a:r>
            <a:r>
              <a:rPr lang="en-US" altLang="ko-KR" sz="2400" b="0" dirty="0" err="1">
                <a:ea typeface="굴림" charset="-127"/>
              </a:rPr>
              <a:t>bảng</a:t>
            </a:r>
            <a:r>
              <a:rPr lang="en-US" altLang="ko-KR" sz="2400" b="0" dirty="0">
                <a:ea typeface="굴림" charset="-127"/>
              </a:rPr>
              <a:t> </a:t>
            </a:r>
            <a:r>
              <a:rPr lang="en-US" altLang="ko-KR" sz="2400" b="0" dirty="0" err="1">
                <a:ea typeface="굴림" charset="-127"/>
              </a:rPr>
              <a:t>câu</a:t>
            </a:r>
            <a:r>
              <a:rPr lang="en-US" altLang="ko-KR" sz="2400" b="0" dirty="0">
                <a:ea typeface="굴림" charset="-127"/>
              </a:rPr>
              <a:t> </a:t>
            </a:r>
            <a:r>
              <a:rPr lang="en-US" altLang="ko-KR" sz="2400" b="0" dirty="0" err="1">
                <a:ea typeface="굴림" charset="-127"/>
              </a:rPr>
              <a:t>hỏi</a:t>
            </a:r>
            <a:r>
              <a:rPr lang="en-US" altLang="ko-KR" sz="2400" b="0" dirty="0">
                <a:ea typeface="굴림" charset="-127"/>
              </a:rPr>
              <a:t> </a:t>
            </a:r>
            <a:r>
              <a:rPr lang="en-US" altLang="ko-KR" sz="2400" b="0" dirty="0" err="1">
                <a:ea typeface="굴림" charset="-127"/>
              </a:rPr>
              <a:t>phỏng</a:t>
            </a:r>
            <a:r>
              <a:rPr lang="en-US" altLang="ko-KR" sz="2400" b="0" dirty="0">
                <a:ea typeface="굴림" charset="-127"/>
              </a:rPr>
              <a:t> </a:t>
            </a:r>
            <a:r>
              <a:rPr lang="en-US" altLang="ko-KR" sz="2400" b="0" dirty="0" err="1">
                <a:ea typeface="굴림" charset="-127"/>
              </a:rPr>
              <a:t>vấn</a:t>
            </a:r>
            <a:r>
              <a:rPr lang="en-US" altLang="ko-KR" sz="2400" b="0" dirty="0">
                <a:ea typeface="굴림" charset="-127"/>
              </a:rPr>
              <a:t>, </a:t>
            </a:r>
            <a:r>
              <a:rPr lang="en-US" altLang="ko-KR" sz="2400" b="0" dirty="0" err="1">
                <a:ea typeface="굴림" charset="-127"/>
              </a:rPr>
              <a:t>điều</a:t>
            </a:r>
            <a:r>
              <a:rPr lang="en-US" altLang="ko-KR" sz="2400" b="0" dirty="0">
                <a:ea typeface="굴림" charset="-127"/>
              </a:rPr>
              <a:t> </a:t>
            </a:r>
            <a:r>
              <a:rPr lang="en-US" altLang="ko-KR" sz="2400" b="0" dirty="0" err="1">
                <a:ea typeface="굴림" charset="-127"/>
              </a:rPr>
              <a:t>tra</a:t>
            </a:r>
            <a:r>
              <a:rPr lang="en-US" altLang="ko-KR" sz="2400" b="0" dirty="0">
                <a:ea typeface="굴림" charset="-127"/>
              </a:rPr>
              <a:t>, </a:t>
            </a:r>
          </a:p>
          <a:p>
            <a:pPr marL="609600" indent="-609600">
              <a:spcBef>
                <a:spcPct val="20000"/>
              </a:spcBef>
              <a:buClr>
                <a:schemeClr val="tx2"/>
              </a:buClr>
              <a:buSzPct val="90000"/>
              <a:buFont typeface="Wingdings 3" pitchFamily="18" charset="2"/>
              <a:buChar char="u"/>
            </a:pPr>
            <a:endParaRPr lang="en-US" altLang="ko-KR" sz="2400" b="0" dirty="0">
              <a:ea typeface="굴림" charset="-127"/>
            </a:endParaRPr>
          </a:p>
        </p:txBody>
      </p:sp>
    </p:spTree>
    <p:extLst>
      <p:ext uri="{BB962C8B-B14F-4D97-AF65-F5344CB8AC3E}">
        <p14:creationId xmlns:p14="http://schemas.microsoft.com/office/powerpoint/2010/main" val="31571616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4. XÂY DỰNG GIẢ THUYẾT NGHIÊN CỨU</a:t>
            </a:r>
          </a:p>
        </p:txBody>
      </p:sp>
      <p:sp>
        <p:nvSpPr>
          <p:cNvPr id="53251"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52"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Giả thuyết là câu trả lời sơ bộ cho câu hỏi nghiên cứu</a:t>
            </a:r>
            <a:endParaRPr lang="en-US" sz="2000" b="0" i="1">
              <a:solidFill>
                <a:srgbClr val="000066"/>
              </a:solidFill>
            </a:endParaRPr>
          </a:p>
        </p:txBody>
      </p:sp>
      <p:sp>
        <p:nvSpPr>
          <p:cNvPr id="53253" name="Rectangle 3"/>
          <p:cNvSpPr>
            <a:spLocks noChangeArrowheads="1"/>
          </p:cNvSpPr>
          <p:nvPr/>
        </p:nvSpPr>
        <p:spPr bwMode="auto">
          <a:xfrm>
            <a:off x="609600" y="1676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Một</a:t>
            </a:r>
            <a:r>
              <a:rPr lang="en-US" sz="2200" dirty="0">
                <a:solidFill>
                  <a:srgbClr val="000066"/>
                </a:solidFill>
              </a:rPr>
              <a:t> </a:t>
            </a:r>
            <a:r>
              <a:rPr lang="en-US" sz="2200" dirty="0" err="1">
                <a:solidFill>
                  <a:srgbClr val="000066"/>
                </a:solidFill>
              </a:rPr>
              <a:t>giả</a:t>
            </a:r>
            <a:r>
              <a:rPr lang="en-US" sz="2200" dirty="0">
                <a:solidFill>
                  <a:srgbClr val="000066"/>
                </a:solidFill>
              </a:rPr>
              <a:t> </a:t>
            </a:r>
            <a:r>
              <a:rPr lang="en-US" sz="2200" dirty="0" err="1">
                <a:solidFill>
                  <a:srgbClr val="000066"/>
                </a:solidFill>
              </a:rPr>
              <a:t>thuyết</a:t>
            </a:r>
            <a:r>
              <a:rPr lang="en-US" sz="2200" dirty="0">
                <a:solidFill>
                  <a:srgbClr val="000066"/>
                </a:solidFill>
              </a:rPr>
              <a:t> </a:t>
            </a:r>
            <a:r>
              <a:rPr lang="en-US" sz="2200" dirty="0" err="1">
                <a:solidFill>
                  <a:srgbClr val="000066"/>
                </a:solidFill>
              </a:rPr>
              <a:t>tốt</a:t>
            </a:r>
            <a:r>
              <a:rPr lang="en-US" sz="2200" dirty="0">
                <a:solidFill>
                  <a:srgbClr val="000066"/>
                </a:solidFill>
              </a:rPr>
              <a:t> </a:t>
            </a:r>
            <a:r>
              <a:rPr lang="en-US" sz="2200" dirty="0" err="1">
                <a:solidFill>
                  <a:srgbClr val="000066"/>
                </a:solidFill>
              </a:rPr>
              <a:t>phải</a:t>
            </a:r>
            <a:r>
              <a:rPr lang="en-US" sz="2200" dirty="0">
                <a:solidFill>
                  <a:srgbClr val="000066"/>
                </a:solidFill>
              </a:rPr>
              <a:t> </a:t>
            </a:r>
            <a:r>
              <a:rPr lang="en-US" sz="2200" dirty="0" err="1">
                <a:solidFill>
                  <a:srgbClr val="000066"/>
                </a:solidFill>
              </a:rPr>
              <a:t>thỏa</a:t>
            </a:r>
            <a:r>
              <a:rPr lang="en-US" sz="2200" dirty="0">
                <a:solidFill>
                  <a:srgbClr val="000066"/>
                </a:solidFill>
              </a:rPr>
              <a:t> </a:t>
            </a:r>
            <a:r>
              <a:rPr lang="en-US" sz="2200" dirty="0" err="1">
                <a:solidFill>
                  <a:srgbClr val="000066"/>
                </a:solidFill>
              </a:rPr>
              <a:t>mãn</a:t>
            </a:r>
            <a:r>
              <a:rPr lang="en-US" sz="2200" dirty="0">
                <a:solidFill>
                  <a:srgbClr val="000066"/>
                </a:solidFill>
              </a:rPr>
              <a:t>:</a:t>
            </a:r>
          </a:p>
          <a:p>
            <a:pPr marL="609600" indent="-609600">
              <a:lnSpc>
                <a:spcPct val="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260000"/>
              </a:lnSpc>
              <a:spcBef>
                <a:spcPct val="20000"/>
              </a:spcBef>
              <a:buClr>
                <a:schemeClr val="tx2"/>
              </a:buClr>
              <a:buSzPct val="90000"/>
              <a:buFont typeface="Wingdings 3" pitchFamily="18" charset="2"/>
              <a:buChar char="u"/>
            </a:pPr>
            <a:r>
              <a:rPr lang="en-US" sz="2000" dirty="0" err="1">
                <a:solidFill>
                  <a:srgbClr val="0000CC"/>
                </a:solidFill>
              </a:rPr>
              <a:t>Phải</a:t>
            </a:r>
            <a:r>
              <a:rPr lang="en-US" sz="2000" dirty="0">
                <a:solidFill>
                  <a:srgbClr val="0000CC"/>
                </a:solidFill>
              </a:rPr>
              <a:t> </a:t>
            </a:r>
            <a:r>
              <a:rPr lang="en-US" sz="2000" dirty="0" err="1">
                <a:solidFill>
                  <a:srgbClr val="0000CC"/>
                </a:solidFill>
              </a:rPr>
              <a:t>có</a:t>
            </a:r>
            <a:r>
              <a:rPr lang="en-US" sz="2000" dirty="0">
                <a:solidFill>
                  <a:srgbClr val="0000CC"/>
                </a:solidFill>
              </a:rPr>
              <a:t> </a:t>
            </a:r>
            <a:r>
              <a:rPr lang="en-US" sz="2000" dirty="0" err="1">
                <a:solidFill>
                  <a:srgbClr val="0000CC"/>
                </a:solidFill>
              </a:rPr>
              <a:t>thể</a:t>
            </a:r>
            <a:r>
              <a:rPr lang="en-US" sz="2000" dirty="0">
                <a:solidFill>
                  <a:srgbClr val="0000CC"/>
                </a:solidFill>
              </a:rPr>
              <a:t> </a:t>
            </a:r>
            <a:r>
              <a:rPr lang="en-US" sz="2000" dirty="0" err="1">
                <a:solidFill>
                  <a:srgbClr val="0000CC"/>
                </a:solidFill>
              </a:rPr>
              <a:t>tham</a:t>
            </a:r>
            <a:r>
              <a:rPr lang="en-US" sz="2000" dirty="0">
                <a:solidFill>
                  <a:srgbClr val="0000CC"/>
                </a:solidFill>
              </a:rPr>
              <a:t> </a:t>
            </a:r>
            <a:r>
              <a:rPr lang="en-US" sz="2000" dirty="0" err="1">
                <a:solidFill>
                  <a:srgbClr val="0000CC"/>
                </a:solidFill>
              </a:rPr>
              <a:t>khảo</a:t>
            </a:r>
            <a:r>
              <a:rPr lang="en-US" sz="2000" dirty="0">
                <a:solidFill>
                  <a:srgbClr val="0000CC"/>
                </a:solidFill>
              </a:rPr>
              <a:t> </a:t>
            </a:r>
            <a:r>
              <a:rPr lang="en-US" sz="2000" dirty="0" err="1">
                <a:solidFill>
                  <a:srgbClr val="0000CC"/>
                </a:solidFill>
              </a:rPr>
              <a:t>tài</a:t>
            </a:r>
            <a:r>
              <a:rPr lang="en-US" sz="2000" dirty="0">
                <a:solidFill>
                  <a:srgbClr val="0000CC"/>
                </a:solidFill>
              </a:rPr>
              <a:t> </a:t>
            </a:r>
            <a:r>
              <a:rPr lang="en-US" sz="2000" dirty="0" err="1">
                <a:solidFill>
                  <a:srgbClr val="0000CC"/>
                </a:solidFill>
              </a:rPr>
              <a:t>liệu</a:t>
            </a:r>
            <a:r>
              <a:rPr lang="en-US" sz="2000" dirty="0">
                <a:solidFill>
                  <a:srgbClr val="0000CC"/>
                </a:solidFill>
              </a:rPr>
              <a:t>, </a:t>
            </a:r>
            <a:r>
              <a:rPr lang="en-US" sz="2000" dirty="0" err="1">
                <a:solidFill>
                  <a:srgbClr val="0000CC"/>
                </a:solidFill>
              </a:rPr>
              <a:t>thu</a:t>
            </a:r>
            <a:r>
              <a:rPr lang="en-US" sz="2000" dirty="0">
                <a:solidFill>
                  <a:srgbClr val="0000CC"/>
                </a:solidFill>
              </a:rPr>
              <a:t> </a:t>
            </a:r>
            <a:r>
              <a:rPr lang="en-US" sz="2000" dirty="0" err="1">
                <a:solidFill>
                  <a:srgbClr val="0000CC"/>
                </a:solidFill>
              </a:rPr>
              <a:t>thập</a:t>
            </a:r>
            <a:r>
              <a:rPr lang="en-US" sz="2000" dirty="0">
                <a:solidFill>
                  <a:srgbClr val="0000CC"/>
                </a:solidFill>
              </a:rPr>
              <a:t> </a:t>
            </a:r>
            <a:r>
              <a:rPr lang="en-US" sz="2000" dirty="0" err="1">
                <a:solidFill>
                  <a:srgbClr val="0000CC"/>
                </a:solidFill>
              </a:rPr>
              <a:t>được</a:t>
            </a:r>
            <a:r>
              <a:rPr lang="en-US" sz="2000" dirty="0">
                <a:solidFill>
                  <a:srgbClr val="0000CC"/>
                </a:solidFill>
              </a:rPr>
              <a:t> </a:t>
            </a:r>
            <a:r>
              <a:rPr lang="en-US" sz="2000" dirty="0" err="1">
                <a:solidFill>
                  <a:srgbClr val="0000CC"/>
                </a:solidFill>
              </a:rPr>
              <a:t>thông</a:t>
            </a:r>
            <a:r>
              <a:rPr lang="en-US" sz="2000" dirty="0">
                <a:solidFill>
                  <a:srgbClr val="0000CC"/>
                </a:solidFill>
              </a:rPr>
              <a:t> tin;</a:t>
            </a:r>
          </a:p>
          <a:p>
            <a:pPr marL="609600" indent="-609600">
              <a:lnSpc>
                <a:spcPct val="230000"/>
              </a:lnSpc>
              <a:spcBef>
                <a:spcPct val="20000"/>
              </a:spcBef>
              <a:buClr>
                <a:schemeClr val="tx2"/>
              </a:buClr>
              <a:buSzPct val="90000"/>
              <a:buFont typeface="Wingdings 3" pitchFamily="18" charset="2"/>
              <a:buChar char="u"/>
            </a:pPr>
            <a:r>
              <a:rPr lang="en-US" sz="2000" dirty="0" err="1">
                <a:solidFill>
                  <a:srgbClr val="0000CC"/>
                </a:solidFill>
              </a:rPr>
              <a:t>Phải</a:t>
            </a:r>
            <a:r>
              <a:rPr lang="en-US" sz="2000" dirty="0">
                <a:solidFill>
                  <a:srgbClr val="0000CC"/>
                </a:solidFill>
              </a:rPr>
              <a:t> </a:t>
            </a:r>
            <a:r>
              <a:rPr lang="en-US" sz="2000" dirty="0" err="1">
                <a:solidFill>
                  <a:srgbClr val="0000CC"/>
                </a:solidFill>
              </a:rPr>
              <a:t>có</a:t>
            </a:r>
            <a:r>
              <a:rPr lang="en-US" sz="2000" dirty="0">
                <a:solidFill>
                  <a:srgbClr val="0000CC"/>
                </a:solidFill>
              </a:rPr>
              <a:t> </a:t>
            </a:r>
            <a:r>
              <a:rPr lang="en-US" sz="2000" dirty="0" err="1">
                <a:solidFill>
                  <a:srgbClr val="0000CC"/>
                </a:solidFill>
              </a:rPr>
              <a:t>mối</a:t>
            </a:r>
            <a:r>
              <a:rPr lang="en-US" sz="2000" dirty="0">
                <a:solidFill>
                  <a:srgbClr val="0000CC"/>
                </a:solidFill>
              </a:rPr>
              <a:t> </a:t>
            </a:r>
            <a:r>
              <a:rPr lang="en-US" sz="2000" dirty="0" err="1">
                <a:solidFill>
                  <a:srgbClr val="0000CC"/>
                </a:solidFill>
              </a:rPr>
              <a:t>quan</a:t>
            </a:r>
            <a:r>
              <a:rPr lang="en-US" sz="2000" dirty="0">
                <a:solidFill>
                  <a:srgbClr val="0000CC"/>
                </a:solidFill>
              </a:rPr>
              <a:t> </a:t>
            </a:r>
            <a:r>
              <a:rPr lang="en-US" sz="2000" dirty="0" err="1">
                <a:solidFill>
                  <a:srgbClr val="0000CC"/>
                </a:solidFill>
              </a:rPr>
              <a:t>hệ</a:t>
            </a:r>
            <a:r>
              <a:rPr lang="en-US" sz="2000" dirty="0">
                <a:solidFill>
                  <a:srgbClr val="0000CC"/>
                </a:solidFill>
              </a:rPr>
              <a:t> </a:t>
            </a:r>
            <a:r>
              <a:rPr lang="en-US" sz="2000" dirty="0" err="1">
                <a:solidFill>
                  <a:srgbClr val="0000CC"/>
                </a:solidFill>
              </a:rPr>
              <a:t>nhân</a:t>
            </a:r>
            <a:r>
              <a:rPr lang="en-US" sz="2000" dirty="0">
                <a:solidFill>
                  <a:srgbClr val="0000CC"/>
                </a:solidFill>
              </a:rPr>
              <a:t> </a:t>
            </a:r>
            <a:r>
              <a:rPr lang="en-US" sz="2000" dirty="0" err="1">
                <a:solidFill>
                  <a:srgbClr val="0000CC"/>
                </a:solidFill>
              </a:rPr>
              <a:t>quả</a:t>
            </a:r>
            <a:r>
              <a:rPr lang="en-US" sz="2000" dirty="0">
                <a:solidFill>
                  <a:srgbClr val="0000CC"/>
                </a:solidFill>
              </a:rPr>
              <a:t>;</a:t>
            </a:r>
          </a:p>
          <a:p>
            <a:pPr marL="609600" indent="-609600">
              <a:lnSpc>
                <a:spcPct val="270000"/>
              </a:lnSpc>
              <a:spcBef>
                <a:spcPct val="20000"/>
              </a:spcBef>
              <a:buClr>
                <a:schemeClr val="tx2"/>
              </a:buClr>
              <a:buSzPct val="90000"/>
              <a:buFont typeface="Wingdings 3" pitchFamily="18" charset="2"/>
              <a:buChar char="u"/>
            </a:pPr>
            <a:r>
              <a:rPr lang="en-US" sz="2000" dirty="0" err="1">
                <a:solidFill>
                  <a:srgbClr val="0000CC"/>
                </a:solidFill>
              </a:rPr>
              <a:t>Có</a:t>
            </a:r>
            <a:r>
              <a:rPr lang="en-US" sz="2000" dirty="0">
                <a:solidFill>
                  <a:srgbClr val="0000CC"/>
                </a:solidFill>
              </a:rPr>
              <a:t> </a:t>
            </a:r>
            <a:r>
              <a:rPr lang="en-US" sz="2000" dirty="0" err="1">
                <a:solidFill>
                  <a:srgbClr val="0000CC"/>
                </a:solidFill>
              </a:rPr>
              <a:t>thể</a:t>
            </a:r>
            <a:r>
              <a:rPr lang="en-US" sz="2000" dirty="0">
                <a:solidFill>
                  <a:srgbClr val="0000CC"/>
                </a:solidFill>
              </a:rPr>
              <a:t> </a:t>
            </a:r>
            <a:r>
              <a:rPr lang="en-US" sz="2000" dirty="0" err="1">
                <a:solidFill>
                  <a:srgbClr val="0000CC"/>
                </a:solidFill>
              </a:rPr>
              <a:t>thực</a:t>
            </a:r>
            <a:r>
              <a:rPr lang="en-US" sz="2000" dirty="0">
                <a:solidFill>
                  <a:srgbClr val="0000CC"/>
                </a:solidFill>
              </a:rPr>
              <a:t> </a:t>
            </a:r>
            <a:r>
              <a:rPr lang="en-US" sz="2000" dirty="0" err="1">
                <a:solidFill>
                  <a:srgbClr val="0000CC"/>
                </a:solidFill>
              </a:rPr>
              <a:t>nghiệm</a:t>
            </a:r>
            <a:r>
              <a:rPr lang="en-US" sz="2000" dirty="0">
                <a:solidFill>
                  <a:srgbClr val="0000CC"/>
                </a:solidFill>
              </a:rPr>
              <a:t> </a:t>
            </a:r>
            <a:r>
              <a:rPr lang="en-US" sz="2000" dirty="0" err="1">
                <a:solidFill>
                  <a:srgbClr val="0000CC"/>
                </a:solidFill>
              </a:rPr>
              <a:t>để</a:t>
            </a:r>
            <a:r>
              <a:rPr lang="en-US" sz="2000" dirty="0">
                <a:solidFill>
                  <a:srgbClr val="0000CC"/>
                </a:solidFill>
              </a:rPr>
              <a:t> </a:t>
            </a:r>
            <a:r>
              <a:rPr lang="en-US" sz="2000" dirty="0" err="1">
                <a:solidFill>
                  <a:srgbClr val="0000CC"/>
                </a:solidFill>
              </a:rPr>
              <a:t>thu</a:t>
            </a:r>
            <a:r>
              <a:rPr lang="en-US" sz="2000" dirty="0">
                <a:solidFill>
                  <a:srgbClr val="0000CC"/>
                </a:solidFill>
              </a:rPr>
              <a:t> </a:t>
            </a:r>
            <a:r>
              <a:rPr lang="en-US" sz="2000" dirty="0" err="1">
                <a:solidFill>
                  <a:srgbClr val="0000CC"/>
                </a:solidFill>
              </a:rPr>
              <a:t>thập</a:t>
            </a:r>
            <a:r>
              <a:rPr lang="en-US" sz="2000" dirty="0">
                <a:solidFill>
                  <a:srgbClr val="0000CC"/>
                </a:solidFill>
              </a:rPr>
              <a:t> </a:t>
            </a:r>
            <a:r>
              <a:rPr lang="en-US" sz="2000" dirty="0" err="1">
                <a:solidFill>
                  <a:srgbClr val="0000CC"/>
                </a:solidFill>
              </a:rPr>
              <a:t>số</a:t>
            </a:r>
            <a:r>
              <a:rPr lang="en-US" sz="2000" dirty="0">
                <a:solidFill>
                  <a:srgbClr val="0000CC"/>
                </a:solidFill>
              </a:rPr>
              <a:t> </a:t>
            </a:r>
            <a:r>
              <a:rPr lang="en-US" sz="2000" dirty="0" err="1">
                <a:solidFill>
                  <a:srgbClr val="0000CC"/>
                </a:solidFill>
              </a:rPr>
              <a:t>liệu</a:t>
            </a:r>
            <a:r>
              <a:rPr lang="en-US" sz="2000" dirty="0">
                <a:solidFill>
                  <a:srgbClr val="0000CC"/>
                </a:solidFill>
              </a:rPr>
              <a:t>;</a:t>
            </a:r>
          </a:p>
          <a:p>
            <a:pPr marL="609600" indent="-609600">
              <a:lnSpc>
                <a:spcPct val="90000"/>
              </a:lnSpc>
              <a:spcBef>
                <a:spcPct val="20000"/>
              </a:spcBef>
              <a:buClr>
                <a:schemeClr val="tx2"/>
              </a:buClr>
              <a:buSzPct val="90000"/>
              <a:buFont typeface="Wingdings 3" pitchFamily="18" charset="2"/>
              <a:buChar char="u"/>
            </a:pPr>
            <a:endParaRPr lang="en-US" altLang="ko-KR" dirty="0">
              <a:solidFill>
                <a:srgbClr val="0000CC"/>
              </a:solidFill>
              <a:ea typeface="굴림" charset="-127"/>
            </a:endParaRPr>
          </a:p>
          <a:p>
            <a:pPr marL="609600" indent="-609600">
              <a:lnSpc>
                <a:spcPct val="130000"/>
              </a:lnSpc>
              <a:spcBef>
                <a:spcPct val="20000"/>
              </a:spcBef>
              <a:buClr>
                <a:schemeClr val="tx2"/>
              </a:buClr>
              <a:buSzPct val="90000"/>
              <a:buFont typeface="Wingdings 3" pitchFamily="18" charset="2"/>
              <a:buChar char="u"/>
            </a:pPr>
            <a:r>
              <a:rPr lang="en-US" altLang="ko-KR" sz="2000" dirty="0" err="1">
                <a:solidFill>
                  <a:srgbClr val="0000CC"/>
                </a:solidFill>
                <a:ea typeface="굴림" charset="-127"/>
              </a:rPr>
              <a:t>Không</a:t>
            </a:r>
            <a:r>
              <a:rPr lang="en-US" altLang="ko-KR" sz="2000" dirty="0">
                <a:solidFill>
                  <a:srgbClr val="0000CC"/>
                </a:solidFill>
                <a:ea typeface="굴림" charset="-127"/>
              </a:rPr>
              <a:t> </a:t>
            </a:r>
            <a:r>
              <a:rPr lang="en-US" altLang="ko-KR" sz="2000" dirty="0" err="1">
                <a:solidFill>
                  <a:srgbClr val="0000CC"/>
                </a:solidFill>
                <a:ea typeface="굴림" charset="-127"/>
              </a:rPr>
              <a:t>được</a:t>
            </a:r>
            <a:r>
              <a:rPr lang="en-US" altLang="ko-KR" sz="2000" dirty="0">
                <a:solidFill>
                  <a:srgbClr val="0000CC"/>
                </a:solidFill>
                <a:ea typeface="굴림" charset="-127"/>
              </a:rPr>
              <a:t> </a:t>
            </a:r>
            <a:r>
              <a:rPr lang="en-US" altLang="ko-KR" sz="2000" dirty="0" err="1">
                <a:solidFill>
                  <a:srgbClr val="0000CC"/>
                </a:solidFill>
                <a:ea typeface="굴림" charset="-127"/>
              </a:rPr>
              <a:t>trái</a:t>
            </a:r>
            <a:r>
              <a:rPr lang="en-US" altLang="ko-KR" sz="2000" dirty="0">
                <a:solidFill>
                  <a:srgbClr val="0000CC"/>
                </a:solidFill>
                <a:ea typeface="굴림" charset="-127"/>
              </a:rPr>
              <a:t> </a:t>
            </a:r>
            <a:r>
              <a:rPr lang="en-US" altLang="ko-KR" sz="2000" dirty="0" err="1">
                <a:solidFill>
                  <a:srgbClr val="0000CC"/>
                </a:solidFill>
                <a:ea typeface="굴림" charset="-127"/>
              </a:rPr>
              <a:t>với</a:t>
            </a:r>
            <a:r>
              <a:rPr lang="en-US" altLang="ko-KR" sz="2000" dirty="0">
                <a:solidFill>
                  <a:srgbClr val="0000CC"/>
                </a:solidFill>
                <a:ea typeface="굴림" charset="-127"/>
              </a:rPr>
              <a:t> </a:t>
            </a:r>
            <a:r>
              <a:rPr lang="en-US" altLang="ko-KR" sz="2000" dirty="0" err="1">
                <a:solidFill>
                  <a:srgbClr val="0000CC"/>
                </a:solidFill>
                <a:ea typeface="굴림" charset="-127"/>
              </a:rPr>
              <a:t>lý</a:t>
            </a:r>
            <a:r>
              <a:rPr lang="en-US" altLang="ko-KR" sz="2000" dirty="0">
                <a:solidFill>
                  <a:srgbClr val="0000CC"/>
                </a:solidFill>
                <a:ea typeface="굴림" charset="-127"/>
              </a:rPr>
              <a:t> </a:t>
            </a:r>
            <a:r>
              <a:rPr lang="en-US" altLang="ko-KR" sz="2000" dirty="0" err="1">
                <a:solidFill>
                  <a:srgbClr val="0000CC"/>
                </a:solidFill>
                <a:ea typeface="굴림" charset="-127"/>
              </a:rPr>
              <a:t>thuyết</a:t>
            </a:r>
            <a:r>
              <a:rPr lang="en-US" altLang="ko-KR" sz="2000" dirty="0">
                <a:solidFill>
                  <a:srgbClr val="0000CC"/>
                </a:solidFill>
                <a:ea typeface="굴림" charset="-127"/>
              </a:rPr>
              <a:t> </a:t>
            </a:r>
            <a:r>
              <a:rPr lang="en-US" altLang="ko-KR" sz="2000" dirty="0" err="1">
                <a:solidFill>
                  <a:srgbClr val="0000CC"/>
                </a:solidFill>
                <a:ea typeface="굴림" charset="-127"/>
              </a:rPr>
              <a:t>đã</a:t>
            </a:r>
            <a:r>
              <a:rPr lang="en-US" altLang="ko-KR" sz="2000" dirty="0">
                <a:solidFill>
                  <a:srgbClr val="0000CC"/>
                </a:solidFill>
                <a:ea typeface="굴림" charset="-127"/>
              </a:rPr>
              <a:t> </a:t>
            </a:r>
            <a:r>
              <a:rPr lang="en-US" altLang="ko-KR" sz="2000" dirty="0" err="1">
                <a:solidFill>
                  <a:srgbClr val="0000CC"/>
                </a:solidFill>
                <a:ea typeface="굴림" charset="-127"/>
              </a:rPr>
              <a:t>được</a:t>
            </a:r>
            <a:r>
              <a:rPr lang="en-US" altLang="ko-KR" sz="2000" dirty="0">
                <a:solidFill>
                  <a:srgbClr val="0000CC"/>
                </a:solidFill>
                <a:ea typeface="굴림" charset="-127"/>
              </a:rPr>
              <a:t> </a:t>
            </a:r>
            <a:r>
              <a:rPr lang="en-US" altLang="ko-KR" sz="2000" dirty="0" err="1">
                <a:solidFill>
                  <a:srgbClr val="0000CC"/>
                </a:solidFill>
                <a:ea typeface="굴림" charset="-127"/>
              </a:rPr>
              <a:t>xác</a:t>
            </a:r>
            <a:r>
              <a:rPr lang="en-US" altLang="ko-KR" sz="2000" dirty="0">
                <a:solidFill>
                  <a:srgbClr val="0000CC"/>
                </a:solidFill>
                <a:ea typeface="굴림" charset="-127"/>
              </a:rPr>
              <a:t> </a:t>
            </a:r>
            <a:r>
              <a:rPr lang="en-US" altLang="ko-KR" sz="2000" dirty="0" err="1">
                <a:solidFill>
                  <a:srgbClr val="0000CC"/>
                </a:solidFill>
                <a:ea typeface="굴림" charset="-127"/>
              </a:rPr>
              <a:t>nhận</a:t>
            </a:r>
            <a:r>
              <a:rPr lang="en-US" altLang="ko-KR" sz="2000" dirty="0">
                <a:solidFill>
                  <a:srgbClr val="0000CC"/>
                </a:solidFill>
                <a:ea typeface="굴림" charset="-127"/>
              </a:rPr>
              <a:t> </a:t>
            </a:r>
            <a:r>
              <a:rPr lang="en-US" altLang="ko-KR" sz="2000" dirty="0" err="1">
                <a:solidFill>
                  <a:srgbClr val="0000CC"/>
                </a:solidFill>
                <a:ea typeface="굴림" charset="-127"/>
              </a:rPr>
              <a:t>tính</a:t>
            </a:r>
            <a:r>
              <a:rPr lang="en-US" altLang="ko-KR" sz="2000" dirty="0">
                <a:solidFill>
                  <a:srgbClr val="0000CC"/>
                </a:solidFill>
                <a:ea typeface="굴림" charset="-127"/>
              </a:rPr>
              <a:t> </a:t>
            </a:r>
            <a:r>
              <a:rPr lang="en-US" altLang="ko-KR" sz="2000" dirty="0" err="1">
                <a:solidFill>
                  <a:srgbClr val="0000CC"/>
                </a:solidFill>
                <a:ea typeface="굴림" charset="-127"/>
              </a:rPr>
              <a:t>đúng</a:t>
            </a:r>
            <a:r>
              <a:rPr lang="en-US" altLang="ko-KR" sz="2000" dirty="0">
                <a:solidFill>
                  <a:srgbClr val="0000CC"/>
                </a:solidFill>
                <a:ea typeface="굴림" charset="-127"/>
              </a:rPr>
              <a:t> </a:t>
            </a:r>
            <a:r>
              <a:rPr lang="en-US" altLang="ko-KR" sz="2000" dirty="0" err="1">
                <a:solidFill>
                  <a:srgbClr val="0000CC"/>
                </a:solidFill>
                <a:ea typeface="굴림" charset="-127"/>
              </a:rPr>
              <a:t>đắn</a:t>
            </a:r>
            <a:r>
              <a:rPr lang="en-US" altLang="ko-KR" sz="2000" dirty="0">
                <a:solidFill>
                  <a:srgbClr val="0000CC"/>
                </a:solidFill>
                <a:ea typeface="굴림" charset="-127"/>
              </a:rPr>
              <a:t> </a:t>
            </a:r>
            <a:r>
              <a:rPr lang="en-US" altLang="ko-KR" sz="2000" dirty="0" err="1">
                <a:solidFill>
                  <a:srgbClr val="0000CC"/>
                </a:solidFill>
                <a:ea typeface="굴림" charset="-127"/>
              </a:rPr>
              <a:t>về</a:t>
            </a:r>
            <a:r>
              <a:rPr lang="en-US" altLang="ko-KR" sz="2000" dirty="0">
                <a:solidFill>
                  <a:srgbClr val="0000CC"/>
                </a:solidFill>
                <a:ea typeface="굴림" charset="-127"/>
              </a:rPr>
              <a:t> </a:t>
            </a:r>
            <a:r>
              <a:rPr lang="en-US" altLang="ko-KR" sz="2000" dirty="0" err="1">
                <a:solidFill>
                  <a:srgbClr val="0000CC"/>
                </a:solidFill>
                <a:ea typeface="굴림" charset="-127"/>
              </a:rPr>
              <a:t>mặt</a:t>
            </a:r>
            <a:r>
              <a:rPr lang="en-US" altLang="ko-KR" sz="2000" dirty="0">
                <a:solidFill>
                  <a:srgbClr val="0000CC"/>
                </a:solidFill>
                <a:ea typeface="굴림" charset="-127"/>
              </a:rPr>
              <a:t> </a:t>
            </a:r>
            <a:r>
              <a:rPr lang="en-US" altLang="ko-KR" sz="2000" dirty="0" err="1">
                <a:solidFill>
                  <a:srgbClr val="0000CC"/>
                </a:solidFill>
                <a:ea typeface="굴림" charset="-127"/>
              </a:rPr>
              <a:t>khoa</a:t>
            </a:r>
            <a:r>
              <a:rPr lang="en-US" altLang="ko-KR" sz="2000" dirty="0">
                <a:solidFill>
                  <a:srgbClr val="0000CC"/>
                </a:solidFill>
                <a:ea typeface="굴림" charset="-127"/>
              </a:rPr>
              <a:t> </a:t>
            </a:r>
            <a:r>
              <a:rPr lang="en-US" altLang="ko-KR" sz="2000" dirty="0" err="1">
                <a:solidFill>
                  <a:srgbClr val="0000CC"/>
                </a:solidFill>
                <a:ea typeface="굴림" charset="-127"/>
              </a:rPr>
              <a:t>học</a:t>
            </a:r>
            <a:r>
              <a:rPr lang="en-US" altLang="ko-KR" dirty="0">
                <a:solidFill>
                  <a:srgbClr val="0000CC"/>
                </a:solidFill>
                <a:ea typeface="굴림" charset="-127"/>
              </a:rPr>
              <a:t> </a:t>
            </a:r>
            <a:endParaRPr lang="en-US" dirty="0">
              <a:solidFill>
                <a:srgbClr val="0000CC"/>
              </a:solidFill>
            </a:endParaRPr>
          </a:p>
        </p:txBody>
      </p:sp>
    </p:spTree>
    <p:extLst>
      <p:ext uri="{BB962C8B-B14F-4D97-AF65-F5344CB8AC3E}">
        <p14:creationId xmlns:p14="http://schemas.microsoft.com/office/powerpoint/2010/main" val="23169792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err="1" smtClean="0">
                <a:solidFill>
                  <a:srgbClr val="000066"/>
                </a:solidFill>
              </a:rPr>
              <a:t>Bước</a:t>
            </a:r>
            <a:r>
              <a:rPr lang="en-US" sz="2800" dirty="0" smtClean="0">
                <a:solidFill>
                  <a:srgbClr val="000066"/>
                </a:solidFill>
              </a:rPr>
              <a:t> 5</a:t>
            </a:r>
            <a:r>
              <a:rPr lang="en-US" sz="2800" dirty="0">
                <a:solidFill>
                  <a:srgbClr val="000066"/>
                </a:solidFill>
              </a:rPr>
              <a:t>. CHỨNG MINH GIẢ THUYẾT</a:t>
            </a:r>
          </a:p>
        </p:txBody>
      </p:sp>
      <p:sp>
        <p:nvSpPr>
          <p:cNvPr id="55299"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00"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Muốn chứng minh, phải có đầy đủ luận cứ</a:t>
            </a:r>
            <a:endParaRPr lang="en-US" sz="2000" b="0" i="1">
              <a:solidFill>
                <a:srgbClr val="000066"/>
              </a:solidFill>
            </a:endParaRPr>
          </a:p>
        </p:txBody>
      </p:sp>
      <p:sp>
        <p:nvSpPr>
          <p:cNvPr id="55301" name="Rectangle 3"/>
          <p:cNvSpPr>
            <a:spLocks noChangeArrowheads="1"/>
          </p:cNvSpPr>
          <p:nvPr/>
        </p:nvSpPr>
        <p:spPr bwMode="auto">
          <a:xfrm>
            <a:off x="609600" y="1676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Tóm</a:t>
            </a:r>
            <a:r>
              <a:rPr lang="en-US" sz="2200" dirty="0">
                <a:solidFill>
                  <a:srgbClr val="000066"/>
                </a:solidFill>
              </a:rPr>
              <a:t> </a:t>
            </a:r>
            <a:r>
              <a:rPr lang="en-US" sz="2200" dirty="0" err="1">
                <a:solidFill>
                  <a:srgbClr val="000066"/>
                </a:solidFill>
              </a:rPr>
              <a:t>tắt</a:t>
            </a:r>
            <a:r>
              <a:rPr lang="en-US" sz="2200" dirty="0">
                <a:solidFill>
                  <a:srgbClr val="000066"/>
                </a:solidFill>
              </a:rPr>
              <a:t>:</a:t>
            </a:r>
          </a:p>
          <a:p>
            <a:pPr marL="609600" indent="-609600">
              <a:lnSpc>
                <a:spcPct val="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260000"/>
              </a:lnSpc>
              <a:spcBef>
                <a:spcPct val="20000"/>
              </a:spcBef>
              <a:buClr>
                <a:schemeClr val="tx2"/>
              </a:buClr>
              <a:buSzPct val="90000"/>
              <a:buFont typeface="Wingdings 3" pitchFamily="18" charset="2"/>
              <a:buChar char="u"/>
            </a:pPr>
            <a:r>
              <a:rPr lang="en-US" sz="2000" dirty="0" err="1">
                <a:solidFill>
                  <a:srgbClr val="0000CC"/>
                </a:solidFill>
              </a:rPr>
              <a:t>Khái</a:t>
            </a:r>
            <a:r>
              <a:rPr lang="en-US" sz="2000" dirty="0">
                <a:solidFill>
                  <a:srgbClr val="0000CC"/>
                </a:solidFill>
              </a:rPr>
              <a:t> </a:t>
            </a:r>
            <a:r>
              <a:rPr lang="en-US" sz="2000" dirty="0" err="1">
                <a:solidFill>
                  <a:srgbClr val="0000CC"/>
                </a:solidFill>
              </a:rPr>
              <a:t>niệm</a:t>
            </a:r>
            <a:endParaRPr lang="en-US" sz="2000" dirty="0">
              <a:solidFill>
                <a:srgbClr val="0000CC"/>
              </a:solidFill>
            </a:endParaRPr>
          </a:p>
          <a:p>
            <a:pPr marL="609600" indent="-609600">
              <a:lnSpc>
                <a:spcPct val="260000"/>
              </a:lnSpc>
              <a:spcBef>
                <a:spcPct val="20000"/>
              </a:spcBef>
              <a:buClr>
                <a:schemeClr val="tx2"/>
              </a:buClr>
              <a:buSzPct val="90000"/>
              <a:buFont typeface="Wingdings 3" pitchFamily="18" charset="2"/>
              <a:buChar char="u"/>
            </a:pPr>
            <a:r>
              <a:rPr lang="en-US" sz="2000" dirty="0" err="1">
                <a:solidFill>
                  <a:srgbClr val="0000CC"/>
                </a:solidFill>
              </a:rPr>
              <a:t>Cấu</a:t>
            </a:r>
            <a:r>
              <a:rPr lang="en-US" sz="2000" dirty="0">
                <a:solidFill>
                  <a:srgbClr val="0000CC"/>
                </a:solidFill>
              </a:rPr>
              <a:t> </a:t>
            </a:r>
            <a:r>
              <a:rPr lang="en-US" sz="2000" dirty="0" err="1">
                <a:solidFill>
                  <a:srgbClr val="0000CC"/>
                </a:solidFill>
              </a:rPr>
              <a:t>trúc</a:t>
            </a:r>
            <a:r>
              <a:rPr lang="en-US" sz="2000" dirty="0">
                <a:solidFill>
                  <a:srgbClr val="0000CC"/>
                </a:solidFill>
              </a:rPr>
              <a:t> logic </a:t>
            </a:r>
            <a:r>
              <a:rPr lang="en-US" sz="2000" dirty="0" err="1">
                <a:solidFill>
                  <a:srgbClr val="0000CC"/>
                </a:solidFill>
              </a:rPr>
              <a:t>của</a:t>
            </a:r>
            <a:r>
              <a:rPr lang="en-US" sz="2000" dirty="0">
                <a:solidFill>
                  <a:srgbClr val="0000CC"/>
                </a:solidFill>
              </a:rPr>
              <a:t> </a:t>
            </a:r>
            <a:r>
              <a:rPr lang="en-US" sz="2000" dirty="0" err="1">
                <a:solidFill>
                  <a:srgbClr val="0000CC"/>
                </a:solidFill>
              </a:rPr>
              <a:t>phép</a:t>
            </a:r>
            <a:r>
              <a:rPr lang="en-US" sz="2000" dirty="0">
                <a:solidFill>
                  <a:srgbClr val="0000CC"/>
                </a:solidFill>
              </a:rPr>
              <a:t> </a:t>
            </a:r>
            <a:r>
              <a:rPr lang="en-US" sz="2000" dirty="0" err="1">
                <a:solidFill>
                  <a:srgbClr val="0000CC"/>
                </a:solidFill>
              </a:rPr>
              <a:t>chứng</a:t>
            </a:r>
            <a:r>
              <a:rPr lang="en-US" sz="2000" dirty="0">
                <a:solidFill>
                  <a:srgbClr val="0000CC"/>
                </a:solidFill>
              </a:rPr>
              <a:t> minh</a:t>
            </a:r>
          </a:p>
          <a:p>
            <a:pPr marL="609600" indent="-609600">
              <a:lnSpc>
                <a:spcPct val="260000"/>
              </a:lnSpc>
              <a:spcBef>
                <a:spcPct val="20000"/>
              </a:spcBef>
              <a:buClr>
                <a:schemeClr val="tx2"/>
              </a:buClr>
              <a:buSzPct val="90000"/>
              <a:buFont typeface="Wingdings 3" pitchFamily="18" charset="2"/>
              <a:buChar char="u"/>
            </a:pPr>
            <a:r>
              <a:rPr lang="en-US" sz="2000" dirty="0" err="1">
                <a:solidFill>
                  <a:srgbClr val="0000CC"/>
                </a:solidFill>
              </a:rPr>
              <a:t>Các</a:t>
            </a:r>
            <a:r>
              <a:rPr lang="en-US" sz="2000" dirty="0">
                <a:solidFill>
                  <a:srgbClr val="0000CC"/>
                </a:solidFill>
              </a:rPr>
              <a:t> </a:t>
            </a:r>
            <a:r>
              <a:rPr lang="en-US" sz="2000" dirty="0" err="1">
                <a:solidFill>
                  <a:srgbClr val="0000CC"/>
                </a:solidFill>
              </a:rPr>
              <a:t>phương</a:t>
            </a:r>
            <a:r>
              <a:rPr lang="en-US" sz="2000" dirty="0">
                <a:solidFill>
                  <a:srgbClr val="0000CC"/>
                </a:solidFill>
              </a:rPr>
              <a:t> </a:t>
            </a:r>
            <a:r>
              <a:rPr lang="en-US" sz="2000" dirty="0" err="1">
                <a:solidFill>
                  <a:srgbClr val="0000CC"/>
                </a:solidFill>
              </a:rPr>
              <a:t>pháp</a:t>
            </a:r>
            <a:r>
              <a:rPr lang="en-US" sz="2000" dirty="0">
                <a:solidFill>
                  <a:srgbClr val="0000CC"/>
                </a:solidFill>
              </a:rPr>
              <a:t> </a:t>
            </a:r>
            <a:r>
              <a:rPr lang="en-US" sz="2000" dirty="0" err="1">
                <a:solidFill>
                  <a:srgbClr val="0000CC"/>
                </a:solidFill>
              </a:rPr>
              <a:t>chứng</a:t>
            </a:r>
            <a:r>
              <a:rPr lang="en-US" sz="2000" dirty="0">
                <a:solidFill>
                  <a:srgbClr val="0000CC"/>
                </a:solidFill>
              </a:rPr>
              <a:t> minh</a:t>
            </a:r>
          </a:p>
          <a:p>
            <a:pPr marL="609600" indent="-609600">
              <a:lnSpc>
                <a:spcPct val="260000"/>
              </a:lnSpc>
              <a:spcBef>
                <a:spcPct val="20000"/>
              </a:spcBef>
              <a:buClr>
                <a:schemeClr val="tx2"/>
              </a:buClr>
              <a:buSzPct val="90000"/>
              <a:buFont typeface="Wingdings 3" pitchFamily="18" charset="2"/>
              <a:buChar char="u"/>
            </a:pPr>
            <a:r>
              <a:rPr lang="en-US" sz="2000" dirty="0" err="1">
                <a:solidFill>
                  <a:srgbClr val="0000CC"/>
                </a:solidFill>
              </a:rPr>
              <a:t>Ví</a:t>
            </a:r>
            <a:r>
              <a:rPr lang="en-US" sz="2000" dirty="0">
                <a:solidFill>
                  <a:srgbClr val="0000CC"/>
                </a:solidFill>
              </a:rPr>
              <a:t> </a:t>
            </a:r>
            <a:r>
              <a:rPr lang="en-US" sz="2000" dirty="0" err="1">
                <a:solidFill>
                  <a:srgbClr val="0000CC"/>
                </a:solidFill>
              </a:rPr>
              <a:t>dụ</a:t>
            </a:r>
            <a:r>
              <a:rPr lang="en-US" sz="2000" dirty="0">
                <a:solidFill>
                  <a:srgbClr val="0000CC"/>
                </a:solidFill>
              </a:rPr>
              <a:t> </a:t>
            </a:r>
            <a:r>
              <a:rPr lang="en-US" sz="2000" dirty="0" err="1">
                <a:solidFill>
                  <a:srgbClr val="0000CC"/>
                </a:solidFill>
              </a:rPr>
              <a:t>và</a:t>
            </a:r>
            <a:r>
              <a:rPr lang="en-US" sz="2000" dirty="0">
                <a:solidFill>
                  <a:srgbClr val="0000CC"/>
                </a:solidFill>
              </a:rPr>
              <a:t> </a:t>
            </a:r>
            <a:r>
              <a:rPr lang="en-US" sz="2000" dirty="0" err="1">
                <a:solidFill>
                  <a:srgbClr val="0000CC"/>
                </a:solidFill>
              </a:rPr>
              <a:t>bài</a:t>
            </a:r>
            <a:r>
              <a:rPr lang="en-US" sz="2000" dirty="0">
                <a:solidFill>
                  <a:srgbClr val="0000CC"/>
                </a:solidFill>
              </a:rPr>
              <a:t> </a:t>
            </a:r>
            <a:r>
              <a:rPr lang="en-US" sz="2000" dirty="0" err="1">
                <a:solidFill>
                  <a:srgbClr val="0000CC"/>
                </a:solidFill>
              </a:rPr>
              <a:t>tập</a:t>
            </a:r>
            <a:endParaRPr lang="en-US" sz="2000" dirty="0">
              <a:solidFill>
                <a:srgbClr val="0000CC"/>
              </a:solidFill>
            </a:endParaRPr>
          </a:p>
        </p:txBody>
      </p:sp>
    </p:spTree>
    <p:extLst>
      <p:ext uri="{BB962C8B-B14F-4D97-AF65-F5344CB8AC3E}">
        <p14:creationId xmlns:p14="http://schemas.microsoft.com/office/powerpoint/2010/main" val="4160522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5. CHỨNG MINH GIẢ THUYẾT</a:t>
            </a:r>
          </a:p>
        </p:txBody>
      </p:sp>
      <p:sp>
        <p:nvSpPr>
          <p:cNvPr id="56323"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4"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Muốn chứng minh, phải có đầy đủ luận cứ</a:t>
            </a:r>
            <a:endParaRPr lang="en-US" sz="2000" b="0" i="1">
              <a:solidFill>
                <a:srgbClr val="000066"/>
              </a:solidFill>
            </a:endParaRPr>
          </a:p>
        </p:txBody>
      </p:sp>
      <p:sp>
        <p:nvSpPr>
          <p:cNvPr id="56325" name="Rectangle 3"/>
          <p:cNvSpPr>
            <a:spLocks noChangeArrowheads="1"/>
          </p:cNvSpPr>
          <p:nvPr/>
        </p:nvSpPr>
        <p:spPr bwMode="auto">
          <a:xfrm>
            <a:off x="609600" y="17526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CC"/>
                </a:solidFill>
              </a:rPr>
              <a:t>Khái</a:t>
            </a:r>
            <a:r>
              <a:rPr lang="en-US" sz="2200" dirty="0">
                <a:solidFill>
                  <a:srgbClr val="0000CC"/>
                </a:solidFill>
              </a:rPr>
              <a:t> </a:t>
            </a:r>
            <a:r>
              <a:rPr lang="en-US" sz="2200" dirty="0" err="1">
                <a:solidFill>
                  <a:srgbClr val="0000CC"/>
                </a:solidFill>
              </a:rPr>
              <a:t>niệm</a:t>
            </a:r>
            <a:r>
              <a:rPr lang="en-US" sz="2200" b="0" dirty="0">
                <a:solidFill>
                  <a:srgbClr val="0000CC"/>
                </a:solidFill>
              </a:rPr>
              <a:t>:</a:t>
            </a:r>
          </a:p>
          <a:p>
            <a:pPr marL="609600" indent="-609600">
              <a:lnSpc>
                <a:spcPct val="30000"/>
              </a:lnSpc>
              <a:spcBef>
                <a:spcPct val="20000"/>
              </a:spcBef>
              <a:buClr>
                <a:schemeClr val="tx2"/>
              </a:buClr>
              <a:buSzPct val="90000"/>
              <a:buFont typeface="Wingdings 3" pitchFamily="18" charset="2"/>
              <a:buNone/>
            </a:pPr>
            <a:endParaRPr lang="en-US" sz="2200" b="0" dirty="0">
              <a:solidFill>
                <a:srgbClr val="0000CC"/>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CC"/>
                </a:solidFill>
              </a:rPr>
              <a:t>Chứng</a:t>
            </a:r>
            <a:r>
              <a:rPr lang="en-US" sz="2000" dirty="0">
                <a:solidFill>
                  <a:srgbClr val="0000CC"/>
                </a:solidFill>
              </a:rPr>
              <a:t> minh</a:t>
            </a:r>
            <a:r>
              <a:rPr lang="en-US" sz="2000" b="0" dirty="0">
                <a:solidFill>
                  <a:srgbClr val="0000CC"/>
                </a:solidFill>
              </a:rPr>
              <a:t>:</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thao</a:t>
            </a:r>
            <a:r>
              <a:rPr lang="en-US" sz="2000" b="0" dirty="0">
                <a:solidFill>
                  <a:srgbClr val="000066"/>
                </a:solidFill>
              </a:rPr>
              <a:t> </a:t>
            </a:r>
            <a:r>
              <a:rPr lang="en-US" sz="2000" b="0" dirty="0" err="1">
                <a:solidFill>
                  <a:srgbClr val="000066"/>
                </a:solidFill>
              </a:rPr>
              <a:t>tác</a:t>
            </a:r>
            <a:r>
              <a:rPr lang="en-US" sz="2000" b="0" dirty="0">
                <a:solidFill>
                  <a:srgbClr val="000066"/>
                </a:solidFill>
              </a:rPr>
              <a:t> logic </a:t>
            </a:r>
            <a:r>
              <a:rPr lang="en-US" sz="2000" b="0" dirty="0" err="1">
                <a:solidFill>
                  <a:srgbClr val="000066"/>
                </a:solidFill>
              </a:rPr>
              <a:t>dùng</a:t>
            </a:r>
            <a:r>
              <a:rPr lang="en-US" sz="2000" b="0" dirty="0">
                <a:solidFill>
                  <a:srgbClr val="000066"/>
                </a:solidFill>
              </a:rPr>
              <a:t> </a:t>
            </a:r>
            <a:r>
              <a:rPr lang="en-US" sz="2000" b="0" dirty="0" err="1">
                <a:solidFill>
                  <a:srgbClr val="000066"/>
                </a:solidFill>
              </a:rPr>
              <a:t>để</a:t>
            </a:r>
            <a:r>
              <a:rPr lang="en-US" sz="2000" b="0" dirty="0">
                <a:solidFill>
                  <a:srgbClr val="000066"/>
                </a:solidFill>
              </a:rPr>
              <a:t> </a:t>
            </a:r>
            <a:r>
              <a:rPr lang="en-US" sz="2000" b="0" dirty="0" err="1">
                <a:solidFill>
                  <a:srgbClr val="000066"/>
                </a:solidFill>
              </a:rPr>
              <a:t>lập</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tính</a:t>
            </a:r>
            <a:r>
              <a:rPr lang="en-US" sz="2000" b="0" dirty="0">
                <a:solidFill>
                  <a:srgbClr val="000066"/>
                </a:solidFill>
              </a:rPr>
              <a:t> </a:t>
            </a:r>
            <a:r>
              <a:rPr lang="en-US" sz="2000" b="0" dirty="0" err="1">
                <a:solidFill>
                  <a:srgbClr val="000066"/>
                </a:solidFill>
              </a:rPr>
              <a:t>chân</a:t>
            </a:r>
            <a:r>
              <a:rPr lang="en-US" sz="2000" b="0" dirty="0">
                <a:solidFill>
                  <a:srgbClr val="000066"/>
                </a:solidFill>
              </a:rPr>
              <a:t> </a:t>
            </a:r>
            <a:r>
              <a:rPr lang="en-US" sz="2000" b="0" dirty="0" err="1">
                <a:solidFill>
                  <a:srgbClr val="000066"/>
                </a:solidFill>
              </a:rPr>
              <a:t>thực</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phán</a:t>
            </a:r>
            <a:r>
              <a:rPr lang="en-US" sz="2000" b="0" dirty="0">
                <a:solidFill>
                  <a:srgbClr val="000066"/>
                </a:solidFill>
              </a:rPr>
              <a:t> </a:t>
            </a:r>
            <a:r>
              <a:rPr lang="en-US" sz="2000" b="0" dirty="0" err="1">
                <a:solidFill>
                  <a:srgbClr val="000066"/>
                </a:solidFill>
              </a:rPr>
              <a:t>đoán</a:t>
            </a:r>
            <a:r>
              <a:rPr lang="en-US" sz="2000" b="0" dirty="0">
                <a:solidFill>
                  <a:srgbClr val="000066"/>
                </a:solidFill>
              </a:rPr>
              <a:t> </a:t>
            </a:r>
            <a:r>
              <a:rPr lang="en-US" sz="2000" b="0" dirty="0" err="1">
                <a:solidFill>
                  <a:srgbClr val="000066"/>
                </a:solidFill>
              </a:rPr>
              <a:t>nào</a:t>
            </a:r>
            <a:r>
              <a:rPr lang="en-US" sz="2000" b="0" dirty="0">
                <a:solidFill>
                  <a:srgbClr val="000066"/>
                </a:solidFill>
              </a:rPr>
              <a:t> </a:t>
            </a:r>
            <a:r>
              <a:rPr lang="en-US" sz="2000" b="0" dirty="0" err="1">
                <a:solidFill>
                  <a:srgbClr val="000066"/>
                </a:solidFill>
              </a:rPr>
              <a:t>đó</a:t>
            </a:r>
            <a:r>
              <a:rPr lang="en-US" sz="2000" b="0" dirty="0">
                <a:solidFill>
                  <a:srgbClr val="000066"/>
                </a:solidFill>
              </a:rPr>
              <a:t> </a:t>
            </a:r>
            <a:r>
              <a:rPr lang="en-US" sz="2000" b="0" dirty="0" err="1">
                <a:solidFill>
                  <a:srgbClr val="000066"/>
                </a:solidFill>
              </a:rPr>
              <a:t>nhờ</a:t>
            </a:r>
            <a:r>
              <a:rPr lang="en-US" sz="2000" b="0" dirty="0">
                <a:solidFill>
                  <a:srgbClr val="000066"/>
                </a:solidFill>
              </a:rPr>
              <a:t> </a:t>
            </a:r>
            <a:r>
              <a:rPr lang="en-US" sz="2000" b="0" dirty="0" err="1">
                <a:solidFill>
                  <a:srgbClr val="000066"/>
                </a:solidFill>
              </a:rPr>
              <a:t>các</a:t>
            </a:r>
            <a:r>
              <a:rPr lang="en-US" sz="2000" b="0" dirty="0">
                <a:solidFill>
                  <a:srgbClr val="000066"/>
                </a:solidFill>
              </a:rPr>
              <a:t> </a:t>
            </a:r>
            <a:r>
              <a:rPr lang="en-US" sz="2000" b="0" dirty="0" err="1">
                <a:solidFill>
                  <a:srgbClr val="000066"/>
                </a:solidFill>
              </a:rPr>
              <a:t>phủ</a:t>
            </a:r>
            <a:r>
              <a:rPr lang="en-US" sz="2000" b="0" dirty="0">
                <a:solidFill>
                  <a:srgbClr val="000066"/>
                </a:solidFill>
              </a:rPr>
              <a:t> </a:t>
            </a:r>
            <a:r>
              <a:rPr lang="en-US" sz="2000" b="0" dirty="0" err="1">
                <a:solidFill>
                  <a:srgbClr val="000066"/>
                </a:solidFill>
              </a:rPr>
              <a:t>định</a:t>
            </a:r>
            <a:r>
              <a:rPr lang="en-US" sz="2000" b="0" dirty="0">
                <a:solidFill>
                  <a:srgbClr val="000066"/>
                </a:solidFill>
              </a:rPr>
              <a:t> </a:t>
            </a:r>
            <a:r>
              <a:rPr lang="en-US" sz="2000" b="0" dirty="0" err="1">
                <a:solidFill>
                  <a:srgbClr val="000066"/>
                </a:solidFill>
              </a:rPr>
              <a:t>chân</a:t>
            </a:r>
            <a:r>
              <a:rPr lang="en-US" sz="2000" b="0" dirty="0">
                <a:solidFill>
                  <a:srgbClr val="000066"/>
                </a:solidFill>
              </a:rPr>
              <a:t> </a:t>
            </a:r>
            <a:r>
              <a:rPr lang="en-US" sz="2000" b="0" dirty="0" err="1">
                <a:solidFill>
                  <a:srgbClr val="000066"/>
                </a:solidFill>
              </a:rPr>
              <a:t>thực</a:t>
            </a:r>
            <a:r>
              <a:rPr lang="en-US" sz="2000" b="0" dirty="0">
                <a:solidFill>
                  <a:srgbClr val="000066"/>
                </a:solidFill>
              </a:rPr>
              <a:t> </a:t>
            </a:r>
            <a:r>
              <a:rPr lang="en-US" sz="2000" b="0" dirty="0" err="1">
                <a:solidFill>
                  <a:srgbClr val="000066"/>
                </a:solidFill>
              </a:rPr>
              <a:t>khác</a:t>
            </a:r>
            <a:r>
              <a:rPr lang="en-US" sz="2000" b="0" dirty="0">
                <a:solidFill>
                  <a:srgbClr val="000066"/>
                </a:solidFill>
              </a:rPr>
              <a:t> </a:t>
            </a:r>
            <a:r>
              <a:rPr lang="en-US" sz="2000" b="0" dirty="0" err="1">
                <a:solidFill>
                  <a:srgbClr val="000066"/>
                </a:solidFill>
              </a:rPr>
              <a:t>có</a:t>
            </a:r>
            <a:r>
              <a:rPr lang="en-US" sz="2000" b="0" dirty="0">
                <a:solidFill>
                  <a:srgbClr val="000066"/>
                </a:solidFill>
              </a:rPr>
              <a:t> </a:t>
            </a:r>
            <a:r>
              <a:rPr lang="en-US" sz="2000" b="0" dirty="0" err="1">
                <a:solidFill>
                  <a:srgbClr val="000066"/>
                </a:solidFill>
              </a:rPr>
              <a:t>mối</a:t>
            </a:r>
            <a:r>
              <a:rPr lang="en-US" sz="2000" b="0" dirty="0">
                <a:solidFill>
                  <a:srgbClr val="000066"/>
                </a:solidFill>
              </a:rPr>
              <a:t> </a:t>
            </a:r>
            <a:r>
              <a:rPr lang="en-US" sz="2000" b="0" dirty="0" err="1">
                <a:solidFill>
                  <a:srgbClr val="000066"/>
                </a:solidFill>
              </a:rPr>
              <a:t>liên</a:t>
            </a:r>
            <a:r>
              <a:rPr lang="en-US" sz="2000" b="0" dirty="0">
                <a:solidFill>
                  <a:srgbClr val="000066"/>
                </a:solidFill>
              </a:rPr>
              <a:t> </a:t>
            </a:r>
            <a:r>
              <a:rPr lang="en-US" sz="2000" b="0" dirty="0" err="1">
                <a:solidFill>
                  <a:srgbClr val="000066"/>
                </a:solidFill>
              </a:rPr>
              <a:t>hệ</a:t>
            </a:r>
            <a:r>
              <a:rPr lang="en-US" sz="2000" b="0" dirty="0">
                <a:solidFill>
                  <a:srgbClr val="000066"/>
                </a:solidFill>
              </a:rPr>
              <a:t> </a:t>
            </a:r>
            <a:r>
              <a:rPr lang="en-US" sz="2000" b="0" dirty="0" err="1">
                <a:solidFill>
                  <a:srgbClr val="000066"/>
                </a:solidFill>
              </a:rPr>
              <a:t>hữu</a:t>
            </a:r>
            <a:r>
              <a:rPr lang="en-US" sz="2000" b="0" dirty="0">
                <a:solidFill>
                  <a:srgbClr val="000066"/>
                </a:solidFill>
              </a:rPr>
              <a:t> </a:t>
            </a:r>
            <a:r>
              <a:rPr lang="en-US" sz="2000" b="0" dirty="0" err="1">
                <a:solidFill>
                  <a:srgbClr val="000066"/>
                </a:solidFill>
              </a:rPr>
              <a:t>cơ</a:t>
            </a:r>
            <a:r>
              <a:rPr lang="en-US" sz="2000" b="0" dirty="0">
                <a:solidFill>
                  <a:srgbClr val="000066"/>
                </a:solidFill>
              </a:rPr>
              <a:t> </a:t>
            </a:r>
            <a:r>
              <a:rPr lang="en-US" sz="2000" b="0" dirty="0" err="1">
                <a:solidFill>
                  <a:srgbClr val="000066"/>
                </a:solidFill>
              </a:rPr>
              <a:t>với</a:t>
            </a:r>
            <a:r>
              <a:rPr lang="en-US" sz="2000" b="0" dirty="0">
                <a:solidFill>
                  <a:srgbClr val="000066"/>
                </a:solidFill>
              </a:rPr>
              <a:t> </a:t>
            </a:r>
            <a:r>
              <a:rPr lang="en-US" sz="2000" b="0" dirty="0" err="1">
                <a:solidFill>
                  <a:srgbClr val="000066"/>
                </a:solidFill>
              </a:rPr>
              <a:t>phán</a:t>
            </a:r>
            <a:r>
              <a:rPr lang="en-US" sz="2000" b="0" dirty="0">
                <a:solidFill>
                  <a:srgbClr val="000066"/>
                </a:solidFill>
              </a:rPr>
              <a:t> </a:t>
            </a:r>
            <a:r>
              <a:rPr lang="en-US" sz="2000" b="0" dirty="0" err="1">
                <a:solidFill>
                  <a:srgbClr val="000066"/>
                </a:solidFill>
              </a:rPr>
              <a:t>đoán</a:t>
            </a:r>
            <a:r>
              <a:rPr lang="en-US" sz="2000" b="0" dirty="0">
                <a:solidFill>
                  <a:srgbClr val="000066"/>
                </a:solidFill>
              </a:rPr>
              <a:t> </a:t>
            </a:r>
            <a:r>
              <a:rPr lang="en-US" sz="2000" b="0" dirty="0" err="1">
                <a:solidFill>
                  <a:srgbClr val="000066"/>
                </a:solidFill>
              </a:rPr>
              <a:t>ấy</a:t>
            </a:r>
            <a:r>
              <a:rPr lang="en-US" sz="2000" b="0" dirty="0">
                <a:solidFill>
                  <a:srgbClr val="000066"/>
                </a:solidFill>
              </a:rPr>
              <a:t>.</a:t>
            </a:r>
          </a:p>
          <a:p>
            <a:pPr marL="609600" indent="-609600">
              <a:lnSpc>
                <a:spcPct val="5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CC"/>
                </a:solidFill>
              </a:rPr>
              <a:t>Bác</a:t>
            </a:r>
            <a:r>
              <a:rPr lang="en-US" sz="2000" dirty="0">
                <a:solidFill>
                  <a:srgbClr val="0000CC"/>
                </a:solidFill>
              </a:rPr>
              <a:t> </a:t>
            </a:r>
            <a:r>
              <a:rPr lang="en-US" sz="2000" dirty="0" err="1">
                <a:solidFill>
                  <a:srgbClr val="0000CC"/>
                </a:solidFill>
              </a:rPr>
              <a:t>bỏ</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thao</a:t>
            </a:r>
            <a:r>
              <a:rPr lang="en-US" sz="2000" b="0" dirty="0">
                <a:solidFill>
                  <a:srgbClr val="000066"/>
                </a:solidFill>
              </a:rPr>
              <a:t> </a:t>
            </a:r>
            <a:r>
              <a:rPr lang="en-US" sz="2000" b="0" dirty="0" err="1">
                <a:solidFill>
                  <a:srgbClr val="000066"/>
                </a:solidFill>
              </a:rPr>
              <a:t>tác</a:t>
            </a:r>
            <a:r>
              <a:rPr lang="en-US" sz="2000" b="0" dirty="0">
                <a:solidFill>
                  <a:srgbClr val="000066"/>
                </a:solidFill>
              </a:rPr>
              <a:t> logic </a:t>
            </a:r>
            <a:r>
              <a:rPr lang="en-US" sz="2000" b="0" dirty="0" err="1">
                <a:solidFill>
                  <a:srgbClr val="000066"/>
                </a:solidFill>
              </a:rPr>
              <a:t>nhằm</a:t>
            </a:r>
            <a:r>
              <a:rPr lang="en-US" sz="2000" b="0" dirty="0">
                <a:solidFill>
                  <a:srgbClr val="000066"/>
                </a:solidFill>
              </a:rPr>
              <a:t> </a:t>
            </a:r>
            <a:r>
              <a:rPr lang="en-US" sz="2000" b="0" dirty="0" err="1">
                <a:solidFill>
                  <a:srgbClr val="000066"/>
                </a:solidFill>
              </a:rPr>
              <a:t>xác</a:t>
            </a:r>
            <a:r>
              <a:rPr lang="en-US" sz="2000" b="0" dirty="0">
                <a:solidFill>
                  <a:srgbClr val="000066"/>
                </a:solidFill>
              </a:rPr>
              <a:t> </a:t>
            </a:r>
            <a:r>
              <a:rPr lang="en-US" sz="2000" b="0" dirty="0" err="1">
                <a:solidFill>
                  <a:srgbClr val="000066"/>
                </a:solidFill>
              </a:rPr>
              <a:t>lập</a:t>
            </a:r>
            <a:r>
              <a:rPr lang="en-US" sz="2000" b="0" dirty="0">
                <a:solidFill>
                  <a:srgbClr val="000066"/>
                </a:solidFill>
              </a:rPr>
              <a:t> </a:t>
            </a:r>
            <a:r>
              <a:rPr lang="en-US" sz="2000" b="0" dirty="0" err="1">
                <a:solidFill>
                  <a:srgbClr val="000066"/>
                </a:solidFill>
              </a:rPr>
              <a:t>tính</a:t>
            </a:r>
            <a:r>
              <a:rPr lang="en-US" sz="2000" b="0" dirty="0">
                <a:solidFill>
                  <a:srgbClr val="000066"/>
                </a:solidFill>
              </a:rPr>
              <a:t>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dối</a:t>
            </a:r>
            <a:r>
              <a:rPr lang="en-US" sz="2000" b="0" dirty="0">
                <a:solidFill>
                  <a:srgbClr val="000066"/>
                </a:solidFill>
              </a:rPr>
              <a:t> hay </a:t>
            </a:r>
            <a:r>
              <a:rPr lang="en-US" sz="2000" b="0" dirty="0" err="1">
                <a:solidFill>
                  <a:srgbClr val="000066"/>
                </a:solidFill>
              </a:rPr>
              <a:t>tính</a:t>
            </a:r>
            <a:r>
              <a:rPr lang="en-US" sz="2000" b="0" dirty="0">
                <a:solidFill>
                  <a:srgbClr val="000066"/>
                </a:solidFill>
              </a:rPr>
              <a:t> </a:t>
            </a:r>
            <a:r>
              <a:rPr lang="en-US" sz="2000" b="0" dirty="0" err="1">
                <a:solidFill>
                  <a:srgbClr val="000066"/>
                </a:solidFill>
              </a:rPr>
              <a:t>không</a:t>
            </a:r>
            <a:r>
              <a:rPr lang="en-US" sz="2000" b="0" dirty="0">
                <a:solidFill>
                  <a:srgbClr val="000066"/>
                </a:solidFill>
              </a:rPr>
              <a:t> </a:t>
            </a:r>
            <a:r>
              <a:rPr lang="en-US" sz="2000" b="0" dirty="0" err="1">
                <a:solidFill>
                  <a:srgbClr val="000066"/>
                </a:solidFill>
              </a:rPr>
              <a:t>có</a:t>
            </a:r>
            <a:r>
              <a:rPr lang="en-US" sz="2000" b="0" dirty="0">
                <a:solidFill>
                  <a:srgbClr val="000066"/>
                </a:solidFill>
              </a:rPr>
              <a:t> </a:t>
            </a:r>
            <a:r>
              <a:rPr lang="en-US" sz="2000" b="0" dirty="0" err="1">
                <a:solidFill>
                  <a:srgbClr val="000066"/>
                </a:solidFill>
              </a:rPr>
              <a:t>căn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đề</a:t>
            </a:r>
            <a:r>
              <a:rPr lang="en-US" sz="2000" b="0" dirty="0">
                <a:solidFill>
                  <a:srgbClr val="000066"/>
                </a:solidFill>
              </a:rPr>
              <a:t> </a:t>
            </a:r>
            <a:r>
              <a:rPr lang="en-US" sz="2000" b="0" dirty="0" err="1">
                <a:solidFill>
                  <a:srgbClr val="000066"/>
                </a:solidFill>
              </a:rPr>
              <a:t>đã</a:t>
            </a:r>
            <a:r>
              <a:rPr lang="en-US" sz="2000" b="0" dirty="0">
                <a:solidFill>
                  <a:srgbClr val="000066"/>
                </a:solidFill>
              </a:rPr>
              <a:t> </a:t>
            </a:r>
            <a:r>
              <a:rPr lang="en-US" sz="2000" b="0" dirty="0" err="1">
                <a:solidFill>
                  <a:srgbClr val="000066"/>
                </a:solidFill>
              </a:rPr>
              <a:t>được</a:t>
            </a:r>
            <a:r>
              <a:rPr lang="en-US" sz="2000" b="0" dirty="0">
                <a:solidFill>
                  <a:srgbClr val="000066"/>
                </a:solidFill>
              </a:rPr>
              <a:t> </a:t>
            </a:r>
            <a:r>
              <a:rPr lang="en-US" sz="2000" b="0" dirty="0" err="1">
                <a:solidFill>
                  <a:srgbClr val="000066"/>
                </a:solidFill>
              </a:rPr>
              <a:t>nêu</a:t>
            </a:r>
            <a:r>
              <a:rPr lang="en-US" sz="2000" b="0" dirty="0">
                <a:solidFill>
                  <a:srgbClr val="000066"/>
                </a:solidFill>
              </a:rPr>
              <a:t> </a:t>
            </a:r>
            <a:r>
              <a:rPr lang="en-US" sz="2000" b="0" dirty="0" err="1">
                <a:solidFill>
                  <a:srgbClr val="000066"/>
                </a:solidFill>
              </a:rPr>
              <a:t>ra.</a:t>
            </a:r>
            <a:r>
              <a:rPr lang="en-US" sz="2000" b="0" dirty="0">
                <a:solidFill>
                  <a:srgbClr val="000066"/>
                </a:solidFill>
              </a:rPr>
              <a:t> </a:t>
            </a:r>
            <a:r>
              <a:rPr lang="en-US" sz="2000" b="0" dirty="0" err="1">
                <a:solidFill>
                  <a:srgbClr val="000066"/>
                </a:solidFill>
              </a:rPr>
              <a:t>Phán</a:t>
            </a:r>
            <a:r>
              <a:rPr lang="en-US" sz="2000" b="0" dirty="0">
                <a:solidFill>
                  <a:srgbClr val="000066"/>
                </a:solidFill>
              </a:rPr>
              <a:t> </a:t>
            </a:r>
            <a:r>
              <a:rPr lang="en-US" sz="2000" b="0" dirty="0" err="1">
                <a:solidFill>
                  <a:srgbClr val="000066"/>
                </a:solidFill>
              </a:rPr>
              <a:t>đoán</a:t>
            </a:r>
            <a:r>
              <a:rPr lang="en-US" sz="2000" b="0" dirty="0">
                <a:solidFill>
                  <a:srgbClr val="000066"/>
                </a:solidFill>
              </a:rPr>
              <a:t> </a:t>
            </a:r>
            <a:r>
              <a:rPr lang="en-US" sz="2000" b="0" dirty="0" err="1">
                <a:solidFill>
                  <a:srgbClr val="000066"/>
                </a:solidFill>
              </a:rPr>
              <a:t>cần</a:t>
            </a:r>
            <a:r>
              <a:rPr lang="en-US" sz="2000" b="0" dirty="0">
                <a:solidFill>
                  <a:srgbClr val="000066"/>
                </a:solidFill>
              </a:rPr>
              <a:t> </a:t>
            </a:r>
            <a:r>
              <a:rPr lang="en-US" sz="2000" b="0" dirty="0" err="1">
                <a:solidFill>
                  <a:srgbClr val="000066"/>
                </a:solidFill>
              </a:rPr>
              <a:t>bác</a:t>
            </a:r>
            <a:r>
              <a:rPr lang="en-US" sz="2000" b="0" dirty="0">
                <a:solidFill>
                  <a:srgbClr val="000066"/>
                </a:solidFill>
              </a:rPr>
              <a:t> </a:t>
            </a:r>
            <a:r>
              <a:rPr lang="en-US" sz="2000" b="0" dirty="0" err="1">
                <a:solidFill>
                  <a:srgbClr val="000066"/>
                </a:solidFill>
              </a:rPr>
              <a:t>bỏ</a:t>
            </a:r>
            <a:r>
              <a:rPr lang="en-US" sz="2000" b="0" dirty="0">
                <a:solidFill>
                  <a:srgbClr val="000066"/>
                </a:solidFill>
              </a:rPr>
              <a:t> </a:t>
            </a:r>
            <a:r>
              <a:rPr lang="en-US" sz="2000" b="0" dirty="0" err="1">
                <a:solidFill>
                  <a:srgbClr val="000066"/>
                </a:solidFill>
              </a:rPr>
              <a:t>gọi</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đề</a:t>
            </a:r>
            <a:r>
              <a:rPr lang="en-US" sz="2000" b="0" dirty="0">
                <a:solidFill>
                  <a:srgbClr val="000066"/>
                </a:solidFill>
              </a:rPr>
              <a:t> </a:t>
            </a:r>
            <a:r>
              <a:rPr lang="en-US" sz="2000" b="0" dirty="0" err="1">
                <a:solidFill>
                  <a:srgbClr val="000066"/>
                </a:solidFill>
              </a:rPr>
              <a:t>bác</a:t>
            </a:r>
            <a:r>
              <a:rPr lang="en-US" sz="2000" b="0" dirty="0">
                <a:solidFill>
                  <a:srgbClr val="000066"/>
                </a:solidFill>
              </a:rPr>
              <a:t> </a:t>
            </a:r>
            <a:r>
              <a:rPr lang="en-US" sz="2000" b="0" dirty="0" err="1">
                <a:solidFill>
                  <a:srgbClr val="000066"/>
                </a:solidFill>
              </a:rPr>
              <a:t>bỏ</a:t>
            </a:r>
            <a:r>
              <a:rPr lang="en-US" sz="2000" b="0" dirty="0">
                <a:solidFill>
                  <a:srgbClr val="000066"/>
                </a:solidFill>
              </a:rPr>
              <a:t>. </a:t>
            </a:r>
            <a:r>
              <a:rPr lang="en-US" sz="2000" b="0" dirty="0" err="1">
                <a:solidFill>
                  <a:srgbClr val="000066"/>
                </a:solidFill>
              </a:rPr>
              <a:t>Các</a:t>
            </a:r>
            <a:r>
              <a:rPr lang="en-US" sz="2000" b="0" dirty="0">
                <a:solidFill>
                  <a:srgbClr val="000066"/>
                </a:solidFill>
              </a:rPr>
              <a:t> </a:t>
            </a:r>
            <a:r>
              <a:rPr lang="en-US" sz="2000" b="0" dirty="0" err="1">
                <a:solidFill>
                  <a:srgbClr val="000066"/>
                </a:solidFill>
              </a:rPr>
              <a:t>phán</a:t>
            </a:r>
            <a:r>
              <a:rPr lang="en-US" sz="2000" b="0" dirty="0">
                <a:solidFill>
                  <a:srgbClr val="000066"/>
                </a:solidFill>
              </a:rPr>
              <a:t> </a:t>
            </a:r>
            <a:r>
              <a:rPr lang="en-US" sz="2000" b="0" dirty="0" err="1">
                <a:solidFill>
                  <a:srgbClr val="000066"/>
                </a:solidFill>
              </a:rPr>
              <a:t>đoán</a:t>
            </a:r>
            <a:r>
              <a:rPr lang="en-US" sz="2000" b="0" dirty="0">
                <a:solidFill>
                  <a:srgbClr val="000066"/>
                </a:solidFill>
              </a:rPr>
              <a:t> </a:t>
            </a:r>
            <a:r>
              <a:rPr lang="en-US" sz="2000" b="0" dirty="0" err="1">
                <a:solidFill>
                  <a:srgbClr val="000066"/>
                </a:solidFill>
              </a:rPr>
              <a:t>dùng</a:t>
            </a:r>
            <a:r>
              <a:rPr lang="en-US" sz="2000" b="0" dirty="0">
                <a:solidFill>
                  <a:srgbClr val="000066"/>
                </a:solidFill>
              </a:rPr>
              <a:t> </a:t>
            </a:r>
            <a:r>
              <a:rPr lang="en-US" sz="2000" b="0" dirty="0" err="1">
                <a:solidFill>
                  <a:srgbClr val="000066"/>
                </a:solidFill>
              </a:rPr>
              <a:t>đề</a:t>
            </a:r>
            <a:r>
              <a:rPr lang="en-US" sz="2000" b="0" dirty="0">
                <a:solidFill>
                  <a:srgbClr val="000066"/>
                </a:solidFill>
              </a:rPr>
              <a:t> </a:t>
            </a:r>
            <a:r>
              <a:rPr lang="en-US" sz="2000" b="0" dirty="0" err="1">
                <a:solidFill>
                  <a:srgbClr val="000066"/>
                </a:solidFill>
              </a:rPr>
              <a:t>bác</a:t>
            </a:r>
            <a:r>
              <a:rPr lang="en-US" sz="2000" b="0" dirty="0">
                <a:solidFill>
                  <a:srgbClr val="000066"/>
                </a:solidFill>
              </a:rPr>
              <a:t> </a:t>
            </a:r>
            <a:r>
              <a:rPr lang="en-US" sz="2000" b="0" dirty="0" err="1">
                <a:solidFill>
                  <a:srgbClr val="000066"/>
                </a:solidFill>
              </a:rPr>
              <a:t>bỏ</a:t>
            </a:r>
            <a:r>
              <a:rPr lang="en-US" sz="2000" b="0" dirty="0">
                <a:solidFill>
                  <a:srgbClr val="000066"/>
                </a:solidFill>
              </a:rPr>
              <a:t> </a:t>
            </a:r>
            <a:r>
              <a:rPr lang="en-US" sz="2000" b="0" dirty="0" err="1">
                <a:solidFill>
                  <a:srgbClr val="000066"/>
                </a:solidFill>
              </a:rPr>
              <a:t>gọi</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các</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a:t>
            </a:r>
          </a:p>
          <a:p>
            <a:pPr marL="609600" indent="-609600">
              <a:lnSpc>
                <a:spcPct val="4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CC"/>
                </a:solidFill>
              </a:rPr>
              <a:t>Về</a:t>
            </a:r>
            <a:r>
              <a:rPr lang="en-US" sz="2000" dirty="0">
                <a:solidFill>
                  <a:srgbClr val="0000CC"/>
                </a:solidFill>
              </a:rPr>
              <a:t> </a:t>
            </a:r>
            <a:r>
              <a:rPr lang="en-US" sz="2000" dirty="0" err="1">
                <a:solidFill>
                  <a:srgbClr val="0000CC"/>
                </a:solidFill>
              </a:rPr>
              <a:t>mặt</a:t>
            </a:r>
            <a:r>
              <a:rPr lang="en-US" sz="2000" dirty="0">
                <a:solidFill>
                  <a:srgbClr val="0000CC"/>
                </a:solidFill>
              </a:rPr>
              <a:t> logic</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 </a:t>
            </a:r>
            <a:r>
              <a:rPr lang="en-US" sz="2000" b="0" dirty="0" err="1">
                <a:solidFill>
                  <a:srgbClr val="000066"/>
                </a:solidFill>
              </a:rPr>
              <a:t>và</a:t>
            </a:r>
            <a:r>
              <a:rPr lang="en-US" sz="2000" b="0" dirty="0">
                <a:solidFill>
                  <a:srgbClr val="000066"/>
                </a:solidFill>
              </a:rPr>
              <a:t> </a:t>
            </a:r>
            <a:r>
              <a:rPr lang="en-US" sz="2000" b="0" dirty="0" err="1">
                <a:solidFill>
                  <a:srgbClr val="000066"/>
                </a:solidFill>
              </a:rPr>
              <a:t>bác</a:t>
            </a:r>
            <a:r>
              <a:rPr lang="en-US" sz="2000" b="0" dirty="0">
                <a:solidFill>
                  <a:srgbClr val="000066"/>
                </a:solidFill>
              </a:rPr>
              <a:t> </a:t>
            </a:r>
            <a:r>
              <a:rPr lang="en-US" sz="2000" b="0" dirty="0" err="1">
                <a:solidFill>
                  <a:srgbClr val="000066"/>
                </a:solidFill>
              </a:rPr>
              <a:t>bỏ</a:t>
            </a:r>
            <a:r>
              <a:rPr lang="en-US" sz="2000" b="0" dirty="0">
                <a:solidFill>
                  <a:srgbClr val="000066"/>
                </a:solidFill>
              </a:rPr>
              <a:t> </a:t>
            </a:r>
            <a:r>
              <a:rPr lang="en-US" sz="2000" b="0" dirty="0" err="1">
                <a:solidFill>
                  <a:srgbClr val="000066"/>
                </a:solidFill>
              </a:rPr>
              <a:t>cơ</a:t>
            </a:r>
            <a:r>
              <a:rPr lang="en-US" sz="2000" b="0" dirty="0">
                <a:solidFill>
                  <a:srgbClr val="000066"/>
                </a:solidFill>
              </a:rPr>
              <a:t> </a:t>
            </a:r>
            <a:r>
              <a:rPr lang="en-US" sz="2000" b="0" dirty="0" err="1">
                <a:solidFill>
                  <a:srgbClr val="000066"/>
                </a:solidFill>
              </a:rPr>
              <a:t>bản</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tương</a:t>
            </a:r>
            <a:r>
              <a:rPr lang="en-US" sz="2000" b="0" dirty="0">
                <a:solidFill>
                  <a:srgbClr val="000066"/>
                </a:solidFill>
              </a:rPr>
              <a:t> </a:t>
            </a:r>
            <a:r>
              <a:rPr lang="en-US" sz="2000" b="0" dirty="0" err="1">
                <a:solidFill>
                  <a:srgbClr val="000066"/>
                </a:solidFill>
              </a:rPr>
              <a:t>tự</a:t>
            </a:r>
            <a:r>
              <a:rPr lang="en-US" sz="2000" b="0" dirty="0">
                <a:solidFill>
                  <a:srgbClr val="000066"/>
                </a:solidFill>
              </a:rPr>
              <a:t> </a:t>
            </a:r>
            <a:r>
              <a:rPr lang="en-US" sz="2000" b="0" dirty="0" err="1">
                <a:solidFill>
                  <a:srgbClr val="000066"/>
                </a:solidFill>
              </a:rPr>
              <a:t>nhau</a:t>
            </a:r>
            <a:endParaRPr lang="en-US" sz="2000" b="0" dirty="0">
              <a:solidFill>
                <a:srgbClr val="000066"/>
              </a:solidFill>
            </a:endParaRPr>
          </a:p>
          <a:p>
            <a:pPr marL="609600" indent="-609600">
              <a:lnSpc>
                <a:spcPct val="110000"/>
              </a:lnSpc>
              <a:spcBef>
                <a:spcPct val="20000"/>
              </a:spcBef>
              <a:buClr>
                <a:schemeClr val="tx2"/>
              </a:buClr>
              <a:buSzPct val="90000"/>
              <a:buFont typeface="Wingdings 3" pitchFamily="18" charset="2"/>
              <a:buNone/>
            </a:pPr>
            <a:r>
              <a:rPr lang="en-US" sz="2000" b="0" dirty="0">
                <a:solidFill>
                  <a:srgbClr val="000066"/>
                </a:solidFill>
              </a:rPr>
              <a:t>	 </a:t>
            </a:r>
          </a:p>
        </p:txBody>
      </p:sp>
    </p:spTree>
    <p:extLst>
      <p:ext uri="{BB962C8B-B14F-4D97-AF65-F5344CB8AC3E}">
        <p14:creationId xmlns:p14="http://schemas.microsoft.com/office/powerpoint/2010/main" val="3809148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5. CHỨNG MINH GIẢ THUYẾT</a:t>
            </a:r>
          </a:p>
        </p:txBody>
      </p:sp>
      <p:sp>
        <p:nvSpPr>
          <p:cNvPr id="57347"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48"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Muốn chứng minh, phải có đầy đủ luận cứ</a:t>
            </a:r>
            <a:endParaRPr lang="en-US" sz="2000" b="0" i="1">
              <a:solidFill>
                <a:srgbClr val="000066"/>
              </a:solidFill>
            </a:endParaRPr>
          </a:p>
        </p:txBody>
      </p:sp>
      <p:sp>
        <p:nvSpPr>
          <p:cNvPr id="57349" name="Rectangle 3"/>
          <p:cNvSpPr>
            <a:spLocks noChangeArrowheads="1"/>
          </p:cNvSpPr>
          <p:nvPr/>
        </p:nvSpPr>
        <p:spPr bwMode="auto">
          <a:xfrm>
            <a:off x="609600" y="1676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Cấu</a:t>
            </a:r>
            <a:r>
              <a:rPr lang="en-US" sz="2200" dirty="0">
                <a:solidFill>
                  <a:srgbClr val="000066"/>
                </a:solidFill>
              </a:rPr>
              <a:t> </a:t>
            </a:r>
            <a:r>
              <a:rPr lang="en-US" sz="2200" dirty="0" err="1">
                <a:solidFill>
                  <a:srgbClr val="000066"/>
                </a:solidFill>
              </a:rPr>
              <a:t>trúc</a:t>
            </a:r>
            <a:r>
              <a:rPr lang="en-US" sz="2200" dirty="0">
                <a:solidFill>
                  <a:srgbClr val="000066"/>
                </a:solidFill>
              </a:rPr>
              <a:t> logic </a:t>
            </a:r>
            <a:r>
              <a:rPr lang="en-US" sz="2200" dirty="0" err="1">
                <a:solidFill>
                  <a:srgbClr val="000066"/>
                </a:solidFill>
              </a:rPr>
              <a:t>của</a:t>
            </a:r>
            <a:r>
              <a:rPr lang="en-US" sz="2200" dirty="0">
                <a:solidFill>
                  <a:srgbClr val="000066"/>
                </a:solidFill>
              </a:rPr>
              <a:t> </a:t>
            </a:r>
            <a:r>
              <a:rPr lang="en-US" sz="2200" dirty="0" err="1">
                <a:solidFill>
                  <a:srgbClr val="000066"/>
                </a:solidFill>
              </a:rPr>
              <a:t>phép</a:t>
            </a:r>
            <a:r>
              <a:rPr lang="en-US" sz="2200" dirty="0">
                <a:solidFill>
                  <a:srgbClr val="000066"/>
                </a:solidFill>
              </a:rPr>
              <a:t> </a:t>
            </a:r>
            <a:r>
              <a:rPr lang="en-US" sz="2200" dirty="0" err="1">
                <a:solidFill>
                  <a:srgbClr val="000066"/>
                </a:solidFill>
              </a:rPr>
              <a:t>chứng</a:t>
            </a:r>
            <a:r>
              <a:rPr lang="en-US" sz="2200" dirty="0">
                <a:solidFill>
                  <a:srgbClr val="000066"/>
                </a:solidFill>
              </a:rPr>
              <a:t> minh</a:t>
            </a:r>
            <a:r>
              <a:rPr lang="en-US" sz="2000" b="0" dirty="0">
                <a:solidFill>
                  <a:srgbClr val="000066"/>
                </a:solidFill>
              </a:rPr>
              <a:t>: </a:t>
            </a:r>
            <a:r>
              <a:rPr lang="en-US" sz="2000" b="0" dirty="0" err="1">
                <a:solidFill>
                  <a:srgbClr val="000066"/>
                </a:solidFill>
              </a:rPr>
              <a:t>gồm</a:t>
            </a:r>
            <a:r>
              <a:rPr lang="en-US" sz="2000" b="0" dirty="0">
                <a:solidFill>
                  <a:srgbClr val="000066"/>
                </a:solidFill>
              </a:rPr>
              <a:t> 3 </a:t>
            </a:r>
            <a:r>
              <a:rPr lang="en-US" sz="2000" b="0" dirty="0" err="1">
                <a:solidFill>
                  <a:srgbClr val="000066"/>
                </a:solidFill>
              </a:rPr>
              <a:t>bộ</a:t>
            </a:r>
            <a:r>
              <a:rPr lang="en-US" sz="2000" b="0" dirty="0">
                <a:solidFill>
                  <a:srgbClr val="000066"/>
                </a:solidFill>
              </a:rPr>
              <a:t> </a:t>
            </a:r>
            <a:r>
              <a:rPr lang="en-US" sz="2000" b="0" dirty="0" err="1">
                <a:solidFill>
                  <a:srgbClr val="000066"/>
                </a:solidFill>
              </a:rPr>
              <a:t>phận</a:t>
            </a:r>
            <a:r>
              <a:rPr lang="en-US" sz="2000" b="0" dirty="0">
                <a:solidFill>
                  <a:srgbClr val="000066"/>
                </a:solidFill>
              </a:rPr>
              <a:t> </a:t>
            </a:r>
            <a:r>
              <a:rPr lang="en-US" sz="2000" b="0" dirty="0" err="1">
                <a:solidFill>
                  <a:srgbClr val="000066"/>
                </a:solidFill>
              </a:rPr>
              <a:t>hợp</a:t>
            </a:r>
            <a:r>
              <a:rPr lang="en-US" sz="2000" b="0" dirty="0">
                <a:solidFill>
                  <a:srgbClr val="000066"/>
                </a:solidFill>
              </a:rPr>
              <a:t> </a:t>
            </a:r>
            <a:r>
              <a:rPr lang="en-US" sz="2000" b="0" dirty="0" err="1">
                <a:solidFill>
                  <a:srgbClr val="000066"/>
                </a:solidFill>
              </a:rPr>
              <a:t>thành</a:t>
            </a:r>
            <a:endParaRPr lang="en-US" sz="2000" b="0" dirty="0">
              <a:solidFill>
                <a:srgbClr val="000066"/>
              </a:solidFill>
            </a:endParaRPr>
          </a:p>
          <a:p>
            <a:pPr marL="609600" indent="-609600">
              <a:lnSpc>
                <a:spcPct val="1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6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Luận</a:t>
            </a:r>
            <a:r>
              <a:rPr lang="en-US" sz="2000" dirty="0">
                <a:solidFill>
                  <a:srgbClr val="0000CC"/>
                </a:solidFill>
              </a:rPr>
              <a:t> </a:t>
            </a:r>
            <a:r>
              <a:rPr lang="en-US" sz="2000" dirty="0" err="1">
                <a:solidFill>
                  <a:srgbClr val="0000CC"/>
                </a:solidFill>
              </a:rPr>
              <a:t>điểm</a:t>
            </a:r>
            <a:r>
              <a:rPr lang="en-US" sz="2000" dirty="0">
                <a:solidFill>
                  <a:srgbClr val="0000CC"/>
                </a:solidFill>
              </a:rPr>
              <a:t> (</a:t>
            </a:r>
            <a:r>
              <a:rPr lang="en-US" sz="2000" dirty="0" err="1">
                <a:solidFill>
                  <a:srgbClr val="0000CC"/>
                </a:solidFill>
              </a:rPr>
              <a:t>luận</a:t>
            </a:r>
            <a:r>
              <a:rPr lang="en-US" sz="2000" dirty="0">
                <a:solidFill>
                  <a:srgbClr val="0000CC"/>
                </a:solidFill>
              </a:rPr>
              <a:t> </a:t>
            </a:r>
            <a:r>
              <a:rPr lang="en-US" sz="2000" dirty="0" err="1">
                <a:solidFill>
                  <a:srgbClr val="0000CC"/>
                </a:solidFill>
              </a:rPr>
              <a:t>đề</a:t>
            </a:r>
            <a:r>
              <a:rPr lang="en-US" sz="2000" dirty="0">
                <a:solidFill>
                  <a:srgbClr val="0000CC"/>
                </a:solidFill>
              </a:rPr>
              <a:t>)</a:t>
            </a:r>
            <a:r>
              <a:rPr lang="en-US" sz="2000" b="0" dirty="0">
                <a:solidFill>
                  <a:srgbClr val="0000CC"/>
                </a:solidFill>
              </a:rPr>
              <a:t>:</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thuyết</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điều</a:t>
            </a:r>
            <a:r>
              <a:rPr lang="en-US" sz="2000" b="0" dirty="0">
                <a:solidFill>
                  <a:srgbClr val="000066"/>
                </a:solidFill>
              </a:rPr>
              <a:t> </a:t>
            </a:r>
            <a:r>
              <a:rPr lang="en-US" sz="2000" b="0" dirty="0" err="1">
                <a:solidFill>
                  <a:srgbClr val="000066"/>
                </a:solidFill>
              </a:rPr>
              <a:t>cần</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điểm</a:t>
            </a:r>
            <a:r>
              <a:rPr lang="en-US" sz="2000" b="0" dirty="0">
                <a:solidFill>
                  <a:srgbClr val="000066"/>
                </a:solidFill>
              </a:rPr>
              <a:t> </a:t>
            </a:r>
            <a:r>
              <a:rPr lang="en-US" sz="2000" b="0" dirty="0" err="1">
                <a:solidFill>
                  <a:srgbClr val="000066"/>
                </a:solidFill>
              </a:rPr>
              <a:t>trả</a:t>
            </a:r>
            <a:r>
              <a:rPr lang="en-US" sz="2000" b="0" dirty="0">
                <a:solidFill>
                  <a:srgbClr val="000066"/>
                </a:solidFill>
              </a:rPr>
              <a:t> </a:t>
            </a:r>
            <a:r>
              <a:rPr lang="en-US" sz="2000" b="0" dirty="0" err="1">
                <a:solidFill>
                  <a:srgbClr val="000066"/>
                </a:solidFill>
              </a:rPr>
              <a:t>lời</a:t>
            </a:r>
            <a:r>
              <a:rPr lang="en-US" sz="2000" b="0" dirty="0">
                <a:solidFill>
                  <a:srgbClr val="000066"/>
                </a:solidFill>
              </a:rPr>
              <a:t> </a:t>
            </a:r>
            <a:r>
              <a:rPr lang="en-US" sz="2000" b="0" dirty="0" err="1">
                <a:solidFill>
                  <a:srgbClr val="000066"/>
                </a:solidFill>
              </a:rPr>
              <a:t>cho</a:t>
            </a:r>
            <a:r>
              <a:rPr lang="en-US" sz="2000" b="0" dirty="0">
                <a:solidFill>
                  <a:srgbClr val="000066"/>
                </a:solidFill>
              </a:rPr>
              <a:t> </a:t>
            </a:r>
            <a:r>
              <a:rPr lang="en-US" sz="2000" b="0" dirty="0" err="1">
                <a:solidFill>
                  <a:srgbClr val="000066"/>
                </a:solidFill>
              </a:rPr>
              <a:t>câu</a:t>
            </a:r>
            <a:r>
              <a:rPr lang="en-US" sz="2000" b="0" dirty="0">
                <a:solidFill>
                  <a:srgbClr val="000066"/>
                </a:solidFill>
              </a:rPr>
              <a:t> </a:t>
            </a:r>
            <a:r>
              <a:rPr lang="en-US" sz="2000" b="0" dirty="0" err="1">
                <a:solidFill>
                  <a:srgbClr val="000066"/>
                </a:solidFill>
              </a:rPr>
              <a:t>hỏi</a:t>
            </a:r>
            <a:r>
              <a:rPr lang="en-US" sz="2000" b="0" dirty="0">
                <a:solidFill>
                  <a:srgbClr val="000066"/>
                </a:solidFill>
              </a:rPr>
              <a:t>: “</a:t>
            </a:r>
            <a:r>
              <a:rPr lang="en-US" sz="2000" i="1" dirty="0" err="1">
                <a:solidFill>
                  <a:srgbClr val="0000CC"/>
                </a:solidFill>
              </a:rPr>
              <a:t>Cần</a:t>
            </a:r>
            <a:r>
              <a:rPr lang="en-US" sz="2000" i="1" dirty="0">
                <a:solidFill>
                  <a:srgbClr val="0000CC"/>
                </a:solidFill>
              </a:rPr>
              <a:t> </a:t>
            </a:r>
            <a:r>
              <a:rPr lang="en-US" sz="2000" i="1" dirty="0" err="1">
                <a:solidFill>
                  <a:srgbClr val="0000CC"/>
                </a:solidFill>
              </a:rPr>
              <a:t>chứng</a:t>
            </a:r>
            <a:r>
              <a:rPr lang="en-US" sz="2000" i="1" dirty="0">
                <a:solidFill>
                  <a:srgbClr val="0000CC"/>
                </a:solidFill>
              </a:rPr>
              <a:t> minh </a:t>
            </a:r>
            <a:r>
              <a:rPr lang="en-US" sz="2000" i="1" dirty="0" err="1">
                <a:solidFill>
                  <a:srgbClr val="0000CC"/>
                </a:solidFill>
              </a:rPr>
              <a:t>điều</a:t>
            </a:r>
            <a:r>
              <a:rPr lang="en-US" sz="2000" i="1" dirty="0">
                <a:solidFill>
                  <a:srgbClr val="0000CC"/>
                </a:solidFill>
              </a:rPr>
              <a:t> </a:t>
            </a:r>
            <a:r>
              <a:rPr lang="en-US" sz="2000" i="1" dirty="0" err="1">
                <a:solidFill>
                  <a:srgbClr val="0000CC"/>
                </a:solidFill>
              </a:rPr>
              <a:t>gì</a:t>
            </a:r>
            <a:r>
              <a:rPr lang="en-US" sz="2000" i="1" dirty="0">
                <a:solidFill>
                  <a:srgbClr val="0000CC"/>
                </a:solidFill>
              </a:rPr>
              <a:t>?</a:t>
            </a:r>
            <a:r>
              <a:rPr lang="en-US" sz="2000" b="0" dirty="0">
                <a:solidFill>
                  <a:srgbClr val="000066"/>
                </a:solidFill>
              </a:rPr>
              <a:t>”</a:t>
            </a:r>
          </a:p>
          <a:p>
            <a:pPr marL="609600" indent="-609600">
              <a:lnSpc>
                <a:spcPct val="12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Luận</a:t>
            </a:r>
            <a:r>
              <a:rPr lang="en-US" sz="2000" dirty="0">
                <a:solidFill>
                  <a:srgbClr val="0000CC"/>
                </a:solidFill>
              </a:rPr>
              <a:t> </a:t>
            </a:r>
            <a:r>
              <a:rPr lang="en-US" sz="2000" dirty="0" err="1">
                <a:solidFill>
                  <a:srgbClr val="0000CC"/>
                </a:solidFill>
              </a:rPr>
              <a:t>cứ</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bằng</a:t>
            </a:r>
            <a:r>
              <a:rPr lang="en-US" sz="2000" b="0" dirty="0">
                <a:solidFill>
                  <a:srgbClr val="000066"/>
                </a:solidFill>
              </a:rPr>
              <a:t> </a:t>
            </a:r>
            <a:r>
              <a:rPr lang="en-US" sz="2000" b="0" dirty="0" err="1">
                <a:solidFill>
                  <a:srgbClr val="000066"/>
                </a:solidFill>
              </a:rPr>
              <a:t>chứng</a:t>
            </a:r>
            <a:r>
              <a:rPr lang="en-US" sz="2000" b="0" dirty="0">
                <a:solidFill>
                  <a:srgbClr val="000066"/>
                </a:solidFill>
              </a:rPr>
              <a:t> </a:t>
            </a:r>
            <a:r>
              <a:rPr lang="en-US" sz="2000" b="0" dirty="0" err="1">
                <a:solidFill>
                  <a:srgbClr val="000066"/>
                </a:solidFill>
              </a:rPr>
              <a:t>đưa</a:t>
            </a:r>
            <a:r>
              <a:rPr lang="en-US" sz="2000" b="0" dirty="0">
                <a:solidFill>
                  <a:srgbClr val="000066"/>
                </a:solidFill>
              </a:rPr>
              <a:t> </a:t>
            </a:r>
            <a:r>
              <a:rPr lang="en-US" sz="2000" b="0" dirty="0" err="1">
                <a:solidFill>
                  <a:srgbClr val="000066"/>
                </a:solidFill>
              </a:rPr>
              <a:t>ra</a:t>
            </a:r>
            <a:r>
              <a:rPr lang="en-US" sz="2000" b="0" dirty="0">
                <a:solidFill>
                  <a:srgbClr val="000066"/>
                </a:solidFill>
              </a:rPr>
              <a:t> </a:t>
            </a:r>
            <a:r>
              <a:rPr lang="en-US" sz="2000" b="0" dirty="0" err="1">
                <a:solidFill>
                  <a:srgbClr val="000066"/>
                </a:solidFill>
              </a:rPr>
              <a:t>để</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trả</a:t>
            </a:r>
            <a:r>
              <a:rPr lang="en-US" sz="2000" b="0" dirty="0">
                <a:solidFill>
                  <a:srgbClr val="000066"/>
                </a:solidFill>
              </a:rPr>
              <a:t> </a:t>
            </a:r>
            <a:r>
              <a:rPr lang="en-US" sz="2000" b="0" dirty="0" err="1">
                <a:solidFill>
                  <a:srgbClr val="000066"/>
                </a:solidFill>
              </a:rPr>
              <a:t>lời</a:t>
            </a:r>
            <a:r>
              <a:rPr lang="en-US" sz="2000" b="0" dirty="0">
                <a:solidFill>
                  <a:srgbClr val="000066"/>
                </a:solidFill>
              </a:rPr>
              <a:t> </a:t>
            </a:r>
            <a:r>
              <a:rPr lang="en-US" sz="2000" b="0" dirty="0" err="1">
                <a:solidFill>
                  <a:srgbClr val="000066"/>
                </a:solidFill>
              </a:rPr>
              <a:t>cho</a:t>
            </a:r>
            <a:r>
              <a:rPr lang="en-US" sz="2000" b="0" dirty="0">
                <a:solidFill>
                  <a:srgbClr val="000066"/>
                </a:solidFill>
              </a:rPr>
              <a:t> </a:t>
            </a:r>
            <a:r>
              <a:rPr lang="en-US" sz="2000" b="0" dirty="0" err="1">
                <a:solidFill>
                  <a:srgbClr val="000066"/>
                </a:solidFill>
              </a:rPr>
              <a:t>câu</a:t>
            </a:r>
            <a:r>
              <a:rPr lang="en-US" sz="2000" b="0" dirty="0">
                <a:solidFill>
                  <a:srgbClr val="000066"/>
                </a:solidFill>
              </a:rPr>
              <a:t> </a:t>
            </a:r>
            <a:r>
              <a:rPr lang="en-US" sz="2000" b="0" dirty="0" err="1">
                <a:solidFill>
                  <a:srgbClr val="000066"/>
                </a:solidFill>
              </a:rPr>
              <a:t>hỏi</a:t>
            </a:r>
            <a:r>
              <a:rPr lang="en-US" sz="2000" b="0" dirty="0">
                <a:solidFill>
                  <a:srgbClr val="000066"/>
                </a:solidFill>
              </a:rPr>
              <a:t>: “</a:t>
            </a:r>
            <a:r>
              <a:rPr lang="en-US" sz="2000" i="1" dirty="0" err="1">
                <a:solidFill>
                  <a:srgbClr val="0000CC"/>
                </a:solidFill>
              </a:rPr>
              <a:t>Chứng</a:t>
            </a:r>
            <a:r>
              <a:rPr lang="en-US" sz="2000" i="1" dirty="0">
                <a:solidFill>
                  <a:srgbClr val="0000CC"/>
                </a:solidFill>
              </a:rPr>
              <a:t> minh </a:t>
            </a:r>
            <a:r>
              <a:rPr lang="en-US" sz="2000" i="1" dirty="0" err="1">
                <a:solidFill>
                  <a:srgbClr val="0000CC"/>
                </a:solidFill>
              </a:rPr>
              <a:t>bằng</a:t>
            </a:r>
            <a:r>
              <a:rPr lang="en-US" sz="2000" i="1" dirty="0">
                <a:solidFill>
                  <a:srgbClr val="0000CC"/>
                </a:solidFill>
              </a:rPr>
              <a:t> </a:t>
            </a:r>
            <a:r>
              <a:rPr lang="en-US" sz="2000" i="1" dirty="0" err="1">
                <a:solidFill>
                  <a:srgbClr val="0000CC"/>
                </a:solidFill>
              </a:rPr>
              <a:t>cái</a:t>
            </a:r>
            <a:r>
              <a:rPr lang="en-US" sz="2000" i="1" dirty="0">
                <a:solidFill>
                  <a:srgbClr val="0000CC"/>
                </a:solidFill>
              </a:rPr>
              <a:t> </a:t>
            </a:r>
            <a:r>
              <a:rPr lang="en-US" sz="2000" i="1" dirty="0" err="1">
                <a:solidFill>
                  <a:srgbClr val="0000CC"/>
                </a:solidFill>
              </a:rPr>
              <a:t>gì</a:t>
            </a:r>
            <a:r>
              <a:rPr lang="en-US" sz="2000" i="1" dirty="0">
                <a:solidFill>
                  <a:srgbClr val="0000CC"/>
                </a:solidFill>
              </a:rPr>
              <a:t>?</a:t>
            </a:r>
            <a:r>
              <a:rPr lang="en-US" sz="2000" b="0" dirty="0">
                <a:solidFill>
                  <a:srgbClr val="0000CC"/>
                </a:solidFill>
              </a:rPr>
              <a:t>”.</a:t>
            </a:r>
          </a:p>
          <a:p>
            <a:pPr marL="609600" indent="-609600">
              <a:lnSpc>
                <a:spcPct val="12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Luận</a:t>
            </a:r>
            <a:r>
              <a:rPr lang="en-US" sz="2000" dirty="0">
                <a:solidFill>
                  <a:srgbClr val="0000CC"/>
                </a:solidFill>
              </a:rPr>
              <a:t> </a:t>
            </a:r>
            <a:r>
              <a:rPr lang="en-US" sz="2000" dirty="0" err="1">
                <a:solidFill>
                  <a:srgbClr val="0000CC"/>
                </a:solidFill>
              </a:rPr>
              <a:t>chứng</a:t>
            </a:r>
            <a:r>
              <a:rPr lang="en-US" sz="2000" dirty="0">
                <a:solidFill>
                  <a:srgbClr val="000066"/>
                </a:solidFill>
              </a:rPr>
              <a:t> </a:t>
            </a:r>
            <a:r>
              <a:rPr lang="en-US" sz="2000" dirty="0">
                <a:solidFill>
                  <a:srgbClr val="0000CC"/>
                </a:solidFill>
              </a:rPr>
              <a:t>(</a:t>
            </a:r>
            <a:r>
              <a:rPr lang="en-US" sz="2000" dirty="0" err="1">
                <a:solidFill>
                  <a:srgbClr val="0000CC"/>
                </a:solidFill>
              </a:rPr>
              <a:t>phương</a:t>
            </a:r>
            <a:r>
              <a:rPr lang="en-US" sz="2000" dirty="0">
                <a:solidFill>
                  <a:srgbClr val="0000CC"/>
                </a:solidFill>
              </a:rPr>
              <a:t> </a:t>
            </a:r>
            <a:r>
              <a:rPr lang="en-US" sz="2000" dirty="0" err="1">
                <a:solidFill>
                  <a:srgbClr val="0000CC"/>
                </a:solidFill>
              </a:rPr>
              <a:t>pháp</a:t>
            </a:r>
            <a:r>
              <a:rPr lang="en-US" sz="2000" dirty="0">
                <a:solidFill>
                  <a:srgbClr val="0000CC"/>
                </a:solidFill>
              </a:rPr>
              <a:t>)</a:t>
            </a:r>
            <a:r>
              <a:rPr lang="en-US" sz="2000" b="0" dirty="0">
                <a:solidFill>
                  <a:srgbClr val="0000CC"/>
                </a:solidFill>
              </a:rPr>
              <a:t>:</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cách</a:t>
            </a:r>
            <a:r>
              <a:rPr lang="en-US" sz="2000" b="0" dirty="0">
                <a:solidFill>
                  <a:srgbClr val="000066"/>
                </a:solidFill>
              </a:rPr>
              <a:t> </a:t>
            </a:r>
            <a:r>
              <a:rPr lang="en-US" sz="2000" b="0" dirty="0" err="1">
                <a:solidFill>
                  <a:srgbClr val="000066"/>
                </a:solidFill>
              </a:rPr>
              <a:t>thức</a:t>
            </a:r>
            <a:r>
              <a:rPr lang="en-US" sz="2000" b="0" dirty="0">
                <a:solidFill>
                  <a:srgbClr val="000066"/>
                </a:solidFill>
              </a:rPr>
              <a:t> </a:t>
            </a:r>
            <a:r>
              <a:rPr lang="en-US" sz="2000" b="0" dirty="0" err="1">
                <a:solidFill>
                  <a:srgbClr val="000066"/>
                </a:solidFill>
              </a:rPr>
              <a:t>được</a:t>
            </a:r>
            <a:r>
              <a:rPr lang="en-US" sz="2000" b="0" dirty="0">
                <a:solidFill>
                  <a:srgbClr val="000066"/>
                </a:solidFill>
              </a:rPr>
              <a:t> </a:t>
            </a:r>
            <a:r>
              <a:rPr lang="en-US" sz="2000" b="0" dirty="0" err="1">
                <a:solidFill>
                  <a:srgbClr val="000066"/>
                </a:solidFill>
              </a:rPr>
              <a:t>sử</a:t>
            </a:r>
            <a:r>
              <a:rPr lang="en-US" sz="2000" b="0" dirty="0">
                <a:solidFill>
                  <a:srgbClr val="000066"/>
                </a:solidFill>
              </a:rPr>
              <a:t> </a:t>
            </a:r>
            <a:r>
              <a:rPr lang="en-US" sz="2000" b="0" dirty="0" err="1">
                <a:solidFill>
                  <a:srgbClr val="000066"/>
                </a:solidFill>
              </a:rPr>
              <a:t>dụng</a:t>
            </a:r>
            <a:r>
              <a:rPr lang="en-US" sz="2000" b="0" dirty="0">
                <a:solidFill>
                  <a:srgbClr val="000066"/>
                </a:solidFill>
              </a:rPr>
              <a:t> </a:t>
            </a:r>
            <a:r>
              <a:rPr lang="en-US" sz="2000" b="0" dirty="0" err="1">
                <a:solidFill>
                  <a:srgbClr val="000066"/>
                </a:solidFill>
              </a:rPr>
              <a:t>để</a:t>
            </a:r>
            <a:r>
              <a:rPr lang="en-US" sz="2000" b="0" dirty="0">
                <a:solidFill>
                  <a:srgbClr val="000066"/>
                </a:solidFill>
              </a:rPr>
              <a:t>  </a:t>
            </a:r>
            <a:r>
              <a:rPr lang="en-US" sz="2000" b="0" dirty="0" err="1">
                <a:solidFill>
                  <a:srgbClr val="000066"/>
                </a:solidFill>
              </a:rPr>
              <a:t>tìm</a:t>
            </a:r>
            <a:r>
              <a:rPr lang="en-US" sz="2000" b="0" dirty="0">
                <a:solidFill>
                  <a:srgbClr val="000066"/>
                </a:solidFill>
              </a:rPr>
              <a:t> </a:t>
            </a:r>
            <a:r>
              <a:rPr lang="en-US" sz="2000" b="0" dirty="0" err="1">
                <a:solidFill>
                  <a:srgbClr val="000066"/>
                </a:solidFill>
              </a:rPr>
              <a:t>kiếm</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và</a:t>
            </a:r>
            <a:r>
              <a:rPr lang="en-US" sz="2000" b="0" dirty="0">
                <a:solidFill>
                  <a:srgbClr val="000066"/>
                </a:solidFill>
              </a:rPr>
              <a:t> </a:t>
            </a:r>
            <a:r>
              <a:rPr lang="en-US" sz="2000" b="0" dirty="0" err="1">
                <a:solidFill>
                  <a:srgbClr val="000066"/>
                </a:solidFill>
              </a:rPr>
              <a:t>tổ</a:t>
            </a:r>
            <a:r>
              <a:rPr lang="en-US" sz="2000" b="0" dirty="0">
                <a:solidFill>
                  <a:srgbClr val="000066"/>
                </a:solidFill>
              </a:rPr>
              <a:t> </a:t>
            </a:r>
            <a:r>
              <a:rPr lang="en-US" sz="2000" b="0" dirty="0" err="1">
                <a:solidFill>
                  <a:srgbClr val="000066"/>
                </a:solidFill>
              </a:rPr>
              <a:t>chức</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để</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điểm</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chứng</a:t>
            </a:r>
            <a:r>
              <a:rPr lang="en-US" sz="2000" b="0" dirty="0">
                <a:solidFill>
                  <a:srgbClr val="000066"/>
                </a:solidFill>
              </a:rPr>
              <a:t> </a:t>
            </a:r>
            <a:r>
              <a:rPr lang="en-US" sz="2000" b="0" dirty="0" err="1">
                <a:solidFill>
                  <a:srgbClr val="000066"/>
                </a:solidFill>
              </a:rPr>
              <a:t>trả</a:t>
            </a:r>
            <a:r>
              <a:rPr lang="en-US" sz="2000" b="0" dirty="0">
                <a:solidFill>
                  <a:srgbClr val="000066"/>
                </a:solidFill>
              </a:rPr>
              <a:t> </a:t>
            </a:r>
            <a:r>
              <a:rPr lang="en-US" sz="2000" b="0" dirty="0" err="1">
                <a:solidFill>
                  <a:srgbClr val="000066"/>
                </a:solidFill>
              </a:rPr>
              <a:t>lời</a:t>
            </a:r>
            <a:r>
              <a:rPr lang="en-US" sz="2000" b="0" dirty="0">
                <a:solidFill>
                  <a:srgbClr val="000066"/>
                </a:solidFill>
              </a:rPr>
              <a:t> </a:t>
            </a:r>
            <a:r>
              <a:rPr lang="en-US" sz="2000" b="0" dirty="0" err="1">
                <a:solidFill>
                  <a:srgbClr val="000066"/>
                </a:solidFill>
              </a:rPr>
              <a:t>cho</a:t>
            </a:r>
            <a:r>
              <a:rPr lang="en-US" sz="2000" b="0" dirty="0">
                <a:solidFill>
                  <a:srgbClr val="000066"/>
                </a:solidFill>
              </a:rPr>
              <a:t> </a:t>
            </a:r>
            <a:r>
              <a:rPr lang="en-US" sz="2000" b="0" dirty="0" err="1">
                <a:solidFill>
                  <a:srgbClr val="000066"/>
                </a:solidFill>
              </a:rPr>
              <a:t>câu</a:t>
            </a:r>
            <a:r>
              <a:rPr lang="en-US" sz="2000" b="0" dirty="0">
                <a:solidFill>
                  <a:srgbClr val="000066"/>
                </a:solidFill>
              </a:rPr>
              <a:t> </a:t>
            </a:r>
            <a:r>
              <a:rPr lang="en-US" sz="2000" b="0" dirty="0" err="1">
                <a:solidFill>
                  <a:srgbClr val="000066"/>
                </a:solidFill>
              </a:rPr>
              <a:t>hỏi</a:t>
            </a:r>
            <a:r>
              <a:rPr lang="en-US" sz="2000" b="0" dirty="0">
                <a:solidFill>
                  <a:srgbClr val="000066"/>
                </a:solidFill>
              </a:rPr>
              <a:t>: “</a:t>
            </a:r>
            <a:r>
              <a:rPr lang="en-US" sz="2000" i="1" dirty="0" err="1">
                <a:solidFill>
                  <a:srgbClr val="0000CC"/>
                </a:solidFill>
              </a:rPr>
              <a:t>Chứng</a:t>
            </a:r>
            <a:r>
              <a:rPr lang="en-US" sz="2000" i="1" dirty="0">
                <a:solidFill>
                  <a:srgbClr val="0000CC"/>
                </a:solidFill>
              </a:rPr>
              <a:t> minh </a:t>
            </a:r>
            <a:r>
              <a:rPr lang="en-US" sz="2000" i="1" dirty="0" err="1">
                <a:solidFill>
                  <a:srgbClr val="0000CC"/>
                </a:solidFill>
              </a:rPr>
              <a:t>bằng</a:t>
            </a:r>
            <a:r>
              <a:rPr lang="en-US" sz="2000" i="1" dirty="0">
                <a:solidFill>
                  <a:srgbClr val="0000CC"/>
                </a:solidFill>
              </a:rPr>
              <a:t> </a:t>
            </a:r>
            <a:r>
              <a:rPr lang="en-US" sz="2000" i="1" dirty="0" err="1">
                <a:solidFill>
                  <a:srgbClr val="0000CC"/>
                </a:solidFill>
              </a:rPr>
              <a:t>cách</a:t>
            </a:r>
            <a:r>
              <a:rPr lang="en-US" sz="2000" i="1" dirty="0">
                <a:solidFill>
                  <a:srgbClr val="0000CC"/>
                </a:solidFill>
              </a:rPr>
              <a:t> </a:t>
            </a:r>
            <a:r>
              <a:rPr lang="en-US" sz="2000" i="1" dirty="0" err="1">
                <a:solidFill>
                  <a:srgbClr val="0000CC"/>
                </a:solidFill>
              </a:rPr>
              <a:t>nào</a:t>
            </a:r>
            <a:r>
              <a:rPr lang="en-US" sz="2000" i="1" dirty="0">
                <a:solidFill>
                  <a:srgbClr val="0000CC"/>
                </a:solidFill>
              </a:rPr>
              <a:t>?</a:t>
            </a:r>
            <a:r>
              <a:rPr lang="en-US" sz="2000" b="0" dirty="0">
                <a:solidFill>
                  <a:srgbClr val="000066"/>
                </a:solidFill>
              </a:rPr>
              <a:t>”</a:t>
            </a:r>
          </a:p>
        </p:txBody>
      </p:sp>
    </p:spTree>
    <p:extLst>
      <p:ext uri="{BB962C8B-B14F-4D97-AF65-F5344CB8AC3E}">
        <p14:creationId xmlns:p14="http://schemas.microsoft.com/office/powerpoint/2010/main" val="37811640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5. CHỨNG MINH GIẢ THUYẾT</a:t>
            </a:r>
          </a:p>
        </p:txBody>
      </p:sp>
      <p:sp>
        <p:nvSpPr>
          <p:cNvPr id="58371"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2"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Muốn chứng minh, phải có đầy đủ luận cứ</a:t>
            </a:r>
            <a:endParaRPr lang="en-US" sz="2000" b="0" i="1">
              <a:solidFill>
                <a:srgbClr val="000066"/>
              </a:solidFill>
            </a:endParaRPr>
          </a:p>
        </p:txBody>
      </p:sp>
      <p:sp>
        <p:nvSpPr>
          <p:cNvPr id="58373" name="Rectangle 3"/>
          <p:cNvSpPr>
            <a:spLocks noChangeArrowheads="1"/>
          </p:cNvSpPr>
          <p:nvPr/>
        </p:nvSpPr>
        <p:spPr bwMode="auto">
          <a:xfrm>
            <a:off x="609600" y="1676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Luận</a:t>
            </a:r>
            <a:r>
              <a:rPr lang="en-US" sz="2200" dirty="0">
                <a:solidFill>
                  <a:srgbClr val="000066"/>
                </a:solidFill>
              </a:rPr>
              <a:t> </a:t>
            </a:r>
            <a:r>
              <a:rPr lang="en-US" sz="2200" dirty="0" err="1">
                <a:solidFill>
                  <a:srgbClr val="000066"/>
                </a:solidFill>
              </a:rPr>
              <a:t>cứ</a:t>
            </a:r>
            <a:r>
              <a:rPr lang="en-US" sz="2000" b="0" dirty="0">
                <a:solidFill>
                  <a:srgbClr val="000066"/>
                </a:solidFill>
              </a:rPr>
              <a:t>: </a:t>
            </a:r>
            <a:r>
              <a:rPr lang="en-US" sz="2000" b="0" dirty="0" err="1">
                <a:solidFill>
                  <a:srgbClr val="000066"/>
                </a:solidFill>
              </a:rPr>
              <a:t>gồm</a:t>
            </a:r>
            <a:r>
              <a:rPr lang="en-US" sz="2000" b="0" dirty="0">
                <a:solidFill>
                  <a:srgbClr val="000066"/>
                </a:solidFill>
              </a:rPr>
              <a:t> 2 </a:t>
            </a:r>
            <a:r>
              <a:rPr lang="en-US" sz="2000" b="0" dirty="0" err="1">
                <a:solidFill>
                  <a:srgbClr val="000066"/>
                </a:solidFill>
              </a:rPr>
              <a:t>loại</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endParaRPr lang="en-US" sz="2000" b="0" dirty="0">
              <a:solidFill>
                <a:srgbClr val="000066"/>
              </a:solidFill>
            </a:endParaRPr>
          </a:p>
          <a:p>
            <a:pPr marL="609600" indent="-609600">
              <a:lnSpc>
                <a:spcPct val="1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6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Luận</a:t>
            </a:r>
            <a:r>
              <a:rPr lang="en-US" sz="2000" dirty="0">
                <a:solidFill>
                  <a:srgbClr val="0000CC"/>
                </a:solidFill>
              </a:rPr>
              <a:t> </a:t>
            </a:r>
            <a:r>
              <a:rPr lang="en-US" sz="2000" dirty="0" err="1">
                <a:solidFill>
                  <a:srgbClr val="0000CC"/>
                </a:solidFill>
              </a:rPr>
              <a:t>cứ</a:t>
            </a:r>
            <a:r>
              <a:rPr lang="en-US" sz="2000" dirty="0">
                <a:solidFill>
                  <a:srgbClr val="0000CC"/>
                </a:solidFill>
              </a:rPr>
              <a:t> </a:t>
            </a:r>
            <a:r>
              <a:rPr lang="en-US" sz="2000" dirty="0" err="1">
                <a:solidFill>
                  <a:srgbClr val="0000CC"/>
                </a:solidFill>
              </a:rPr>
              <a:t>lý</a:t>
            </a:r>
            <a:r>
              <a:rPr lang="en-US" sz="2000" dirty="0">
                <a:solidFill>
                  <a:srgbClr val="0000CC"/>
                </a:solidFill>
              </a:rPr>
              <a:t> </a:t>
            </a:r>
            <a:r>
              <a:rPr lang="en-US" sz="2000" dirty="0" err="1">
                <a:solidFill>
                  <a:srgbClr val="0000CC"/>
                </a:solidFill>
              </a:rPr>
              <a:t>thuyết</a:t>
            </a:r>
            <a:r>
              <a:rPr lang="en-US" sz="2000" b="0" dirty="0">
                <a:solidFill>
                  <a:srgbClr val="0000CC"/>
                </a:solidFill>
              </a:rPr>
              <a:t>:</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các</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điểm</a:t>
            </a:r>
            <a:r>
              <a:rPr lang="en-US" sz="2000" b="0" dirty="0">
                <a:solidFill>
                  <a:srgbClr val="000066"/>
                </a:solidFill>
              </a:rPr>
              <a:t> </a:t>
            </a:r>
            <a:r>
              <a:rPr lang="en-US" sz="2000" b="0" dirty="0" err="1">
                <a:solidFill>
                  <a:srgbClr val="000066"/>
                </a:solidFill>
              </a:rPr>
              <a:t>khoa</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đã</a:t>
            </a:r>
            <a:r>
              <a:rPr lang="en-US" sz="2000" b="0" dirty="0">
                <a:solidFill>
                  <a:srgbClr val="000066"/>
                </a:solidFill>
              </a:rPr>
              <a:t> </a:t>
            </a:r>
            <a:r>
              <a:rPr lang="en-US" sz="2000" b="0" dirty="0" err="1">
                <a:solidFill>
                  <a:srgbClr val="000066"/>
                </a:solidFill>
              </a:rPr>
              <a:t>được</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 (</a:t>
            </a:r>
            <a:r>
              <a:rPr lang="en-US" sz="2000" b="0" dirty="0" err="1">
                <a:solidFill>
                  <a:srgbClr val="000066"/>
                </a:solidFill>
              </a:rPr>
              <a:t>khái</a:t>
            </a:r>
            <a:r>
              <a:rPr lang="en-US" sz="2000" b="0" dirty="0">
                <a:solidFill>
                  <a:srgbClr val="000066"/>
                </a:solidFill>
              </a:rPr>
              <a:t> </a:t>
            </a:r>
            <a:r>
              <a:rPr lang="en-US" sz="2000" b="0" dirty="0" err="1">
                <a:solidFill>
                  <a:srgbClr val="000066"/>
                </a:solidFill>
              </a:rPr>
              <a:t>niệm</a:t>
            </a:r>
            <a:r>
              <a:rPr lang="en-US" sz="2000" b="0" dirty="0">
                <a:solidFill>
                  <a:srgbClr val="000066"/>
                </a:solidFill>
              </a:rPr>
              <a:t>, </a:t>
            </a:r>
            <a:r>
              <a:rPr lang="en-US" sz="2000" b="0" dirty="0" err="1">
                <a:solidFill>
                  <a:srgbClr val="000066"/>
                </a:solidFill>
              </a:rPr>
              <a:t>tiên</a:t>
            </a:r>
            <a:r>
              <a:rPr lang="en-US" sz="2000" b="0" dirty="0">
                <a:solidFill>
                  <a:srgbClr val="000066"/>
                </a:solidFill>
              </a:rPr>
              <a:t> </a:t>
            </a:r>
            <a:r>
              <a:rPr lang="en-US" sz="2000" b="0" dirty="0" err="1">
                <a:solidFill>
                  <a:srgbClr val="000066"/>
                </a:solidFill>
              </a:rPr>
              <a:t>đề</a:t>
            </a:r>
            <a:r>
              <a:rPr lang="en-US" sz="2000" b="0" dirty="0">
                <a:solidFill>
                  <a:srgbClr val="000066"/>
                </a:solidFill>
              </a:rPr>
              <a:t>, </a:t>
            </a:r>
            <a:r>
              <a:rPr lang="en-US" sz="2000" b="0" dirty="0" err="1">
                <a:solidFill>
                  <a:srgbClr val="000066"/>
                </a:solidFill>
              </a:rPr>
              <a:t>định</a:t>
            </a:r>
            <a:r>
              <a:rPr lang="en-US" sz="2000" b="0" dirty="0">
                <a:solidFill>
                  <a:srgbClr val="000066"/>
                </a:solidFill>
              </a:rPr>
              <a:t> </a:t>
            </a:r>
            <a:r>
              <a:rPr lang="en-US" sz="2000" b="0" dirty="0" err="1">
                <a:solidFill>
                  <a:srgbClr val="000066"/>
                </a:solidFill>
              </a:rPr>
              <a:t>lý</a:t>
            </a:r>
            <a:r>
              <a:rPr lang="en-US" sz="2000" b="0" dirty="0">
                <a:solidFill>
                  <a:srgbClr val="000066"/>
                </a:solidFill>
              </a:rPr>
              <a:t>, </a:t>
            </a:r>
            <a:r>
              <a:rPr lang="en-US" sz="2000" b="0" dirty="0" err="1">
                <a:solidFill>
                  <a:srgbClr val="000066"/>
                </a:solidFill>
              </a:rPr>
              <a:t>định</a:t>
            </a:r>
            <a:r>
              <a:rPr lang="en-US" sz="2000" b="0" dirty="0">
                <a:solidFill>
                  <a:srgbClr val="000066"/>
                </a:solidFill>
              </a:rPr>
              <a:t> </a:t>
            </a:r>
            <a:r>
              <a:rPr lang="en-US" sz="2000" b="0" dirty="0" err="1">
                <a:solidFill>
                  <a:srgbClr val="000066"/>
                </a:solidFill>
              </a:rPr>
              <a:t>luật</a:t>
            </a:r>
            <a:r>
              <a:rPr lang="en-US" sz="2000" b="0" dirty="0">
                <a:solidFill>
                  <a:srgbClr val="000066"/>
                </a:solidFill>
              </a:rPr>
              <a:t>, </a:t>
            </a:r>
            <a:r>
              <a:rPr lang="en-US" sz="2000" b="0" dirty="0" err="1">
                <a:solidFill>
                  <a:srgbClr val="000066"/>
                </a:solidFill>
              </a:rPr>
              <a:t>các</a:t>
            </a:r>
            <a:r>
              <a:rPr lang="en-US" sz="2000" b="0" dirty="0">
                <a:solidFill>
                  <a:srgbClr val="000066"/>
                </a:solidFill>
              </a:rPr>
              <a:t> </a:t>
            </a:r>
            <a:r>
              <a:rPr lang="en-US" sz="2000" b="0" dirty="0" err="1">
                <a:solidFill>
                  <a:srgbClr val="000066"/>
                </a:solidFill>
              </a:rPr>
              <a:t>quy</a:t>
            </a:r>
            <a:r>
              <a:rPr lang="en-US" sz="2000" b="0" dirty="0">
                <a:solidFill>
                  <a:srgbClr val="000066"/>
                </a:solidFill>
              </a:rPr>
              <a:t> </a:t>
            </a:r>
            <a:r>
              <a:rPr lang="en-US" sz="2000" b="0" dirty="0" err="1">
                <a:solidFill>
                  <a:srgbClr val="000066"/>
                </a:solidFill>
              </a:rPr>
              <a:t>luật</a:t>
            </a:r>
            <a:r>
              <a:rPr lang="en-US" sz="2000" b="0" dirty="0">
                <a:solidFill>
                  <a:srgbClr val="000066"/>
                </a:solidFill>
              </a:rPr>
              <a:t>, </a:t>
            </a:r>
            <a:r>
              <a:rPr lang="en-US" sz="2000" b="0" dirty="0" err="1">
                <a:solidFill>
                  <a:srgbClr val="000066"/>
                </a:solidFill>
              </a:rPr>
              <a:t>các</a:t>
            </a:r>
            <a:r>
              <a:rPr lang="en-US" sz="2000" b="0" dirty="0">
                <a:solidFill>
                  <a:srgbClr val="000066"/>
                </a:solidFill>
              </a:rPr>
              <a:t> </a:t>
            </a:r>
            <a:r>
              <a:rPr lang="en-US" sz="2000" b="0" dirty="0" err="1">
                <a:solidFill>
                  <a:srgbClr val="000066"/>
                </a:solidFill>
              </a:rPr>
              <a:t>mối</a:t>
            </a:r>
            <a:r>
              <a:rPr lang="en-US" sz="2000" b="0" dirty="0">
                <a:solidFill>
                  <a:srgbClr val="000066"/>
                </a:solidFill>
              </a:rPr>
              <a:t> </a:t>
            </a:r>
            <a:r>
              <a:rPr lang="en-US" sz="2000" b="0" dirty="0" err="1">
                <a:solidFill>
                  <a:srgbClr val="000066"/>
                </a:solidFill>
              </a:rPr>
              <a:t>liên</a:t>
            </a:r>
            <a:r>
              <a:rPr lang="en-US" sz="2000" b="0" dirty="0">
                <a:solidFill>
                  <a:srgbClr val="000066"/>
                </a:solidFill>
              </a:rPr>
              <a:t> </a:t>
            </a:r>
            <a:r>
              <a:rPr lang="en-US" sz="2000" b="0" dirty="0" err="1">
                <a:solidFill>
                  <a:srgbClr val="000066"/>
                </a:solidFill>
              </a:rPr>
              <a:t>hệ</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lý</a:t>
            </a:r>
            <a:r>
              <a:rPr lang="en-US" sz="2000" b="0" dirty="0">
                <a:solidFill>
                  <a:srgbClr val="000066"/>
                </a:solidFill>
              </a:rPr>
              <a:t> </a:t>
            </a:r>
            <a:r>
              <a:rPr lang="en-US" sz="2000" b="0" dirty="0" err="1">
                <a:solidFill>
                  <a:srgbClr val="000066"/>
                </a:solidFill>
              </a:rPr>
              <a:t>thuyết</a:t>
            </a:r>
            <a:r>
              <a:rPr lang="en-US" sz="2000" b="0" dirty="0">
                <a:solidFill>
                  <a:srgbClr val="000066"/>
                </a:solidFill>
              </a:rPr>
              <a:t> </a:t>
            </a:r>
            <a:r>
              <a:rPr lang="en-US" sz="2000" b="0" dirty="0" err="1">
                <a:solidFill>
                  <a:srgbClr val="000066"/>
                </a:solidFill>
              </a:rPr>
              <a:t>được</a:t>
            </a:r>
            <a:r>
              <a:rPr lang="en-US" sz="2000" b="0" dirty="0">
                <a:solidFill>
                  <a:srgbClr val="000066"/>
                </a:solidFill>
              </a:rPr>
              <a:t> </a:t>
            </a:r>
            <a:r>
              <a:rPr lang="en-US" sz="2000" b="0" dirty="0" err="1">
                <a:solidFill>
                  <a:srgbClr val="000066"/>
                </a:solidFill>
              </a:rPr>
              <a:t>khai</a:t>
            </a:r>
            <a:r>
              <a:rPr lang="en-US" sz="2000" b="0" dirty="0">
                <a:solidFill>
                  <a:srgbClr val="000066"/>
                </a:solidFill>
              </a:rPr>
              <a:t> </a:t>
            </a:r>
            <a:r>
              <a:rPr lang="en-US" sz="2000" b="0" dirty="0" err="1">
                <a:solidFill>
                  <a:srgbClr val="000066"/>
                </a:solidFill>
              </a:rPr>
              <a:t>thác</a:t>
            </a:r>
            <a:r>
              <a:rPr lang="en-US" sz="2000" b="0" dirty="0">
                <a:solidFill>
                  <a:srgbClr val="000066"/>
                </a:solidFill>
              </a:rPr>
              <a:t> </a:t>
            </a:r>
            <a:r>
              <a:rPr lang="en-US" sz="2000" b="0" dirty="0" err="1">
                <a:solidFill>
                  <a:srgbClr val="000066"/>
                </a:solidFill>
              </a:rPr>
              <a:t>từ</a:t>
            </a:r>
            <a:r>
              <a:rPr lang="en-US" sz="2000" b="0" dirty="0">
                <a:solidFill>
                  <a:srgbClr val="000066"/>
                </a:solidFill>
              </a:rPr>
              <a:t> </a:t>
            </a:r>
            <a:r>
              <a:rPr lang="en-US" sz="2000" b="0" dirty="0" err="1">
                <a:solidFill>
                  <a:srgbClr val="000066"/>
                </a:solidFill>
              </a:rPr>
              <a:t>các</a:t>
            </a:r>
            <a:r>
              <a:rPr lang="en-US" sz="2000" b="0" dirty="0">
                <a:solidFill>
                  <a:srgbClr val="000066"/>
                </a:solidFill>
              </a:rPr>
              <a:t> </a:t>
            </a:r>
            <a:r>
              <a:rPr lang="en-US" sz="2000" b="0" dirty="0" err="1">
                <a:solidFill>
                  <a:srgbClr val="000066"/>
                </a:solidFill>
              </a:rPr>
              <a:t>tài</a:t>
            </a:r>
            <a:r>
              <a:rPr lang="en-US" sz="2000" b="0" dirty="0">
                <a:solidFill>
                  <a:srgbClr val="000066"/>
                </a:solidFill>
              </a:rPr>
              <a:t> </a:t>
            </a:r>
            <a:r>
              <a:rPr lang="en-US" sz="2000" b="0" dirty="0" err="1">
                <a:solidFill>
                  <a:srgbClr val="000066"/>
                </a:solidFill>
              </a:rPr>
              <a:t>liệu</a:t>
            </a:r>
            <a:r>
              <a:rPr lang="en-US" sz="2000" b="0" dirty="0">
                <a:solidFill>
                  <a:srgbClr val="000066"/>
                </a:solidFill>
              </a:rPr>
              <a:t>, </a:t>
            </a:r>
            <a:r>
              <a:rPr lang="en-US" sz="2000" b="0" dirty="0" err="1">
                <a:solidFill>
                  <a:srgbClr val="000066"/>
                </a:solidFill>
              </a:rPr>
              <a:t>công</a:t>
            </a:r>
            <a:r>
              <a:rPr lang="en-US" sz="2000" b="0" dirty="0">
                <a:solidFill>
                  <a:srgbClr val="000066"/>
                </a:solidFill>
              </a:rPr>
              <a:t> </a:t>
            </a:r>
            <a:r>
              <a:rPr lang="en-US" sz="2000" b="0" dirty="0" err="1">
                <a:solidFill>
                  <a:srgbClr val="000066"/>
                </a:solidFill>
              </a:rPr>
              <a:t>trình</a:t>
            </a:r>
            <a:r>
              <a:rPr lang="en-US" sz="2000" b="0" dirty="0">
                <a:solidFill>
                  <a:srgbClr val="000066"/>
                </a:solidFill>
              </a:rPr>
              <a:t> </a:t>
            </a:r>
            <a:r>
              <a:rPr lang="en-US" sz="2000" b="0" dirty="0" err="1">
                <a:solidFill>
                  <a:srgbClr val="000066"/>
                </a:solidFill>
              </a:rPr>
              <a:t>khoa</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các</a:t>
            </a:r>
            <a:r>
              <a:rPr lang="en-US" sz="2000" b="0" dirty="0">
                <a:solidFill>
                  <a:srgbClr val="000066"/>
                </a:solidFill>
              </a:rPr>
              <a:t> </a:t>
            </a:r>
            <a:r>
              <a:rPr lang="en-US" sz="2000" b="0" dirty="0" err="1">
                <a:solidFill>
                  <a:srgbClr val="000066"/>
                </a:solidFill>
              </a:rPr>
              <a:t>đồng</a:t>
            </a:r>
            <a:r>
              <a:rPr lang="en-US" sz="2000" b="0" dirty="0">
                <a:solidFill>
                  <a:srgbClr val="000066"/>
                </a:solidFill>
              </a:rPr>
              <a:t> </a:t>
            </a:r>
            <a:r>
              <a:rPr lang="en-US" sz="2000" b="0" dirty="0" err="1">
                <a:solidFill>
                  <a:srgbClr val="000066"/>
                </a:solidFill>
              </a:rPr>
              <a:t>nghiệp</a:t>
            </a:r>
            <a:r>
              <a:rPr lang="en-US" sz="2000" b="0" dirty="0">
                <a:solidFill>
                  <a:srgbClr val="000066"/>
                </a:solidFill>
              </a:rPr>
              <a:t> </a:t>
            </a:r>
            <a:r>
              <a:rPr lang="en-US" sz="2000" b="0" dirty="0" err="1">
                <a:solidFill>
                  <a:srgbClr val="000066"/>
                </a:solidFill>
              </a:rPr>
              <a:t>đi</a:t>
            </a:r>
            <a:r>
              <a:rPr lang="en-US" sz="2000" b="0" dirty="0">
                <a:solidFill>
                  <a:srgbClr val="000066"/>
                </a:solidFill>
              </a:rPr>
              <a:t> </a:t>
            </a:r>
            <a:r>
              <a:rPr lang="en-US" sz="2000" b="0" dirty="0" err="1">
                <a:solidFill>
                  <a:srgbClr val="000066"/>
                </a:solidFill>
              </a:rPr>
              <a:t>trước</a:t>
            </a:r>
            <a:endParaRPr lang="en-US" sz="2000" b="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Luận</a:t>
            </a:r>
            <a:r>
              <a:rPr lang="en-US" sz="2000" dirty="0">
                <a:solidFill>
                  <a:srgbClr val="0000CC"/>
                </a:solidFill>
              </a:rPr>
              <a:t> </a:t>
            </a:r>
            <a:r>
              <a:rPr lang="en-US" sz="2000" dirty="0" err="1">
                <a:solidFill>
                  <a:srgbClr val="0000CC"/>
                </a:solidFill>
              </a:rPr>
              <a:t>cứ</a:t>
            </a:r>
            <a:r>
              <a:rPr lang="en-US" sz="2000" dirty="0">
                <a:solidFill>
                  <a:srgbClr val="0000CC"/>
                </a:solidFill>
              </a:rPr>
              <a:t> </a:t>
            </a:r>
            <a:r>
              <a:rPr lang="en-US" sz="2000" dirty="0" err="1">
                <a:solidFill>
                  <a:srgbClr val="0000CC"/>
                </a:solidFill>
              </a:rPr>
              <a:t>thực</a:t>
            </a:r>
            <a:r>
              <a:rPr lang="en-US" sz="2000" dirty="0">
                <a:solidFill>
                  <a:srgbClr val="0000CC"/>
                </a:solidFill>
              </a:rPr>
              <a:t> </a:t>
            </a:r>
            <a:r>
              <a:rPr lang="en-US" sz="2000" dirty="0" err="1">
                <a:solidFill>
                  <a:srgbClr val="0000CC"/>
                </a:solidFill>
              </a:rPr>
              <a:t>tế</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altLang="ko-KR" sz="2000" b="0" dirty="0" err="1">
                <a:solidFill>
                  <a:srgbClr val="000066"/>
                </a:solidFill>
                <a:ea typeface="굴림" charset="-127"/>
              </a:rPr>
              <a:t>các</a:t>
            </a:r>
            <a:r>
              <a:rPr lang="en-US" altLang="ko-KR" sz="2000" b="0" dirty="0">
                <a:solidFill>
                  <a:srgbClr val="000066"/>
                </a:solidFill>
                <a:ea typeface="굴림" charset="-127"/>
              </a:rPr>
              <a:t> </a:t>
            </a:r>
            <a:r>
              <a:rPr lang="en-US" altLang="ko-KR" sz="2000" b="0" dirty="0" err="1">
                <a:solidFill>
                  <a:srgbClr val="000066"/>
                </a:solidFill>
                <a:ea typeface="굴림" charset="-127"/>
              </a:rPr>
              <a:t>phán</a:t>
            </a:r>
            <a:r>
              <a:rPr lang="en-US" altLang="ko-KR" sz="2000" b="0" dirty="0">
                <a:solidFill>
                  <a:srgbClr val="000066"/>
                </a:solidFill>
                <a:ea typeface="굴림" charset="-127"/>
              </a:rPr>
              <a:t> </a:t>
            </a:r>
            <a:r>
              <a:rPr lang="en-US" altLang="ko-KR" sz="2000" b="0" dirty="0" err="1">
                <a:solidFill>
                  <a:srgbClr val="000066"/>
                </a:solidFill>
                <a:ea typeface="굴림" charset="-127"/>
              </a:rPr>
              <a:t>đoán</a:t>
            </a:r>
            <a:r>
              <a:rPr lang="en-US" altLang="ko-KR" sz="2000" b="0" dirty="0">
                <a:solidFill>
                  <a:srgbClr val="000066"/>
                </a:solidFill>
                <a:ea typeface="굴림" charset="-127"/>
              </a:rPr>
              <a:t> </a:t>
            </a:r>
            <a:r>
              <a:rPr lang="en-US" altLang="ko-KR" sz="2000" b="0" dirty="0" err="1">
                <a:solidFill>
                  <a:srgbClr val="000066"/>
                </a:solidFill>
                <a:ea typeface="굴림" charset="-127"/>
              </a:rPr>
              <a:t>đã</a:t>
            </a:r>
            <a:r>
              <a:rPr lang="en-US" altLang="ko-KR" sz="2000" b="0" dirty="0">
                <a:solidFill>
                  <a:srgbClr val="000066"/>
                </a:solidFill>
                <a:ea typeface="굴림" charset="-127"/>
              </a:rPr>
              <a:t> </a:t>
            </a:r>
            <a:r>
              <a:rPr lang="en-US" altLang="ko-KR" sz="2000" b="0" dirty="0" err="1">
                <a:solidFill>
                  <a:srgbClr val="000066"/>
                </a:solidFill>
                <a:ea typeface="굴림" charset="-127"/>
              </a:rPr>
              <a:t>được</a:t>
            </a:r>
            <a:r>
              <a:rPr lang="en-US" altLang="ko-KR" sz="2000" b="0" dirty="0">
                <a:solidFill>
                  <a:srgbClr val="000066"/>
                </a:solidFill>
                <a:ea typeface="굴림" charset="-127"/>
              </a:rPr>
              <a:t> </a:t>
            </a:r>
            <a:r>
              <a:rPr lang="en-US" altLang="ko-KR" sz="2000" b="0" dirty="0" err="1">
                <a:solidFill>
                  <a:srgbClr val="000066"/>
                </a:solidFill>
                <a:ea typeface="굴림" charset="-127"/>
              </a:rPr>
              <a:t>xác</a:t>
            </a:r>
            <a:r>
              <a:rPr lang="en-US" altLang="ko-KR" sz="2000" b="0" dirty="0">
                <a:solidFill>
                  <a:srgbClr val="000066"/>
                </a:solidFill>
                <a:ea typeface="굴림" charset="-127"/>
              </a:rPr>
              <a:t> </a:t>
            </a:r>
            <a:r>
              <a:rPr lang="en-US" altLang="ko-KR" sz="2000" b="0" dirty="0" err="1">
                <a:solidFill>
                  <a:srgbClr val="000066"/>
                </a:solidFill>
                <a:ea typeface="굴림" charset="-127"/>
              </a:rPr>
              <a:t>nhận</a:t>
            </a:r>
            <a:r>
              <a:rPr lang="en-US" altLang="ko-KR" sz="2000" b="0" dirty="0">
                <a:solidFill>
                  <a:srgbClr val="000066"/>
                </a:solidFill>
                <a:ea typeface="굴림" charset="-127"/>
              </a:rPr>
              <a:t>, </a:t>
            </a:r>
            <a:r>
              <a:rPr lang="en-US" altLang="ko-KR" sz="2000" b="0" dirty="0" err="1">
                <a:solidFill>
                  <a:srgbClr val="000066"/>
                </a:solidFill>
                <a:ea typeface="굴림" charset="-127"/>
              </a:rPr>
              <a:t>hình</a:t>
            </a:r>
            <a:r>
              <a:rPr lang="en-US" altLang="ko-KR" sz="2000" b="0" dirty="0">
                <a:solidFill>
                  <a:srgbClr val="000066"/>
                </a:solidFill>
                <a:ea typeface="굴림" charset="-127"/>
              </a:rPr>
              <a:t> </a:t>
            </a:r>
            <a:r>
              <a:rPr lang="en-US" altLang="ko-KR" sz="2000" b="0" dirty="0" err="1">
                <a:solidFill>
                  <a:srgbClr val="000066"/>
                </a:solidFill>
                <a:ea typeface="굴림" charset="-127"/>
              </a:rPr>
              <a:t>thành</a:t>
            </a:r>
            <a:r>
              <a:rPr lang="en-US" altLang="ko-KR" sz="2000" b="0" dirty="0">
                <a:solidFill>
                  <a:srgbClr val="000066"/>
                </a:solidFill>
                <a:ea typeface="굴림" charset="-127"/>
              </a:rPr>
              <a:t> </a:t>
            </a:r>
            <a:r>
              <a:rPr lang="en-US" altLang="ko-KR" sz="2000" b="0" dirty="0" err="1">
                <a:solidFill>
                  <a:srgbClr val="000066"/>
                </a:solidFill>
                <a:ea typeface="굴림" charset="-127"/>
              </a:rPr>
              <a:t>bởi</a:t>
            </a:r>
            <a:r>
              <a:rPr lang="en-US" altLang="ko-KR" sz="2000" b="0" dirty="0">
                <a:solidFill>
                  <a:srgbClr val="000066"/>
                </a:solidFill>
                <a:ea typeface="굴림" charset="-127"/>
              </a:rPr>
              <a:t> </a:t>
            </a:r>
            <a:r>
              <a:rPr lang="en-US" altLang="ko-KR" sz="2000" b="0" dirty="0" err="1">
                <a:solidFill>
                  <a:srgbClr val="000066"/>
                </a:solidFill>
                <a:ea typeface="굴림" charset="-127"/>
              </a:rPr>
              <a:t>số</a:t>
            </a:r>
            <a:r>
              <a:rPr lang="en-US" altLang="ko-KR" sz="2000" b="0" dirty="0">
                <a:solidFill>
                  <a:srgbClr val="000066"/>
                </a:solidFill>
                <a:ea typeface="굴림" charset="-127"/>
              </a:rPr>
              <a:t> </a:t>
            </a:r>
            <a:r>
              <a:rPr lang="en-US" altLang="ko-KR" sz="2000" b="0" dirty="0" err="1">
                <a:solidFill>
                  <a:srgbClr val="000066"/>
                </a:solidFill>
                <a:ea typeface="굴림" charset="-127"/>
              </a:rPr>
              <a:t>liệu</a:t>
            </a:r>
            <a:r>
              <a:rPr lang="en-US" altLang="ko-KR" sz="2000" b="0" dirty="0">
                <a:solidFill>
                  <a:srgbClr val="000066"/>
                </a:solidFill>
                <a:ea typeface="굴림" charset="-127"/>
              </a:rPr>
              <a:t>, </a:t>
            </a:r>
            <a:r>
              <a:rPr lang="en-US" altLang="ko-KR" sz="2000" b="0" dirty="0" err="1">
                <a:solidFill>
                  <a:srgbClr val="000066"/>
                </a:solidFill>
                <a:ea typeface="굴림" charset="-127"/>
              </a:rPr>
              <a:t>sự</a:t>
            </a:r>
            <a:r>
              <a:rPr lang="en-US" altLang="ko-KR" sz="2000" b="0" dirty="0">
                <a:solidFill>
                  <a:srgbClr val="000066"/>
                </a:solidFill>
                <a:ea typeface="굴림" charset="-127"/>
              </a:rPr>
              <a:t> </a:t>
            </a:r>
            <a:r>
              <a:rPr lang="en-US" altLang="ko-KR" sz="2000" b="0" dirty="0" err="1">
                <a:solidFill>
                  <a:srgbClr val="000066"/>
                </a:solidFill>
                <a:ea typeface="굴림" charset="-127"/>
              </a:rPr>
              <a:t>kiện</a:t>
            </a:r>
            <a:r>
              <a:rPr lang="en-US" altLang="ko-KR" sz="2000" b="0" dirty="0">
                <a:solidFill>
                  <a:srgbClr val="000066"/>
                </a:solidFill>
                <a:ea typeface="굴림" charset="-127"/>
              </a:rPr>
              <a:t> </a:t>
            </a:r>
            <a:r>
              <a:rPr lang="en-US" altLang="ko-KR" sz="2000" b="0" dirty="0" err="1">
                <a:solidFill>
                  <a:srgbClr val="000066"/>
                </a:solidFill>
                <a:ea typeface="굴림" charset="-127"/>
              </a:rPr>
              <a:t>thu</a:t>
            </a:r>
            <a:r>
              <a:rPr lang="en-US" altLang="ko-KR" sz="2000" b="0" dirty="0">
                <a:solidFill>
                  <a:srgbClr val="000066"/>
                </a:solidFill>
                <a:ea typeface="굴림" charset="-127"/>
              </a:rPr>
              <a:t> </a:t>
            </a:r>
            <a:r>
              <a:rPr lang="en-US" altLang="ko-KR" sz="2000" b="0" dirty="0" err="1">
                <a:solidFill>
                  <a:srgbClr val="000066"/>
                </a:solidFill>
                <a:ea typeface="굴림" charset="-127"/>
              </a:rPr>
              <a:t>thập</a:t>
            </a:r>
            <a:r>
              <a:rPr lang="en-US" altLang="ko-KR" sz="2000" b="0" dirty="0">
                <a:solidFill>
                  <a:srgbClr val="000066"/>
                </a:solidFill>
                <a:ea typeface="굴림" charset="-127"/>
              </a:rPr>
              <a:t> </a:t>
            </a:r>
            <a:r>
              <a:rPr lang="en-US" altLang="ko-KR" sz="2000" b="0" dirty="0" err="1">
                <a:solidFill>
                  <a:srgbClr val="000066"/>
                </a:solidFill>
                <a:ea typeface="굴림" charset="-127"/>
              </a:rPr>
              <a:t>được</a:t>
            </a:r>
            <a:r>
              <a:rPr lang="en-US" altLang="ko-KR" sz="2000" b="0" dirty="0">
                <a:solidFill>
                  <a:srgbClr val="000066"/>
                </a:solidFill>
                <a:ea typeface="굴림" charset="-127"/>
              </a:rPr>
              <a:t> </a:t>
            </a:r>
            <a:r>
              <a:rPr lang="en-US" altLang="ko-KR" sz="2000" b="0" dirty="0" err="1">
                <a:solidFill>
                  <a:srgbClr val="000066"/>
                </a:solidFill>
                <a:ea typeface="굴림" charset="-127"/>
              </a:rPr>
              <a:t>từ</a:t>
            </a:r>
            <a:r>
              <a:rPr lang="en-US" altLang="ko-KR" sz="2000" b="0" dirty="0">
                <a:solidFill>
                  <a:srgbClr val="000066"/>
                </a:solidFill>
                <a:ea typeface="굴림" charset="-127"/>
              </a:rPr>
              <a:t> </a:t>
            </a:r>
            <a:r>
              <a:rPr lang="en-US" altLang="ko-KR" sz="2000" b="0" dirty="0" err="1">
                <a:solidFill>
                  <a:srgbClr val="000066"/>
                </a:solidFill>
                <a:ea typeface="굴림" charset="-127"/>
              </a:rPr>
              <a:t>quan</a:t>
            </a:r>
            <a:r>
              <a:rPr lang="en-US" altLang="ko-KR" sz="2000" b="0" dirty="0">
                <a:solidFill>
                  <a:srgbClr val="000066"/>
                </a:solidFill>
                <a:ea typeface="굴림" charset="-127"/>
              </a:rPr>
              <a:t> </a:t>
            </a:r>
            <a:r>
              <a:rPr lang="en-US" altLang="ko-KR" sz="2000" b="0" dirty="0" err="1">
                <a:solidFill>
                  <a:srgbClr val="000066"/>
                </a:solidFill>
                <a:ea typeface="굴림" charset="-127"/>
              </a:rPr>
              <a:t>sát</a:t>
            </a:r>
            <a:r>
              <a:rPr lang="en-US" altLang="ko-KR" sz="2000" b="0" dirty="0">
                <a:solidFill>
                  <a:srgbClr val="000066"/>
                </a:solidFill>
                <a:ea typeface="굴림" charset="-127"/>
              </a:rPr>
              <a:t>, </a:t>
            </a:r>
            <a:r>
              <a:rPr lang="en-US" altLang="ko-KR" sz="2000" b="0" dirty="0" err="1">
                <a:solidFill>
                  <a:srgbClr val="000066"/>
                </a:solidFill>
                <a:ea typeface="굴림" charset="-127"/>
              </a:rPr>
              <a:t>thực</a:t>
            </a:r>
            <a:r>
              <a:rPr lang="en-US" altLang="ko-KR" sz="2000" b="0" dirty="0">
                <a:solidFill>
                  <a:srgbClr val="000066"/>
                </a:solidFill>
                <a:ea typeface="굴림" charset="-127"/>
              </a:rPr>
              <a:t> </a:t>
            </a:r>
            <a:r>
              <a:rPr lang="en-US" altLang="ko-KR" sz="2000" b="0" dirty="0" err="1">
                <a:solidFill>
                  <a:srgbClr val="000066"/>
                </a:solidFill>
                <a:ea typeface="굴림" charset="-127"/>
              </a:rPr>
              <a:t>nghiệm</a:t>
            </a:r>
            <a:r>
              <a:rPr lang="en-US" altLang="ko-KR" sz="2000" b="0" dirty="0">
                <a:solidFill>
                  <a:srgbClr val="000066"/>
                </a:solidFill>
                <a:ea typeface="굴림" charset="-127"/>
              </a:rPr>
              <a:t>, </a:t>
            </a:r>
            <a:r>
              <a:rPr lang="en-US" altLang="ko-KR" sz="2000" b="0" dirty="0" err="1">
                <a:solidFill>
                  <a:srgbClr val="000066"/>
                </a:solidFill>
                <a:ea typeface="굴림" charset="-127"/>
              </a:rPr>
              <a:t>phỏng</a:t>
            </a:r>
            <a:r>
              <a:rPr lang="en-US" altLang="ko-KR" sz="2000" b="0" dirty="0">
                <a:solidFill>
                  <a:srgbClr val="000066"/>
                </a:solidFill>
                <a:ea typeface="굴림" charset="-127"/>
              </a:rPr>
              <a:t> </a:t>
            </a:r>
            <a:r>
              <a:rPr lang="en-US" altLang="ko-KR" sz="2000" b="0" dirty="0" err="1">
                <a:solidFill>
                  <a:srgbClr val="000066"/>
                </a:solidFill>
                <a:ea typeface="굴림" charset="-127"/>
              </a:rPr>
              <a:t>vấn</a:t>
            </a:r>
            <a:r>
              <a:rPr lang="en-US" altLang="ko-KR" sz="2000" b="0" dirty="0">
                <a:solidFill>
                  <a:srgbClr val="000066"/>
                </a:solidFill>
                <a:ea typeface="굴림" charset="-127"/>
              </a:rPr>
              <a:t>, </a:t>
            </a:r>
            <a:r>
              <a:rPr lang="en-US" altLang="ko-KR" sz="2000" b="0" dirty="0" err="1">
                <a:solidFill>
                  <a:srgbClr val="000066"/>
                </a:solidFill>
                <a:ea typeface="굴림" charset="-127"/>
              </a:rPr>
              <a:t>điều</a:t>
            </a:r>
            <a:r>
              <a:rPr lang="en-US" altLang="ko-KR" sz="2000" b="0" dirty="0">
                <a:solidFill>
                  <a:srgbClr val="000066"/>
                </a:solidFill>
                <a:ea typeface="굴림" charset="-127"/>
              </a:rPr>
              <a:t> </a:t>
            </a:r>
            <a:r>
              <a:rPr lang="en-US" altLang="ko-KR" sz="2000" b="0" dirty="0" err="1">
                <a:solidFill>
                  <a:srgbClr val="000066"/>
                </a:solidFill>
                <a:ea typeface="굴림" charset="-127"/>
              </a:rPr>
              <a:t>tra</a:t>
            </a:r>
            <a:r>
              <a:rPr lang="en-US" altLang="ko-KR" sz="2000" b="0" dirty="0">
                <a:solidFill>
                  <a:srgbClr val="000066"/>
                </a:solidFill>
                <a:ea typeface="굴림" charset="-127"/>
              </a:rPr>
              <a:t> </a:t>
            </a:r>
            <a:r>
              <a:rPr lang="en-US" altLang="ko-KR" sz="2000" b="0" dirty="0" err="1">
                <a:solidFill>
                  <a:srgbClr val="000066"/>
                </a:solidFill>
                <a:ea typeface="굴림" charset="-127"/>
              </a:rPr>
              <a:t>hoặc</a:t>
            </a:r>
            <a:r>
              <a:rPr lang="en-US" altLang="ko-KR" sz="2000" b="0" dirty="0">
                <a:solidFill>
                  <a:srgbClr val="000066"/>
                </a:solidFill>
                <a:ea typeface="굴림" charset="-127"/>
              </a:rPr>
              <a:t> </a:t>
            </a:r>
            <a:r>
              <a:rPr lang="en-US" altLang="ko-KR" sz="2000" b="0" dirty="0" err="1">
                <a:solidFill>
                  <a:srgbClr val="000066"/>
                </a:solidFill>
                <a:ea typeface="굴림" charset="-127"/>
              </a:rPr>
              <a:t>khai</a:t>
            </a:r>
            <a:r>
              <a:rPr lang="en-US" altLang="ko-KR" sz="2000" b="0" dirty="0">
                <a:solidFill>
                  <a:srgbClr val="000066"/>
                </a:solidFill>
                <a:ea typeface="굴림" charset="-127"/>
              </a:rPr>
              <a:t> </a:t>
            </a:r>
            <a:r>
              <a:rPr lang="en-US" altLang="ko-KR" sz="2000" b="0" dirty="0" err="1">
                <a:solidFill>
                  <a:srgbClr val="000066"/>
                </a:solidFill>
                <a:ea typeface="굴림" charset="-127"/>
              </a:rPr>
              <a:t>thác</a:t>
            </a:r>
            <a:r>
              <a:rPr lang="en-US" altLang="ko-KR" sz="2000" b="0" dirty="0">
                <a:solidFill>
                  <a:srgbClr val="000066"/>
                </a:solidFill>
                <a:ea typeface="굴림" charset="-127"/>
              </a:rPr>
              <a:t> </a:t>
            </a:r>
            <a:r>
              <a:rPr lang="en-US" altLang="ko-KR" sz="2000" b="0" dirty="0" err="1">
                <a:solidFill>
                  <a:srgbClr val="000066"/>
                </a:solidFill>
                <a:ea typeface="굴림" charset="-127"/>
              </a:rPr>
              <a:t>từ</a:t>
            </a:r>
            <a:r>
              <a:rPr lang="en-US" altLang="ko-KR" sz="2000" b="0" dirty="0">
                <a:solidFill>
                  <a:srgbClr val="000066"/>
                </a:solidFill>
                <a:ea typeface="굴림" charset="-127"/>
              </a:rPr>
              <a:t> </a:t>
            </a:r>
            <a:r>
              <a:rPr lang="en-US" altLang="ko-KR" sz="2000" b="0" dirty="0" err="1">
                <a:solidFill>
                  <a:srgbClr val="000066"/>
                </a:solidFill>
                <a:ea typeface="굴림" charset="-127"/>
              </a:rPr>
              <a:t>các</a:t>
            </a:r>
            <a:r>
              <a:rPr lang="en-US" altLang="ko-KR" sz="2000" b="0" dirty="0">
                <a:solidFill>
                  <a:srgbClr val="000066"/>
                </a:solidFill>
                <a:ea typeface="굴림" charset="-127"/>
              </a:rPr>
              <a:t> </a:t>
            </a:r>
            <a:r>
              <a:rPr lang="en-US" altLang="ko-KR" sz="2000" b="0" dirty="0" err="1">
                <a:solidFill>
                  <a:srgbClr val="000066"/>
                </a:solidFill>
                <a:ea typeface="굴림" charset="-127"/>
              </a:rPr>
              <a:t>công</a:t>
            </a:r>
            <a:r>
              <a:rPr lang="en-US" altLang="ko-KR" sz="2000" b="0" dirty="0">
                <a:solidFill>
                  <a:srgbClr val="000066"/>
                </a:solidFill>
                <a:ea typeface="굴림" charset="-127"/>
              </a:rPr>
              <a:t> </a:t>
            </a:r>
            <a:r>
              <a:rPr lang="en-US" altLang="ko-KR" sz="2000" b="0" dirty="0" err="1">
                <a:solidFill>
                  <a:srgbClr val="000066"/>
                </a:solidFill>
                <a:ea typeface="굴림" charset="-127"/>
              </a:rPr>
              <a:t>trình</a:t>
            </a:r>
            <a:r>
              <a:rPr lang="en-US" altLang="ko-KR" sz="2000" b="0" dirty="0">
                <a:solidFill>
                  <a:srgbClr val="000066"/>
                </a:solidFill>
                <a:ea typeface="굴림" charset="-127"/>
              </a:rPr>
              <a:t> </a:t>
            </a:r>
            <a:r>
              <a:rPr lang="en-US" altLang="ko-KR" sz="2000" b="0" dirty="0" err="1">
                <a:solidFill>
                  <a:srgbClr val="000066"/>
                </a:solidFill>
                <a:ea typeface="굴림" charset="-127"/>
              </a:rPr>
              <a:t>khoa</a:t>
            </a:r>
            <a:r>
              <a:rPr lang="en-US" altLang="ko-KR" sz="2000" b="0" dirty="0">
                <a:solidFill>
                  <a:srgbClr val="000066"/>
                </a:solidFill>
                <a:ea typeface="굴림" charset="-127"/>
              </a:rPr>
              <a:t> </a:t>
            </a:r>
            <a:r>
              <a:rPr lang="en-US" altLang="ko-KR" sz="2000" b="0" dirty="0" err="1">
                <a:solidFill>
                  <a:srgbClr val="000066"/>
                </a:solidFill>
                <a:ea typeface="굴림" charset="-127"/>
              </a:rPr>
              <a:t>học</a:t>
            </a:r>
            <a:r>
              <a:rPr lang="en-US" altLang="ko-KR" sz="2000" b="0" dirty="0">
                <a:solidFill>
                  <a:srgbClr val="000066"/>
                </a:solidFill>
                <a:ea typeface="굴림" charset="-127"/>
              </a:rPr>
              <a:t> </a:t>
            </a:r>
            <a:r>
              <a:rPr lang="en-US" altLang="ko-KR" sz="2000" b="0" dirty="0" err="1">
                <a:solidFill>
                  <a:srgbClr val="000066"/>
                </a:solidFill>
                <a:ea typeface="굴림" charset="-127"/>
              </a:rPr>
              <a:t>của</a:t>
            </a:r>
            <a:r>
              <a:rPr lang="en-US" altLang="ko-KR" sz="2000" b="0" dirty="0">
                <a:solidFill>
                  <a:srgbClr val="000066"/>
                </a:solidFill>
                <a:ea typeface="굴림" charset="-127"/>
              </a:rPr>
              <a:t> </a:t>
            </a:r>
            <a:r>
              <a:rPr lang="en-US" altLang="ko-KR" sz="2000" b="0" dirty="0" err="1">
                <a:solidFill>
                  <a:srgbClr val="000066"/>
                </a:solidFill>
                <a:ea typeface="굴림" charset="-127"/>
              </a:rPr>
              <a:t>các</a:t>
            </a:r>
            <a:r>
              <a:rPr lang="en-US" altLang="ko-KR" sz="2000" b="0" dirty="0">
                <a:solidFill>
                  <a:srgbClr val="000066"/>
                </a:solidFill>
                <a:ea typeface="굴림" charset="-127"/>
              </a:rPr>
              <a:t> </a:t>
            </a:r>
            <a:r>
              <a:rPr lang="en-US" altLang="ko-KR" sz="2000" b="0" dirty="0" err="1">
                <a:solidFill>
                  <a:srgbClr val="000066"/>
                </a:solidFill>
                <a:ea typeface="굴림" charset="-127"/>
              </a:rPr>
              <a:t>đồng</a:t>
            </a:r>
            <a:r>
              <a:rPr lang="en-US" altLang="ko-KR" sz="2000" b="0" dirty="0">
                <a:solidFill>
                  <a:srgbClr val="000066"/>
                </a:solidFill>
                <a:ea typeface="굴림" charset="-127"/>
              </a:rPr>
              <a:t> </a:t>
            </a:r>
            <a:r>
              <a:rPr lang="en-US" altLang="ko-KR" sz="2000" b="0" dirty="0" err="1">
                <a:solidFill>
                  <a:srgbClr val="000066"/>
                </a:solidFill>
                <a:ea typeface="굴림" charset="-127"/>
              </a:rPr>
              <a:t>nghiệp</a:t>
            </a:r>
            <a:r>
              <a:rPr lang="en-US" sz="2000" b="0" dirty="0">
                <a:solidFill>
                  <a:srgbClr val="000066"/>
                </a:solidFill>
              </a:rPr>
              <a:t>.</a:t>
            </a:r>
          </a:p>
          <a:p>
            <a:pPr marL="609600" indent="-609600">
              <a:lnSpc>
                <a:spcPct val="120000"/>
              </a:lnSpc>
              <a:spcBef>
                <a:spcPct val="20000"/>
              </a:spcBef>
              <a:buClr>
                <a:schemeClr val="tx2"/>
              </a:buClr>
              <a:buSzPct val="90000"/>
              <a:buFont typeface="Wingdings 3" pitchFamily="18" charset="2"/>
              <a:buChar char="u"/>
            </a:pPr>
            <a:endParaRPr lang="en-US" sz="2000" b="0" dirty="0">
              <a:solidFill>
                <a:srgbClr val="000066"/>
              </a:solidFill>
            </a:endParaRPr>
          </a:p>
        </p:txBody>
      </p:sp>
    </p:spTree>
    <p:extLst>
      <p:ext uri="{BB962C8B-B14F-4D97-AF65-F5344CB8AC3E}">
        <p14:creationId xmlns:p14="http://schemas.microsoft.com/office/powerpoint/2010/main" val="591014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5. CHỨNG MINH GIẢ THUYẾT</a:t>
            </a:r>
          </a:p>
        </p:txBody>
      </p:sp>
      <p:sp>
        <p:nvSpPr>
          <p:cNvPr id="59395"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396"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Muốn chứng minh, phải có đầy đủ luận cứ</a:t>
            </a:r>
            <a:endParaRPr lang="en-US" sz="2000" b="0" i="1">
              <a:solidFill>
                <a:srgbClr val="000066"/>
              </a:solidFill>
            </a:endParaRPr>
          </a:p>
        </p:txBody>
      </p:sp>
      <p:sp>
        <p:nvSpPr>
          <p:cNvPr id="59397" name="Rectangle 3"/>
          <p:cNvSpPr>
            <a:spLocks noChangeArrowheads="1"/>
          </p:cNvSpPr>
          <p:nvPr/>
        </p:nvSpPr>
        <p:spPr bwMode="auto">
          <a:xfrm>
            <a:off x="609600" y="1676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Luận</a:t>
            </a:r>
            <a:r>
              <a:rPr lang="en-US" sz="2200" dirty="0">
                <a:solidFill>
                  <a:srgbClr val="000066"/>
                </a:solidFill>
              </a:rPr>
              <a:t> </a:t>
            </a:r>
            <a:r>
              <a:rPr lang="en-US" sz="2200" dirty="0" err="1">
                <a:solidFill>
                  <a:srgbClr val="000066"/>
                </a:solidFill>
              </a:rPr>
              <a:t>chứng</a:t>
            </a:r>
            <a:r>
              <a:rPr lang="en-US" sz="2000" b="0" dirty="0">
                <a:solidFill>
                  <a:srgbClr val="000066"/>
                </a:solidFill>
              </a:rPr>
              <a:t>: </a:t>
            </a:r>
            <a:r>
              <a:rPr lang="en-US" sz="2000" b="0" dirty="0" err="1">
                <a:solidFill>
                  <a:srgbClr val="000066"/>
                </a:solidFill>
              </a:rPr>
              <a:t>gồm</a:t>
            </a:r>
            <a:r>
              <a:rPr lang="en-US" sz="2000" b="0" dirty="0">
                <a:solidFill>
                  <a:srgbClr val="000066"/>
                </a:solidFill>
              </a:rPr>
              <a:t> 3 </a:t>
            </a:r>
            <a:r>
              <a:rPr lang="en-US" sz="2000" b="0" dirty="0" err="1">
                <a:solidFill>
                  <a:srgbClr val="000066"/>
                </a:solidFill>
              </a:rPr>
              <a:t>việc</a:t>
            </a:r>
            <a:endParaRPr lang="en-US" sz="2000" b="0" dirty="0">
              <a:solidFill>
                <a:srgbClr val="000066"/>
              </a:solidFill>
            </a:endParaRPr>
          </a:p>
          <a:p>
            <a:pPr marL="609600" indent="-609600">
              <a:lnSpc>
                <a:spcPct val="1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Tìm</a:t>
            </a:r>
            <a:r>
              <a:rPr lang="en-US" sz="2000" dirty="0">
                <a:solidFill>
                  <a:srgbClr val="0000CC"/>
                </a:solidFill>
              </a:rPr>
              <a:t> </a:t>
            </a:r>
            <a:r>
              <a:rPr lang="en-US" sz="2000" dirty="0" err="1">
                <a:solidFill>
                  <a:srgbClr val="0000CC"/>
                </a:solidFill>
              </a:rPr>
              <a:t>kiếm</a:t>
            </a:r>
            <a:r>
              <a:rPr lang="en-US" sz="2000" dirty="0">
                <a:solidFill>
                  <a:srgbClr val="0000CC"/>
                </a:solidFill>
              </a:rPr>
              <a:t> </a:t>
            </a:r>
            <a:r>
              <a:rPr lang="en-US" sz="2000" dirty="0" err="1">
                <a:solidFill>
                  <a:srgbClr val="0000CC"/>
                </a:solidFill>
              </a:rPr>
              <a:t>luận</a:t>
            </a:r>
            <a:r>
              <a:rPr lang="en-US" sz="2000" dirty="0">
                <a:solidFill>
                  <a:srgbClr val="0000CC"/>
                </a:solidFill>
              </a:rPr>
              <a:t> </a:t>
            </a:r>
            <a:r>
              <a:rPr lang="en-US" sz="2000" dirty="0" err="1">
                <a:solidFill>
                  <a:srgbClr val="0000CC"/>
                </a:solidFill>
              </a:rPr>
              <a:t>cứ</a:t>
            </a:r>
            <a:r>
              <a:rPr lang="en-US" sz="2000" b="0" dirty="0">
                <a:solidFill>
                  <a:srgbClr val="0000CC"/>
                </a:solidFill>
              </a:rPr>
              <a:t>. </a:t>
            </a:r>
            <a:r>
              <a:rPr lang="en-US" b="0" dirty="0" err="1">
                <a:solidFill>
                  <a:srgbClr val="000066"/>
                </a:solidFill>
              </a:rPr>
              <a:t>Trong</a:t>
            </a:r>
            <a:r>
              <a:rPr lang="en-US" b="0" dirty="0">
                <a:solidFill>
                  <a:srgbClr val="000066"/>
                </a:solidFill>
              </a:rPr>
              <a:t> </a:t>
            </a:r>
            <a:r>
              <a:rPr lang="en-US" b="0" dirty="0" err="1">
                <a:solidFill>
                  <a:srgbClr val="000066"/>
                </a:solidFill>
              </a:rPr>
              <a:t>quá</a:t>
            </a:r>
            <a:r>
              <a:rPr lang="en-US" b="0" dirty="0">
                <a:solidFill>
                  <a:srgbClr val="000066"/>
                </a:solidFill>
              </a:rPr>
              <a:t> </a:t>
            </a:r>
            <a:r>
              <a:rPr lang="en-US" b="0" dirty="0" err="1">
                <a:solidFill>
                  <a:srgbClr val="000066"/>
                </a:solidFill>
              </a:rPr>
              <a:t>trình</a:t>
            </a:r>
            <a:r>
              <a:rPr lang="en-US" b="0" dirty="0">
                <a:solidFill>
                  <a:srgbClr val="000066"/>
                </a:solidFill>
              </a:rPr>
              <a:t> </a:t>
            </a:r>
            <a:r>
              <a:rPr lang="en-US" b="0" dirty="0" err="1">
                <a:solidFill>
                  <a:srgbClr val="000066"/>
                </a:solidFill>
              </a:rPr>
              <a:t>tìm</a:t>
            </a:r>
            <a:r>
              <a:rPr lang="en-US" b="0" dirty="0">
                <a:solidFill>
                  <a:srgbClr val="000066"/>
                </a:solidFill>
              </a:rPr>
              <a:t> </a:t>
            </a:r>
            <a:r>
              <a:rPr lang="en-US" b="0" dirty="0" err="1">
                <a:solidFill>
                  <a:srgbClr val="000066"/>
                </a:solidFill>
              </a:rPr>
              <a:t>kiếm</a:t>
            </a:r>
            <a:r>
              <a:rPr lang="en-US" b="0" dirty="0">
                <a:solidFill>
                  <a:srgbClr val="000066"/>
                </a:solidFill>
              </a:rPr>
              <a:t> </a:t>
            </a:r>
            <a:r>
              <a:rPr lang="en-US" b="0" dirty="0" err="1">
                <a:solidFill>
                  <a:srgbClr val="000066"/>
                </a:solidFill>
              </a:rPr>
              <a:t>luận</a:t>
            </a:r>
            <a:r>
              <a:rPr lang="en-US" b="0" dirty="0">
                <a:solidFill>
                  <a:srgbClr val="000066"/>
                </a:solidFill>
              </a:rPr>
              <a:t> </a:t>
            </a:r>
            <a:r>
              <a:rPr lang="en-US" b="0" dirty="0" err="1">
                <a:solidFill>
                  <a:srgbClr val="000066"/>
                </a:solidFill>
              </a:rPr>
              <a:t>cứ</a:t>
            </a:r>
            <a:r>
              <a:rPr lang="en-US" b="0" dirty="0">
                <a:solidFill>
                  <a:srgbClr val="000066"/>
                </a:solidFill>
              </a:rPr>
              <a:t>, </a:t>
            </a:r>
            <a:r>
              <a:rPr lang="en-US" b="0" dirty="0" err="1">
                <a:solidFill>
                  <a:srgbClr val="000066"/>
                </a:solidFill>
              </a:rPr>
              <a:t>người</a:t>
            </a:r>
            <a:r>
              <a:rPr lang="en-US" b="0" dirty="0">
                <a:solidFill>
                  <a:srgbClr val="000066"/>
                </a:solidFill>
              </a:rPr>
              <a:t> </a:t>
            </a:r>
            <a:r>
              <a:rPr lang="en-US" b="0" dirty="0" err="1">
                <a:solidFill>
                  <a:srgbClr val="000066"/>
                </a:solidFill>
              </a:rPr>
              <a:t>nghiên</a:t>
            </a:r>
            <a:r>
              <a:rPr lang="en-US" b="0" dirty="0">
                <a:solidFill>
                  <a:srgbClr val="000066"/>
                </a:solidFill>
              </a:rPr>
              <a:t> </a:t>
            </a:r>
            <a:r>
              <a:rPr lang="en-US" b="0" dirty="0" err="1">
                <a:solidFill>
                  <a:srgbClr val="000066"/>
                </a:solidFill>
              </a:rPr>
              <a:t>cứu</a:t>
            </a:r>
            <a:r>
              <a:rPr lang="en-US" b="0" dirty="0">
                <a:solidFill>
                  <a:srgbClr val="000066"/>
                </a:solidFill>
              </a:rPr>
              <a:t> </a:t>
            </a:r>
            <a:r>
              <a:rPr lang="en-US" b="0" dirty="0" err="1">
                <a:solidFill>
                  <a:srgbClr val="000066"/>
                </a:solidFill>
              </a:rPr>
              <a:t>cần</a:t>
            </a:r>
            <a:r>
              <a:rPr lang="en-US" b="0" dirty="0">
                <a:solidFill>
                  <a:srgbClr val="000066"/>
                </a:solidFill>
              </a:rPr>
              <a:t> </a:t>
            </a:r>
            <a:r>
              <a:rPr lang="en-US" b="0" dirty="0" err="1">
                <a:solidFill>
                  <a:srgbClr val="000066"/>
                </a:solidFill>
              </a:rPr>
              <a:t>có</a:t>
            </a:r>
            <a:r>
              <a:rPr lang="en-US" b="0" dirty="0">
                <a:solidFill>
                  <a:srgbClr val="000066"/>
                </a:solidFill>
              </a:rPr>
              <a:t> </a:t>
            </a:r>
            <a:r>
              <a:rPr lang="en-US" b="0" dirty="0" err="1">
                <a:solidFill>
                  <a:srgbClr val="000066"/>
                </a:solidFill>
              </a:rPr>
              <a:t>các</a:t>
            </a:r>
            <a:r>
              <a:rPr lang="en-US" b="0" dirty="0">
                <a:solidFill>
                  <a:srgbClr val="000066"/>
                </a:solidFill>
              </a:rPr>
              <a:t> </a:t>
            </a:r>
            <a:r>
              <a:rPr lang="en-US" b="0" dirty="0" err="1">
                <a:solidFill>
                  <a:srgbClr val="000066"/>
                </a:solidFill>
              </a:rPr>
              <a:t>loại</a:t>
            </a:r>
            <a:r>
              <a:rPr lang="en-US" b="0" dirty="0">
                <a:solidFill>
                  <a:srgbClr val="000066"/>
                </a:solidFill>
              </a:rPr>
              <a:t> </a:t>
            </a:r>
            <a:r>
              <a:rPr lang="en-US" b="0" dirty="0" err="1">
                <a:solidFill>
                  <a:srgbClr val="000066"/>
                </a:solidFill>
              </a:rPr>
              <a:t>thông</a:t>
            </a:r>
            <a:r>
              <a:rPr lang="en-US" b="0" dirty="0">
                <a:solidFill>
                  <a:srgbClr val="000066"/>
                </a:solidFill>
              </a:rPr>
              <a:t> tin </a:t>
            </a:r>
            <a:r>
              <a:rPr lang="en-US" b="0" dirty="0" err="1">
                <a:solidFill>
                  <a:srgbClr val="000066"/>
                </a:solidFill>
              </a:rPr>
              <a:t>sau</a:t>
            </a:r>
            <a:r>
              <a:rPr lang="en-US" b="0" dirty="0">
                <a:solidFill>
                  <a:srgbClr val="000066"/>
                </a:solidFill>
              </a:rPr>
              <a:t>: </a:t>
            </a:r>
            <a:r>
              <a:rPr lang="en-US" b="0" dirty="0" err="1">
                <a:solidFill>
                  <a:srgbClr val="000066"/>
                </a:solidFill>
              </a:rPr>
              <a:t>Cơ</a:t>
            </a:r>
            <a:r>
              <a:rPr lang="en-US" b="0" dirty="0">
                <a:solidFill>
                  <a:srgbClr val="000066"/>
                </a:solidFill>
              </a:rPr>
              <a:t> </a:t>
            </a:r>
            <a:r>
              <a:rPr lang="en-US" b="0" dirty="0" err="1">
                <a:solidFill>
                  <a:srgbClr val="000066"/>
                </a:solidFill>
              </a:rPr>
              <a:t>sở</a:t>
            </a:r>
            <a:r>
              <a:rPr lang="en-US" b="0" dirty="0">
                <a:solidFill>
                  <a:srgbClr val="000066"/>
                </a:solidFill>
              </a:rPr>
              <a:t> </a:t>
            </a:r>
            <a:r>
              <a:rPr lang="en-US" b="0" dirty="0" err="1">
                <a:solidFill>
                  <a:srgbClr val="000066"/>
                </a:solidFill>
              </a:rPr>
              <a:t>lý</a:t>
            </a:r>
            <a:r>
              <a:rPr lang="en-US" b="0" dirty="0">
                <a:solidFill>
                  <a:srgbClr val="000066"/>
                </a:solidFill>
              </a:rPr>
              <a:t> </a:t>
            </a:r>
            <a:r>
              <a:rPr lang="en-US" b="0" dirty="0" err="1">
                <a:solidFill>
                  <a:srgbClr val="000066"/>
                </a:solidFill>
              </a:rPr>
              <a:t>thuyết</a:t>
            </a:r>
            <a:r>
              <a:rPr lang="en-US" b="0" dirty="0">
                <a:solidFill>
                  <a:srgbClr val="000066"/>
                </a:solidFill>
              </a:rPr>
              <a:t> </a:t>
            </a:r>
            <a:r>
              <a:rPr lang="en-US" b="0" dirty="0" err="1">
                <a:solidFill>
                  <a:srgbClr val="000066"/>
                </a:solidFill>
              </a:rPr>
              <a:t>liên</a:t>
            </a:r>
            <a:r>
              <a:rPr lang="en-US" b="0" dirty="0">
                <a:solidFill>
                  <a:srgbClr val="000066"/>
                </a:solidFill>
              </a:rPr>
              <a:t> </a:t>
            </a:r>
            <a:r>
              <a:rPr lang="en-US" b="0" dirty="0" err="1">
                <a:solidFill>
                  <a:srgbClr val="000066"/>
                </a:solidFill>
              </a:rPr>
              <a:t>quan</a:t>
            </a:r>
            <a:r>
              <a:rPr lang="en-US" b="0" dirty="0">
                <a:solidFill>
                  <a:srgbClr val="000066"/>
                </a:solidFill>
              </a:rPr>
              <a:t> </a:t>
            </a:r>
            <a:r>
              <a:rPr lang="en-US" b="0" dirty="0" err="1">
                <a:solidFill>
                  <a:srgbClr val="000066"/>
                </a:solidFill>
              </a:rPr>
              <a:t>tới</a:t>
            </a:r>
            <a:r>
              <a:rPr lang="en-US" b="0" dirty="0">
                <a:solidFill>
                  <a:srgbClr val="000066"/>
                </a:solidFill>
              </a:rPr>
              <a:t> </a:t>
            </a:r>
            <a:r>
              <a:rPr lang="en-US" b="0" dirty="0" err="1">
                <a:solidFill>
                  <a:srgbClr val="000066"/>
                </a:solidFill>
              </a:rPr>
              <a:t>nội</a:t>
            </a:r>
            <a:r>
              <a:rPr lang="en-US" b="0" dirty="0">
                <a:solidFill>
                  <a:srgbClr val="000066"/>
                </a:solidFill>
              </a:rPr>
              <a:t> dung </a:t>
            </a:r>
            <a:r>
              <a:rPr lang="en-US" b="0" dirty="0" err="1">
                <a:solidFill>
                  <a:srgbClr val="000066"/>
                </a:solidFill>
              </a:rPr>
              <a:t>nghiên</a:t>
            </a:r>
            <a:r>
              <a:rPr lang="en-US" b="0" dirty="0">
                <a:solidFill>
                  <a:srgbClr val="000066"/>
                </a:solidFill>
              </a:rPr>
              <a:t> </a:t>
            </a:r>
            <a:r>
              <a:rPr lang="en-US" b="0" dirty="0" err="1">
                <a:solidFill>
                  <a:srgbClr val="000066"/>
                </a:solidFill>
              </a:rPr>
              <a:t>cứu</a:t>
            </a:r>
            <a:r>
              <a:rPr lang="en-US" b="0" dirty="0">
                <a:solidFill>
                  <a:srgbClr val="000066"/>
                </a:solidFill>
              </a:rPr>
              <a:t>; </a:t>
            </a:r>
            <a:r>
              <a:rPr lang="en-US" b="0" dirty="0" err="1">
                <a:solidFill>
                  <a:srgbClr val="000066"/>
                </a:solidFill>
              </a:rPr>
              <a:t>Tài</a:t>
            </a:r>
            <a:r>
              <a:rPr lang="en-US" b="0" dirty="0">
                <a:solidFill>
                  <a:srgbClr val="000066"/>
                </a:solidFill>
              </a:rPr>
              <a:t> </a:t>
            </a:r>
            <a:r>
              <a:rPr lang="en-US" b="0" dirty="0" err="1">
                <a:solidFill>
                  <a:srgbClr val="000066"/>
                </a:solidFill>
              </a:rPr>
              <a:t>liệu</a:t>
            </a:r>
            <a:r>
              <a:rPr lang="en-US" b="0" dirty="0">
                <a:solidFill>
                  <a:srgbClr val="000066"/>
                </a:solidFill>
              </a:rPr>
              <a:t> </a:t>
            </a:r>
            <a:r>
              <a:rPr lang="en-US" b="0" dirty="0" err="1">
                <a:solidFill>
                  <a:srgbClr val="000066"/>
                </a:solidFill>
              </a:rPr>
              <a:t>thống</a:t>
            </a:r>
            <a:r>
              <a:rPr lang="en-US" b="0" dirty="0">
                <a:solidFill>
                  <a:srgbClr val="000066"/>
                </a:solidFill>
              </a:rPr>
              <a:t> </a:t>
            </a:r>
            <a:r>
              <a:rPr lang="en-US" b="0" dirty="0" err="1">
                <a:solidFill>
                  <a:srgbClr val="000066"/>
                </a:solidFill>
              </a:rPr>
              <a:t>kê</a:t>
            </a:r>
            <a:r>
              <a:rPr lang="en-US" b="0" dirty="0">
                <a:solidFill>
                  <a:srgbClr val="000066"/>
                </a:solidFill>
              </a:rPr>
              <a:t> </a:t>
            </a:r>
            <a:r>
              <a:rPr lang="en-US" b="0" dirty="0" err="1">
                <a:solidFill>
                  <a:srgbClr val="000066"/>
                </a:solidFill>
              </a:rPr>
              <a:t>và</a:t>
            </a:r>
            <a:r>
              <a:rPr lang="en-US" b="0" dirty="0">
                <a:solidFill>
                  <a:srgbClr val="000066"/>
                </a:solidFill>
              </a:rPr>
              <a:t> </a:t>
            </a:r>
            <a:r>
              <a:rPr lang="en-US" b="0" dirty="0" err="1">
                <a:solidFill>
                  <a:srgbClr val="000066"/>
                </a:solidFill>
              </a:rPr>
              <a:t>kết</a:t>
            </a:r>
            <a:r>
              <a:rPr lang="en-US" b="0" dirty="0">
                <a:solidFill>
                  <a:srgbClr val="000066"/>
                </a:solidFill>
              </a:rPr>
              <a:t> </a:t>
            </a:r>
            <a:r>
              <a:rPr lang="en-US" b="0" dirty="0" err="1">
                <a:solidFill>
                  <a:srgbClr val="000066"/>
                </a:solidFill>
              </a:rPr>
              <a:t>quả</a:t>
            </a:r>
            <a:r>
              <a:rPr lang="en-US" b="0" dirty="0">
                <a:solidFill>
                  <a:srgbClr val="000066"/>
                </a:solidFill>
              </a:rPr>
              <a:t> </a:t>
            </a:r>
            <a:r>
              <a:rPr lang="en-US" b="0" dirty="0" err="1">
                <a:solidFill>
                  <a:srgbClr val="000066"/>
                </a:solidFill>
              </a:rPr>
              <a:t>nghiên</a:t>
            </a:r>
            <a:r>
              <a:rPr lang="en-US" b="0" dirty="0">
                <a:solidFill>
                  <a:srgbClr val="000066"/>
                </a:solidFill>
              </a:rPr>
              <a:t> </a:t>
            </a:r>
            <a:r>
              <a:rPr lang="en-US" b="0" dirty="0" err="1">
                <a:solidFill>
                  <a:srgbClr val="000066"/>
                </a:solidFill>
              </a:rPr>
              <a:t>cứu</a:t>
            </a:r>
            <a:r>
              <a:rPr lang="en-US" b="0" dirty="0">
                <a:solidFill>
                  <a:srgbClr val="000066"/>
                </a:solidFill>
              </a:rPr>
              <a:t> </a:t>
            </a:r>
            <a:r>
              <a:rPr lang="en-US" b="0" dirty="0" err="1">
                <a:solidFill>
                  <a:srgbClr val="000066"/>
                </a:solidFill>
              </a:rPr>
              <a:t>của</a:t>
            </a:r>
            <a:r>
              <a:rPr lang="en-US" b="0" dirty="0">
                <a:solidFill>
                  <a:srgbClr val="000066"/>
                </a:solidFill>
              </a:rPr>
              <a:t> </a:t>
            </a:r>
            <a:r>
              <a:rPr lang="en-US" b="0" dirty="0" err="1">
                <a:solidFill>
                  <a:srgbClr val="000066"/>
                </a:solidFill>
              </a:rPr>
              <a:t>đồng</a:t>
            </a:r>
            <a:r>
              <a:rPr lang="en-US" b="0" dirty="0">
                <a:solidFill>
                  <a:srgbClr val="000066"/>
                </a:solidFill>
              </a:rPr>
              <a:t> </a:t>
            </a:r>
            <a:r>
              <a:rPr lang="en-US" b="0" dirty="0" err="1">
                <a:solidFill>
                  <a:srgbClr val="000066"/>
                </a:solidFill>
              </a:rPr>
              <a:t>nghiệp</a:t>
            </a:r>
            <a:r>
              <a:rPr lang="en-US" b="0" dirty="0">
                <a:solidFill>
                  <a:srgbClr val="000066"/>
                </a:solidFill>
              </a:rPr>
              <a:t>; </a:t>
            </a:r>
            <a:r>
              <a:rPr lang="en-US" b="0" dirty="0" err="1">
                <a:solidFill>
                  <a:srgbClr val="000066"/>
                </a:solidFill>
              </a:rPr>
              <a:t>Kết</a:t>
            </a:r>
            <a:r>
              <a:rPr lang="en-US" b="0" dirty="0">
                <a:solidFill>
                  <a:srgbClr val="000066"/>
                </a:solidFill>
              </a:rPr>
              <a:t> </a:t>
            </a:r>
            <a:r>
              <a:rPr lang="en-US" b="0" dirty="0" err="1">
                <a:solidFill>
                  <a:srgbClr val="000066"/>
                </a:solidFill>
              </a:rPr>
              <a:t>quả</a:t>
            </a:r>
            <a:r>
              <a:rPr lang="en-US" b="0" dirty="0">
                <a:solidFill>
                  <a:srgbClr val="000066"/>
                </a:solidFill>
              </a:rPr>
              <a:t> </a:t>
            </a:r>
            <a:r>
              <a:rPr lang="en-US" b="0" dirty="0" err="1">
                <a:solidFill>
                  <a:srgbClr val="000066"/>
                </a:solidFill>
              </a:rPr>
              <a:t>quan</a:t>
            </a:r>
            <a:r>
              <a:rPr lang="en-US" b="0" dirty="0">
                <a:solidFill>
                  <a:srgbClr val="000066"/>
                </a:solidFill>
              </a:rPr>
              <a:t> </a:t>
            </a:r>
            <a:r>
              <a:rPr lang="en-US" b="0" dirty="0" err="1">
                <a:solidFill>
                  <a:srgbClr val="000066"/>
                </a:solidFill>
              </a:rPr>
              <a:t>sát</a:t>
            </a:r>
            <a:r>
              <a:rPr lang="en-US" b="0" dirty="0">
                <a:solidFill>
                  <a:srgbClr val="000066"/>
                </a:solidFill>
              </a:rPr>
              <a:t> </a:t>
            </a:r>
            <a:r>
              <a:rPr lang="en-US" b="0" dirty="0" err="1">
                <a:solidFill>
                  <a:srgbClr val="000066"/>
                </a:solidFill>
              </a:rPr>
              <a:t>hoặc</a:t>
            </a:r>
            <a:r>
              <a:rPr lang="en-US" b="0" dirty="0">
                <a:solidFill>
                  <a:srgbClr val="000066"/>
                </a:solidFill>
              </a:rPr>
              <a:t> </a:t>
            </a:r>
            <a:r>
              <a:rPr lang="en-US" b="0" dirty="0" err="1">
                <a:solidFill>
                  <a:srgbClr val="000066"/>
                </a:solidFill>
              </a:rPr>
              <a:t>thực</a:t>
            </a:r>
            <a:r>
              <a:rPr lang="en-US" b="0" dirty="0">
                <a:solidFill>
                  <a:srgbClr val="000066"/>
                </a:solidFill>
              </a:rPr>
              <a:t> </a:t>
            </a:r>
            <a:r>
              <a:rPr lang="en-US" b="0" dirty="0" err="1">
                <a:solidFill>
                  <a:srgbClr val="000066"/>
                </a:solidFill>
              </a:rPr>
              <a:t>nghiệm</a:t>
            </a:r>
            <a:r>
              <a:rPr lang="en-US" b="0" dirty="0">
                <a:solidFill>
                  <a:srgbClr val="000066"/>
                </a:solidFill>
              </a:rPr>
              <a:t> </a:t>
            </a:r>
            <a:r>
              <a:rPr lang="en-US" b="0" dirty="0" err="1">
                <a:solidFill>
                  <a:srgbClr val="000066"/>
                </a:solidFill>
              </a:rPr>
              <a:t>của</a:t>
            </a:r>
            <a:r>
              <a:rPr lang="en-US" b="0" dirty="0">
                <a:solidFill>
                  <a:srgbClr val="000066"/>
                </a:solidFill>
              </a:rPr>
              <a:t> </a:t>
            </a:r>
            <a:r>
              <a:rPr lang="en-US" b="0" dirty="0" err="1">
                <a:solidFill>
                  <a:srgbClr val="000066"/>
                </a:solidFill>
              </a:rPr>
              <a:t>bản</a:t>
            </a:r>
            <a:r>
              <a:rPr lang="en-US" b="0" dirty="0">
                <a:solidFill>
                  <a:srgbClr val="000066"/>
                </a:solidFill>
              </a:rPr>
              <a:t> </a:t>
            </a:r>
            <a:r>
              <a:rPr lang="en-US" b="0" dirty="0" err="1">
                <a:solidFill>
                  <a:srgbClr val="000066"/>
                </a:solidFill>
              </a:rPr>
              <a:t>thân</a:t>
            </a:r>
            <a:r>
              <a:rPr lang="en-US" b="0" dirty="0">
                <a:solidFill>
                  <a:srgbClr val="000066"/>
                </a:solidFill>
              </a:rPr>
              <a:t> </a:t>
            </a:r>
            <a:r>
              <a:rPr lang="en-US" b="0" dirty="0" err="1">
                <a:solidFill>
                  <a:srgbClr val="000066"/>
                </a:solidFill>
              </a:rPr>
              <a:t>người</a:t>
            </a:r>
            <a:r>
              <a:rPr lang="en-US" b="0" dirty="0">
                <a:solidFill>
                  <a:srgbClr val="000066"/>
                </a:solidFill>
              </a:rPr>
              <a:t> </a:t>
            </a:r>
            <a:r>
              <a:rPr lang="en-US" b="0" dirty="0" err="1">
                <a:solidFill>
                  <a:srgbClr val="000066"/>
                </a:solidFill>
              </a:rPr>
              <a:t>nghiên</a:t>
            </a:r>
            <a:r>
              <a:rPr lang="en-US" b="0" dirty="0">
                <a:solidFill>
                  <a:srgbClr val="000066"/>
                </a:solidFill>
              </a:rPr>
              <a:t> </a:t>
            </a:r>
            <a:r>
              <a:rPr lang="en-US" b="0" dirty="0" err="1">
                <a:solidFill>
                  <a:srgbClr val="000066"/>
                </a:solidFill>
              </a:rPr>
              <a:t>cứu</a:t>
            </a:r>
            <a:r>
              <a:rPr lang="en-US" b="0" dirty="0">
                <a:solidFill>
                  <a:srgbClr val="000066"/>
                </a:solidFill>
              </a:rPr>
              <a:t>. </a:t>
            </a:r>
          </a:p>
          <a:p>
            <a:pPr marL="609600" indent="-609600">
              <a:lnSpc>
                <a:spcPct val="20000"/>
              </a:lnSpc>
              <a:spcBef>
                <a:spcPct val="20000"/>
              </a:spcBef>
              <a:buClr>
                <a:schemeClr val="tx2"/>
              </a:buClr>
              <a:buSzPct val="90000"/>
              <a:buFont typeface="Wingdings 3" pitchFamily="18" charset="2"/>
              <a:buChar char="u"/>
            </a:pPr>
            <a:endParaRPr lang="en-US"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Chứng</a:t>
            </a:r>
            <a:r>
              <a:rPr lang="en-US" sz="2000" dirty="0">
                <a:solidFill>
                  <a:srgbClr val="0000CC"/>
                </a:solidFill>
              </a:rPr>
              <a:t> minh </a:t>
            </a:r>
            <a:r>
              <a:rPr lang="en-US" sz="2000" dirty="0" err="1">
                <a:solidFill>
                  <a:srgbClr val="0000CC"/>
                </a:solidFill>
              </a:rPr>
              <a:t>tính</a:t>
            </a:r>
            <a:r>
              <a:rPr lang="en-US" sz="2000" dirty="0">
                <a:solidFill>
                  <a:srgbClr val="0000CC"/>
                </a:solidFill>
              </a:rPr>
              <a:t> </a:t>
            </a:r>
            <a:r>
              <a:rPr lang="en-US" sz="2000" dirty="0" err="1">
                <a:solidFill>
                  <a:srgbClr val="0000CC"/>
                </a:solidFill>
              </a:rPr>
              <a:t>đúng</a:t>
            </a:r>
            <a:r>
              <a:rPr lang="en-US" sz="2000" dirty="0">
                <a:solidFill>
                  <a:srgbClr val="0000CC"/>
                </a:solidFill>
              </a:rPr>
              <a:t> </a:t>
            </a:r>
            <a:r>
              <a:rPr lang="en-US" sz="2000" dirty="0" err="1">
                <a:solidFill>
                  <a:srgbClr val="0000CC"/>
                </a:solidFill>
              </a:rPr>
              <a:t>đắn</a:t>
            </a:r>
            <a:r>
              <a:rPr lang="en-US" sz="2000" dirty="0">
                <a:solidFill>
                  <a:srgbClr val="0000CC"/>
                </a:solidFill>
              </a:rPr>
              <a:t> </a:t>
            </a:r>
            <a:r>
              <a:rPr lang="en-US" sz="2000" dirty="0" err="1">
                <a:solidFill>
                  <a:srgbClr val="0000CC"/>
                </a:solidFill>
              </a:rPr>
              <a:t>của</a:t>
            </a:r>
            <a:r>
              <a:rPr lang="en-US" sz="2000" dirty="0">
                <a:solidFill>
                  <a:srgbClr val="0000CC"/>
                </a:solidFill>
              </a:rPr>
              <a:t> </a:t>
            </a:r>
            <a:r>
              <a:rPr lang="en-US" sz="2000" dirty="0" err="1">
                <a:solidFill>
                  <a:srgbClr val="0000CC"/>
                </a:solidFill>
              </a:rPr>
              <a:t>luận</a:t>
            </a:r>
            <a:r>
              <a:rPr lang="en-US" sz="2000" dirty="0">
                <a:solidFill>
                  <a:srgbClr val="0000CC"/>
                </a:solidFill>
              </a:rPr>
              <a:t> </a:t>
            </a:r>
            <a:r>
              <a:rPr lang="en-US" sz="2000" dirty="0" err="1">
                <a:solidFill>
                  <a:srgbClr val="0000CC"/>
                </a:solidFill>
              </a:rPr>
              <a:t>cứ</a:t>
            </a:r>
            <a:r>
              <a:rPr lang="en-US" sz="2000" b="0" dirty="0">
                <a:solidFill>
                  <a:srgbClr val="0000CC"/>
                </a:solidFill>
              </a:rPr>
              <a:t>. </a:t>
            </a:r>
            <a:r>
              <a:rPr lang="en-US" b="0" dirty="0" err="1">
                <a:solidFill>
                  <a:srgbClr val="000066"/>
                </a:solidFill>
              </a:rPr>
              <a:t>Thông</a:t>
            </a:r>
            <a:r>
              <a:rPr lang="en-US" b="0" dirty="0">
                <a:solidFill>
                  <a:srgbClr val="000066"/>
                </a:solidFill>
              </a:rPr>
              <a:t> qua </a:t>
            </a:r>
            <a:r>
              <a:rPr lang="en-US" b="0" dirty="0" err="1">
                <a:solidFill>
                  <a:srgbClr val="000066"/>
                </a:solidFill>
              </a:rPr>
              <a:t>việc</a:t>
            </a:r>
            <a:r>
              <a:rPr lang="en-US" b="0" dirty="0">
                <a:solidFill>
                  <a:srgbClr val="000066"/>
                </a:solidFill>
              </a:rPr>
              <a:t> </a:t>
            </a:r>
            <a:r>
              <a:rPr lang="en-US" b="0" dirty="0" err="1">
                <a:solidFill>
                  <a:srgbClr val="000066"/>
                </a:solidFill>
              </a:rPr>
              <a:t>khẳng</a:t>
            </a:r>
            <a:r>
              <a:rPr lang="en-US" b="0" dirty="0">
                <a:solidFill>
                  <a:srgbClr val="000066"/>
                </a:solidFill>
              </a:rPr>
              <a:t> </a:t>
            </a:r>
            <a:r>
              <a:rPr lang="en-US" b="0" dirty="0" err="1">
                <a:solidFill>
                  <a:srgbClr val="000066"/>
                </a:solidFill>
              </a:rPr>
              <a:t>định</a:t>
            </a:r>
            <a:r>
              <a:rPr lang="en-US" b="0" dirty="0">
                <a:solidFill>
                  <a:srgbClr val="000066"/>
                </a:solidFill>
              </a:rPr>
              <a:t> </a:t>
            </a:r>
            <a:r>
              <a:rPr lang="en-US" b="0" dirty="0" err="1">
                <a:solidFill>
                  <a:srgbClr val="000066"/>
                </a:solidFill>
              </a:rPr>
              <a:t>tính</a:t>
            </a:r>
            <a:r>
              <a:rPr lang="en-US" b="0" dirty="0">
                <a:solidFill>
                  <a:srgbClr val="000066"/>
                </a:solidFill>
              </a:rPr>
              <a:t> tin </a:t>
            </a:r>
            <a:r>
              <a:rPr lang="en-US" b="0" dirty="0" err="1">
                <a:solidFill>
                  <a:srgbClr val="000066"/>
                </a:solidFill>
              </a:rPr>
              <a:t>cậy</a:t>
            </a:r>
            <a:r>
              <a:rPr lang="en-US" b="0" dirty="0">
                <a:solidFill>
                  <a:srgbClr val="000066"/>
                </a:solidFill>
              </a:rPr>
              <a:t> </a:t>
            </a:r>
            <a:r>
              <a:rPr lang="en-US" b="0" dirty="0" err="1">
                <a:solidFill>
                  <a:srgbClr val="000066"/>
                </a:solidFill>
              </a:rPr>
              <a:t>của</a:t>
            </a:r>
            <a:r>
              <a:rPr lang="en-US" b="0" dirty="0">
                <a:solidFill>
                  <a:srgbClr val="000066"/>
                </a:solidFill>
              </a:rPr>
              <a:t> </a:t>
            </a:r>
            <a:r>
              <a:rPr lang="en-US" b="0" dirty="0" err="1">
                <a:solidFill>
                  <a:srgbClr val="000066"/>
                </a:solidFill>
              </a:rPr>
              <a:t>dữ</a:t>
            </a:r>
            <a:r>
              <a:rPr lang="en-US" b="0" dirty="0">
                <a:solidFill>
                  <a:srgbClr val="000066"/>
                </a:solidFill>
              </a:rPr>
              <a:t> </a:t>
            </a:r>
            <a:r>
              <a:rPr lang="en-US" b="0" dirty="0" err="1">
                <a:solidFill>
                  <a:srgbClr val="000066"/>
                </a:solidFill>
              </a:rPr>
              <a:t>liệu</a:t>
            </a:r>
            <a:r>
              <a:rPr lang="en-US" b="0" dirty="0">
                <a:solidFill>
                  <a:srgbClr val="000066"/>
                </a:solidFill>
              </a:rPr>
              <a:t>, </a:t>
            </a:r>
            <a:r>
              <a:rPr lang="en-US" b="0" dirty="0" err="1">
                <a:solidFill>
                  <a:srgbClr val="000066"/>
                </a:solidFill>
              </a:rPr>
              <a:t>kết</a:t>
            </a:r>
            <a:r>
              <a:rPr lang="en-US" b="0" dirty="0">
                <a:solidFill>
                  <a:srgbClr val="000066"/>
                </a:solidFill>
              </a:rPr>
              <a:t> </a:t>
            </a:r>
            <a:r>
              <a:rPr lang="en-US" b="0" dirty="0" err="1">
                <a:solidFill>
                  <a:srgbClr val="000066"/>
                </a:solidFill>
              </a:rPr>
              <a:t>quả</a:t>
            </a:r>
            <a:r>
              <a:rPr lang="en-US" b="0" dirty="0">
                <a:solidFill>
                  <a:srgbClr val="000066"/>
                </a:solidFill>
              </a:rPr>
              <a:t> (</a:t>
            </a:r>
            <a:r>
              <a:rPr lang="en-US" b="0" dirty="0" err="1">
                <a:solidFill>
                  <a:srgbClr val="000066"/>
                </a:solidFill>
              </a:rPr>
              <a:t>luận</a:t>
            </a:r>
            <a:r>
              <a:rPr lang="en-US" b="0" dirty="0">
                <a:solidFill>
                  <a:srgbClr val="000066"/>
                </a:solidFill>
              </a:rPr>
              <a:t> </a:t>
            </a:r>
            <a:r>
              <a:rPr lang="en-US" b="0" dirty="0" err="1">
                <a:solidFill>
                  <a:srgbClr val="000066"/>
                </a:solidFill>
              </a:rPr>
              <a:t>cứ</a:t>
            </a:r>
            <a:r>
              <a:rPr lang="en-US" b="0" dirty="0">
                <a:solidFill>
                  <a:srgbClr val="000066"/>
                </a:solidFill>
              </a:rPr>
              <a:t> </a:t>
            </a:r>
            <a:r>
              <a:rPr lang="en-US" b="0" dirty="0" err="1">
                <a:solidFill>
                  <a:srgbClr val="000066"/>
                </a:solidFill>
              </a:rPr>
              <a:t>thực</a:t>
            </a:r>
            <a:r>
              <a:rPr lang="en-US" b="0" dirty="0">
                <a:solidFill>
                  <a:srgbClr val="000066"/>
                </a:solidFill>
              </a:rPr>
              <a:t> </a:t>
            </a:r>
            <a:r>
              <a:rPr lang="en-US" b="0" dirty="0" err="1">
                <a:solidFill>
                  <a:srgbClr val="000066"/>
                </a:solidFill>
              </a:rPr>
              <a:t>tế</a:t>
            </a:r>
            <a:r>
              <a:rPr lang="en-US" b="0" dirty="0">
                <a:solidFill>
                  <a:srgbClr val="000066"/>
                </a:solidFill>
              </a:rPr>
              <a:t>) </a:t>
            </a:r>
            <a:r>
              <a:rPr lang="en-US" b="0" dirty="0" err="1">
                <a:solidFill>
                  <a:srgbClr val="000066"/>
                </a:solidFill>
              </a:rPr>
              <a:t>các</a:t>
            </a:r>
            <a:r>
              <a:rPr lang="en-US" b="0" dirty="0">
                <a:solidFill>
                  <a:srgbClr val="000066"/>
                </a:solidFill>
              </a:rPr>
              <a:t> </a:t>
            </a:r>
            <a:r>
              <a:rPr lang="en-US" b="0" dirty="0" err="1">
                <a:solidFill>
                  <a:srgbClr val="000066"/>
                </a:solidFill>
              </a:rPr>
              <a:t>khái</a:t>
            </a:r>
            <a:r>
              <a:rPr lang="en-US" b="0" dirty="0">
                <a:solidFill>
                  <a:srgbClr val="000066"/>
                </a:solidFill>
              </a:rPr>
              <a:t> </a:t>
            </a:r>
            <a:r>
              <a:rPr lang="en-US" b="0" dirty="0" err="1">
                <a:solidFill>
                  <a:srgbClr val="000066"/>
                </a:solidFill>
              </a:rPr>
              <a:t>niệm</a:t>
            </a:r>
            <a:r>
              <a:rPr lang="en-US" b="0" dirty="0">
                <a:solidFill>
                  <a:srgbClr val="000066"/>
                </a:solidFill>
              </a:rPr>
              <a:t>, </a:t>
            </a:r>
            <a:r>
              <a:rPr lang="en-US" b="0" dirty="0" err="1">
                <a:solidFill>
                  <a:srgbClr val="000066"/>
                </a:solidFill>
              </a:rPr>
              <a:t>tiên</a:t>
            </a:r>
            <a:r>
              <a:rPr lang="en-US" b="0" dirty="0">
                <a:solidFill>
                  <a:srgbClr val="000066"/>
                </a:solidFill>
              </a:rPr>
              <a:t> </a:t>
            </a:r>
            <a:r>
              <a:rPr lang="en-US" b="0" dirty="0" err="1">
                <a:solidFill>
                  <a:srgbClr val="000066"/>
                </a:solidFill>
              </a:rPr>
              <a:t>đề</a:t>
            </a:r>
            <a:r>
              <a:rPr lang="en-US" b="0" dirty="0">
                <a:solidFill>
                  <a:srgbClr val="000066"/>
                </a:solidFill>
              </a:rPr>
              <a:t>, </a:t>
            </a:r>
            <a:r>
              <a:rPr lang="en-US" b="0" dirty="0" err="1">
                <a:solidFill>
                  <a:srgbClr val="000066"/>
                </a:solidFill>
              </a:rPr>
              <a:t>định</a:t>
            </a:r>
            <a:r>
              <a:rPr lang="en-US" b="0" dirty="0">
                <a:solidFill>
                  <a:srgbClr val="000066"/>
                </a:solidFill>
              </a:rPr>
              <a:t> </a:t>
            </a:r>
            <a:r>
              <a:rPr lang="en-US" b="0" dirty="0" err="1">
                <a:solidFill>
                  <a:srgbClr val="000066"/>
                </a:solidFill>
              </a:rPr>
              <a:t>lý</a:t>
            </a:r>
            <a:r>
              <a:rPr lang="en-US" b="0" dirty="0">
                <a:solidFill>
                  <a:srgbClr val="000066"/>
                </a:solidFill>
              </a:rPr>
              <a:t>, </a:t>
            </a:r>
            <a:r>
              <a:rPr lang="en-US" b="0" dirty="0" err="1">
                <a:solidFill>
                  <a:srgbClr val="000066"/>
                </a:solidFill>
              </a:rPr>
              <a:t>định</a:t>
            </a:r>
            <a:r>
              <a:rPr lang="en-US" b="0" dirty="0">
                <a:solidFill>
                  <a:srgbClr val="000066"/>
                </a:solidFill>
              </a:rPr>
              <a:t> </a:t>
            </a:r>
            <a:r>
              <a:rPr lang="en-US" b="0" dirty="0" err="1">
                <a:solidFill>
                  <a:srgbClr val="000066"/>
                </a:solidFill>
              </a:rPr>
              <a:t>luật</a:t>
            </a:r>
            <a:r>
              <a:rPr lang="en-US" b="0" dirty="0">
                <a:solidFill>
                  <a:srgbClr val="000066"/>
                </a:solidFill>
              </a:rPr>
              <a:t>, </a:t>
            </a:r>
            <a:r>
              <a:rPr lang="en-US" b="0" dirty="0" err="1">
                <a:solidFill>
                  <a:srgbClr val="000066"/>
                </a:solidFill>
              </a:rPr>
              <a:t>các</a:t>
            </a:r>
            <a:r>
              <a:rPr lang="en-US" b="0" dirty="0">
                <a:solidFill>
                  <a:srgbClr val="000066"/>
                </a:solidFill>
              </a:rPr>
              <a:t> </a:t>
            </a:r>
            <a:r>
              <a:rPr lang="en-US" b="0" dirty="0" err="1">
                <a:solidFill>
                  <a:srgbClr val="000066"/>
                </a:solidFill>
              </a:rPr>
              <a:t>quy</a:t>
            </a:r>
            <a:r>
              <a:rPr lang="en-US" b="0" dirty="0">
                <a:solidFill>
                  <a:srgbClr val="000066"/>
                </a:solidFill>
              </a:rPr>
              <a:t> </a:t>
            </a:r>
            <a:r>
              <a:rPr lang="en-US" b="0" dirty="0" err="1">
                <a:solidFill>
                  <a:srgbClr val="000066"/>
                </a:solidFill>
              </a:rPr>
              <a:t>luật</a:t>
            </a:r>
            <a:r>
              <a:rPr lang="en-US" b="0" dirty="0">
                <a:solidFill>
                  <a:srgbClr val="000066"/>
                </a:solidFill>
              </a:rPr>
              <a:t>, </a:t>
            </a:r>
            <a:r>
              <a:rPr lang="en-US" b="0" dirty="0" err="1">
                <a:solidFill>
                  <a:srgbClr val="000066"/>
                </a:solidFill>
              </a:rPr>
              <a:t>các</a:t>
            </a:r>
            <a:r>
              <a:rPr lang="en-US" b="0" dirty="0">
                <a:solidFill>
                  <a:srgbClr val="000066"/>
                </a:solidFill>
              </a:rPr>
              <a:t> </a:t>
            </a:r>
            <a:r>
              <a:rPr lang="en-US" b="0" dirty="0" err="1">
                <a:solidFill>
                  <a:srgbClr val="000066"/>
                </a:solidFill>
              </a:rPr>
              <a:t>mối</a:t>
            </a:r>
            <a:r>
              <a:rPr lang="en-US" b="0" dirty="0">
                <a:solidFill>
                  <a:srgbClr val="000066"/>
                </a:solidFill>
              </a:rPr>
              <a:t> </a:t>
            </a:r>
            <a:r>
              <a:rPr lang="en-US" b="0" dirty="0" err="1">
                <a:solidFill>
                  <a:srgbClr val="000066"/>
                </a:solidFill>
              </a:rPr>
              <a:t>liên</a:t>
            </a:r>
            <a:r>
              <a:rPr lang="en-US" b="0" dirty="0">
                <a:solidFill>
                  <a:srgbClr val="000066"/>
                </a:solidFill>
              </a:rPr>
              <a:t> </a:t>
            </a:r>
            <a:r>
              <a:rPr lang="en-US" b="0" dirty="0" err="1">
                <a:solidFill>
                  <a:srgbClr val="000066"/>
                </a:solidFill>
              </a:rPr>
              <a:t>hệ</a:t>
            </a:r>
            <a:r>
              <a:rPr lang="en-US" b="0" dirty="0">
                <a:solidFill>
                  <a:srgbClr val="000066"/>
                </a:solidFill>
              </a:rPr>
              <a:t>,... (</a:t>
            </a:r>
            <a:r>
              <a:rPr lang="en-US" b="0" dirty="0" err="1">
                <a:solidFill>
                  <a:srgbClr val="000066"/>
                </a:solidFill>
              </a:rPr>
              <a:t>luận</a:t>
            </a:r>
            <a:r>
              <a:rPr lang="en-US" b="0" dirty="0">
                <a:solidFill>
                  <a:srgbClr val="000066"/>
                </a:solidFill>
              </a:rPr>
              <a:t> </a:t>
            </a:r>
            <a:r>
              <a:rPr lang="en-US" b="0" dirty="0" err="1">
                <a:solidFill>
                  <a:srgbClr val="000066"/>
                </a:solidFill>
              </a:rPr>
              <a:t>cứ</a:t>
            </a:r>
            <a:r>
              <a:rPr lang="en-US" b="0" dirty="0">
                <a:solidFill>
                  <a:srgbClr val="000066"/>
                </a:solidFill>
              </a:rPr>
              <a:t> </a:t>
            </a:r>
            <a:r>
              <a:rPr lang="en-US" b="0" dirty="0" err="1">
                <a:solidFill>
                  <a:srgbClr val="000066"/>
                </a:solidFill>
              </a:rPr>
              <a:t>lý</a:t>
            </a:r>
            <a:r>
              <a:rPr lang="en-US" b="0" dirty="0">
                <a:solidFill>
                  <a:srgbClr val="000066"/>
                </a:solidFill>
              </a:rPr>
              <a:t> </a:t>
            </a:r>
            <a:r>
              <a:rPr lang="en-US" b="0" dirty="0" err="1">
                <a:solidFill>
                  <a:srgbClr val="000066"/>
                </a:solidFill>
              </a:rPr>
              <a:t>thuyết</a:t>
            </a:r>
            <a:r>
              <a:rPr lang="en-US" b="0" dirty="0">
                <a:solidFill>
                  <a:srgbClr val="000066"/>
                </a:solidFill>
              </a:rPr>
              <a:t>)</a:t>
            </a:r>
          </a:p>
          <a:p>
            <a:pPr marL="609600" indent="-609600">
              <a:lnSpc>
                <a:spcPct val="20000"/>
              </a:lnSpc>
              <a:spcBef>
                <a:spcPct val="20000"/>
              </a:spcBef>
              <a:buClr>
                <a:schemeClr val="tx2"/>
              </a:buClr>
              <a:buSzPct val="90000"/>
              <a:buFont typeface="Wingdings 3" pitchFamily="18" charset="2"/>
              <a:buChar char="u"/>
            </a:pPr>
            <a:endParaRPr lang="en-US"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Sử</a:t>
            </a:r>
            <a:r>
              <a:rPr lang="en-US" sz="2000" dirty="0">
                <a:solidFill>
                  <a:srgbClr val="0000CC"/>
                </a:solidFill>
              </a:rPr>
              <a:t> </a:t>
            </a:r>
            <a:r>
              <a:rPr lang="en-US" sz="2000" dirty="0" err="1">
                <a:solidFill>
                  <a:srgbClr val="0000CC"/>
                </a:solidFill>
              </a:rPr>
              <a:t>dụng</a:t>
            </a:r>
            <a:r>
              <a:rPr lang="en-US" sz="2000" dirty="0">
                <a:solidFill>
                  <a:srgbClr val="0000CC"/>
                </a:solidFill>
              </a:rPr>
              <a:t> </a:t>
            </a:r>
            <a:r>
              <a:rPr lang="en-US" sz="2000" dirty="0" err="1">
                <a:solidFill>
                  <a:srgbClr val="0000CC"/>
                </a:solidFill>
              </a:rPr>
              <a:t>luận</a:t>
            </a:r>
            <a:r>
              <a:rPr lang="en-US" sz="2000" dirty="0">
                <a:solidFill>
                  <a:srgbClr val="0000CC"/>
                </a:solidFill>
              </a:rPr>
              <a:t> </a:t>
            </a:r>
            <a:r>
              <a:rPr lang="en-US" sz="2000" dirty="0" err="1">
                <a:solidFill>
                  <a:srgbClr val="0000CC"/>
                </a:solidFill>
              </a:rPr>
              <a:t>cứ</a:t>
            </a:r>
            <a:r>
              <a:rPr lang="en-US" sz="2000" dirty="0">
                <a:solidFill>
                  <a:srgbClr val="0000CC"/>
                </a:solidFill>
              </a:rPr>
              <a:t> </a:t>
            </a:r>
            <a:r>
              <a:rPr lang="en-US" sz="2000" dirty="0" err="1">
                <a:solidFill>
                  <a:srgbClr val="0000CC"/>
                </a:solidFill>
              </a:rPr>
              <a:t>để</a:t>
            </a:r>
            <a:r>
              <a:rPr lang="en-US" sz="2000" dirty="0">
                <a:solidFill>
                  <a:srgbClr val="0000CC"/>
                </a:solidFill>
              </a:rPr>
              <a:t> </a:t>
            </a:r>
            <a:r>
              <a:rPr lang="en-US" sz="2000" dirty="0" err="1">
                <a:solidFill>
                  <a:srgbClr val="0000CC"/>
                </a:solidFill>
              </a:rPr>
              <a:t>chứng</a:t>
            </a:r>
            <a:r>
              <a:rPr lang="en-US" sz="2000" dirty="0">
                <a:solidFill>
                  <a:srgbClr val="0000CC"/>
                </a:solidFill>
              </a:rPr>
              <a:t> minh </a:t>
            </a:r>
            <a:r>
              <a:rPr lang="en-US" sz="2000" dirty="0" err="1">
                <a:solidFill>
                  <a:srgbClr val="0000CC"/>
                </a:solidFill>
              </a:rPr>
              <a:t>luận</a:t>
            </a:r>
            <a:r>
              <a:rPr lang="en-US" sz="2000" dirty="0">
                <a:solidFill>
                  <a:srgbClr val="0000CC"/>
                </a:solidFill>
              </a:rPr>
              <a:t> </a:t>
            </a:r>
            <a:r>
              <a:rPr lang="en-US" sz="2000" dirty="0" err="1">
                <a:solidFill>
                  <a:srgbClr val="0000CC"/>
                </a:solidFill>
              </a:rPr>
              <a:t>điểm</a:t>
            </a:r>
            <a:endParaRPr lang="en-US" sz="2000" dirty="0">
              <a:solidFill>
                <a:srgbClr val="0000CC"/>
              </a:solidFill>
            </a:endParaRPr>
          </a:p>
          <a:p>
            <a:pPr marL="609600" indent="-609600">
              <a:lnSpc>
                <a:spcPct val="40000"/>
              </a:lnSpc>
              <a:spcBef>
                <a:spcPct val="20000"/>
              </a:spcBef>
              <a:buClr>
                <a:schemeClr val="tx2"/>
              </a:buClr>
              <a:buSzPct val="90000"/>
              <a:buFont typeface="Wingdings 3" pitchFamily="18" charset="2"/>
              <a:buNone/>
            </a:pPr>
            <a:endParaRPr lang="en-US" b="0" dirty="0">
              <a:solidFill>
                <a:srgbClr val="000066"/>
              </a:solidFill>
            </a:endParaRPr>
          </a:p>
          <a:p>
            <a:pPr marL="609600" indent="-609600" algn="ctr">
              <a:lnSpc>
                <a:spcPct val="120000"/>
              </a:lnSpc>
              <a:spcBef>
                <a:spcPct val="20000"/>
              </a:spcBef>
              <a:buClr>
                <a:schemeClr val="tx2"/>
              </a:buClr>
              <a:buSzPct val="90000"/>
              <a:buFont typeface="Wingdings 3" pitchFamily="18" charset="2"/>
              <a:buNone/>
            </a:pPr>
            <a:r>
              <a:rPr lang="en-US" sz="2400" b="0" i="1" dirty="0" err="1">
                <a:solidFill>
                  <a:srgbClr val="0000CC"/>
                </a:solidFill>
              </a:rPr>
              <a:t>Để</a:t>
            </a:r>
            <a:r>
              <a:rPr lang="en-US" sz="2400" b="0" i="1" dirty="0">
                <a:solidFill>
                  <a:srgbClr val="0000CC"/>
                </a:solidFill>
              </a:rPr>
              <a:t> </a:t>
            </a:r>
            <a:r>
              <a:rPr lang="en-US" sz="2400" b="0" i="1" dirty="0" err="1">
                <a:solidFill>
                  <a:srgbClr val="0000CC"/>
                </a:solidFill>
              </a:rPr>
              <a:t>làm</a:t>
            </a:r>
            <a:r>
              <a:rPr lang="en-US" sz="2400" b="0" i="1" dirty="0">
                <a:solidFill>
                  <a:srgbClr val="0000CC"/>
                </a:solidFill>
              </a:rPr>
              <a:t> </a:t>
            </a:r>
            <a:r>
              <a:rPr lang="en-US" sz="2400" b="0" i="1" dirty="0" err="1">
                <a:solidFill>
                  <a:srgbClr val="0000CC"/>
                </a:solidFill>
              </a:rPr>
              <a:t>tốt</a:t>
            </a:r>
            <a:r>
              <a:rPr lang="en-US" sz="2400" b="0" i="1" dirty="0">
                <a:solidFill>
                  <a:srgbClr val="0000CC"/>
                </a:solidFill>
              </a:rPr>
              <a:t> 3 </a:t>
            </a:r>
            <a:r>
              <a:rPr lang="en-US" sz="2400" b="0" i="1" dirty="0" err="1">
                <a:solidFill>
                  <a:srgbClr val="0000CC"/>
                </a:solidFill>
              </a:rPr>
              <a:t>việc</a:t>
            </a:r>
            <a:r>
              <a:rPr lang="en-US" sz="2400" b="0" i="1" dirty="0">
                <a:solidFill>
                  <a:srgbClr val="0000CC"/>
                </a:solidFill>
              </a:rPr>
              <a:t> </a:t>
            </a:r>
            <a:r>
              <a:rPr lang="en-US" sz="2400" b="0" i="1" dirty="0" err="1">
                <a:solidFill>
                  <a:srgbClr val="0000CC"/>
                </a:solidFill>
              </a:rPr>
              <a:t>đó</a:t>
            </a:r>
            <a:r>
              <a:rPr lang="en-US" sz="2400" b="0" i="1" dirty="0">
                <a:solidFill>
                  <a:srgbClr val="0000CC"/>
                </a:solidFill>
              </a:rPr>
              <a:t> </a:t>
            </a:r>
            <a:r>
              <a:rPr lang="en-US" sz="2400" b="0" i="1" dirty="0" err="1">
                <a:solidFill>
                  <a:srgbClr val="0000CC"/>
                </a:solidFill>
              </a:rPr>
              <a:t>phải</a:t>
            </a:r>
            <a:r>
              <a:rPr lang="en-US" sz="2400" b="0" i="1" dirty="0">
                <a:solidFill>
                  <a:srgbClr val="0000CC"/>
                </a:solidFill>
              </a:rPr>
              <a:t> </a:t>
            </a:r>
            <a:r>
              <a:rPr lang="en-US" sz="2400" b="0" i="1" dirty="0" err="1">
                <a:solidFill>
                  <a:srgbClr val="0000CC"/>
                </a:solidFill>
              </a:rPr>
              <a:t>có</a:t>
            </a:r>
            <a:r>
              <a:rPr lang="en-US" sz="2400" b="0" i="1" dirty="0">
                <a:solidFill>
                  <a:srgbClr val="0000CC"/>
                </a:solidFill>
              </a:rPr>
              <a:t> </a:t>
            </a:r>
            <a:r>
              <a:rPr lang="en-US" sz="2400" b="0" i="1" dirty="0" err="1">
                <a:solidFill>
                  <a:srgbClr val="0000CC"/>
                </a:solidFill>
              </a:rPr>
              <a:t>phương</a:t>
            </a:r>
            <a:r>
              <a:rPr lang="en-US" sz="2400" b="0" i="1" dirty="0">
                <a:solidFill>
                  <a:srgbClr val="0000CC"/>
                </a:solidFill>
              </a:rPr>
              <a:t> </a:t>
            </a:r>
            <a:r>
              <a:rPr lang="en-US" sz="2400" b="0" i="1" dirty="0" err="1">
                <a:solidFill>
                  <a:srgbClr val="0000CC"/>
                </a:solidFill>
              </a:rPr>
              <a:t>pháp</a:t>
            </a:r>
            <a:r>
              <a:rPr lang="en-US" sz="2400" b="0" i="1" dirty="0">
                <a:solidFill>
                  <a:srgbClr val="0000CC"/>
                </a:solidFill>
              </a:rPr>
              <a:t> </a:t>
            </a:r>
            <a:r>
              <a:rPr lang="en-US" sz="2400" b="0" i="1" dirty="0" err="1">
                <a:solidFill>
                  <a:srgbClr val="0000CC"/>
                </a:solidFill>
              </a:rPr>
              <a:t>và</a:t>
            </a:r>
            <a:endParaRPr lang="en-US" sz="2400" b="0" i="1" dirty="0">
              <a:solidFill>
                <a:srgbClr val="0000CC"/>
              </a:solidFill>
            </a:endParaRPr>
          </a:p>
          <a:p>
            <a:pPr marL="609600" indent="-609600" algn="ctr">
              <a:lnSpc>
                <a:spcPct val="60000"/>
              </a:lnSpc>
              <a:spcBef>
                <a:spcPct val="20000"/>
              </a:spcBef>
              <a:buClr>
                <a:schemeClr val="tx2"/>
              </a:buClr>
              <a:buSzPct val="90000"/>
              <a:buFont typeface="Wingdings 3" pitchFamily="18" charset="2"/>
              <a:buNone/>
            </a:pPr>
            <a:r>
              <a:rPr lang="en-US" sz="2400" b="0" i="1" dirty="0" err="1">
                <a:solidFill>
                  <a:srgbClr val="0000CC"/>
                </a:solidFill>
              </a:rPr>
              <a:t>phải</a:t>
            </a:r>
            <a:r>
              <a:rPr lang="en-US" sz="2400" b="0" i="1" dirty="0">
                <a:solidFill>
                  <a:srgbClr val="0000CC"/>
                </a:solidFill>
              </a:rPr>
              <a:t> </a:t>
            </a:r>
            <a:r>
              <a:rPr lang="en-US" sz="2400" b="0" i="1" dirty="0" err="1">
                <a:solidFill>
                  <a:srgbClr val="0000CC"/>
                </a:solidFill>
              </a:rPr>
              <a:t>sử</a:t>
            </a:r>
            <a:r>
              <a:rPr lang="en-US" sz="2400" b="0" i="1" dirty="0">
                <a:solidFill>
                  <a:srgbClr val="0000CC"/>
                </a:solidFill>
              </a:rPr>
              <a:t> </a:t>
            </a:r>
            <a:r>
              <a:rPr lang="en-US" sz="2400" b="0" i="1" dirty="0" err="1">
                <a:solidFill>
                  <a:srgbClr val="0000CC"/>
                </a:solidFill>
              </a:rPr>
              <a:t>dụng</a:t>
            </a:r>
            <a:r>
              <a:rPr lang="en-US" sz="2400" b="0" i="1" dirty="0">
                <a:solidFill>
                  <a:srgbClr val="0000CC"/>
                </a:solidFill>
              </a:rPr>
              <a:t> </a:t>
            </a:r>
            <a:r>
              <a:rPr lang="en-US" sz="2400" b="0" i="1" dirty="0" err="1">
                <a:solidFill>
                  <a:srgbClr val="0000CC"/>
                </a:solidFill>
              </a:rPr>
              <a:t>nhiều</a:t>
            </a:r>
            <a:r>
              <a:rPr lang="en-US" sz="2400" b="0" i="1" dirty="0">
                <a:solidFill>
                  <a:srgbClr val="0000CC"/>
                </a:solidFill>
              </a:rPr>
              <a:t> </a:t>
            </a:r>
            <a:r>
              <a:rPr lang="en-US" sz="2400" b="0" i="1" dirty="0" err="1">
                <a:solidFill>
                  <a:srgbClr val="0000CC"/>
                </a:solidFill>
              </a:rPr>
              <a:t>phương</a:t>
            </a:r>
            <a:r>
              <a:rPr lang="en-US" sz="2400" b="0" i="1" dirty="0">
                <a:solidFill>
                  <a:srgbClr val="0000CC"/>
                </a:solidFill>
              </a:rPr>
              <a:t> </a:t>
            </a:r>
            <a:r>
              <a:rPr lang="en-US" sz="2400" b="0" i="1" dirty="0" err="1">
                <a:solidFill>
                  <a:srgbClr val="0000CC"/>
                </a:solidFill>
              </a:rPr>
              <a:t>pháp</a:t>
            </a:r>
            <a:r>
              <a:rPr lang="en-US" sz="2400" b="0" i="1" dirty="0">
                <a:solidFill>
                  <a:srgbClr val="0000CC"/>
                </a:solidFill>
              </a:rPr>
              <a:t> </a:t>
            </a:r>
            <a:r>
              <a:rPr lang="en-US" sz="2400" b="0" i="1" dirty="0" err="1">
                <a:solidFill>
                  <a:srgbClr val="0000CC"/>
                </a:solidFill>
              </a:rPr>
              <a:t>khác</a:t>
            </a:r>
            <a:r>
              <a:rPr lang="en-US" sz="2400" b="0" i="1" dirty="0">
                <a:solidFill>
                  <a:srgbClr val="0000CC"/>
                </a:solidFill>
              </a:rPr>
              <a:t> </a:t>
            </a:r>
            <a:r>
              <a:rPr lang="en-US" sz="2400" b="0" i="1" dirty="0" err="1">
                <a:solidFill>
                  <a:srgbClr val="0000CC"/>
                </a:solidFill>
              </a:rPr>
              <a:t>nhau</a:t>
            </a:r>
            <a:r>
              <a:rPr lang="en-US" sz="2400" b="0" i="1" dirty="0">
                <a:solidFill>
                  <a:srgbClr val="0000CC"/>
                </a:solidFill>
              </a:rPr>
              <a:t>.</a:t>
            </a:r>
            <a:r>
              <a:rPr lang="en-US" sz="2400" i="1" dirty="0">
                <a:solidFill>
                  <a:srgbClr val="0000CC"/>
                </a:solidFill>
              </a:rPr>
              <a:t> </a:t>
            </a:r>
            <a:endParaRPr lang="en-US" sz="2800" b="0" i="1" dirty="0">
              <a:solidFill>
                <a:srgbClr val="0000CC"/>
              </a:solidFill>
            </a:endParaRPr>
          </a:p>
        </p:txBody>
      </p:sp>
    </p:spTree>
    <p:extLst>
      <p:ext uri="{BB962C8B-B14F-4D97-AF65-F5344CB8AC3E}">
        <p14:creationId xmlns:p14="http://schemas.microsoft.com/office/powerpoint/2010/main" val="34261891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5. CHỨNG MINH GIẢ THUYẾT</a:t>
            </a:r>
          </a:p>
        </p:txBody>
      </p:sp>
      <p:sp>
        <p:nvSpPr>
          <p:cNvPr id="60419"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420"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dirty="0" err="1">
                <a:solidFill>
                  <a:srgbClr val="000066"/>
                </a:solidFill>
              </a:rPr>
              <a:t>Muốn</a:t>
            </a:r>
            <a:r>
              <a:rPr lang="en-US" b="0" i="1" dirty="0">
                <a:solidFill>
                  <a:srgbClr val="000066"/>
                </a:solidFill>
              </a:rPr>
              <a:t> </a:t>
            </a:r>
            <a:r>
              <a:rPr lang="en-US" b="0" i="1" dirty="0" err="1">
                <a:solidFill>
                  <a:srgbClr val="000066"/>
                </a:solidFill>
              </a:rPr>
              <a:t>chứng</a:t>
            </a:r>
            <a:r>
              <a:rPr lang="en-US" b="0" i="1" dirty="0">
                <a:solidFill>
                  <a:srgbClr val="000066"/>
                </a:solidFill>
              </a:rPr>
              <a:t> minh, </a:t>
            </a:r>
            <a:r>
              <a:rPr lang="en-US" b="0" i="1" dirty="0" err="1">
                <a:solidFill>
                  <a:srgbClr val="000066"/>
                </a:solidFill>
              </a:rPr>
              <a:t>phải</a:t>
            </a:r>
            <a:r>
              <a:rPr lang="en-US" b="0" i="1" dirty="0">
                <a:solidFill>
                  <a:srgbClr val="000066"/>
                </a:solidFill>
              </a:rPr>
              <a:t> </a:t>
            </a:r>
            <a:r>
              <a:rPr lang="en-US" b="0" i="1" dirty="0" err="1">
                <a:solidFill>
                  <a:srgbClr val="000066"/>
                </a:solidFill>
              </a:rPr>
              <a:t>có</a:t>
            </a:r>
            <a:r>
              <a:rPr lang="en-US" b="0" i="1" dirty="0">
                <a:solidFill>
                  <a:srgbClr val="000066"/>
                </a:solidFill>
              </a:rPr>
              <a:t> </a:t>
            </a:r>
            <a:r>
              <a:rPr lang="en-US" b="0" i="1" dirty="0" err="1">
                <a:solidFill>
                  <a:srgbClr val="000066"/>
                </a:solidFill>
              </a:rPr>
              <a:t>đầy</a:t>
            </a:r>
            <a:r>
              <a:rPr lang="en-US" b="0" i="1" dirty="0">
                <a:solidFill>
                  <a:srgbClr val="000066"/>
                </a:solidFill>
              </a:rPr>
              <a:t> </a:t>
            </a:r>
            <a:r>
              <a:rPr lang="en-US" b="0" i="1" dirty="0" err="1">
                <a:solidFill>
                  <a:srgbClr val="000066"/>
                </a:solidFill>
              </a:rPr>
              <a:t>đủ</a:t>
            </a:r>
            <a:r>
              <a:rPr lang="en-US" b="0" i="1" dirty="0">
                <a:solidFill>
                  <a:srgbClr val="000066"/>
                </a:solidFill>
              </a:rPr>
              <a:t> </a:t>
            </a:r>
            <a:r>
              <a:rPr lang="en-US" b="0" i="1" dirty="0" err="1">
                <a:solidFill>
                  <a:srgbClr val="000066"/>
                </a:solidFill>
              </a:rPr>
              <a:t>luận</a:t>
            </a:r>
            <a:r>
              <a:rPr lang="en-US" b="0" i="1" dirty="0">
                <a:solidFill>
                  <a:srgbClr val="000066"/>
                </a:solidFill>
              </a:rPr>
              <a:t> </a:t>
            </a:r>
            <a:r>
              <a:rPr lang="en-US" b="0" i="1" dirty="0" err="1">
                <a:solidFill>
                  <a:srgbClr val="000066"/>
                </a:solidFill>
              </a:rPr>
              <a:t>cứ</a:t>
            </a:r>
            <a:endParaRPr lang="en-US" sz="2000" b="0" i="1" dirty="0">
              <a:solidFill>
                <a:srgbClr val="000066"/>
              </a:solidFill>
            </a:endParaRPr>
          </a:p>
        </p:txBody>
      </p:sp>
      <p:sp>
        <p:nvSpPr>
          <p:cNvPr id="60421" name="Rectangle 3"/>
          <p:cNvSpPr>
            <a:spLocks noChangeArrowheads="1"/>
          </p:cNvSpPr>
          <p:nvPr/>
        </p:nvSpPr>
        <p:spPr bwMode="auto">
          <a:xfrm>
            <a:off x="381000" y="1676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Các</a:t>
            </a:r>
            <a:r>
              <a:rPr lang="en-US" sz="2200" dirty="0">
                <a:solidFill>
                  <a:srgbClr val="000066"/>
                </a:solidFill>
              </a:rPr>
              <a:t> </a:t>
            </a:r>
            <a:r>
              <a:rPr lang="en-US" sz="2200" dirty="0" err="1">
                <a:solidFill>
                  <a:srgbClr val="000066"/>
                </a:solidFill>
              </a:rPr>
              <a:t>phương</a:t>
            </a:r>
            <a:r>
              <a:rPr lang="en-US" sz="2200" dirty="0">
                <a:solidFill>
                  <a:srgbClr val="000066"/>
                </a:solidFill>
              </a:rPr>
              <a:t> </a:t>
            </a:r>
            <a:r>
              <a:rPr lang="en-US" sz="2200" dirty="0" err="1">
                <a:solidFill>
                  <a:srgbClr val="000066"/>
                </a:solidFill>
              </a:rPr>
              <a:t>pháp</a:t>
            </a:r>
            <a:r>
              <a:rPr lang="en-US" sz="2200" dirty="0">
                <a:solidFill>
                  <a:srgbClr val="000066"/>
                </a:solidFill>
              </a:rPr>
              <a:t> </a:t>
            </a:r>
            <a:r>
              <a:rPr lang="en-US" sz="2200" dirty="0" err="1">
                <a:solidFill>
                  <a:srgbClr val="000066"/>
                </a:solidFill>
              </a:rPr>
              <a:t>chứng</a:t>
            </a:r>
            <a:r>
              <a:rPr lang="en-US" sz="2200" dirty="0">
                <a:solidFill>
                  <a:srgbClr val="000066"/>
                </a:solidFill>
              </a:rPr>
              <a:t> minh</a:t>
            </a:r>
            <a:r>
              <a:rPr lang="en-US" sz="2000" b="0" dirty="0">
                <a:solidFill>
                  <a:srgbClr val="000066"/>
                </a:solidFill>
              </a:rPr>
              <a:t>: </a:t>
            </a:r>
            <a:r>
              <a:rPr lang="en-US" sz="2000" b="0" dirty="0" err="1">
                <a:solidFill>
                  <a:srgbClr val="000066"/>
                </a:solidFill>
              </a:rPr>
              <a:t>gồm</a:t>
            </a:r>
            <a:r>
              <a:rPr lang="en-US" sz="2000" b="0" dirty="0">
                <a:solidFill>
                  <a:srgbClr val="000066"/>
                </a:solidFill>
              </a:rPr>
              <a:t> 2 </a:t>
            </a:r>
            <a:r>
              <a:rPr lang="en-US" sz="2000" b="0" dirty="0" err="1">
                <a:solidFill>
                  <a:srgbClr val="000066"/>
                </a:solidFill>
              </a:rPr>
              <a:t>nhóm</a:t>
            </a:r>
            <a:r>
              <a:rPr lang="en-US" sz="2000" b="0" dirty="0">
                <a:solidFill>
                  <a:srgbClr val="000066"/>
                </a:solidFill>
              </a:rPr>
              <a:t> </a:t>
            </a:r>
            <a:r>
              <a:rPr lang="en-US" sz="2000" b="0" dirty="0" err="1">
                <a:solidFill>
                  <a:srgbClr val="000066"/>
                </a:solidFill>
              </a:rPr>
              <a:t>phương</a:t>
            </a:r>
            <a:r>
              <a:rPr lang="en-US" sz="2000" b="0" dirty="0">
                <a:solidFill>
                  <a:srgbClr val="000066"/>
                </a:solidFill>
              </a:rPr>
              <a:t> </a:t>
            </a:r>
            <a:r>
              <a:rPr lang="en-US" sz="2000" b="0" dirty="0" err="1">
                <a:solidFill>
                  <a:srgbClr val="000066"/>
                </a:solidFill>
              </a:rPr>
              <a:t>pháp</a:t>
            </a:r>
            <a:endParaRPr lang="en-US" sz="2000" b="0" dirty="0">
              <a:solidFill>
                <a:srgbClr val="000066"/>
              </a:solidFill>
            </a:endParaRPr>
          </a:p>
          <a:p>
            <a:pPr marL="609600" indent="-609600">
              <a:lnSpc>
                <a:spcPct val="1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6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Chứng</a:t>
            </a:r>
            <a:r>
              <a:rPr lang="en-US" sz="2000" dirty="0">
                <a:solidFill>
                  <a:srgbClr val="0000CC"/>
                </a:solidFill>
              </a:rPr>
              <a:t> minh </a:t>
            </a:r>
            <a:r>
              <a:rPr lang="en-US" sz="2000" dirty="0" err="1">
                <a:solidFill>
                  <a:srgbClr val="0000CC"/>
                </a:solidFill>
              </a:rPr>
              <a:t>trực</a:t>
            </a:r>
            <a:r>
              <a:rPr lang="en-US" sz="2000" dirty="0">
                <a:solidFill>
                  <a:srgbClr val="0000CC"/>
                </a:solidFill>
              </a:rPr>
              <a:t> </a:t>
            </a:r>
            <a:r>
              <a:rPr lang="en-US" sz="2000" dirty="0" err="1">
                <a:solidFill>
                  <a:srgbClr val="0000CC"/>
                </a:solidFill>
              </a:rPr>
              <a:t>tiếp</a:t>
            </a:r>
            <a:r>
              <a:rPr lang="en-US" sz="2000" b="0" dirty="0">
                <a:solidFill>
                  <a:srgbClr val="0000CC"/>
                </a:solidFill>
              </a:rPr>
              <a:t>:</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 </a:t>
            </a:r>
            <a:r>
              <a:rPr lang="en-US" sz="2000" b="0" dirty="0" err="1">
                <a:solidFill>
                  <a:srgbClr val="000066"/>
                </a:solidFill>
              </a:rPr>
              <a:t>tính</a:t>
            </a:r>
            <a:r>
              <a:rPr lang="en-US" sz="2000" b="0" dirty="0">
                <a:solidFill>
                  <a:srgbClr val="000066"/>
                </a:solidFill>
              </a:rPr>
              <a:t> </a:t>
            </a:r>
            <a:r>
              <a:rPr lang="en-US" sz="2000" b="0" dirty="0" err="1">
                <a:solidFill>
                  <a:srgbClr val="000066"/>
                </a:solidFill>
              </a:rPr>
              <a:t>chân</a:t>
            </a:r>
            <a:r>
              <a:rPr lang="en-US" sz="2000" b="0" dirty="0">
                <a:solidFill>
                  <a:srgbClr val="000066"/>
                </a:solidFill>
              </a:rPr>
              <a:t> </a:t>
            </a:r>
            <a:r>
              <a:rPr lang="en-US" sz="2000" b="0" dirty="0" err="1">
                <a:solidFill>
                  <a:srgbClr val="000066"/>
                </a:solidFill>
              </a:rPr>
              <a:t>thực</a:t>
            </a:r>
            <a:r>
              <a:rPr lang="en-US" sz="2000" b="0" dirty="0">
                <a:solidFill>
                  <a:srgbClr val="000066"/>
                </a:solidFill>
              </a:rPr>
              <a:t>, </a:t>
            </a:r>
            <a:r>
              <a:rPr lang="en-US" sz="2000" b="0" dirty="0" err="1">
                <a:solidFill>
                  <a:srgbClr val="000066"/>
                </a:solidFill>
              </a:rPr>
              <a:t>đúng</a:t>
            </a:r>
            <a:r>
              <a:rPr lang="en-US" sz="2000" b="0" dirty="0">
                <a:solidFill>
                  <a:srgbClr val="000066"/>
                </a:solidFill>
              </a:rPr>
              <a:t> </a:t>
            </a:r>
            <a:r>
              <a:rPr lang="en-US" sz="2000" b="0" dirty="0" err="1">
                <a:solidFill>
                  <a:srgbClr val="000066"/>
                </a:solidFill>
              </a:rPr>
              <a:t>đắn</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đề</a:t>
            </a:r>
            <a:r>
              <a:rPr lang="en-US" sz="2000" b="0" dirty="0">
                <a:solidFill>
                  <a:srgbClr val="000066"/>
                </a:solidFill>
              </a:rPr>
              <a:t>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thuyết</a:t>
            </a:r>
            <a:r>
              <a:rPr lang="en-US" sz="2000" b="0" dirty="0">
                <a:solidFill>
                  <a:srgbClr val="000066"/>
                </a:solidFill>
              </a:rPr>
              <a:t>: p) </a:t>
            </a:r>
            <a:r>
              <a:rPr lang="en-US" sz="2000" b="0" dirty="0" err="1">
                <a:solidFill>
                  <a:srgbClr val="000066"/>
                </a:solidFill>
              </a:rPr>
              <a:t>được</a:t>
            </a:r>
            <a:r>
              <a:rPr lang="en-US" sz="2000" b="0" dirty="0">
                <a:solidFill>
                  <a:srgbClr val="000066"/>
                </a:solidFill>
              </a:rPr>
              <a:t> </a:t>
            </a:r>
            <a:r>
              <a:rPr lang="en-US" sz="2000" b="0" dirty="0" err="1">
                <a:solidFill>
                  <a:srgbClr val="000066"/>
                </a:solidFill>
              </a:rPr>
              <a:t>rút</a:t>
            </a:r>
            <a:r>
              <a:rPr lang="en-US" sz="2000" b="0" dirty="0">
                <a:solidFill>
                  <a:srgbClr val="000066"/>
                </a:solidFill>
              </a:rPr>
              <a:t> </a:t>
            </a:r>
            <a:r>
              <a:rPr lang="en-US" sz="2000" b="0" dirty="0" err="1">
                <a:solidFill>
                  <a:srgbClr val="000066"/>
                </a:solidFill>
              </a:rPr>
              <a:t>ra</a:t>
            </a:r>
            <a:r>
              <a:rPr lang="en-US" sz="2000" b="0" dirty="0">
                <a:solidFill>
                  <a:srgbClr val="000066"/>
                </a:solidFill>
              </a:rPr>
              <a:t> </a:t>
            </a:r>
            <a:r>
              <a:rPr lang="en-US" sz="2000" b="0" dirty="0" err="1">
                <a:solidFill>
                  <a:srgbClr val="000066"/>
                </a:solidFill>
              </a:rPr>
              <a:t>từ</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 b, c).</a:t>
            </a:r>
          </a:p>
          <a:p>
            <a:pPr marL="609600" indent="-609600">
              <a:lnSpc>
                <a:spcPct val="120000"/>
              </a:lnSpc>
              <a:spcBef>
                <a:spcPct val="20000"/>
              </a:spcBef>
              <a:buClr>
                <a:schemeClr val="tx2"/>
              </a:buClr>
              <a:buSzPct val="90000"/>
              <a:buFont typeface="Wingdings 3" pitchFamily="18" charset="2"/>
              <a:buNone/>
            </a:pPr>
            <a:r>
              <a:rPr lang="en-US" sz="2000" b="0" dirty="0">
                <a:solidFill>
                  <a:srgbClr val="000066"/>
                </a:solidFill>
              </a:rPr>
              <a:t>	Công </a:t>
            </a:r>
            <a:r>
              <a:rPr lang="en-US" sz="2000" b="0" dirty="0" err="1">
                <a:solidFill>
                  <a:srgbClr val="000066"/>
                </a:solidFill>
              </a:rPr>
              <a:t>thức</a:t>
            </a:r>
            <a:r>
              <a:rPr lang="en-US" sz="2000" b="0" dirty="0">
                <a:solidFill>
                  <a:srgbClr val="000066"/>
                </a:solidFill>
              </a:rPr>
              <a:t>: (a, b, c,..) </a:t>
            </a:r>
            <a:r>
              <a:rPr lang="en-US" sz="2000" b="0" dirty="0">
                <a:solidFill>
                  <a:srgbClr val="000066"/>
                </a:solidFill>
                <a:sym typeface="Symbol" pitchFamily="18" charset="2"/>
              </a:rPr>
              <a:t> (k, l, m,…)  p</a:t>
            </a:r>
          </a:p>
          <a:p>
            <a:pPr marL="609600" indent="-609600">
              <a:lnSpc>
                <a:spcPct val="12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err="1">
                <a:solidFill>
                  <a:srgbClr val="0000CC"/>
                </a:solidFill>
              </a:rPr>
              <a:t>Chứng</a:t>
            </a:r>
            <a:r>
              <a:rPr lang="en-US" sz="2000" dirty="0">
                <a:solidFill>
                  <a:srgbClr val="0000CC"/>
                </a:solidFill>
              </a:rPr>
              <a:t> minh </a:t>
            </a:r>
            <a:r>
              <a:rPr lang="en-US" sz="2000" dirty="0" err="1">
                <a:solidFill>
                  <a:srgbClr val="0000CC"/>
                </a:solidFill>
              </a:rPr>
              <a:t>gián</a:t>
            </a:r>
            <a:r>
              <a:rPr lang="en-US" sz="2000" dirty="0">
                <a:solidFill>
                  <a:srgbClr val="0000CC"/>
                </a:solidFill>
              </a:rPr>
              <a:t> </a:t>
            </a:r>
            <a:r>
              <a:rPr lang="en-US" sz="2000" dirty="0" err="1">
                <a:solidFill>
                  <a:srgbClr val="0000CC"/>
                </a:solidFill>
              </a:rPr>
              <a:t>tiếp</a:t>
            </a:r>
            <a:r>
              <a:rPr lang="en-US" sz="2000" b="0" dirty="0">
                <a:solidFill>
                  <a:srgbClr val="000066"/>
                </a:solidFill>
              </a:rPr>
              <a:t>: </a:t>
            </a:r>
            <a:r>
              <a:rPr lang="en-US" sz="2000" b="0" dirty="0" err="1">
                <a:solidFill>
                  <a:srgbClr val="000066"/>
                </a:solidFill>
              </a:rPr>
              <a:t>là</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 </a:t>
            </a:r>
            <a:r>
              <a:rPr lang="en-US" sz="2000" b="0" dirty="0" err="1">
                <a:solidFill>
                  <a:srgbClr val="000066"/>
                </a:solidFill>
              </a:rPr>
              <a:t>trong</a:t>
            </a:r>
            <a:r>
              <a:rPr lang="en-US" sz="2000" b="0" dirty="0">
                <a:solidFill>
                  <a:srgbClr val="000066"/>
                </a:solidFill>
              </a:rPr>
              <a:t> </a:t>
            </a:r>
            <a:r>
              <a:rPr lang="en-US" sz="2000" b="0" dirty="0" err="1">
                <a:solidFill>
                  <a:srgbClr val="000066"/>
                </a:solidFill>
              </a:rPr>
              <a:t>đó</a:t>
            </a:r>
            <a:r>
              <a:rPr lang="en-US" sz="2000" b="0" dirty="0">
                <a:solidFill>
                  <a:srgbClr val="000066"/>
                </a:solidFill>
              </a:rPr>
              <a:t> </a:t>
            </a:r>
            <a:r>
              <a:rPr lang="en-US" sz="2000" b="0" dirty="0" err="1">
                <a:solidFill>
                  <a:srgbClr val="000066"/>
                </a:solidFill>
              </a:rPr>
              <a:t>tính</a:t>
            </a:r>
            <a:r>
              <a:rPr lang="en-US" sz="2000" b="0" dirty="0">
                <a:solidFill>
                  <a:srgbClr val="000066"/>
                </a:solidFill>
              </a:rPr>
              <a:t> </a:t>
            </a:r>
            <a:r>
              <a:rPr lang="en-US" sz="2000" b="0" dirty="0" err="1">
                <a:solidFill>
                  <a:srgbClr val="000066"/>
                </a:solidFill>
              </a:rPr>
              <a:t>chân</a:t>
            </a:r>
            <a:r>
              <a:rPr lang="en-US" sz="2000" b="0" dirty="0">
                <a:solidFill>
                  <a:srgbClr val="000066"/>
                </a:solidFill>
              </a:rPr>
              <a:t> </a:t>
            </a:r>
            <a:r>
              <a:rPr lang="en-US" sz="2000" b="0" dirty="0" err="1">
                <a:solidFill>
                  <a:srgbClr val="000066"/>
                </a:solidFill>
              </a:rPr>
              <a:t>thực</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đề</a:t>
            </a:r>
            <a:r>
              <a:rPr lang="en-US" sz="2000" b="0" dirty="0">
                <a:solidFill>
                  <a:srgbClr val="000066"/>
                </a:solidFill>
              </a:rPr>
              <a:t> </a:t>
            </a:r>
            <a:r>
              <a:rPr lang="en-US" sz="2000" b="0" dirty="0" err="1">
                <a:solidFill>
                  <a:srgbClr val="000066"/>
                </a:solidFill>
              </a:rPr>
              <a:t>được</a:t>
            </a:r>
            <a:r>
              <a:rPr lang="en-US" sz="2000" b="0" dirty="0">
                <a:solidFill>
                  <a:srgbClr val="000066"/>
                </a:solidFill>
              </a:rPr>
              <a:t> </a:t>
            </a:r>
            <a:r>
              <a:rPr lang="en-US" sz="2000" b="0" dirty="0" err="1">
                <a:solidFill>
                  <a:srgbClr val="000066"/>
                </a:solidFill>
              </a:rPr>
              <a:t>rút</a:t>
            </a:r>
            <a:r>
              <a:rPr lang="en-US" sz="2000" b="0" dirty="0">
                <a:solidFill>
                  <a:srgbClr val="000066"/>
                </a:solidFill>
              </a:rPr>
              <a:t> </a:t>
            </a:r>
            <a:r>
              <a:rPr lang="en-US" sz="2000" b="0" dirty="0" err="1">
                <a:solidFill>
                  <a:srgbClr val="000066"/>
                </a:solidFill>
              </a:rPr>
              <a:t>ra</a:t>
            </a:r>
            <a:r>
              <a:rPr lang="en-US" sz="2000" b="0" dirty="0">
                <a:solidFill>
                  <a:srgbClr val="000066"/>
                </a:solidFill>
              </a:rPr>
              <a:t> </a:t>
            </a:r>
            <a:r>
              <a:rPr lang="en-US" sz="2000" b="0" dirty="0" err="1">
                <a:solidFill>
                  <a:srgbClr val="000066"/>
                </a:solidFill>
              </a:rPr>
              <a:t>trên</a:t>
            </a:r>
            <a:r>
              <a:rPr lang="en-US" sz="2000" b="0" dirty="0">
                <a:solidFill>
                  <a:srgbClr val="000066"/>
                </a:solidFill>
              </a:rPr>
              <a:t> </a:t>
            </a:r>
            <a:r>
              <a:rPr lang="en-US" sz="2000" b="0" dirty="0" err="1">
                <a:solidFill>
                  <a:srgbClr val="000066"/>
                </a:solidFill>
              </a:rPr>
              <a:t>cơ</a:t>
            </a:r>
            <a:r>
              <a:rPr lang="en-US" sz="2000" b="0" dirty="0">
                <a:solidFill>
                  <a:srgbClr val="000066"/>
                </a:solidFill>
              </a:rPr>
              <a:t> </a:t>
            </a:r>
            <a:r>
              <a:rPr lang="en-US" sz="2000" b="0" dirty="0" err="1">
                <a:solidFill>
                  <a:srgbClr val="000066"/>
                </a:solidFill>
              </a:rPr>
              <a:t>sở</a:t>
            </a:r>
            <a:r>
              <a:rPr lang="en-US" sz="2000" b="0" dirty="0">
                <a:solidFill>
                  <a:srgbClr val="000066"/>
                </a:solidFill>
              </a:rPr>
              <a:t> </a:t>
            </a:r>
            <a:r>
              <a:rPr lang="en-US" sz="2000" b="0" dirty="0" err="1">
                <a:solidFill>
                  <a:srgbClr val="000066"/>
                </a:solidFill>
              </a:rPr>
              <a:t>lập</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tính</a:t>
            </a:r>
            <a:r>
              <a:rPr lang="en-US" sz="2000" b="0" dirty="0">
                <a:solidFill>
                  <a:srgbClr val="000066"/>
                </a:solidFill>
              </a:rPr>
              <a:t>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dối</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phản</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đề</a:t>
            </a:r>
            <a:r>
              <a:rPr lang="en-US" sz="2000" b="0" dirty="0">
                <a:solidFill>
                  <a:srgbClr val="000066"/>
                </a:solidFill>
              </a:rPr>
              <a:t> (</a:t>
            </a:r>
            <a:r>
              <a:rPr lang="en-US" sz="2000" b="0" dirty="0" err="1">
                <a:solidFill>
                  <a:srgbClr val="000066"/>
                </a:solidFill>
              </a:rPr>
              <a:t>phán</a:t>
            </a:r>
            <a:r>
              <a:rPr lang="en-US" sz="2000" b="0" dirty="0">
                <a:solidFill>
                  <a:srgbClr val="000066"/>
                </a:solidFill>
              </a:rPr>
              <a:t> </a:t>
            </a:r>
            <a:r>
              <a:rPr lang="en-US" sz="2000" b="0" dirty="0" err="1">
                <a:solidFill>
                  <a:srgbClr val="000066"/>
                </a:solidFill>
              </a:rPr>
              <a:t>đoán</a:t>
            </a:r>
            <a:r>
              <a:rPr lang="en-US" sz="2000" b="0" dirty="0">
                <a:solidFill>
                  <a:srgbClr val="000066"/>
                </a:solidFill>
              </a:rPr>
              <a:t> </a:t>
            </a:r>
            <a:r>
              <a:rPr lang="en-US" sz="2000" b="0" dirty="0" err="1">
                <a:solidFill>
                  <a:srgbClr val="000066"/>
                </a:solidFill>
              </a:rPr>
              <a:t>mâu</a:t>
            </a:r>
            <a:r>
              <a:rPr lang="en-US" sz="2000" b="0" dirty="0">
                <a:solidFill>
                  <a:srgbClr val="000066"/>
                </a:solidFill>
              </a:rPr>
              <a:t> </a:t>
            </a:r>
            <a:r>
              <a:rPr lang="en-US" sz="2000" b="0" dirty="0" err="1">
                <a:solidFill>
                  <a:srgbClr val="000066"/>
                </a:solidFill>
              </a:rPr>
              <a:t>thuẫn</a:t>
            </a:r>
            <a:r>
              <a:rPr lang="en-US" sz="2000" b="0" dirty="0">
                <a:solidFill>
                  <a:srgbClr val="000066"/>
                </a:solidFill>
              </a:rPr>
              <a:t> </a:t>
            </a:r>
            <a:r>
              <a:rPr lang="en-US" sz="2000" b="0" dirty="0" err="1">
                <a:solidFill>
                  <a:srgbClr val="000066"/>
                </a:solidFill>
              </a:rPr>
              <a:t>với</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đề</a:t>
            </a:r>
            <a:r>
              <a:rPr lang="en-US" sz="2000" b="0" dirty="0">
                <a:solidFill>
                  <a:srgbClr val="000066"/>
                </a:solidFill>
              </a:rPr>
              <a:t>).</a:t>
            </a:r>
          </a:p>
        </p:txBody>
      </p:sp>
    </p:spTree>
    <p:extLst>
      <p:ext uri="{BB962C8B-B14F-4D97-AF65-F5344CB8AC3E}">
        <p14:creationId xmlns:p14="http://schemas.microsoft.com/office/powerpoint/2010/main" val="37706992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04800" y="242887"/>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a:solidFill>
                  <a:srgbClr val="000066"/>
                </a:solidFill>
              </a:rPr>
              <a:t>5. CHỨNG MINH GIẢ THUYẾT</a:t>
            </a:r>
          </a:p>
        </p:txBody>
      </p:sp>
      <p:sp>
        <p:nvSpPr>
          <p:cNvPr id="61443"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4"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Muốn chứng minh, phải có đầy đủ luận cứ</a:t>
            </a:r>
            <a:endParaRPr lang="en-US" sz="2000" b="0" i="1">
              <a:solidFill>
                <a:srgbClr val="000066"/>
              </a:solidFill>
            </a:endParaRPr>
          </a:p>
        </p:txBody>
      </p:sp>
      <p:sp>
        <p:nvSpPr>
          <p:cNvPr id="61445" name="Rectangle 3"/>
          <p:cNvSpPr>
            <a:spLocks noChangeArrowheads="1"/>
          </p:cNvSpPr>
          <p:nvPr/>
        </p:nvSpPr>
        <p:spPr bwMode="auto">
          <a:xfrm>
            <a:off x="352425" y="1676400"/>
            <a:ext cx="85629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Các</a:t>
            </a:r>
            <a:r>
              <a:rPr lang="en-US" sz="2200" dirty="0">
                <a:solidFill>
                  <a:srgbClr val="000066"/>
                </a:solidFill>
              </a:rPr>
              <a:t> </a:t>
            </a:r>
            <a:r>
              <a:rPr lang="en-US" sz="2200" dirty="0" err="1">
                <a:solidFill>
                  <a:srgbClr val="000066"/>
                </a:solidFill>
              </a:rPr>
              <a:t>phương</a:t>
            </a:r>
            <a:r>
              <a:rPr lang="en-US" sz="2200" dirty="0">
                <a:solidFill>
                  <a:srgbClr val="000066"/>
                </a:solidFill>
              </a:rPr>
              <a:t> </a:t>
            </a:r>
            <a:r>
              <a:rPr lang="en-US" sz="2200" dirty="0" err="1">
                <a:solidFill>
                  <a:srgbClr val="000066"/>
                </a:solidFill>
              </a:rPr>
              <a:t>pháp</a:t>
            </a:r>
            <a:r>
              <a:rPr lang="en-US" sz="2200" dirty="0">
                <a:solidFill>
                  <a:srgbClr val="000066"/>
                </a:solidFill>
              </a:rPr>
              <a:t> </a:t>
            </a:r>
            <a:r>
              <a:rPr lang="en-US" sz="2200" dirty="0" err="1">
                <a:solidFill>
                  <a:srgbClr val="000066"/>
                </a:solidFill>
              </a:rPr>
              <a:t>chứng</a:t>
            </a:r>
            <a:r>
              <a:rPr lang="en-US" sz="2200" dirty="0">
                <a:solidFill>
                  <a:srgbClr val="000066"/>
                </a:solidFill>
              </a:rPr>
              <a:t> minh</a:t>
            </a:r>
            <a:r>
              <a:rPr lang="en-US" sz="2000" b="0" dirty="0">
                <a:solidFill>
                  <a:srgbClr val="000066"/>
                </a:solidFill>
              </a:rPr>
              <a:t>: </a:t>
            </a:r>
            <a:r>
              <a:rPr lang="en-US" sz="2000" b="0" dirty="0" err="1">
                <a:solidFill>
                  <a:srgbClr val="000066"/>
                </a:solidFill>
              </a:rPr>
              <a:t>gồm</a:t>
            </a:r>
            <a:r>
              <a:rPr lang="en-US" sz="2000" b="0" dirty="0">
                <a:solidFill>
                  <a:srgbClr val="000066"/>
                </a:solidFill>
              </a:rPr>
              <a:t> 2 </a:t>
            </a:r>
            <a:r>
              <a:rPr lang="en-US" sz="2000" b="0" dirty="0" err="1">
                <a:solidFill>
                  <a:srgbClr val="000066"/>
                </a:solidFill>
              </a:rPr>
              <a:t>nhóm</a:t>
            </a:r>
            <a:r>
              <a:rPr lang="en-US" sz="2000" b="0" dirty="0">
                <a:solidFill>
                  <a:srgbClr val="000066"/>
                </a:solidFill>
              </a:rPr>
              <a:t> </a:t>
            </a:r>
            <a:r>
              <a:rPr lang="en-US" sz="2000" b="0" dirty="0" err="1">
                <a:solidFill>
                  <a:srgbClr val="000066"/>
                </a:solidFill>
              </a:rPr>
              <a:t>phương</a:t>
            </a:r>
            <a:r>
              <a:rPr lang="en-US" sz="2000" b="0" dirty="0">
                <a:solidFill>
                  <a:srgbClr val="000066"/>
                </a:solidFill>
              </a:rPr>
              <a:t> </a:t>
            </a:r>
            <a:r>
              <a:rPr lang="en-US" sz="2000" b="0" dirty="0" err="1">
                <a:solidFill>
                  <a:srgbClr val="000066"/>
                </a:solidFill>
              </a:rPr>
              <a:t>pháp</a:t>
            </a:r>
            <a:endParaRPr lang="en-US" sz="2000" b="0" dirty="0">
              <a:solidFill>
                <a:srgbClr val="000066"/>
              </a:solidFill>
            </a:endParaRPr>
          </a:p>
          <a:p>
            <a:pPr marL="609600" indent="-609600">
              <a:lnSpc>
                <a:spcPct val="1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6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a:solidFill>
                  <a:srgbClr val="0000CC"/>
                </a:solidFill>
              </a:rPr>
              <a:t>CMTT- VD1</a:t>
            </a:r>
            <a:r>
              <a:rPr lang="en-US" sz="2000" b="0" dirty="0">
                <a:solidFill>
                  <a:srgbClr val="0000CC"/>
                </a:solidFill>
              </a:rPr>
              <a:t>:</a:t>
            </a:r>
            <a:r>
              <a:rPr lang="en-US" sz="2000" b="0" dirty="0">
                <a:solidFill>
                  <a:srgbClr val="000066"/>
                </a:solidFill>
              </a:rPr>
              <a:t>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thuyết</a:t>
            </a:r>
            <a:r>
              <a:rPr lang="en-US" sz="2000" b="0" dirty="0">
                <a:solidFill>
                  <a:srgbClr val="000066"/>
                </a:solidFill>
              </a:rPr>
              <a:t>: “</a:t>
            </a:r>
            <a:r>
              <a:rPr lang="en-US" sz="2000" b="0" dirty="0" err="1">
                <a:solidFill>
                  <a:srgbClr val="000066"/>
                </a:solidFill>
              </a:rPr>
              <a:t>Sinh</a:t>
            </a:r>
            <a:r>
              <a:rPr lang="en-US" sz="2000" b="0" dirty="0">
                <a:solidFill>
                  <a:srgbClr val="000066"/>
                </a:solidFill>
              </a:rPr>
              <a:t> </a:t>
            </a:r>
            <a:r>
              <a:rPr lang="en-US" sz="2000" b="0" dirty="0" err="1">
                <a:solidFill>
                  <a:srgbClr val="000066"/>
                </a:solidFill>
              </a:rPr>
              <a:t>viên</a:t>
            </a:r>
            <a:r>
              <a:rPr lang="en-US" sz="2000" b="0" dirty="0">
                <a:solidFill>
                  <a:srgbClr val="000066"/>
                </a:solidFill>
              </a:rPr>
              <a:t> </a:t>
            </a:r>
            <a:r>
              <a:rPr lang="en-US" sz="2000" b="0" dirty="0" err="1">
                <a:solidFill>
                  <a:srgbClr val="000066"/>
                </a:solidFill>
              </a:rPr>
              <a:t>không</a:t>
            </a:r>
            <a:r>
              <a:rPr lang="en-US" sz="2000" b="0" dirty="0">
                <a:solidFill>
                  <a:srgbClr val="000066"/>
                </a:solidFill>
              </a:rPr>
              <a:t> </a:t>
            </a:r>
            <a:r>
              <a:rPr lang="en-US" sz="2000" b="0" dirty="0" err="1">
                <a:solidFill>
                  <a:srgbClr val="000066"/>
                </a:solidFill>
              </a:rPr>
              <a:t>đi</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trên</a:t>
            </a:r>
            <a:r>
              <a:rPr lang="en-US" sz="2000" b="0" dirty="0">
                <a:solidFill>
                  <a:srgbClr val="000066"/>
                </a:solidFill>
              </a:rPr>
              <a:t> 2/3 </a:t>
            </a:r>
            <a:r>
              <a:rPr lang="en-US" sz="2000" b="0" dirty="0" err="1">
                <a:solidFill>
                  <a:srgbClr val="000066"/>
                </a:solidFill>
              </a:rPr>
              <a:t>số</a:t>
            </a:r>
            <a:r>
              <a:rPr lang="en-US" sz="2000" b="0" dirty="0">
                <a:solidFill>
                  <a:srgbClr val="000066"/>
                </a:solidFill>
              </a:rPr>
              <a:t> </a:t>
            </a:r>
            <a:r>
              <a:rPr lang="en-US" sz="2000" b="0" dirty="0" err="1">
                <a:solidFill>
                  <a:srgbClr val="000066"/>
                </a:solidFill>
              </a:rPr>
              <a:t>buổi</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trong</a:t>
            </a:r>
            <a:r>
              <a:rPr lang="en-US" sz="2000" b="0" dirty="0">
                <a:solidFill>
                  <a:srgbClr val="000066"/>
                </a:solidFill>
              </a:rPr>
              <a:t> </a:t>
            </a:r>
            <a:r>
              <a:rPr lang="en-US" sz="2000" b="0" dirty="0" err="1">
                <a:solidFill>
                  <a:srgbClr val="000066"/>
                </a:solidFill>
              </a:rPr>
              <a:t>năm</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sẽ</a:t>
            </a:r>
            <a:r>
              <a:rPr lang="en-US" sz="2000" b="0" dirty="0">
                <a:solidFill>
                  <a:srgbClr val="000066"/>
                </a:solidFill>
              </a:rPr>
              <a:t> </a:t>
            </a:r>
            <a:r>
              <a:rPr lang="en-US" sz="2000" b="0" dirty="0" err="1">
                <a:solidFill>
                  <a:srgbClr val="000066"/>
                </a:solidFill>
              </a:rPr>
              <a:t>bị</a:t>
            </a:r>
            <a:r>
              <a:rPr lang="en-US" sz="2000" b="0" dirty="0">
                <a:solidFill>
                  <a:srgbClr val="000066"/>
                </a:solidFill>
              </a:rPr>
              <a:t> </a:t>
            </a:r>
            <a:r>
              <a:rPr lang="en-US" sz="2000" b="0" dirty="0" err="1">
                <a:solidFill>
                  <a:srgbClr val="000066"/>
                </a:solidFill>
              </a:rPr>
              <a:t>buộc</a:t>
            </a:r>
            <a:r>
              <a:rPr lang="en-US" sz="2000" b="0" dirty="0">
                <a:solidFill>
                  <a:srgbClr val="000066"/>
                </a:solidFill>
              </a:rPr>
              <a:t> </a:t>
            </a:r>
            <a:r>
              <a:rPr lang="en-US" sz="2000" b="0" dirty="0" err="1">
                <a:solidFill>
                  <a:srgbClr val="000066"/>
                </a:solidFill>
              </a:rPr>
              <a:t>thôi</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bằng</a:t>
            </a:r>
            <a:r>
              <a:rPr lang="en-US" sz="2000" b="0" dirty="0">
                <a:solidFill>
                  <a:srgbClr val="000066"/>
                </a:solidFill>
              </a:rPr>
              <a:t> CM </a:t>
            </a:r>
            <a:r>
              <a:rPr lang="en-US" sz="2000" b="0" dirty="0" err="1">
                <a:solidFill>
                  <a:srgbClr val="000066"/>
                </a:solidFill>
              </a:rPr>
              <a:t>trực</a:t>
            </a:r>
            <a:r>
              <a:rPr lang="en-US" sz="2000" b="0" dirty="0">
                <a:solidFill>
                  <a:srgbClr val="000066"/>
                </a:solidFill>
              </a:rPr>
              <a:t> </a:t>
            </a:r>
            <a:r>
              <a:rPr lang="en-US" sz="2000" b="0" dirty="0" err="1">
                <a:solidFill>
                  <a:srgbClr val="000066"/>
                </a:solidFill>
              </a:rPr>
              <a:t>tiếp</a:t>
            </a:r>
            <a:r>
              <a:rPr lang="en-US" sz="2000" b="0" dirty="0">
                <a:solidFill>
                  <a:srgbClr val="000066"/>
                </a:solidFill>
              </a:rPr>
              <a:t>, </a:t>
            </a:r>
            <a:r>
              <a:rPr lang="en-US" sz="2000" b="0" dirty="0" err="1">
                <a:solidFill>
                  <a:srgbClr val="000066"/>
                </a:solidFill>
              </a:rPr>
              <a:t>cần</a:t>
            </a:r>
            <a:r>
              <a:rPr lang="en-US" sz="2000" b="0" dirty="0">
                <a:solidFill>
                  <a:srgbClr val="000066"/>
                </a:solidFill>
              </a:rPr>
              <a:t> </a:t>
            </a:r>
            <a:r>
              <a:rPr lang="en-US" sz="2000" b="0" dirty="0" err="1">
                <a:solidFill>
                  <a:srgbClr val="000066"/>
                </a:solidFill>
              </a:rPr>
              <a:t>chỉ</a:t>
            </a:r>
            <a:r>
              <a:rPr lang="en-US" sz="2000" b="0" dirty="0">
                <a:solidFill>
                  <a:srgbClr val="000066"/>
                </a:solidFill>
              </a:rPr>
              <a:t> </a:t>
            </a:r>
            <a:r>
              <a:rPr lang="en-US" sz="2000" b="0" dirty="0" err="1">
                <a:solidFill>
                  <a:srgbClr val="000066"/>
                </a:solidFill>
              </a:rPr>
              <a:t>rõ</a:t>
            </a:r>
            <a:r>
              <a:rPr lang="en-US" sz="2000" b="0" dirty="0">
                <a:solidFill>
                  <a:srgbClr val="000066"/>
                </a:solidFill>
              </a:rPr>
              <a:t>: SV </a:t>
            </a:r>
            <a:r>
              <a:rPr lang="en-US" sz="2000" b="0" dirty="0" err="1">
                <a:solidFill>
                  <a:srgbClr val="000066"/>
                </a:solidFill>
              </a:rPr>
              <a:t>ko</a:t>
            </a:r>
            <a:r>
              <a:rPr lang="en-US" sz="2000" b="0" dirty="0">
                <a:solidFill>
                  <a:srgbClr val="000066"/>
                </a:solidFill>
              </a:rPr>
              <a:t> </a:t>
            </a:r>
            <a:r>
              <a:rPr lang="en-US" sz="2000" b="0" dirty="0" err="1">
                <a:solidFill>
                  <a:srgbClr val="000066"/>
                </a:solidFill>
              </a:rPr>
              <a:t>đi</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sẽ</a:t>
            </a:r>
            <a:r>
              <a:rPr lang="en-US" sz="2000" b="0" dirty="0">
                <a:solidFill>
                  <a:srgbClr val="000066"/>
                </a:solidFill>
              </a:rPr>
              <a:t> </a:t>
            </a:r>
            <a:r>
              <a:rPr lang="en-US" sz="2000" b="0" dirty="0" err="1">
                <a:solidFill>
                  <a:srgbClr val="000066"/>
                </a:solidFill>
              </a:rPr>
              <a:t>không</a:t>
            </a:r>
            <a:r>
              <a:rPr lang="en-US" sz="2000" b="0" dirty="0">
                <a:solidFill>
                  <a:srgbClr val="000066"/>
                </a:solidFill>
              </a:rPr>
              <a:t> </a:t>
            </a:r>
            <a:r>
              <a:rPr lang="en-US" sz="2000" b="0" dirty="0" err="1">
                <a:solidFill>
                  <a:srgbClr val="000066"/>
                </a:solidFill>
              </a:rPr>
              <a:t>đủ</a:t>
            </a:r>
            <a:r>
              <a:rPr lang="en-US" sz="2000" b="0" dirty="0">
                <a:solidFill>
                  <a:srgbClr val="000066"/>
                </a:solidFill>
              </a:rPr>
              <a:t> </a:t>
            </a:r>
            <a:r>
              <a:rPr lang="en-US" sz="2000" b="0" dirty="0" err="1">
                <a:solidFill>
                  <a:srgbClr val="000066"/>
                </a:solidFill>
              </a:rPr>
              <a:t>điều</a:t>
            </a:r>
            <a:r>
              <a:rPr lang="en-US" sz="2000" b="0" dirty="0">
                <a:solidFill>
                  <a:srgbClr val="000066"/>
                </a:solidFill>
              </a:rPr>
              <a:t> </a:t>
            </a:r>
            <a:r>
              <a:rPr lang="en-US" sz="2000" b="0" dirty="0" err="1">
                <a:solidFill>
                  <a:srgbClr val="000066"/>
                </a:solidFill>
              </a:rPr>
              <a:t>kiện</a:t>
            </a:r>
            <a:r>
              <a:rPr lang="en-US" sz="2000" b="0" dirty="0">
                <a:solidFill>
                  <a:srgbClr val="000066"/>
                </a:solidFill>
              </a:rPr>
              <a:t> </a:t>
            </a:r>
            <a:r>
              <a:rPr lang="en-US" sz="2000" b="0" dirty="0" err="1">
                <a:solidFill>
                  <a:srgbClr val="000066"/>
                </a:solidFill>
              </a:rPr>
              <a:t>dự</a:t>
            </a:r>
            <a:r>
              <a:rPr lang="en-US" sz="2000" b="0" dirty="0">
                <a:solidFill>
                  <a:srgbClr val="000066"/>
                </a:solidFill>
              </a:rPr>
              <a:t> </a:t>
            </a:r>
            <a:r>
              <a:rPr lang="en-US" sz="2000" b="0" dirty="0" err="1">
                <a:solidFill>
                  <a:srgbClr val="000066"/>
                </a:solidFill>
              </a:rPr>
              <a:t>thi</a:t>
            </a:r>
            <a:r>
              <a:rPr lang="en-US" sz="2000" b="0" dirty="0">
                <a:solidFill>
                  <a:srgbClr val="000066"/>
                </a:solidFill>
              </a:rPr>
              <a:t> </a:t>
            </a:r>
            <a:r>
              <a:rPr lang="en-US" sz="2000" b="0" dirty="0" err="1">
                <a:solidFill>
                  <a:srgbClr val="000066"/>
                </a:solidFill>
              </a:rPr>
              <a:t>và</a:t>
            </a:r>
            <a:r>
              <a:rPr lang="en-US" sz="2000" b="0" dirty="0">
                <a:solidFill>
                  <a:srgbClr val="000066"/>
                </a:solidFill>
              </a:rPr>
              <a:t> </a:t>
            </a:r>
            <a:r>
              <a:rPr lang="en-US" sz="2000" b="0" dirty="0" err="1">
                <a:solidFill>
                  <a:srgbClr val="000066"/>
                </a:solidFill>
              </a:rPr>
              <a:t>bị</a:t>
            </a:r>
            <a:r>
              <a:rPr lang="en-US" sz="2000" b="0" dirty="0">
                <a:solidFill>
                  <a:srgbClr val="000066"/>
                </a:solidFill>
              </a:rPr>
              <a:t> </a:t>
            </a:r>
            <a:r>
              <a:rPr lang="en-US" sz="2000" b="0" dirty="0" err="1">
                <a:solidFill>
                  <a:srgbClr val="000066"/>
                </a:solidFill>
              </a:rPr>
              <a:t>điểm</a:t>
            </a:r>
            <a:r>
              <a:rPr lang="en-US" sz="2000" b="0" dirty="0">
                <a:solidFill>
                  <a:srgbClr val="000066"/>
                </a:solidFill>
              </a:rPr>
              <a:t> 0 </a:t>
            </a:r>
            <a:r>
              <a:rPr lang="en-US" sz="2000" b="0" dirty="0" err="1">
                <a:solidFill>
                  <a:srgbClr val="000066"/>
                </a:solidFill>
              </a:rPr>
              <a:t>cho</a:t>
            </a:r>
            <a:r>
              <a:rPr lang="en-US" sz="2000" b="0" dirty="0">
                <a:solidFill>
                  <a:srgbClr val="000066"/>
                </a:solidFill>
              </a:rPr>
              <a:t> </a:t>
            </a:r>
            <a:r>
              <a:rPr lang="en-US" sz="2000" b="0" dirty="0" err="1">
                <a:solidFill>
                  <a:srgbClr val="000066"/>
                </a:solidFill>
              </a:rPr>
              <a:t>môn</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thiết</a:t>
            </a:r>
            <a:r>
              <a:rPr lang="en-US" sz="2000" b="0" dirty="0">
                <a:solidFill>
                  <a:srgbClr val="000066"/>
                </a:solidFill>
              </a:rPr>
              <a:t> 1: </a:t>
            </a:r>
            <a:r>
              <a:rPr lang="en-US" sz="2000" b="0" dirty="0" err="1">
                <a:solidFill>
                  <a:srgbClr val="000066"/>
                </a:solidFill>
              </a:rPr>
              <a:t>có</a:t>
            </a:r>
            <a:r>
              <a:rPr lang="en-US" sz="2000" b="0" dirty="0">
                <a:solidFill>
                  <a:srgbClr val="000066"/>
                </a:solidFill>
              </a:rPr>
              <a:t> 2/3 </a:t>
            </a:r>
            <a:r>
              <a:rPr lang="en-US" sz="2000" b="0" dirty="0" err="1">
                <a:solidFill>
                  <a:srgbClr val="000066"/>
                </a:solidFill>
              </a:rPr>
              <a:t>số</a:t>
            </a:r>
            <a:r>
              <a:rPr lang="en-US" sz="2000" b="0" dirty="0">
                <a:solidFill>
                  <a:srgbClr val="000066"/>
                </a:solidFill>
              </a:rPr>
              <a:t> </a:t>
            </a:r>
            <a:r>
              <a:rPr lang="en-US" sz="2000" b="0" dirty="0" err="1">
                <a:solidFill>
                  <a:srgbClr val="000066"/>
                </a:solidFill>
              </a:rPr>
              <a:t>môn</a:t>
            </a:r>
            <a:r>
              <a:rPr lang="en-US" sz="2000" b="0" dirty="0">
                <a:solidFill>
                  <a:srgbClr val="000066"/>
                </a:solidFill>
              </a:rPr>
              <a:t> </a:t>
            </a:r>
            <a:r>
              <a:rPr lang="en-US" sz="2000" b="0" dirty="0" err="1">
                <a:solidFill>
                  <a:srgbClr val="000066"/>
                </a:solidFill>
              </a:rPr>
              <a:t>bị</a:t>
            </a:r>
            <a:r>
              <a:rPr lang="en-US" sz="2000" b="0" dirty="0">
                <a:solidFill>
                  <a:srgbClr val="000066"/>
                </a:solidFill>
              </a:rPr>
              <a:t> </a:t>
            </a:r>
            <a:r>
              <a:rPr lang="en-US" sz="2000" b="0" dirty="0" err="1">
                <a:solidFill>
                  <a:srgbClr val="000066"/>
                </a:solidFill>
              </a:rPr>
              <a:t>điểm</a:t>
            </a:r>
            <a:r>
              <a:rPr lang="en-US" sz="2000" b="0" dirty="0">
                <a:solidFill>
                  <a:srgbClr val="000066"/>
                </a:solidFill>
              </a:rPr>
              <a:t> 0;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thiết</a:t>
            </a:r>
            <a:r>
              <a:rPr lang="en-US" sz="2000" b="0" dirty="0">
                <a:solidFill>
                  <a:srgbClr val="000066"/>
                </a:solidFill>
              </a:rPr>
              <a:t> 2: 1/3 </a:t>
            </a:r>
            <a:r>
              <a:rPr lang="en-US" sz="2000" b="0" dirty="0" err="1">
                <a:solidFill>
                  <a:srgbClr val="000066"/>
                </a:solidFill>
              </a:rPr>
              <a:t>số</a:t>
            </a:r>
            <a:r>
              <a:rPr lang="en-US" sz="2000" b="0" dirty="0">
                <a:solidFill>
                  <a:srgbClr val="000066"/>
                </a:solidFill>
              </a:rPr>
              <a:t> </a:t>
            </a:r>
            <a:r>
              <a:rPr lang="en-US" sz="2000" b="0" dirty="0" err="1">
                <a:solidFill>
                  <a:srgbClr val="000066"/>
                </a:solidFill>
              </a:rPr>
              <a:t>môn</a:t>
            </a:r>
            <a:r>
              <a:rPr lang="en-US" sz="2000" b="0" dirty="0">
                <a:solidFill>
                  <a:srgbClr val="000066"/>
                </a:solidFill>
              </a:rPr>
              <a:t> </a:t>
            </a:r>
            <a:r>
              <a:rPr lang="en-US" sz="2000" b="0" dirty="0" err="1">
                <a:solidFill>
                  <a:srgbClr val="000066"/>
                </a:solidFill>
              </a:rPr>
              <a:t>đạt</a:t>
            </a:r>
            <a:r>
              <a:rPr lang="en-US" sz="2000" b="0" dirty="0">
                <a:solidFill>
                  <a:srgbClr val="000066"/>
                </a:solidFill>
              </a:rPr>
              <a:t> </a:t>
            </a:r>
            <a:r>
              <a:rPr lang="en-US" sz="2000" b="0" dirty="0" err="1">
                <a:solidFill>
                  <a:srgbClr val="000066"/>
                </a:solidFill>
              </a:rPr>
              <a:t>điểm</a:t>
            </a:r>
            <a:r>
              <a:rPr lang="en-US" sz="2000" b="0" dirty="0">
                <a:solidFill>
                  <a:srgbClr val="000066"/>
                </a:solidFill>
              </a:rPr>
              <a:t> 10;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thiết</a:t>
            </a:r>
            <a:r>
              <a:rPr lang="en-US" sz="2000" b="0" dirty="0">
                <a:solidFill>
                  <a:srgbClr val="000066"/>
                </a:solidFill>
              </a:rPr>
              <a:t> 3: </a:t>
            </a:r>
            <a:r>
              <a:rPr lang="en-US" sz="2000" b="0" dirty="0" err="1">
                <a:solidFill>
                  <a:srgbClr val="000066"/>
                </a:solidFill>
              </a:rPr>
              <a:t>Số</a:t>
            </a:r>
            <a:r>
              <a:rPr lang="en-US" sz="2000" b="0" dirty="0">
                <a:solidFill>
                  <a:srgbClr val="000066"/>
                </a:solidFill>
              </a:rPr>
              <a:t> </a:t>
            </a:r>
            <a:r>
              <a:rPr lang="en-US" sz="2000" b="0" dirty="0" err="1">
                <a:solidFill>
                  <a:srgbClr val="000066"/>
                </a:solidFill>
              </a:rPr>
              <a:t>môn</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có</a:t>
            </a:r>
            <a:r>
              <a:rPr lang="en-US" sz="2000" b="0" dirty="0">
                <a:solidFill>
                  <a:srgbClr val="000066"/>
                </a:solidFill>
              </a:rPr>
              <a:t> </a:t>
            </a:r>
            <a:r>
              <a:rPr lang="en-US" sz="2000" b="0" dirty="0" err="1">
                <a:solidFill>
                  <a:srgbClr val="000066"/>
                </a:solidFill>
              </a:rPr>
              <a:t>số</a:t>
            </a:r>
            <a:r>
              <a:rPr lang="en-US" sz="2000" b="0" dirty="0">
                <a:solidFill>
                  <a:srgbClr val="000066"/>
                </a:solidFill>
              </a:rPr>
              <a:t> </a:t>
            </a:r>
            <a:r>
              <a:rPr lang="en-US" sz="2000" b="0" dirty="0" err="1">
                <a:solidFill>
                  <a:srgbClr val="000066"/>
                </a:solidFill>
              </a:rPr>
              <a:t>đvht</a:t>
            </a:r>
            <a:r>
              <a:rPr lang="en-US" sz="2000" b="0" dirty="0">
                <a:solidFill>
                  <a:srgbClr val="000066"/>
                </a:solidFill>
              </a:rPr>
              <a:t> </a:t>
            </a:r>
            <a:r>
              <a:rPr lang="en-US" sz="2000" b="0" dirty="0" err="1">
                <a:solidFill>
                  <a:srgbClr val="000066"/>
                </a:solidFill>
              </a:rPr>
              <a:t>bằng</a:t>
            </a:r>
            <a:r>
              <a:rPr lang="en-US" sz="2000" b="0" dirty="0">
                <a:solidFill>
                  <a:srgbClr val="000066"/>
                </a:solidFill>
              </a:rPr>
              <a:t> </a:t>
            </a:r>
            <a:r>
              <a:rPr lang="en-US" sz="2000" b="0" dirty="0" err="1">
                <a:solidFill>
                  <a:srgbClr val="000066"/>
                </a:solidFill>
              </a:rPr>
              <a:t>nhau</a:t>
            </a:r>
            <a:r>
              <a:rPr lang="en-US" sz="2000" b="0" dirty="0">
                <a:solidFill>
                  <a:srgbClr val="000066"/>
                </a:solidFill>
              </a:rPr>
              <a:t>; </a:t>
            </a:r>
            <a:r>
              <a:rPr lang="en-US" sz="2000" b="0" dirty="0" err="1">
                <a:solidFill>
                  <a:srgbClr val="000066"/>
                </a:solidFill>
              </a:rPr>
              <a:t>Điều</a:t>
            </a:r>
            <a:r>
              <a:rPr lang="en-US" sz="2000" b="0" dirty="0">
                <a:solidFill>
                  <a:srgbClr val="000066"/>
                </a:solidFill>
              </a:rPr>
              <a:t> </a:t>
            </a:r>
            <a:r>
              <a:rPr lang="en-US" sz="2000" b="0" dirty="0" err="1">
                <a:solidFill>
                  <a:srgbClr val="000066"/>
                </a:solidFill>
              </a:rPr>
              <a:t>đó</a:t>
            </a:r>
            <a:r>
              <a:rPr lang="en-US" sz="2000" b="0" dirty="0">
                <a:solidFill>
                  <a:srgbClr val="000066"/>
                </a:solidFill>
              </a:rPr>
              <a:t> </a:t>
            </a:r>
            <a:r>
              <a:rPr lang="en-US" sz="2000" b="0" dirty="0" err="1">
                <a:solidFill>
                  <a:srgbClr val="000066"/>
                </a:solidFill>
              </a:rPr>
              <a:t>dẫn</a:t>
            </a:r>
            <a:r>
              <a:rPr lang="en-US" sz="2000" b="0" dirty="0">
                <a:solidFill>
                  <a:srgbClr val="000066"/>
                </a:solidFill>
              </a:rPr>
              <a:t> </a:t>
            </a:r>
            <a:r>
              <a:rPr lang="en-US" sz="2000" b="0" dirty="0" err="1">
                <a:solidFill>
                  <a:srgbClr val="000066"/>
                </a:solidFill>
              </a:rPr>
              <a:t>đến</a:t>
            </a:r>
            <a:r>
              <a:rPr lang="en-US" sz="2000" b="0" dirty="0">
                <a:solidFill>
                  <a:srgbClr val="000066"/>
                </a:solidFill>
              </a:rPr>
              <a:t> </a:t>
            </a:r>
            <a:r>
              <a:rPr lang="en-US" sz="2000" b="0" dirty="0" err="1">
                <a:solidFill>
                  <a:srgbClr val="000066"/>
                </a:solidFill>
              </a:rPr>
              <a:t>điểm</a:t>
            </a:r>
            <a:r>
              <a:rPr lang="en-US" sz="2000" b="0" dirty="0">
                <a:solidFill>
                  <a:srgbClr val="000066"/>
                </a:solidFill>
              </a:rPr>
              <a:t> TBC </a:t>
            </a:r>
            <a:r>
              <a:rPr lang="en-US" sz="2000" b="0" dirty="0" err="1">
                <a:solidFill>
                  <a:srgbClr val="000066"/>
                </a:solidFill>
              </a:rPr>
              <a:t>năm</a:t>
            </a:r>
            <a:r>
              <a:rPr lang="en-US" sz="2000" b="0" dirty="0">
                <a:solidFill>
                  <a:srgbClr val="000066"/>
                </a:solidFill>
              </a:rPr>
              <a:t> </a:t>
            </a:r>
            <a:r>
              <a:rPr lang="en-US" sz="2000" b="0" dirty="0" err="1">
                <a:solidFill>
                  <a:srgbClr val="000066"/>
                </a:solidFill>
              </a:rPr>
              <a:t>học</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sinh</a:t>
            </a:r>
            <a:r>
              <a:rPr lang="en-US" sz="2000" b="0" dirty="0">
                <a:solidFill>
                  <a:srgbClr val="000066"/>
                </a:solidFill>
              </a:rPr>
              <a:t> </a:t>
            </a:r>
            <a:r>
              <a:rPr lang="en-US" sz="2000" b="0" dirty="0" err="1">
                <a:solidFill>
                  <a:srgbClr val="000066"/>
                </a:solidFill>
              </a:rPr>
              <a:t>viên</a:t>
            </a:r>
            <a:r>
              <a:rPr lang="en-US" sz="2000" b="0" dirty="0">
                <a:solidFill>
                  <a:srgbClr val="000066"/>
                </a:solidFill>
              </a:rPr>
              <a:t> = 10/3 = 3,33 (</a:t>
            </a:r>
            <a:r>
              <a:rPr lang="en-US" sz="2000" b="0" dirty="0" err="1">
                <a:solidFill>
                  <a:srgbClr val="000066"/>
                </a:solidFill>
              </a:rPr>
              <a:t>nhỏ</a:t>
            </a:r>
            <a:r>
              <a:rPr lang="en-US" sz="2000" b="0" dirty="0">
                <a:solidFill>
                  <a:srgbClr val="000066"/>
                </a:solidFill>
              </a:rPr>
              <a:t> </a:t>
            </a:r>
            <a:r>
              <a:rPr lang="en-US" sz="2000" b="0" dirty="0" err="1">
                <a:solidFill>
                  <a:srgbClr val="000066"/>
                </a:solidFill>
              </a:rPr>
              <a:t>hơn</a:t>
            </a:r>
            <a:r>
              <a:rPr lang="en-US" sz="2000" b="0" dirty="0">
                <a:solidFill>
                  <a:srgbClr val="000066"/>
                </a:solidFill>
              </a:rPr>
              <a:t> 3,50) </a:t>
            </a:r>
            <a:r>
              <a:rPr lang="en-US" sz="2000" b="0" dirty="0">
                <a:solidFill>
                  <a:srgbClr val="000066"/>
                </a:solidFill>
                <a:sym typeface="Symbol" pitchFamily="18" charset="2"/>
              </a:rPr>
              <a:t></a:t>
            </a:r>
            <a:r>
              <a:rPr lang="en-US" sz="2000" b="0" dirty="0">
                <a:solidFill>
                  <a:srgbClr val="000066"/>
                </a:solidFill>
              </a:rPr>
              <a:t> </a:t>
            </a:r>
            <a:r>
              <a:rPr lang="en-US" sz="2000" b="0" dirty="0" err="1">
                <a:solidFill>
                  <a:srgbClr val="000066"/>
                </a:solidFill>
              </a:rPr>
              <a:t>theo</a:t>
            </a:r>
            <a:r>
              <a:rPr lang="en-US" sz="2000" b="0" dirty="0">
                <a:solidFill>
                  <a:srgbClr val="000066"/>
                </a:solidFill>
              </a:rPr>
              <a:t> </a:t>
            </a:r>
            <a:r>
              <a:rPr lang="en-US" sz="2000" b="0" dirty="0" err="1">
                <a:solidFill>
                  <a:srgbClr val="000066"/>
                </a:solidFill>
              </a:rPr>
              <a:t>quy</a:t>
            </a:r>
            <a:r>
              <a:rPr lang="en-US" sz="2000" b="0" dirty="0">
                <a:solidFill>
                  <a:srgbClr val="000066"/>
                </a:solidFill>
              </a:rPr>
              <a:t> </a:t>
            </a:r>
            <a:r>
              <a:rPr lang="en-US" sz="2000" b="0" dirty="0" err="1">
                <a:solidFill>
                  <a:srgbClr val="000066"/>
                </a:solidFill>
              </a:rPr>
              <a:t>chế</a:t>
            </a:r>
            <a:r>
              <a:rPr lang="en-US" sz="2000" b="0" dirty="0">
                <a:solidFill>
                  <a:srgbClr val="000066"/>
                </a:solidFill>
              </a:rPr>
              <a:t> </a:t>
            </a:r>
            <a:r>
              <a:rPr lang="en-US" sz="2000" b="0" dirty="0" err="1">
                <a:solidFill>
                  <a:srgbClr val="000066"/>
                </a:solidFill>
              </a:rPr>
              <a:t>đào</a:t>
            </a:r>
            <a:r>
              <a:rPr lang="en-US" sz="2000" b="0" dirty="0">
                <a:solidFill>
                  <a:srgbClr val="000066"/>
                </a:solidFill>
              </a:rPr>
              <a:t> </a:t>
            </a:r>
            <a:r>
              <a:rPr lang="en-US" sz="2000" b="0" dirty="0" err="1" smtClean="0">
                <a:solidFill>
                  <a:srgbClr val="000066"/>
                </a:solidFill>
              </a:rPr>
              <a:t>tạo</a:t>
            </a:r>
            <a:r>
              <a:rPr lang="en-US" sz="2000" b="0" dirty="0" smtClean="0">
                <a:solidFill>
                  <a:srgbClr val="000066"/>
                </a:solidFill>
              </a:rPr>
              <a:t> </a:t>
            </a:r>
            <a:r>
              <a:rPr lang="en-US" sz="2000" b="0" dirty="0" err="1" smtClean="0">
                <a:solidFill>
                  <a:srgbClr val="000066"/>
                </a:solidFill>
              </a:rPr>
              <a:t>sinh</a:t>
            </a:r>
            <a:r>
              <a:rPr lang="en-US" sz="2000" b="0" dirty="0" smtClean="0">
                <a:solidFill>
                  <a:srgbClr val="000066"/>
                </a:solidFill>
              </a:rPr>
              <a:t> </a:t>
            </a:r>
            <a:r>
              <a:rPr lang="en-US" sz="2000" b="0" dirty="0" err="1">
                <a:solidFill>
                  <a:srgbClr val="000066"/>
                </a:solidFill>
              </a:rPr>
              <a:t>viên</a:t>
            </a:r>
            <a:r>
              <a:rPr lang="en-US" sz="2000" b="0" dirty="0">
                <a:solidFill>
                  <a:srgbClr val="000066"/>
                </a:solidFill>
              </a:rPr>
              <a:t> </a:t>
            </a:r>
            <a:r>
              <a:rPr lang="en-US" sz="2000" b="0" dirty="0" err="1">
                <a:solidFill>
                  <a:srgbClr val="000066"/>
                </a:solidFill>
              </a:rPr>
              <a:t>sẽ</a:t>
            </a:r>
            <a:r>
              <a:rPr lang="en-US" sz="2000" b="0" dirty="0">
                <a:solidFill>
                  <a:srgbClr val="000066"/>
                </a:solidFill>
              </a:rPr>
              <a:t> </a:t>
            </a:r>
            <a:r>
              <a:rPr lang="en-US" sz="2000" b="0" dirty="0" err="1">
                <a:solidFill>
                  <a:srgbClr val="000066"/>
                </a:solidFill>
              </a:rPr>
              <a:t>bị</a:t>
            </a:r>
            <a:r>
              <a:rPr lang="en-US" sz="2000" b="0" dirty="0">
                <a:solidFill>
                  <a:srgbClr val="000066"/>
                </a:solidFill>
              </a:rPr>
              <a:t> </a:t>
            </a:r>
            <a:r>
              <a:rPr lang="en-US" sz="2000" b="0" dirty="0" err="1">
                <a:solidFill>
                  <a:srgbClr val="000066"/>
                </a:solidFill>
              </a:rPr>
              <a:t>buộc</a:t>
            </a:r>
            <a:r>
              <a:rPr lang="en-US" sz="2000" b="0" dirty="0">
                <a:solidFill>
                  <a:srgbClr val="000066"/>
                </a:solidFill>
              </a:rPr>
              <a:t> </a:t>
            </a:r>
            <a:r>
              <a:rPr lang="en-US" sz="2000" b="0" dirty="0" err="1">
                <a:solidFill>
                  <a:srgbClr val="000066"/>
                </a:solidFill>
              </a:rPr>
              <a:t>thôi</a:t>
            </a:r>
            <a:r>
              <a:rPr lang="en-US" sz="2000" b="0" dirty="0">
                <a:solidFill>
                  <a:srgbClr val="000066"/>
                </a:solidFill>
              </a:rPr>
              <a:t> </a:t>
            </a:r>
            <a:r>
              <a:rPr lang="en-US" sz="2000" b="0" dirty="0" err="1">
                <a:solidFill>
                  <a:srgbClr val="000066"/>
                </a:solidFill>
              </a:rPr>
              <a:t>học</a:t>
            </a:r>
            <a:r>
              <a:rPr lang="en-US" sz="2000" b="0" dirty="0">
                <a:solidFill>
                  <a:srgbClr val="000066"/>
                </a:solidFill>
              </a:rPr>
              <a:t>.</a:t>
            </a:r>
          </a:p>
          <a:p>
            <a:pPr marL="609600" indent="-609600">
              <a:lnSpc>
                <a:spcPct val="120000"/>
              </a:lnSpc>
              <a:spcBef>
                <a:spcPct val="20000"/>
              </a:spcBef>
              <a:buClr>
                <a:schemeClr val="tx2"/>
              </a:buClr>
              <a:buSzPct val="90000"/>
              <a:buFont typeface="Wingdings 3" pitchFamily="18" charset="2"/>
              <a:buNone/>
            </a:pPr>
            <a:r>
              <a:rPr lang="en-US" sz="2000" b="0" dirty="0">
                <a:solidFill>
                  <a:srgbClr val="000066"/>
                </a:solidFill>
              </a:rPr>
              <a:t>	</a:t>
            </a:r>
            <a:r>
              <a:rPr lang="en-US" sz="2000" b="0" dirty="0" err="1">
                <a:solidFill>
                  <a:srgbClr val="000066"/>
                </a:solidFill>
              </a:rPr>
              <a:t>Như</a:t>
            </a:r>
            <a:r>
              <a:rPr lang="en-US" sz="2000" b="0" dirty="0">
                <a:solidFill>
                  <a:srgbClr val="000066"/>
                </a:solidFill>
              </a:rPr>
              <a:t> </a:t>
            </a:r>
            <a:r>
              <a:rPr lang="en-US" sz="2000" b="0" dirty="0" err="1">
                <a:solidFill>
                  <a:srgbClr val="000066"/>
                </a:solidFill>
              </a:rPr>
              <a:t>vậy</a:t>
            </a:r>
            <a:r>
              <a:rPr lang="en-US" sz="2000" b="0" dirty="0">
                <a:solidFill>
                  <a:srgbClr val="000066"/>
                </a:solidFill>
              </a:rPr>
              <a:t>,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thuyết</a:t>
            </a:r>
            <a:r>
              <a:rPr lang="en-US" sz="2000" b="0" dirty="0">
                <a:solidFill>
                  <a:srgbClr val="000066"/>
                </a:solidFill>
              </a:rPr>
              <a:t> </a:t>
            </a:r>
            <a:r>
              <a:rPr lang="en-US" sz="2000" b="0" dirty="0" err="1">
                <a:solidFill>
                  <a:srgbClr val="000066"/>
                </a:solidFill>
              </a:rPr>
              <a:t>đã</a:t>
            </a:r>
            <a:r>
              <a:rPr lang="en-US" sz="2000" b="0" dirty="0">
                <a:solidFill>
                  <a:srgbClr val="000066"/>
                </a:solidFill>
              </a:rPr>
              <a:t> </a:t>
            </a:r>
            <a:r>
              <a:rPr lang="en-US" sz="2000" b="0" dirty="0" err="1">
                <a:solidFill>
                  <a:srgbClr val="000066"/>
                </a:solidFill>
              </a:rPr>
              <a:t>được</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a:t>
            </a:r>
          </a:p>
          <a:p>
            <a:pPr marL="609600" indent="-609600">
              <a:lnSpc>
                <a:spcPct val="120000"/>
              </a:lnSpc>
              <a:spcBef>
                <a:spcPct val="20000"/>
              </a:spcBef>
              <a:buClr>
                <a:schemeClr val="tx2"/>
              </a:buClr>
              <a:buSzPct val="90000"/>
              <a:buFont typeface="Wingdings 3" pitchFamily="18" charset="2"/>
              <a:buNone/>
            </a:pPr>
            <a:r>
              <a:rPr lang="en-US" sz="2000" b="0" dirty="0">
                <a:solidFill>
                  <a:srgbClr val="000066"/>
                </a:solidFill>
              </a:rPr>
              <a:t>	</a:t>
            </a:r>
          </a:p>
          <a:p>
            <a:pPr marL="609600" indent="-609600">
              <a:lnSpc>
                <a:spcPct val="120000"/>
              </a:lnSpc>
              <a:spcBef>
                <a:spcPct val="20000"/>
              </a:spcBef>
              <a:buClr>
                <a:schemeClr val="tx2"/>
              </a:buClr>
              <a:buSzPct val="90000"/>
              <a:buFont typeface="Wingdings 3" pitchFamily="18" charset="2"/>
              <a:buNone/>
            </a:pPr>
            <a:endParaRPr lang="en-US" sz="2000" b="0" dirty="0">
              <a:solidFill>
                <a:srgbClr val="000066"/>
              </a:solidFill>
            </a:endParaRPr>
          </a:p>
        </p:txBody>
      </p:sp>
    </p:spTree>
    <p:extLst>
      <p:ext uri="{BB962C8B-B14F-4D97-AF65-F5344CB8AC3E}">
        <p14:creationId xmlns:p14="http://schemas.microsoft.com/office/powerpoint/2010/main" val="11262743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04800" y="4572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a:solidFill>
                  <a:srgbClr val="000066"/>
                </a:solidFill>
              </a:rPr>
              <a:t>5. CHỨNG MINH GIẢ THUYẾT</a:t>
            </a:r>
          </a:p>
        </p:txBody>
      </p:sp>
      <p:sp>
        <p:nvSpPr>
          <p:cNvPr id="62467"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468"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Muốn chứng minh, phải có đầy đủ luận cứ</a:t>
            </a:r>
            <a:endParaRPr lang="en-US" sz="2000" b="0" i="1">
              <a:solidFill>
                <a:srgbClr val="000066"/>
              </a:solidFill>
            </a:endParaRPr>
          </a:p>
        </p:txBody>
      </p:sp>
      <p:sp>
        <p:nvSpPr>
          <p:cNvPr id="62469" name="Rectangle 3"/>
          <p:cNvSpPr>
            <a:spLocks noChangeArrowheads="1"/>
          </p:cNvSpPr>
          <p:nvPr/>
        </p:nvSpPr>
        <p:spPr bwMode="auto">
          <a:xfrm>
            <a:off x="457200" y="1676400"/>
            <a:ext cx="8458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Các</a:t>
            </a:r>
            <a:r>
              <a:rPr lang="en-US" sz="2200" dirty="0">
                <a:solidFill>
                  <a:srgbClr val="000066"/>
                </a:solidFill>
              </a:rPr>
              <a:t> </a:t>
            </a:r>
            <a:r>
              <a:rPr lang="en-US" sz="2200" dirty="0" err="1">
                <a:solidFill>
                  <a:srgbClr val="000066"/>
                </a:solidFill>
              </a:rPr>
              <a:t>phương</a:t>
            </a:r>
            <a:r>
              <a:rPr lang="en-US" sz="2200" dirty="0">
                <a:solidFill>
                  <a:srgbClr val="000066"/>
                </a:solidFill>
              </a:rPr>
              <a:t> </a:t>
            </a:r>
            <a:r>
              <a:rPr lang="en-US" sz="2200" dirty="0" err="1">
                <a:solidFill>
                  <a:srgbClr val="000066"/>
                </a:solidFill>
              </a:rPr>
              <a:t>pháp</a:t>
            </a:r>
            <a:r>
              <a:rPr lang="en-US" sz="2200" dirty="0">
                <a:solidFill>
                  <a:srgbClr val="000066"/>
                </a:solidFill>
              </a:rPr>
              <a:t> </a:t>
            </a:r>
            <a:r>
              <a:rPr lang="en-US" sz="2200" dirty="0" err="1">
                <a:solidFill>
                  <a:srgbClr val="000066"/>
                </a:solidFill>
              </a:rPr>
              <a:t>chứng</a:t>
            </a:r>
            <a:r>
              <a:rPr lang="en-US" sz="2200" dirty="0">
                <a:solidFill>
                  <a:srgbClr val="000066"/>
                </a:solidFill>
              </a:rPr>
              <a:t> minh</a:t>
            </a:r>
            <a:r>
              <a:rPr lang="en-US" sz="2000" b="0" dirty="0">
                <a:solidFill>
                  <a:srgbClr val="000066"/>
                </a:solidFill>
              </a:rPr>
              <a:t>: </a:t>
            </a:r>
            <a:r>
              <a:rPr lang="en-US" sz="2000" b="0" dirty="0" err="1">
                <a:solidFill>
                  <a:srgbClr val="000066"/>
                </a:solidFill>
              </a:rPr>
              <a:t>gồm</a:t>
            </a:r>
            <a:r>
              <a:rPr lang="en-US" sz="2000" b="0" dirty="0">
                <a:solidFill>
                  <a:srgbClr val="000066"/>
                </a:solidFill>
              </a:rPr>
              <a:t> 2 </a:t>
            </a:r>
            <a:r>
              <a:rPr lang="en-US" sz="2000" b="0" dirty="0" err="1">
                <a:solidFill>
                  <a:srgbClr val="000066"/>
                </a:solidFill>
              </a:rPr>
              <a:t>nhóm</a:t>
            </a:r>
            <a:r>
              <a:rPr lang="en-US" sz="2000" b="0" dirty="0">
                <a:solidFill>
                  <a:srgbClr val="000066"/>
                </a:solidFill>
              </a:rPr>
              <a:t> </a:t>
            </a:r>
            <a:r>
              <a:rPr lang="en-US" sz="2000" b="0" dirty="0" err="1">
                <a:solidFill>
                  <a:srgbClr val="000066"/>
                </a:solidFill>
              </a:rPr>
              <a:t>phương</a:t>
            </a:r>
            <a:r>
              <a:rPr lang="en-US" sz="2000" b="0" dirty="0">
                <a:solidFill>
                  <a:srgbClr val="000066"/>
                </a:solidFill>
              </a:rPr>
              <a:t> </a:t>
            </a:r>
            <a:r>
              <a:rPr lang="en-US" sz="2000" b="0" dirty="0" err="1">
                <a:solidFill>
                  <a:srgbClr val="000066"/>
                </a:solidFill>
              </a:rPr>
              <a:t>pháp</a:t>
            </a:r>
            <a:endParaRPr lang="en-US" sz="2000" b="0" dirty="0">
              <a:solidFill>
                <a:srgbClr val="000066"/>
              </a:solidFill>
            </a:endParaRPr>
          </a:p>
          <a:p>
            <a:pPr marL="609600" indent="-609600">
              <a:lnSpc>
                <a:spcPct val="1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6000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20000"/>
              </a:lnSpc>
              <a:spcBef>
                <a:spcPct val="20000"/>
              </a:spcBef>
              <a:buClr>
                <a:schemeClr val="tx2"/>
              </a:buClr>
              <a:buSzPct val="90000"/>
              <a:buFont typeface="Wingdings 3" pitchFamily="18" charset="2"/>
              <a:buChar char="u"/>
            </a:pPr>
            <a:r>
              <a:rPr lang="en-US" sz="2000" dirty="0">
                <a:solidFill>
                  <a:srgbClr val="0000CC"/>
                </a:solidFill>
              </a:rPr>
              <a:t>CMGT- VD1</a:t>
            </a:r>
            <a:r>
              <a:rPr lang="en-US" sz="2000" b="0" dirty="0">
                <a:solidFill>
                  <a:srgbClr val="0000CC"/>
                </a:solidFill>
              </a:rPr>
              <a:t>:</a:t>
            </a:r>
            <a:r>
              <a:rPr lang="en-US" sz="2000" b="0" dirty="0">
                <a:solidFill>
                  <a:srgbClr val="000066"/>
                </a:solidFill>
              </a:rPr>
              <a:t> </a:t>
            </a:r>
            <a:r>
              <a:rPr lang="en-US" sz="2000" b="0" dirty="0" err="1">
                <a:solidFill>
                  <a:srgbClr val="000066"/>
                </a:solidFill>
              </a:rPr>
              <a:t>Giả</a:t>
            </a:r>
            <a:r>
              <a:rPr lang="en-US" sz="2000" b="0" dirty="0">
                <a:solidFill>
                  <a:srgbClr val="000066"/>
                </a:solidFill>
              </a:rPr>
              <a:t> </a:t>
            </a:r>
            <a:r>
              <a:rPr lang="en-US" sz="2000" b="0" dirty="0" err="1">
                <a:solidFill>
                  <a:srgbClr val="000066"/>
                </a:solidFill>
              </a:rPr>
              <a:t>thuyết</a:t>
            </a:r>
            <a:r>
              <a:rPr lang="en-US" sz="2000" b="0" dirty="0">
                <a:solidFill>
                  <a:srgbClr val="000066"/>
                </a:solidFill>
              </a:rPr>
              <a:t>: “</a:t>
            </a:r>
            <a:r>
              <a:rPr lang="en-US" sz="2000" b="0" dirty="0" err="1">
                <a:solidFill>
                  <a:srgbClr val="000066"/>
                </a:solidFill>
              </a:rPr>
              <a:t>Nếu</a:t>
            </a:r>
            <a:r>
              <a:rPr lang="en-US" sz="2000" b="0" dirty="0">
                <a:solidFill>
                  <a:srgbClr val="000066"/>
                </a:solidFill>
              </a:rPr>
              <a:t> </a:t>
            </a:r>
            <a:r>
              <a:rPr lang="en-US" sz="2000" b="0" dirty="0" err="1">
                <a:solidFill>
                  <a:srgbClr val="000066"/>
                </a:solidFill>
              </a:rPr>
              <a:t>hai</a:t>
            </a:r>
            <a:r>
              <a:rPr lang="en-US" sz="2000" b="0" dirty="0">
                <a:solidFill>
                  <a:srgbClr val="000066"/>
                </a:solidFill>
              </a:rPr>
              <a:t> </a:t>
            </a:r>
            <a:r>
              <a:rPr lang="en-US" sz="2000" b="0" dirty="0" err="1">
                <a:solidFill>
                  <a:srgbClr val="000066"/>
                </a:solidFill>
              </a:rPr>
              <a:t>đường</a:t>
            </a:r>
            <a:r>
              <a:rPr lang="en-US" sz="2000" b="0" dirty="0">
                <a:solidFill>
                  <a:srgbClr val="000066"/>
                </a:solidFill>
              </a:rPr>
              <a:t> </a:t>
            </a:r>
            <a:r>
              <a:rPr lang="en-US" sz="2000" b="0" dirty="0" err="1">
                <a:solidFill>
                  <a:srgbClr val="000066"/>
                </a:solidFill>
              </a:rPr>
              <a:t>thẳng</a:t>
            </a:r>
            <a:r>
              <a:rPr lang="en-US" sz="2000" b="0" dirty="0">
                <a:solidFill>
                  <a:srgbClr val="000066"/>
                </a:solidFill>
              </a:rPr>
              <a:t> </a:t>
            </a:r>
            <a:r>
              <a:rPr lang="en-US" sz="2000" b="0" dirty="0" err="1">
                <a:solidFill>
                  <a:srgbClr val="000066"/>
                </a:solidFill>
              </a:rPr>
              <a:t>cùng</a:t>
            </a:r>
            <a:r>
              <a:rPr lang="en-US" sz="2000" b="0" dirty="0">
                <a:solidFill>
                  <a:srgbClr val="000066"/>
                </a:solidFill>
              </a:rPr>
              <a:t> </a:t>
            </a:r>
            <a:r>
              <a:rPr lang="en-US" sz="2000" b="0" dirty="0" err="1">
                <a:solidFill>
                  <a:srgbClr val="000066"/>
                </a:solidFill>
              </a:rPr>
              <a:t>vuông</a:t>
            </a:r>
            <a:r>
              <a:rPr lang="en-US" sz="2000" b="0" dirty="0">
                <a:solidFill>
                  <a:srgbClr val="000066"/>
                </a:solidFill>
              </a:rPr>
              <a:t> </a:t>
            </a:r>
            <a:r>
              <a:rPr lang="en-US" sz="2000" b="0" dirty="0" err="1">
                <a:solidFill>
                  <a:srgbClr val="000066"/>
                </a:solidFill>
              </a:rPr>
              <a:t>góc</a:t>
            </a:r>
            <a:r>
              <a:rPr lang="en-US" sz="2000" b="0" dirty="0">
                <a:solidFill>
                  <a:srgbClr val="000066"/>
                </a:solidFill>
              </a:rPr>
              <a:t> </a:t>
            </a:r>
            <a:r>
              <a:rPr lang="en-US" sz="2000" b="0" dirty="0" err="1">
                <a:solidFill>
                  <a:srgbClr val="000066"/>
                </a:solidFill>
              </a:rPr>
              <a:t>với</a:t>
            </a:r>
            <a:r>
              <a:rPr lang="en-US" sz="2000" b="0" dirty="0">
                <a:solidFill>
                  <a:srgbClr val="000066"/>
                </a:solidFill>
              </a:rPr>
              <a:t> </a:t>
            </a:r>
            <a:r>
              <a:rPr lang="en-US" sz="2000" b="0" dirty="0" err="1">
                <a:solidFill>
                  <a:srgbClr val="000066"/>
                </a:solidFill>
              </a:rPr>
              <a:t>đường</a:t>
            </a:r>
            <a:r>
              <a:rPr lang="en-US" sz="2000" b="0" dirty="0">
                <a:solidFill>
                  <a:srgbClr val="000066"/>
                </a:solidFill>
              </a:rPr>
              <a:t> </a:t>
            </a:r>
            <a:r>
              <a:rPr lang="en-US" sz="2000" b="0" dirty="0" err="1">
                <a:solidFill>
                  <a:srgbClr val="000066"/>
                </a:solidFill>
              </a:rPr>
              <a:t>thẳng</a:t>
            </a:r>
            <a:r>
              <a:rPr lang="en-US" sz="2000" b="0" dirty="0">
                <a:solidFill>
                  <a:srgbClr val="000066"/>
                </a:solidFill>
              </a:rPr>
              <a:t> </a:t>
            </a:r>
            <a:r>
              <a:rPr lang="en-US" sz="2000" b="0" dirty="0" err="1">
                <a:solidFill>
                  <a:srgbClr val="000066"/>
                </a:solidFill>
              </a:rPr>
              <a:t>thứ</a:t>
            </a:r>
            <a:r>
              <a:rPr lang="en-US" sz="2000" b="0" dirty="0">
                <a:solidFill>
                  <a:srgbClr val="000066"/>
                </a:solidFill>
              </a:rPr>
              <a:t> </a:t>
            </a:r>
            <a:r>
              <a:rPr lang="en-US" sz="2000" b="0" dirty="0" err="1">
                <a:solidFill>
                  <a:srgbClr val="000066"/>
                </a:solidFill>
              </a:rPr>
              <a:t>ba</a:t>
            </a:r>
            <a:r>
              <a:rPr lang="en-US" sz="2000" b="0" dirty="0">
                <a:solidFill>
                  <a:srgbClr val="000066"/>
                </a:solidFill>
              </a:rPr>
              <a:t> </a:t>
            </a:r>
            <a:r>
              <a:rPr lang="en-US" sz="2000" b="0" dirty="0" err="1">
                <a:solidFill>
                  <a:srgbClr val="000066"/>
                </a:solidFill>
              </a:rPr>
              <a:t>thì</a:t>
            </a:r>
            <a:r>
              <a:rPr lang="en-US" sz="2000" b="0" dirty="0">
                <a:solidFill>
                  <a:srgbClr val="000066"/>
                </a:solidFill>
              </a:rPr>
              <a:t> </a:t>
            </a:r>
            <a:r>
              <a:rPr lang="en-US" sz="2000" b="0" dirty="0" err="1">
                <a:solidFill>
                  <a:srgbClr val="000066"/>
                </a:solidFill>
              </a:rPr>
              <a:t>chúng</a:t>
            </a:r>
            <a:r>
              <a:rPr lang="en-US" sz="2000" b="0" dirty="0">
                <a:solidFill>
                  <a:srgbClr val="000066"/>
                </a:solidFill>
              </a:rPr>
              <a:t> song </a:t>
            </a:r>
            <a:r>
              <a:rPr lang="en-US" sz="2000" b="0" dirty="0" err="1">
                <a:solidFill>
                  <a:srgbClr val="000066"/>
                </a:solidFill>
              </a:rPr>
              <a:t>song</a:t>
            </a:r>
            <a:r>
              <a:rPr lang="en-US" sz="2000" b="0" dirty="0">
                <a:solidFill>
                  <a:srgbClr val="000066"/>
                </a:solidFill>
              </a:rPr>
              <a:t> </a:t>
            </a:r>
            <a:r>
              <a:rPr lang="en-US" sz="2000" b="0" dirty="0" err="1">
                <a:solidFill>
                  <a:srgbClr val="000066"/>
                </a:solidFill>
              </a:rPr>
              <a:t>với</a:t>
            </a:r>
            <a:r>
              <a:rPr lang="en-US" sz="2000" b="0" dirty="0">
                <a:solidFill>
                  <a:srgbClr val="000066"/>
                </a:solidFill>
              </a:rPr>
              <a:t> </a:t>
            </a:r>
            <a:r>
              <a:rPr lang="en-US" sz="2000" b="0" dirty="0" err="1">
                <a:solidFill>
                  <a:srgbClr val="000066"/>
                </a:solidFill>
              </a:rPr>
              <a:t>nhau</a:t>
            </a:r>
            <a:r>
              <a:rPr lang="en-US" sz="2000" b="0" dirty="0">
                <a:solidFill>
                  <a:srgbClr val="000066"/>
                </a:solidFill>
              </a:rPr>
              <a:t>”</a:t>
            </a:r>
          </a:p>
          <a:p>
            <a:pPr marL="609600" indent="-609600">
              <a:lnSpc>
                <a:spcPct val="12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120000"/>
              </a:lnSpc>
              <a:spcBef>
                <a:spcPct val="20000"/>
              </a:spcBef>
              <a:buClr>
                <a:schemeClr val="tx2"/>
              </a:buClr>
              <a:buSzPct val="90000"/>
              <a:buFont typeface="Wingdings 3" pitchFamily="18" charset="2"/>
              <a:buNone/>
            </a:pPr>
            <a:r>
              <a:rPr lang="en-US" sz="2000" b="0" dirty="0">
                <a:solidFill>
                  <a:srgbClr val="000066"/>
                </a:solidFill>
              </a:rPr>
              <a:t>	</a:t>
            </a:r>
            <a:r>
              <a:rPr lang="en-US" sz="2000" b="0" dirty="0" err="1">
                <a:solidFill>
                  <a:srgbClr val="000066"/>
                </a:solidFill>
              </a:rPr>
              <a:t>Sinh</a:t>
            </a:r>
            <a:r>
              <a:rPr lang="en-US" sz="2000" b="0" dirty="0">
                <a:solidFill>
                  <a:srgbClr val="000066"/>
                </a:solidFill>
              </a:rPr>
              <a:t> </a:t>
            </a:r>
            <a:r>
              <a:rPr lang="en-US" sz="2000" b="0" dirty="0" err="1">
                <a:solidFill>
                  <a:srgbClr val="000066"/>
                </a:solidFill>
              </a:rPr>
              <a:t>viên</a:t>
            </a:r>
            <a:r>
              <a:rPr lang="en-US" sz="2000" b="0" dirty="0">
                <a:solidFill>
                  <a:srgbClr val="000066"/>
                </a:solidFill>
              </a:rPr>
              <a:t> </a:t>
            </a:r>
            <a:r>
              <a:rPr lang="en-US" sz="2000" b="0" dirty="0" err="1">
                <a:solidFill>
                  <a:srgbClr val="000066"/>
                </a:solidFill>
              </a:rPr>
              <a:t>thử</a:t>
            </a:r>
            <a:r>
              <a:rPr lang="en-US" sz="2000" b="0" dirty="0">
                <a:solidFill>
                  <a:srgbClr val="000066"/>
                </a:solidFill>
              </a:rPr>
              <a:t> </a:t>
            </a:r>
            <a:r>
              <a:rPr lang="en-US" sz="2000" b="0" dirty="0" err="1">
                <a:solidFill>
                  <a:srgbClr val="000066"/>
                </a:solidFill>
              </a:rPr>
              <a:t>chứng</a:t>
            </a:r>
            <a:r>
              <a:rPr lang="en-US" sz="2000" b="0" dirty="0">
                <a:solidFill>
                  <a:srgbClr val="000066"/>
                </a:solidFill>
              </a:rPr>
              <a:t> minh </a:t>
            </a:r>
            <a:r>
              <a:rPr lang="en-US" sz="2000" b="0" dirty="0" err="1">
                <a:solidFill>
                  <a:srgbClr val="000066"/>
                </a:solidFill>
              </a:rPr>
              <a:t>bằng</a:t>
            </a:r>
            <a:r>
              <a:rPr lang="en-US" sz="2000" b="0" dirty="0">
                <a:solidFill>
                  <a:srgbClr val="000066"/>
                </a:solidFill>
              </a:rPr>
              <a:t> </a:t>
            </a:r>
            <a:r>
              <a:rPr lang="en-US" sz="2000" b="0" dirty="0" err="1">
                <a:solidFill>
                  <a:srgbClr val="000066"/>
                </a:solidFill>
              </a:rPr>
              <a:t>phản</a:t>
            </a:r>
            <a:r>
              <a:rPr lang="en-US" sz="2000" b="0" dirty="0">
                <a:solidFill>
                  <a:srgbClr val="000066"/>
                </a:solidFill>
              </a:rPr>
              <a:t> </a:t>
            </a:r>
            <a:r>
              <a:rPr lang="en-US" sz="2000" b="0" dirty="0" err="1">
                <a:solidFill>
                  <a:srgbClr val="000066"/>
                </a:solidFill>
              </a:rPr>
              <a:t>chứng</a:t>
            </a:r>
            <a:r>
              <a:rPr lang="en-US" sz="2000" b="0" dirty="0">
                <a:solidFill>
                  <a:srgbClr val="000066"/>
                </a:solidFill>
              </a:rPr>
              <a:t>: “</a:t>
            </a:r>
            <a:r>
              <a:rPr lang="en-US" sz="2000" b="0" dirty="0" err="1">
                <a:solidFill>
                  <a:srgbClr val="000066"/>
                </a:solidFill>
              </a:rPr>
              <a:t>Nếu</a:t>
            </a:r>
            <a:r>
              <a:rPr lang="en-US" sz="2000" b="0" dirty="0">
                <a:solidFill>
                  <a:srgbClr val="000066"/>
                </a:solidFill>
              </a:rPr>
              <a:t> </a:t>
            </a:r>
            <a:r>
              <a:rPr lang="en-US" sz="2000" b="0" dirty="0" err="1">
                <a:solidFill>
                  <a:srgbClr val="000066"/>
                </a:solidFill>
              </a:rPr>
              <a:t>hai</a:t>
            </a:r>
            <a:r>
              <a:rPr lang="en-US" sz="2000" b="0" dirty="0">
                <a:solidFill>
                  <a:srgbClr val="000066"/>
                </a:solidFill>
              </a:rPr>
              <a:t> </a:t>
            </a:r>
            <a:r>
              <a:rPr lang="en-US" sz="2000" b="0" dirty="0" err="1">
                <a:solidFill>
                  <a:srgbClr val="000066"/>
                </a:solidFill>
              </a:rPr>
              <a:t>đường</a:t>
            </a:r>
            <a:r>
              <a:rPr lang="en-US" sz="2000" b="0" dirty="0">
                <a:solidFill>
                  <a:srgbClr val="000066"/>
                </a:solidFill>
              </a:rPr>
              <a:t> </a:t>
            </a:r>
            <a:r>
              <a:rPr lang="en-US" sz="2000" b="0" dirty="0" err="1">
                <a:solidFill>
                  <a:srgbClr val="000066"/>
                </a:solidFill>
              </a:rPr>
              <a:t>thẳng</a:t>
            </a:r>
            <a:r>
              <a:rPr lang="en-US" sz="2000" b="0" dirty="0">
                <a:solidFill>
                  <a:srgbClr val="000066"/>
                </a:solidFill>
              </a:rPr>
              <a:t> </a:t>
            </a:r>
            <a:r>
              <a:rPr lang="en-US" sz="2000" b="0" dirty="0" err="1">
                <a:solidFill>
                  <a:srgbClr val="000066"/>
                </a:solidFill>
              </a:rPr>
              <a:t>cùng</a:t>
            </a:r>
            <a:r>
              <a:rPr lang="en-US" sz="2000" b="0" dirty="0">
                <a:solidFill>
                  <a:srgbClr val="000066"/>
                </a:solidFill>
              </a:rPr>
              <a:t> </a:t>
            </a:r>
            <a:r>
              <a:rPr lang="en-US" sz="2000" b="0" dirty="0" err="1">
                <a:solidFill>
                  <a:srgbClr val="000066"/>
                </a:solidFill>
              </a:rPr>
              <a:t>vuông</a:t>
            </a:r>
            <a:r>
              <a:rPr lang="en-US" sz="2000" b="0" dirty="0">
                <a:solidFill>
                  <a:srgbClr val="000066"/>
                </a:solidFill>
              </a:rPr>
              <a:t> </a:t>
            </a:r>
            <a:r>
              <a:rPr lang="en-US" sz="2000" b="0" dirty="0" err="1">
                <a:solidFill>
                  <a:srgbClr val="000066"/>
                </a:solidFill>
              </a:rPr>
              <a:t>góc</a:t>
            </a:r>
            <a:r>
              <a:rPr lang="en-US" sz="2000" b="0" dirty="0">
                <a:solidFill>
                  <a:srgbClr val="000066"/>
                </a:solidFill>
              </a:rPr>
              <a:t> </a:t>
            </a:r>
            <a:r>
              <a:rPr lang="en-US" sz="2000" b="0" dirty="0" err="1">
                <a:solidFill>
                  <a:srgbClr val="000066"/>
                </a:solidFill>
              </a:rPr>
              <a:t>với</a:t>
            </a:r>
            <a:r>
              <a:rPr lang="en-US" sz="2000" b="0" dirty="0">
                <a:solidFill>
                  <a:srgbClr val="000066"/>
                </a:solidFill>
              </a:rPr>
              <a:t> </a:t>
            </a:r>
            <a:r>
              <a:rPr lang="en-US" sz="2000" b="0" dirty="0" err="1">
                <a:solidFill>
                  <a:srgbClr val="000066"/>
                </a:solidFill>
              </a:rPr>
              <a:t>đường</a:t>
            </a:r>
            <a:r>
              <a:rPr lang="en-US" sz="2000" b="0" dirty="0">
                <a:solidFill>
                  <a:srgbClr val="000066"/>
                </a:solidFill>
              </a:rPr>
              <a:t> </a:t>
            </a:r>
            <a:r>
              <a:rPr lang="en-US" sz="2000" b="0" dirty="0" err="1">
                <a:solidFill>
                  <a:srgbClr val="000066"/>
                </a:solidFill>
              </a:rPr>
              <a:t>thẳng</a:t>
            </a:r>
            <a:r>
              <a:rPr lang="en-US" sz="2000" b="0" dirty="0">
                <a:solidFill>
                  <a:srgbClr val="000066"/>
                </a:solidFill>
              </a:rPr>
              <a:t> </a:t>
            </a:r>
            <a:r>
              <a:rPr lang="en-US" sz="2000" b="0" dirty="0" err="1">
                <a:solidFill>
                  <a:srgbClr val="000066"/>
                </a:solidFill>
              </a:rPr>
              <a:t>thẳng</a:t>
            </a:r>
            <a:r>
              <a:rPr lang="en-US" sz="2000" b="0" dirty="0">
                <a:solidFill>
                  <a:srgbClr val="000066"/>
                </a:solidFill>
              </a:rPr>
              <a:t> </a:t>
            </a:r>
            <a:r>
              <a:rPr lang="en-US" sz="2000" b="0" dirty="0" err="1">
                <a:solidFill>
                  <a:srgbClr val="000066"/>
                </a:solidFill>
              </a:rPr>
              <a:t>thứ</a:t>
            </a:r>
            <a:r>
              <a:rPr lang="en-US" sz="2000" b="0" dirty="0">
                <a:solidFill>
                  <a:srgbClr val="000066"/>
                </a:solidFill>
              </a:rPr>
              <a:t> </a:t>
            </a:r>
            <a:r>
              <a:rPr lang="en-US" sz="2000" b="0" dirty="0" err="1">
                <a:solidFill>
                  <a:srgbClr val="000066"/>
                </a:solidFill>
              </a:rPr>
              <a:t>ba</a:t>
            </a:r>
            <a:r>
              <a:rPr lang="en-US" sz="2000" b="0" dirty="0">
                <a:solidFill>
                  <a:srgbClr val="000066"/>
                </a:solidFill>
              </a:rPr>
              <a:t> </a:t>
            </a:r>
            <a:r>
              <a:rPr lang="en-US" sz="2000" b="0" dirty="0" err="1">
                <a:solidFill>
                  <a:srgbClr val="000066"/>
                </a:solidFill>
              </a:rPr>
              <a:t>thì</a:t>
            </a:r>
            <a:r>
              <a:rPr lang="en-US" sz="2000" b="0" dirty="0">
                <a:solidFill>
                  <a:srgbClr val="000066"/>
                </a:solidFill>
              </a:rPr>
              <a:t> </a:t>
            </a:r>
            <a:r>
              <a:rPr lang="en-US" sz="2000" b="0" dirty="0" err="1">
                <a:solidFill>
                  <a:srgbClr val="000066"/>
                </a:solidFill>
              </a:rPr>
              <a:t>chúng</a:t>
            </a:r>
            <a:r>
              <a:rPr lang="en-US" sz="2000" b="0" dirty="0">
                <a:solidFill>
                  <a:srgbClr val="000066"/>
                </a:solidFill>
              </a:rPr>
              <a:t> </a:t>
            </a:r>
            <a:r>
              <a:rPr lang="en-US" sz="2000" b="0" dirty="0" err="1">
                <a:solidFill>
                  <a:srgbClr val="000066"/>
                </a:solidFill>
              </a:rPr>
              <a:t>không</a:t>
            </a:r>
            <a:r>
              <a:rPr lang="en-US" sz="2000" b="0" dirty="0">
                <a:solidFill>
                  <a:srgbClr val="000066"/>
                </a:solidFill>
              </a:rPr>
              <a:t> song </a:t>
            </a:r>
            <a:r>
              <a:rPr lang="en-US" sz="2000" b="0" dirty="0" err="1">
                <a:solidFill>
                  <a:srgbClr val="000066"/>
                </a:solidFill>
              </a:rPr>
              <a:t>song</a:t>
            </a:r>
            <a:r>
              <a:rPr lang="en-US" sz="2000" b="0" dirty="0">
                <a:solidFill>
                  <a:srgbClr val="000066"/>
                </a:solidFill>
              </a:rPr>
              <a:t> </a:t>
            </a:r>
            <a:r>
              <a:rPr lang="en-US" sz="2000" b="0" dirty="0" err="1">
                <a:solidFill>
                  <a:srgbClr val="000066"/>
                </a:solidFill>
              </a:rPr>
              <a:t>với</a:t>
            </a:r>
            <a:r>
              <a:rPr lang="en-US" sz="2000" b="0" dirty="0">
                <a:solidFill>
                  <a:srgbClr val="000066"/>
                </a:solidFill>
              </a:rPr>
              <a:t> </a:t>
            </a:r>
            <a:r>
              <a:rPr lang="en-US" sz="2000" b="0" dirty="0" err="1">
                <a:solidFill>
                  <a:srgbClr val="000066"/>
                </a:solidFill>
              </a:rPr>
              <a:t>nhau</a:t>
            </a:r>
            <a:r>
              <a:rPr lang="en-US" sz="2000" b="0" dirty="0">
                <a:solidFill>
                  <a:srgbClr val="000066"/>
                </a:solidFill>
              </a:rPr>
              <a:t>”</a:t>
            </a:r>
          </a:p>
          <a:p>
            <a:pPr marL="609600" indent="-609600">
              <a:lnSpc>
                <a:spcPct val="12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120000"/>
              </a:lnSpc>
              <a:spcBef>
                <a:spcPct val="20000"/>
              </a:spcBef>
              <a:buClr>
                <a:schemeClr val="tx2"/>
              </a:buClr>
              <a:buSzPct val="90000"/>
              <a:buFont typeface="Wingdings 3" pitchFamily="18" charset="2"/>
              <a:buNone/>
            </a:pPr>
            <a:r>
              <a:rPr lang="en-US" sz="2000" b="0" dirty="0">
                <a:solidFill>
                  <a:srgbClr val="000066"/>
                </a:solidFill>
              </a:rPr>
              <a:t>	</a:t>
            </a:r>
            <a:r>
              <a:rPr lang="en-US" sz="2000" b="0" dirty="0"/>
              <a:t>* </a:t>
            </a:r>
            <a:r>
              <a:rPr lang="en-US" sz="2000" b="0" dirty="0" err="1"/>
              <a:t>Sử</a:t>
            </a:r>
            <a:r>
              <a:rPr lang="en-US" sz="2000" b="0" dirty="0"/>
              <a:t> </a:t>
            </a:r>
            <a:r>
              <a:rPr lang="en-US" sz="2000" b="0" dirty="0" err="1"/>
              <a:t>dụng</a:t>
            </a:r>
            <a:r>
              <a:rPr lang="en-US" sz="2000" b="0" dirty="0"/>
              <a:t> </a:t>
            </a:r>
            <a:r>
              <a:rPr lang="en-US" sz="2000" b="0" dirty="0" err="1"/>
              <a:t>định</a:t>
            </a:r>
            <a:r>
              <a:rPr lang="en-US" sz="2000" b="0" dirty="0"/>
              <a:t> </a:t>
            </a:r>
            <a:r>
              <a:rPr lang="en-US" sz="2000" b="0" dirty="0" err="1"/>
              <a:t>lý</a:t>
            </a:r>
            <a:r>
              <a:rPr lang="en-US" sz="2000" b="0" dirty="0"/>
              <a:t> “</a:t>
            </a:r>
            <a:r>
              <a:rPr lang="en-US" sz="2000" b="0" dirty="0" err="1"/>
              <a:t>Tổng</a:t>
            </a:r>
            <a:r>
              <a:rPr lang="en-US" sz="2000" b="0" dirty="0"/>
              <a:t> </a:t>
            </a:r>
            <a:r>
              <a:rPr lang="en-US" sz="2000" b="0" dirty="0" err="1"/>
              <a:t>các</a:t>
            </a:r>
            <a:r>
              <a:rPr lang="en-US" sz="2000" b="0" dirty="0"/>
              <a:t> </a:t>
            </a:r>
            <a:r>
              <a:rPr lang="en-US" sz="2000" b="0" dirty="0" err="1"/>
              <a:t>góc</a:t>
            </a:r>
            <a:r>
              <a:rPr lang="en-US" sz="2000" b="0" dirty="0"/>
              <a:t> </a:t>
            </a:r>
            <a:r>
              <a:rPr lang="en-US" sz="2000" b="0" dirty="0" err="1"/>
              <a:t>trong</a:t>
            </a:r>
            <a:r>
              <a:rPr lang="en-US" sz="2000" b="0" dirty="0"/>
              <a:t> </a:t>
            </a:r>
            <a:r>
              <a:rPr lang="en-US" sz="2000" b="0" dirty="0" err="1"/>
              <a:t>một</a:t>
            </a:r>
            <a:r>
              <a:rPr lang="en-US" sz="2000" b="0" dirty="0"/>
              <a:t> tam </a:t>
            </a:r>
            <a:r>
              <a:rPr lang="en-US" sz="2000" b="0" dirty="0" err="1"/>
              <a:t>giác</a:t>
            </a:r>
            <a:r>
              <a:rPr lang="en-US" sz="2000" b="0" dirty="0"/>
              <a:t> </a:t>
            </a:r>
            <a:r>
              <a:rPr lang="en-US" sz="2000" b="0" dirty="0" err="1"/>
              <a:t>bằng</a:t>
            </a:r>
            <a:r>
              <a:rPr lang="en-US" sz="2000" b="0" dirty="0"/>
              <a:t> 180</a:t>
            </a:r>
            <a:r>
              <a:rPr lang="en-US" sz="2000" b="0" baseline="30000" dirty="0"/>
              <a:t>0</a:t>
            </a:r>
            <a:r>
              <a:rPr lang="en-US" sz="2000" b="0" dirty="0"/>
              <a:t>”</a:t>
            </a:r>
          </a:p>
        </p:txBody>
      </p:sp>
    </p:spTree>
    <p:extLst>
      <p:ext uri="{BB962C8B-B14F-4D97-AF65-F5344CB8AC3E}">
        <p14:creationId xmlns:p14="http://schemas.microsoft.com/office/powerpoint/2010/main" val="137848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304800" y="381000"/>
            <a:ext cx="8637588" cy="41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a:t>
            </a:r>
            <a:r>
              <a:rPr lang="en-US" sz="2800" dirty="0">
                <a:solidFill>
                  <a:srgbClr val="000066"/>
                </a:solidFill>
              </a:rPr>
              <a:t>MỤC TIÊU </a:t>
            </a:r>
            <a:r>
              <a:rPr lang="en-US" sz="2800" dirty="0" smtClean="0">
                <a:solidFill>
                  <a:srgbClr val="000066"/>
                </a:solidFill>
              </a:rPr>
              <a:t>NGHIÊN CỨU</a:t>
            </a:r>
            <a:endParaRPr lang="en-US" sz="2800" dirty="0">
              <a:solidFill>
                <a:srgbClr val="000066"/>
              </a:solidFill>
            </a:endParaRPr>
          </a:p>
        </p:txBody>
      </p:sp>
      <p:sp>
        <p:nvSpPr>
          <p:cNvPr id="187396" name="Rectangle 3"/>
          <p:cNvSpPr>
            <a:spLocks noChangeArrowheads="1"/>
          </p:cNvSpPr>
          <p:nvPr/>
        </p:nvSpPr>
        <p:spPr bwMode="auto">
          <a:xfrm>
            <a:off x="304800" y="1600200"/>
            <a:ext cx="8763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70000"/>
              </a:lnSpc>
              <a:spcBef>
                <a:spcPct val="20000"/>
              </a:spcBef>
              <a:buClr>
                <a:schemeClr val="tx2"/>
              </a:buClr>
              <a:buSzPct val="90000"/>
              <a:buFont typeface="Wingdings 3" pitchFamily="18" charset="2"/>
              <a:buNone/>
            </a:pPr>
            <a:endParaRPr lang="en-US" sz="2400" b="0" dirty="0">
              <a:solidFill>
                <a:srgbClr val="0000CC"/>
              </a:solidFill>
            </a:endParaRPr>
          </a:p>
          <a:p>
            <a:pPr lvl="0"/>
            <a:r>
              <a:rPr lang="en-US" sz="2400" dirty="0" err="1" smtClean="0">
                <a:ea typeface="굴림" charset="-127"/>
              </a:rPr>
              <a:t>Ví</a:t>
            </a:r>
            <a:r>
              <a:rPr lang="en-US" sz="2400" dirty="0" smtClean="0">
                <a:ea typeface="굴림" charset="-127"/>
              </a:rPr>
              <a:t> </a:t>
            </a:r>
            <a:r>
              <a:rPr lang="en-US" sz="2400" dirty="0" err="1" smtClean="0">
                <a:ea typeface="굴림" charset="-127"/>
              </a:rPr>
              <a:t>dụ</a:t>
            </a:r>
            <a:r>
              <a:rPr lang="en-US" sz="2400" dirty="0">
                <a:ea typeface="굴림" charset="-127"/>
              </a:rPr>
              <a:t> </a:t>
            </a:r>
            <a:r>
              <a:rPr lang="en-US" sz="2400" dirty="0" err="1" smtClean="0">
                <a:ea typeface="굴림" charset="-127"/>
              </a:rPr>
              <a:t>Mục</a:t>
            </a:r>
            <a:r>
              <a:rPr lang="en-US" sz="2400" dirty="0" smtClean="0">
                <a:ea typeface="굴림" charset="-127"/>
              </a:rPr>
              <a:t> </a:t>
            </a:r>
            <a:r>
              <a:rPr lang="en-US" sz="2400" dirty="0" err="1" smtClean="0">
                <a:ea typeface="굴림" charset="-127"/>
              </a:rPr>
              <a:t>tiêu</a:t>
            </a:r>
            <a:r>
              <a:rPr lang="en-US" sz="2400" dirty="0" smtClean="0">
                <a:ea typeface="굴림" charset="-127"/>
              </a:rPr>
              <a:t> </a:t>
            </a:r>
            <a:r>
              <a:rPr lang="en-US" sz="2400" dirty="0" err="1" smtClean="0">
                <a:ea typeface="굴림" charset="-127"/>
              </a:rPr>
              <a:t>Nghiên</a:t>
            </a:r>
            <a:r>
              <a:rPr lang="en-US" sz="2400" dirty="0" smtClean="0">
                <a:ea typeface="굴림" charset="-127"/>
              </a:rPr>
              <a:t> </a:t>
            </a:r>
            <a:r>
              <a:rPr lang="en-US" sz="2400" dirty="0" err="1" smtClean="0">
                <a:ea typeface="굴림" charset="-127"/>
              </a:rPr>
              <a:t>cứu</a:t>
            </a:r>
            <a:r>
              <a:rPr lang="en-US" sz="2400" dirty="0" smtClean="0">
                <a:ea typeface="굴림" charset="-127"/>
              </a:rPr>
              <a:t>: </a:t>
            </a:r>
          </a:p>
          <a:p>
            <a:pPr lvl="0"/>
            <a:endParaRPr lang="en-US" sz="2400" dirty="0" smtClean="0">
              <a:ea typeface="굴림" charset="-127"/>
            </a:endParaRPr>
          </a:p>
          <a:p>
            <a:pPr marL="342900" lvl="0" indent="-342900">
              <a:buFont typeface="Wingdings" pitchFamily="2" charset="2"/>
              <a:buChar char="ü"/>
            </a:pPr>
            <a:r>
              <a:rPr lang="en-US" sz="2400" dirty="0" err="1" smtClean="0"/>
              <a:t>Xác</a:t>
            </a:r>
            <a:r>
              <a:rPr lang="en-US" sz="2400" dirty="0" smtClean="0"/>
              <a:t> </a:t>
            </a:r>
            <a:r>
              <a:rPr lang="en-US" sz="2400" dirty="0" err="1"/>
              <a:t>định</a:t>
            </a:r>
            <a:r>
              <a:rPr lang="en-US" sz="2400" dirty="0"/>
              <a:t> </a:t>
            </a:r>
            <a:r>
              <a:rPr lang="en-US" sz="2400" dirty="0" err="1"/>
              <a:t>những</a:t>
            </a:r>
            <a:r>
              <a:rPr lang="en-US" sz="2400" dirty="0"/>
              <a:t> </a:t>
            </a:r>
            <a:r>
              <a:rPr lang="en-US" sz="2400" dirty="0" err="1"/>
              <a:t>nhân</a:t>
            </a:r>
            <a:r>
              <a:rPr lang="en-US" sz="2400" dirty="0"/>
              <a:t> </a:t>
            </a:r>
            <a:r>
              <a:rPr lang="en-US" sz="2400" dirty="0" err="1"/>
              <a:t>tố</a:t>
            </a:r>
            <a:r>
              <a:rPr lang="en-US" sz="2400" dirty="0"/>
              <a:t> </a:t>
            </a:r>
            <a:r>
              <a:rPr lang="en-US" sz="2400" dirty="0" err="1"/>
              <a:t>quan</a:t>
            </a:r>
            <a:r>
              <a:rPr lang="en-US" sz="2400" dirty="0"/>
              <a:t> </a:t>
            </a:r>
            <a:r>
              <a:rPr lang="en-US" sz="2400" dirty="0" err="1"/>
              <a:t>trọng</a:t>
            </a:r>
            <a:r>
              <a:rPr lang="en-US" sz="2400" dirty="0"/>
              <a:t> </a:t>
            </a:r>
            <a:r>
              <a:rPr lang="en-US" sz="2400" dirty="0" err="1"/>
              <a:t>tác</a:t>
            </a:r>
            <a:r>
              <a:rPr lang="en-US" sz="2400" dirty="0"/>
              <a:t> </a:t>
            </a:r>
            <a:r>
              <a:rPr lang="en-US" sz="2400" dirty="0" err="1"/>
              <a:t>động</a:t>
            </a:r>
            <a:r>
              <a:rPr lang="en-US" sz="2400" dirty="0"/>
              <a:t> </a:t>
            </a:r>
            <a:r>
              <a:rPr lang="en-US" sz="2400" dirty="0" err="1"/>
              <a:t>đến</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endParaRPr lang="en-US" sz="2400" dirty="0" smtClean="0"/>
          </a:p>
          <a:p>
            <a:pPr marL="342900" lvl="0" indent="-342900">
              <a:buFont typeface="Wingdings" pitchFamily="2" charset="2"/>
              <a:buChar char="ü"/>
            </a:pPr>
            <a:endParaRPr lang="en-US" sz="2400" dirty="0"/>
          </a:p>
          <a:p>
            <a:pPr marL="342900" lvl="0" indent="-342900">
              <a:buFont typeface="Wingdings" pitchFamily="2" charset="2"/>
              <a:buChar char="ü"/>
            </a:pPr>
            <a:r>
              <a:rPr lang="en-US" sz="2400" dirty="0" err="1"/>
              <a:t>Đo</a:t>
            </a:r>
            <a:r>
              <a:rPr lang="en-US" sz="2400" dirty="0"/>
              <a:t> </a:t>
            </a:r>
            <a:r>
              <a:rPr lang="en-US" sz="2400" dirty="0" err="1"/>
              <a:t>lường</a:t>
            </a:r>
            <a:r>
              <a:rPr lang="en-US" sz="2400" dirty="0"/>
              <a:t> </a:t>
            </a:r>
            <a:r>
              <a:rPr lang="en-US" sz="2400" dirty="0" err="1"/>
              <a:t>tác</a:t>
            </a:r>
            <a:r>
              <a:rPr lang="en-US" sz="2400" dirty="0"/>
              <a:t> </a:t>
            </a:r>
            <a:r>
              <a:rPr lang="en-US" sz="2400" dirty="0" err="1"/>
              <a:t>động</a:t>
            </a:r>
            <a:r>
              <a:rPr lang="en-US" sz="2400" dirty="0"/>
              <a:t> </a:t>
            </a:r>
            <a:r>
              <a:rPr lang="en-US" sz="2400" dirty="0" err="1"/>
              <a:t>của</a:t>
            </a:r>
            <a:r>
              <a:rPr lang="en-US" sz="2400" dirty="0"/>
              <a:t> </a:t>
            </a:r>
            <a:r>
              <a:rPr lang="en-US" sz="2400" dirty="0" err="1"/>
              <a:t>các</a:t>
            </a:r>
            <a:r>
              <a:rPr lang="en-US" sz="2400" dirty="0"/>
              <a:t> </a:t>
            </a:r>
            <a:r>
              <a:rPr lang="en-US" sz="2400" dirty="0" err="1"/>
              <a:t>nhân</a:t>
            </a:r>
            <a:r>
              <a:rPr lang="en-US" sz="2400" dirty="0"/>
              <a:t> </a:t>
            </a:r>
            <a:r>
              <a:rPr lang="en-US" sz="2400" dirty="0" err="1"/>
              <a:t>tố</a:t>
            </a:r>
            <a:r>
              <a:rPr lang="en-US" sz="2400" dirty="0"/>
              <a:t> </a:t>
            </a:r>
            <a:r>
              <a:rPr lang="en-US" sz="2400" dirty="0" err="1"/>
              <a:t>đã</a:t>
            </a:r>
            <a:r>
              <a:rPr lang="en-US" sz="2400" dirty="0"/>
              <a:t> </a:t>
            </a:r>
            <a:r>
              <a:rPr lang="en-US" sz="2400" dirty="0" err="1"/>
              <a:t>được</a:t>
            </a:r>
            <a:r>
              <a:rPr lang="en-US" sz="2400" dirty="0"/>
              <a:t> </a:t>
            </a:r>
            <a:r>
              <a:rPr lang="en-US" sz="2400" dirty="0" err="1"/>
              <a:t>xác</a:t>
            </a:r>
            <a:r>
              <a:rPr lang="en-US" sz="2400" dirty="0"/>
              <a:t> </a:t>
            </a:r>
            <a:r>
              <a:rPr lang="en-US" sz="2400" dirty="0" err="1"/>
              <a:t>định</a:t>
            </a:r>
            <a:r>
              <a:rPr lang="en-US" sz="2400" dirty="0"/>
              <a:t> </a:t>
            </a:r>
            <a:r>
              <a:rPr lang="en-US" sz="2400" dirty="0" err="1"/>
              <a:t>đến</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thế</a:t>
            </a:r>
            <a:r>
              <a:rPr lang="en-US" sz="2400" dirty="0"/>
              <a:t> </a:t>
            </a:r>
            <a:r>
              <a:rPr lang="en-US" sz="2400" dirty="0" err="1"/>
              <a:t>hệ</a:t>
            </a:r>
            <a:r>
              <a:rPr lang="en-US" sz="2400" dirty="0"/>
              <a:t> Y </a:t>
            </a:r>
            <a:r>
              <a:rPr lang="en-US" sz="2400" dirty="0" err="1"/>
              <a:t>tại</a:t>
            </a:r>
            <a:r>
              <a:rPr lang="en-US" sz="2400" dirty="0"/>
              <a:t> </a:t>
            </a:r>
            <a:r>
              <a:rPr lang="en-US" sz="2400" dirty="0" err="1"/>
              <a:t>Việt</a:t>
            </a:r>
            <a:r>
              <a:rPr lang="en-US" sz="2400" dirty="0"/>
              <a:t> Nam </a:t>
            </a:r>
            <a:endParaRPr lang="en-US" sz="2400" dirty="0" smtClean="0"/>
          </a:p>
          <a:p>
            <a:pPr marL="342900" lvl="0" indent="-342900">
              <a:buFont typeface="Wingdings" pitchFamily="2" charset="2"/>
              <a:buChar char="ü"/>
            </a:pPr>
            <a:endParaRPr lang="en-US" sz="2400" dirty="0"/>
          </a:p>
          <a:p>
            <a:pPr marL="342900" indent="-342900">
              <a:buFont typeface="Wingdings" pitchFamily="2" charset="2"/>
              <a:buChar char="ü"/>
            </a:pPr>
            <a:r>
              <a:rPr lang="en-US" sz="2400" dirty="0" err="1"/>
              <a:t>Đề</a:t>
            </a:r>
            <a:r>
              <a:rPr lang="en-US" sz="2400" dirty="0"/>
              <a:t> </a:t>
            </a:r>
            <a:r>
              <a:rPr lang="en-US" sz="2400" dirty="0" err="1"/>
              <a:t>xuất</a:t>
            </a:r>
            <a:r>
              <a:rPr lang="en-US" sz="2400" dirty="0"/>
              <a:t> </a:t>
            </a:r>
            <a:r>
              <a:rPr lang="en-US" sz="2400" dirty="0" err="1"/>
              <a:t>một</a:t>
            </a:r>
            <a:r>
              <a:rPr lang="en-US" sz="2400" dirty="0"/>
              <a:t> </a:t>
            </a:r>
            <a:r>
              <a:rPr lang="en-US" sz="2400" dirty="0" err="1"/>
              <a:t>số</a:t>
            </a:r>
            <a:r>
              <a:rPr lang="en-US" sz="2400" dirty="0"/>
              <a:t> </a:t>
            </a:r>
            <a:r>
              <a:rPr lang="en-US" sz="2400" dirty="0" err="1"/>
              <a:t>khuyến</a:t>
            </a:r>
            <a:r>
              <a:rPr lang="en-US" sz="2400" dirty="0"/>
              <a:t> </a:t>
            </a:r>
            <a:r>
              <a:rPr lang="en-US" sz="2400" dirty="0" err="1"/>
              <a:t>nghị</a:t>
            </a:r>
            <a:r>
              <a:rPr lang="en-US" sz="2400" dirty="0"/>
              <a:t> </a:t>
            </a:r>
            <a:r>
              <a:rPr lang="en-US" sz="2400" dirty="0" err="1"/>
              <a:t>nhằm</a:t>
            </a:r>
            <a:r>
              <a:rPr lang="en-US" sz="2400" dirty="0"/>
              <a:t> </a:t>
            </a:r>
            <a:r>
              <a:rPr lang="en-US" sz="2400" dirty="0" err="1"/>
              <a:t>thúc</a:t>
            </a:r>
            <a:r>
              <a:rPr lang="en-US" sz="2400" dirty="0"/>
              <a:t> </a:t>
            </a:r>
            <a:r>
              <a:rPr lang="en-US" sz="2400" dirty="0" err="1"/>
              <a:t>đẩy</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r>
              <a:rPr lang="en-US" sz="2400" dirty="0" err="1"/>
              <a:t>tại</a:t>
            </a:r>
            <a:r>
              <a:rPr lang="en-US" sz="2400" dirty="0"/>
              <a:t> </a:t>
            </a:r>
            <a:r>
              <a:rPr lang="en-US" sz="2400" dirty="0" err="1"/>
              <a:t>Việt</a:t>
            </a:r>
            <a:r>
              <a:rPr lang="en-US" sz="2400" dirty="0"/>
              <a:t> Nam</a:t>
            </a:r>
          </a:p>
        </p:txBody>
      </p:sp>
      <p:sp>
        <p:nvSpPr>
          <p:cNvPr id="187397" name="AutoShape 5" descr="9k="/>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87398"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dirty="0" err="1">
                <a:solidFill>
                  <a:srgbClr val="000066"/>
                </a:solidFill>
              </a:rPr>
              <a:t>Mục</a:t>
            </a:r>
            <a:r>
              <a:rPr lang="en-US" b="0" i="1" dirty="0">
                <a:solidFill>
                  <a:srgbClr val="000066"/>
                </a:solidFill>
              </a:rPr>
              <a:t> </a:t>
            </a:r>
            <a:r>
              <a:rPr lang="en-US" b="0" i="1" dirty="0" err="1">
                <a:solidFill>
                  <a:srgbClr val="000066"/>
                </a:solidFill>
              </a:rPr>
              <a:t>tiêu</a:t>
            </a:r>
            <a:r>
              <a:rPr lang="en-US" b="0" i="1" dirty="0">
                <a:solidFill>
                  <a:srgbClr val="000066"/>
                </a:solidFill>
              </a:rPr>
              <a:t> </a:t>
            </a:r>
            <a:r>
              <a:rPr lang="en-US" b="0" i="1" dirty="0" err="1">
                <a:solidFill>
                  <a:srgbClr val="000066"/>
                </a:solidFill>
              </a:rPr>
              <a:t>là</a:t>
            </a:r>
            <a:r>
              <a:rPr lang="en-US" b="0" i="1" dirty="0">
                <a:solidFill>
                  <a:srgbClr val="000066"/>
                </a:solidFill>
              </a:rPr>
              <a:t> </a:t>
            </a:r>
            <a:r>
              <a:rPr lang="en-US" b="0" i="1" dirty="0" err="1">
                <a:solidFill>
                  <a:srgbClr val="000066"/>
                </a:solidFill>
              </a:rPr>
              <a:t>gì</a:t>
            </a:r>
            <a:r>
              <a:rPr lang="en-US" b="0" i="1" dirty="0">
                <a:solidFill>
                  <a:srgbClr val="000066"/>
                </a:solidFill>
              </a:rPr>
              <a:t> </a:t>
            </a:r>
            <a:r>
              <a:rPr lang="en-US" b="0" i="1" dirty="0" err="1">
                <a:solidFill>
                  <a:srgbClr val="000066"/>
                </a:solidFill>
              </a:rPr>
              <a:t>không</a:t>
            </a:r>
            <a:r>
              <a:rPr lang="en-US" b="0" i="1" dirty="0">
                <a:solidFill>
                  <a:srgbClr val="000066"/>
                </a:solidFill>
              </a:rPr>
              <a:t> </a:t>
            </a:r>
            <a:r>
              <a:rPr lang="en-US" b="0" i="1" dirty="0" err="1">
                <a:solidFill>
                  <a:srgbClr val="000066"/>
                </a:solidFill>
              </a:rPr>
              <a:t>quan</a:t>
            </a:r>
            <a:r>
              <a:rPr lang="en-US" b="0" i="1" dirty="0">
                <a:solidFill>
                  <a:srgbClr val="000066"/>
                </a:solidFill>
              </a:rPr>
              <a:t> </a:t>
            </a:r>
            <a:r>
              <a:rPr lang="en-US" b="0" i="1" dirty="0" err="1">
                <a:solidFill>
                  <a:srgbClr val="000066"/>
                </a:solidFill>
              </a:rPr>
              <a:t>trọng</a:t>
            </a:r>
            <a:r>
              <a:rPr lang="en-US" b="0" i="1" dirty="0">
                <a:solidFill>
                  <a:srgbClr val="000066"/>
                </a:solidFill>
              </a:rPr>
              <a:t>, </a:t>
            </a:r>
            <a:r>
              <a:rPr lang="en-US" b="0" i="1" dirty="0" err="1">
                <a:solidFill>
                  <a:srgbClr val="000066"/>
                </a:solidFill>
              </a:rPr>
              <a:t>điều</a:t>
            </a:r>
            <a:r>
              <a:rPr lang="en-US" b="0" i="1" dirty="0">
                <a:solidFill>
                  <a:srgbClr val="000066"/>
                </a:solidFill>
              </a:rPr>
              <a:t> </a:t>
            </a:r>
            <a:r>
              <a:rPr lang="en-US" b="0" i="1" dirty="0" err="1">
                <a:solidFill>
                  <a:srgbClr val="000066"/>
                </a:solidFill>
              </a:rPr>
              <a:t>quan</a:t>
            </a:r>
            <a:r>
              <a:rPr lang="en-US" b="0" i="1" dirty="0">
                <a:solidFill>
                  <a:srgbClr val="000066"/>
                </a:solidFill>
              </a:rPr>
              <a:t> </a:t>
            </a:r>
            <a:r>
              <a:rPr lang="en-US" b="0" i="1" dirty="0" err="1">
                <a:solidFill>
                  <a:srgbClr val="000066"/>
                </a:solidFill>
              </a:rPr>
              <a:t>trọng</a:t>
            </a:r>
            <a:r>
              <a:rPr lang="en-US" b="0" i="1" dirty="0">
                <a:solidFill>
                  <a:srgbClr val="000066"/>
                </a:solidFill>
              </a:rPr>
              <a:t> </a:t>
            </a:r>
            <a:r>
              <a:rPr lang="en-US" b="0" i="1" dirty="0" err="1">
                <a:solidFill>
                  <a:srgbClr val="000066"/>
                </a:solidFill>
              </a:rPr>
              <a:t>là</a:t>
            </a:r>
            <a:r>
              <a:rPr lang="en-US" b="0" i="1" dirty="0">
                <a:solidFill>
                  <a:srgbClr val="000066"/>
                </a:solidFill>
              </a:rPr>
              <a:t> </a:t>
            </a:r>
            <a:r>
              <a:rPr lang="en-US" b="0" i="1" dirty="0" err="1">
                <a:solidFill>
                  <a:srgbClr val="000066"/>
                </a:solidFill>
              </a:rPr>
              <a:t>bạn</a:t>
            </a:r>
            <a:r>
              <a:rPr lang="en-US" b="0" i="1" dirty="0">
                <a:solidFill>
                  <a:srgbClr val="000066"/>
                </a:solidFill>
              </a:rPr>
              <a:t> </a:t>
            </a:r>
            <a:r>
              <a:rPr lang="en-US" b="0" i="1" dirty="0" err="1">
                <a:solidFill>
                  <a:srgbClr val="000066"/>
                </a:solidFill>
              </a:rPr>
              <a:t>phải</a:t>
            </a:r>
            <a:r>
              <a:rPr lang="en-US" b="0" i="1" dirty="0">
                <a:solidFill>
                  <a:srgbClr val="000066"/>
                </a:solidFill>
              </a:rPr>
              <a:t> </a:t>
            </a:r>
            <a:r>
              <a:rPr lang="en-US" b="0" i="1" dirty="0" err="1">
                <a:solidFill>
                  <a:srgbClr val="000066"/>
                </a:solidFill>
              </a:rPr>
              <a:t>có</a:t>
            </a:r>
            <a:r>
              <a:rPr lang="en-US" b="0" i="1" dirty="0">
                <a:solidFill>
                  <a:srgbClr val="000066"/>
                </a:solidFill>
              </a:rPr>
              <a:t> </a:t>
            </a:r>
            <a:r>
              <a:rPr lang="en-US" b="0" i="1" dirty="0" err="1">
                <a:solidFill>
                  <a:srgbClr val="000066"/>
                </a:solidFill>
              </a:rPr>
              <a:t>mục</a:t>
            </a:r>
            <a:r>
              <a:rPr lang="en-US" b="0" i="1" dirty="0">
                <a:solidFill>
                  <a:srgbClr val="000066"/>
                </a:solidFill>
              </a:rPr>
              <a:t> </a:t>
            </a:r>
            <a:r>
              <a:rPr lang="en-US" b="0" i="1" dirty="0" err="1">
                <a:solidFill>
                  <a:srgbClr val="000066"/>
                </a:solidFill>
              </a:rPr>
              <a:t>tiêu</a:t>
            </a:r>
            <a:r>
              <a:rPr lang="en-US" b="0" i="1" dirty="0">
                <a:solidFill>
                  <a:srgbClr val="000066"/>
                </a:solidFill>
              </a:rPr>
              <a:t>!</a:t>
            </a:r>
          </a:p>
          <a:p>
            <a:pPr marL="609600" indent="-609600" algn="ctr">
              <a:lnSpc>
                <a:spcPct val="110000"/>
              </a:lnSpc>
              <a:spcBef>
                <a:spcPct val="20000"/>
              </a:spcBef>
              <a:buClr>
                <a:schemeClr val="tx2"/>
              </a:buClr>
              <a:buSzPct val="90000"/>
              <a:buFont typeface="Wingdings 3" pitchFamily="18" charset="2"/>
              <a:buNone/>
            </a:pPr>
            <a:r>
              <a:rPr lang="en-US" sz="2000" b="0" i="1" dirty="0">
                <a:solidFill>
                  <a:srgbClr val="000066"/>
                </a:solidFill>
              </a:rPr>
              <a:t>	</a:t>
            </a:r>
          </a:p>
        </p:txBody>
      </p:sp>
    </p:spTree>
    <p:extLst>
      <p:ext uri="{BB962C8B-B14F-4D97-AF65-F5344CB8AC3E}">
        <p14:creationId xmlns:p14="http://schemas.microsoft.com/office/powerpoint/2010/main" val="13112325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04800" y="228600"/>
            <a:ext cx="863758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err="1" smtClean="0">
                <a:solidFill>
                  <a:srgbClr val="000066"/>
                </a:solidFill>
              </a:rPr>
              <a:t>Bước</a:t>
            </a:r>
            <a:r>
              <a:rPr lang="en-US" sz="2800" dirty="0" smtClean="0">
                <a:solidFill>
                  <a:srgbClr val="000066"/>
                </a:solidFill>
              </a:rPr>
              <a:t> 6</a:t>
            </a:r>
            <a:r>
              <a:rPr lang="en-US" sz="2800" dirty="0">
                <a:solidFill>
                  <a:srgbClr val="000066"/>
                </a:solidFill>
              </a:rPr>
              <a:t>. TÌM KIẾM LUẬN CỨ</a:t>
            </a:r>
          </a:p>
        </p:txBody>
      </p:sp>
      <p:sp>
        <p:nvSpPr>
          <p:cNvPr id="63491"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Muốn chứng minh, phải có đầy đủ luận cứ</a:t>
            </a:r>
            <a:endParaRPr lang="en-US" sz="2000" b="0" i="1">
              <a:solidFill>
                <a:srgbClr val="000066"/>
              </a:solidFill>
            </a:endParaRPr>
          </a:p>
        </p:txBody>
      </p:sp>
      <p:sp>
        <p:nvSpPr>
          <p:cNvPr id="63493" name="Rectangle 3"/>
          <p:cNvSpPr>
            <a:spLocks noChangeArrowheads="1"/>
          </p:cNvSpPr>
          <p:nvPr/>
        </p:nvSpPr>
        <p:spPr bwMode="auto">
          <a:xfrm>
            <a:off x="609600" y="1676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Tìm</a:t>
            </a:r>
            <a:r>
              <a:rPr lang="en-US" sz="2200" dirty="0">
                <a:solidFill>
                  <a:srgbClr val="000066"/>
                </a:solidFill>
              </a:rPr>
              <a:t> </a:t>
            </a:r>
            <a:r>
              <a:rPr lang="en-US" sz="2200" dirty="0" err="1">
                <a:solidFill>
                  <a:srgbClr val="000066"/>
                </a:solidFill>
              </a:rPr>
              <a:t>kiếm</a:t>
            </a:r>
            <a:r>
              <a:rPr lang="en-US" sz="2200" dirty="0">
                <a:solidFill>
                  <a:srgbClr val="000066"/>
                </a:solidFill>
              </a:rPr>
              <a:t> </a:t>
            </a:r>
            <a:r>
              <a:rPr lang="en-US" sz="2200" dirty="0" err="1">
                <a:solidFill>
                  <a:srgbClr val="000066"/>
                </a:solidFill>
              </a:rPr>
              <a:t>luận</a:t>
            </a:r>
            <a:r>
              <a:rPr lang="en-US" sz="2200" dirty="0">
                <a:solidFill>
                  <a:srgbClr val="000066"/>
                </a:solidFill>
              </a:rPr>
              <a:t> </a:t>
            </a:r>
            <a:r>
              <a:rPr lang="en-US" sz="2200" dirty="0" err="1">
                <a:solidFill>
                  <a:srgbClr val="000066"/>
                </a:solidFill>
              </a:rPr>
              <a:t>cứ</a:t>
            </a:r>
            <a:r>
              <a:rPr lang="en-US" sz="2000" b="0" dirty="0">
                <a:solidFill>
                  <a:srgbClr val="000066"/>
                </a:solidFill>
              </a:rPr>
              <a:t>: </a:t>
            </a:r>
            <a:r>
              <a:rPr lang="en-US" b="0" dirty="0" err="1">
                <a:solidFill>
                  <a:srgbClr val="000066"/>
                </a:solidFill>
              </a:rPr>
              <a:t>Người</a:t>
            </a:r>
            <a:r>
              <a:rPr lang="en-US" b="0" dirty="0">
                <a:solidFill>
                  <a:srgbClr val="000066"/>
                </a:solidFill>
              </a:rPr>
              <a:t> </a:t>
            </a:r>
            <a:r>
              <a:rPr lang="en-US" b="0" dirty="0" err="1">
                <a:solidFill>
                  <a:srgbClr val="000066"/>
                </a:solidFill>
              </a:rPr>
              <a:t>nghiên</a:t>
            </a:r>
            <a:r>
              <a:rPr lang="en-US" b="0" dirty="0">
                <a:solidFill>
                  <a:srgbClr val="000066"/>
                </a:solidFill>
              </a:rPr>
              <a:t> </a:t>
            </a:r>
            <a:r>
              <a:rPr lang="en-US" b="0" dirty="0" err="1">
                <a:solidFill>
                  <a:srgbClr val="000066"/>
                </a:solidFill>
              </a:rPr>
              <a:t>cứu</a:t>
            </a:r>
            <a:r>
              <a:rPr lang="en-US" b="0" dirty="0">
                <a:solidFill>
                  <a:srgbClr val="000066"/>
                </a:solidFill>
              </a:rPr>
              <a:t> </a:t>
            </a:r>
            <a:r>
              <a:rPr lang="en-US" b="0" dirty="0" err="1">
                <a:solidFill>
                  <a:srgbClr val="000066"/>
                </a:solidFill>
              </a:rPr>
              <a:t>cần</a:t>
            </a:r>
            <a:r>
              <a:rPr lang="en-US" b="0" dirty="0">
                <a:solidFill>
                  <a:srgbClr val="000066"/>
                </a:solidFill>
              </a:rPr>
              <a:t> </a:t>
            </a:r>
            <a:r>
              <a:rPr lang="en-US" b="0" dirty="0" err="1">
                <a:solidFill>
                  <a:srgbClr val="000066"/>
                </a:solidFill>
              </a:rPr>
              <a:t>tìm</a:t>
            </a:r>
            <a:r>
              <a:rPr lang="en-US" b="0" dirty="0">
                <a:solidFill>
                  <a:srgbClr val="000066"/>
                </a:solidFill>
              </a:rPr>
              <a:t> </a:t>
            </a:r>
            <a:r>
              <a:rPr lang="en-US" b="0" dirty="0" err="1">
                <a:solidFill>
                  <a:srgbClr val="000066"/>
                </a:solidFill>
              </a:rPr>
              <a:t>kiếm</a:t>
            </a:r>
            <a:endParaRPr lang="en-US" b="0" dirty="0">
              <a:solidFill>
                <a:srgbClr val="000066"/>
              </a:solidFill>
            </a:endParaRPr>
          </a:p>
          <a:p>
            <a:pPr marL="609600" indent="-609600">
              <a:lnSpc>
                <a:spcPct val="5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1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CC"/>
                </a:solidFill>
              </a:rPr>
              <a:t>Cơ</a:t>
            </a:r>
            <a:r>
              <a:rPr lang="en-US" sz="2000" dirty="0">
                <a:solidFill>
                  <a:srgbClr val="0000CC"/>
                </a:solidFill>
              </a:rPr>
              <a:t> </a:t>
            </a:r>
            <a:r>
              <a:rPr lang="en-US" sz="2000" dirty="0" err="1">
                <a:solidFill>
                  <a:srgbClr val="0000CC"/>
                </a:solidFill>
              </a:rPr>
              <a:t>sở</a:t>
            </a:r>
            <a:r>
              <a:rPr lang="en-US" sz="2000" dirty="0">
                <a:solidFill>
                  <a:srgbClr val="0000CC"/>
                </a:solidFill>
              </a:rPr>
              <a:t> </a:t>
            </a:r>
            <a:r>
              <a:rPr lang="en-US" sz="2000" dirty="0" err="1">
                <a:solidFill>
                  <a:srgbClr val="0000CC"/>
                </a:solidFill>
              </a:rPr>
              <a:t>lý</a:t>
            </a:r>
            <a:r>
              <a:rPr lang="en-US" sz="2000" dirty="0">
                <a:solidFill>
                  <a:srgbClr val="0000CC"/>
                </a:solidFill>
              </a:rPr>
              <a:t> </a:t>
            </a:r>
            <a:r>
              <a:rPr lang="en-US" sz="2000" dirty="0" err="1">
                <a:solidFill>
                  <a:srgbClr val="0000CC"/>
                </a:solidFill>
              </a:rPr>
              <a:t>thuyết</a:t>
            </a:r>
            <a:r>
              <a:rPr lang="en-US" sz="2000" b="0" dirty="0">
                <a:solidFill>
                  <a:srgbClr val="000066"/>
                </a:solidFill>
              </a:rPr>
              <a:t> </a:t>
            </a:r>
            <a:r>
              <a:rPr lang="en-US" sz="2000" b="0" dirty="0" err="1">
                <a:solidFill>
                  <a:srgbClr val="000066"/>
                </a:solidFill>
              </a:rPr>
              <a:t>liên</a:t>
            </a:r>
            <a:r>
              <a:rPr lang="en-US" sz="2000" b="0" dirty="0">
                <a:solidFill>
                  <a:srgbClr val="000066"/>
                </a:solidFill>
              </a:rPr>
              <a:t> </a:t>
            </a:r>
            <a:r>
              <a:rPr lang="en-US" sz="2000" b="0" dirty="0" err="1">
                <a:solidFill>
                  <a:srgbClr val="000066"/>
                </a:solidFill>
              </a:rPr>
              <a:t>quan</a:t>
            </a:r>
            <a:r>
              <a:rPr lang="en-US" sz="2000" b="0" dirty="0">
                <a:solidFill>
                  <a:srgbClr val="000066"/>
                </a:solidFill>
              </a:rPr>
              <a:t> </a:t>
            </a:r>
            <a:r>
              <a:rPr lang="en-US" sz="2000" b="0" dirty="0" err="1">
                <a:solidFill>
                  <a:srgbClr val="000066"/>
                </a:solidFill>
              </a:rPr>
              <a:t>tới</a:t>
            </a:r>
            <a:r>
              <a:rPr lang="en-US" sz="2000" b="0" dirty="0">
                <a:solidFill>
                  <a:srgbClr val="000066"/>
                </a:solidFill>
              </a:rPr>
              <a:t> </a:t>
            </a:r>
            <a:r>
              <a:rPr lang="en-US" sz="2000" b="0" dirty="0" err="1">
                <a:solidFill>
                  <a:srgbClr val="000066"/>
                </a:solidFill>
              </a:rPr>
              <a:t>nội</a:t>
            </a:r>
            <a:r>
              <a:rPr lang="en-US" sz="2000" b="0" dirty="0">
                <a:solidFill>
                  <a:srgbClr val="000066"/>
                </a:solidFill>
              </a:rPr>
              <a:t> dung </a:t>
            </a:r>
            <a:r>
              <a:rPr lang="en-US" sz="2000" b="0" dirty="0" err="1">
                <a:solidFill>
                  <a:srgbClr val="000066"/>
                </a:solidFill>
              </a:rPr>
              <a:t>nghiên</a:t>
            </a:r>
            <a:r>
              <a:rPr lang="en-US" sz="2000" b="0" dirty="0">
                <a:solidFill>
                  <a:srgbClr val="000066"/>
                </a:solidFill>
              </a:rPr>
              <a:t> </a:t>
            </a:r>
            <a:r>
              <a:rPr lang="en-US" sz="2000" b="0" dirty="0" err="1">
                <a:solidFill>
                  <a:srgbClr val="000066"/>
                </a:solidFill>
              </a:rPr>
              <a:t>cứu</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lý</a:t>
            </a:r>
            <a:r>
              <a:rPr lang="en-US" sz="2000" b="0" dirty="0">
                <a:solidFill>
                  <a:srgbClr val="000066"/>
                </a:solidFill>
              </a:rPr>
              <a:t> </a:t>
            </a:r>
            <a:r>
              <a:rPr lang="en-US" sz="2000" b="0" dirty="0" err="1">
                <a:solidFill>
                  <a:srgbClr val="000066"/>
                </a:solidFill>
              </a:rPr>
              <a:t>thuyết</a:t>
            </a:r>
            <a:r>
              <a:rPr lang="en-US" sz="2000" b="0" dirty="0">
                <a:solidFill>
                  <a:srgbClr val="000066"/>
                </a:solidFill>
              </a:rPr>
              <a:t>);</a:t>
            </a:r>
          </a:p>
          <a:p>
            <a:pPr marL="609600" indent="-609600">
              <a:lnSpc>
                <a:spcPct val="6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CC"/>
                </a:solidFill>
              </a:rPr>
              <a:t>Tài</a:t>
            </a:r>
            <a:r>
              <a:rPr lang="en-US" sz="2000" dirty="0">
                <a:solidFill>
                  <a:srgbClr val="0000CC"/>
                </a:solidFill>
              </a:rPr>
              <a:t> </a:t>
            </a:r>
            <a:r>
              <a:rPr lang="en-US" sz="2000" dirty="0" err="1">
                <a:solidFill>
                  <a:srgbClr val="0000CC"/>
                </a:solidFill>
              </a:rPr>
              <a:t>liệu</a:t>
            </a:r>
            <a:r>
              <a:rPr lang="en-US" sz="2000" dirty="0">
                <a:solidFill>
                  <a:srgbClr val="0000CC"/>
                </a:solidFill>
              </a:rPr>
              <a:t> </a:t>
            </a:r>
            <a:r>
              <a:rPr lang="en-US" sz="2000" dirty="0" err="1">
                <a:solidFill>
                  <a:srgbClr val="0000CC"/>
                </a:solidFill>
              </a:rPr>
              <a:t>thống</a:t>
            </a:r>
            <a:r>
              <a:rPr lang="en-US" sz="2000" dirty="0">
                <a:solidFill>
                  <a:srgbClr val="0000CC"/>
                </a:solidFill>
              </a:rPr>
              <a:t> </a:t>
            </a:r>
            <a:r>
              <a:rPr lang="en-US" sz="2000" dirty="0" err="1">
                <a:solidFill>
                  <a:srgbClr val="0000CC"/>
                </a:solidFill>
              </a:rPr>
              <a:t>kê</a:t>
            </a:r>
            <a:r>
              <a:rPr lang="en-US" sz="2000" dirty="0">
                <a:solidFill>
                  <a:srgbClr val="0000CC"/>
                </a:solidFill>
              </a:rPr>
              <a:t> </a:t>
            </a:r>
            <a:r>
              <a:rPr lang="en-US" sz="2000" dirty="0" err="1">
                <a:solidFill>
                  <a:srgbClr val="0000CC"/>
                </a:solidFill>
              </a:rPr>
              <a:t>và</a:t>
            </a:r>
            <a:r>
              <a:rPr lang="en-US" sz="2000" dirty="0">
                <a:solidFill>
                  <a:srgbClr val="0000CC"/>
                </a:solidFill>
              </a:rPr>
              <a:t> </a:t>
            </a:r>
            <a:r>
              <a:rPr lang="en-US" sz="2000" dirty="0" err="1">
                <a:solidFill>
                  <a:srgbClr val="0000CC"/>
                </a:solidFill>
              </a:rPr>
              <a:t>kết</a:t>
            </a:r>
            <a:r>
              <a:rPr lang="en-US" sz="2000" dirty="0">
                <a:solidFill>
                  <a:srgbClr val="0000CC"/>
                </a:solidFill>
              </a:rPr>
              <a:t> </a:t>
            </a:r>
            <a:r>
              <a:rPr lang="en-US" sz="2000" dirty="0" err="1">
                <a:solidFill>
                  <a:srgbClr val="0000CC"/>
                </a:solidFill>
              </a:rPr>
              <a:t>quả</a:t>
            </a:r>
            <a:r>
              <a:rPr lang="en-US" sz="2000" dirty="0">
                <a:solidFill>
                  <a:srgbClr val="0000CC"/>
                </a:solidFill>
              </a:rPr>
              <a:t> </a:t>
            </a:r>
            <a:r>
              <a:rPr lang="en-US" sz="2000" dirty="0" err="1">
                <a:solidFill>
                  <a:srgbClr val="0000CC"/>
                </a:solidFill>
              </a:rPr>
              <a:t>nghiên</a:t>
            </a:r>
            <a:r>
              <a:rPr lang="en-US" sz="2000" dirty="0">
                <a:solidFill>
                  <a:srgbClr val="0000CC"/>
                </a:solidFill>
              </a:rPr>
              <a:t> </a:t>
            </a:r>
            <a:r>
              <a:rPr lang="en-US" sz="2000" dirty="0" err="1">
                <a:solidFill>
                  <a:srgbClr val="0000CC"/>
                </a:solidFill>
              </a:rPr>
              <a:t>cứu</a:t>
            </a:r>
            <a:r>
              <a:rPr lang="en-US" sz="2000" b="0" dirty="0">
                <a:solidFill>
                  <a:srgbClr val="000066"/>
                </a:solidFill>
              </a:rPr>
              <a:t> </a:t>
            </a:r>
            <a:r>
              <a:rPr lang="en-US" sz="2000" b="0" dirty="0" err="1">
                <a:solidFill>
                  <a:srgbClr val="000066"/>
                </a:solidFill>
              </a:rPr>
              <a:t>của</a:t>
            </a:r>
            <a:r>
              <a:rPr lang="en-US" sz="2000" b="0" dirty="0">
                <a:solidFill>
                  <a:srgbClr val="000066"/>
                </a:solidFill>
              </a:rPr>
              <a:t> </a:t>
            </a:r>
            <a:r>
              <a:rPr lang="en-US" sz="2000" b="0" dirty="0" err="1">
                <a:solidFill>
                  <a:srgbClr val="000066"/>
                </a:solidFill>
              </a:rPr>
              <a:t>đồng</a:t>
            </a:r>
            <a:r>
              <a:rPr lang="en-US" sz="2000" b="0" dirty="0">
                <a:solidFill>
                  <a:srgbClr val="000066"/>
                </a:solidFill>
              </a:rPr>
              <a:t> </a:t>
            </a:r>
            <a:r>
              <a:rPr lang="en-US" sz="2000" b="0" dirty="0" err="1">
                <a:solidFill>
                  <a:srgbClr val="000066"/>
                </a:solidFill>
              </a:rPr>
              <a:t>nghiệp</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lý</a:t>
            </a:r>
            <a:r>
              <a:rPr lang="en-US" sz="2000" b="0" dirty="0">
                <a:solidFill>
                  <a:srgbClr val="000066"/>
                </a:solidFill>
              </a:rPr>
              <a:t> </a:t>
            </a:r>
            <a:r>
              <a:rPr lang="en-US" sz="2000" b="0" dirty="0" err="1">
                <a:solidFill>
                  <a:srgbClr val="000066"/>
                </a:solidFill>
              </a:rPr>
              <a:t>thuyết</a:t>
            </a:r>
            <a:r>
              <a:rPr lang="en-US" sz="2000" b="0" dirty="0">
                <a:solidFill>
                  <a:srgbClr val="000066"/>
                </a:solidFill>
              </a:rPr>
              <a:t> </a:t>
            </a:r>
            <a:r>
              <a:rPr lang="en-US" sz="2000" b="0" dirty="0" err="1">
                <a:solidFill>
                  <a:srgbClr val="000066"/>
                </a:solidFill>
              </a:rPr>
              <a:t>và</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thực</a:t>
            </a:r>
            <a:r>
              <a:rPr lang="en-US" sz="2000" b="0" dirty="0">
                <a:solidFill>
                  <a:srgbClr val="000066"/>
                </a:solidFill>
              </a:rPr>
              <a:t> </a:t>
            </a:r>
            <a:r>
              <a:rPr lang="en-US" sz="2000" b="0" dirty="0" err="1">
                <a:solidFill>
                  <a:srgbClr val="000066"/>
                </a:solidFill>
              </a:rPr>
              <a:t>tế</a:t>
            </a:r>
            <a:r>
              <a:rPr lang="en-US" sz="2000" b="0" dirty="0">
                <a:solidFill>
                  <a:srgbClr val="000066"/>
                </a:solidFill>
              </a:rPr>
              <a:t>); </a:t>
            </a:r>
          </a:p>
          <a:p>
            <a:pPr marL="609600" indent="-609600">
              <a:lnSpc>
                <a:spcPct val="70000"/>
              </a:lnSpc>
              <a:spcBef>
                <a:spcPct val="20000"/>
              </a:spcBef>
              <a:buClr>
                <a:schemeClr val="tx2"/>
              </a:buClr>
              <a:buSzPct val="90000"/>
              <a:buFont typeface="Wingdings 3" pitchFamily="18" charset="2"/>
              <a:buChar char="u"/>
            </a:pPr>
            <a:endParaRPr lang="en-US" sz="2000" b="0" dirty="0">
              <a:solidFill>
                <a:srgbClr val="000066"/>
              </a:solidFill>
            </a:endParaRPr>
          </a:p>
          <a:p>
            <a:pPr marL="609600" indent="-609600">
              <a:lnSpc>
                <a:spcPct val="110000"/>
              </a:lnSpc>
              <a:spcBef>
                <a:spcPct val="20000"/>
              </a:spcBef>
              <a:buClr>
                <a:schemeClr val="tx2"/>
              </a:buClr>
              <a:buSzPct val="90000"/>
              <a:buFont typeface="Wingdings 3" pitchFamily="18" charset="2"/>
              <a:buChar char="u"/>
            </a:pPr>
            <a:r>
              <a:rPr lang="en-US" sz="2000" dirty="0" err="1">
                <a:solidFill>
                  <a:srgbClr val="0000CC"/>
                </a:solidFill>
              </a:rPr>
              <a:t>Kết</a:t>
            </a:r>
            <a:r>
              <a:rPr lang="en-US" sz="2000" dirty="0">
                <a:solidFill>
                  <a:srgbClr val="0000CC"/>
                </a:solidFill>
              </a:rPr>
              <a:t> </a:t>
            </a:r>
            <a:r>
              <a:rPr lang="en-US" sz="2000" dirty="0" err="1">
                <a:solidFill>
                  <a:srgbClr val="0000CC"/>
                </a:solidFill>
              </a:rPr>
              <a:t>quả</a:t>
            </a:r>
            <a:r>
              <a:rPr lang="en-US" sz="2000" dirty="0">
                <a:solidFill>
                  <a:srgbClr val="0000CC"/>
                </a:solidFill>
              </a:rPr>
              <a:t> </a:t>
            </a:r>
            <a:r>
              <a:rPr lang="en-US" sz="2000" dirty="0" err="1">
                <a:solidFill>
                  <a:srgbClr val="0000CC"/>
                </a:solidFill>
              </a:rPr>
              <a:t>quan</a:t>
            </a:r>
            <a:r>
              <a:rPr lang="en-US" sz="2000" dirty="0">
                <a:solidFill>
                  <a:srgbClr val="0000CC"/>
                </a:solidFill>
              </a:rPr>
              <a:t> </a:t>
            </a:r>
            <a:r>
              <a:rPr lang="en-US" sz="2000" dirty="0" err="1">
                <a:solidFill>
                  <a:srgbClr val="0000CC"/>
                </a:solidFill>
              </a:rPr>
              <a:t>sát</a:t>
            </a:r>
            <a:r>
              <a:rPr lang="en-US" sz="2000" b="0" dirty="0">
                <a:solidFill>
                  <a:srgbClr val="000066"/>
                </a:solidFill>
              </a:rPr>
              <a:t> </a:t>
            </a:r>
            <a:r>
              <a:rPr lang="en-US" sz="2000" b="0" dirty="0" err="1">
                <a:solidFill>
                  <a:srgbClr val="000066"/>
                </a:solidFill>
              </a:rPr>
              <a:t>hoặc</a:t>
            </a:r>
            <a:r>
              <a:rPr lang="en-US" sz="2000" b="0" dirty="0">
                <a:solidFill>
                  <a:srgbClr val="000066"/>
                </a:solidFill>
              </a:rPr>
              <a:t> </a:t>
            </a:r>
            <a:r>
              <a:rPr lang="en-US" sz="2000" dirty="0" err="1">
                <a:solidFill>
                  <a:srgbClr val="0000CC"/>
                </a:solidFill>
              </a:rPr>
              <a:t>thực</a:t>
            </a:r>
            <a:r>
              <a:rPr lang="en-US" sz="2000" dirty="0">
                <a:solidFill>
                  <a:srgbClr val="0000CC"/>
                </a:solidFill>
              </a:rPr>
              <a:t> </a:t>
            </a:r>
            <a:r>
              <a:rPr lang="en-US" sz="2000" dirty="0" err="1">
                <a:solidFill>
                  <a:srgbClr val="0000CC"/>
                </a:solidFill>
              </a:rPr>
              <a:t>nghiệm</a:t>
            </a:r>
            <a:r>
              <a:rPr lang="en-US" sz="2000" dirty="0">
                <a:solidFill>
                  <a:srgbClr val="0000CC"/>
                </a:solidFill>
              </a:rPr>
              <a:t> </a:t>
            </a:r>
            <a:r>
              <a:rPr lang="en-US" sz="2000" dirty="0" err="1">
                <a:solidFill>
                  <a:srgbClr val="0000CC"/>
                </a:solidFill>
              </a:rPr>
              <a:t>của</a:t>
            </a:r>
            <a:r>
              <a:rPr lang="en-US" sz="2000" dirty="0">
                <a:solidFill>
                  <a:srgbClr val="0000CC"/>
                </a:solidFill>
              </a:rPr>
              <a:t> </a:t>
            </a:r>
            <a:r>
              <a:rPr lang="en-US" sz="2000" dirty="0" err="1">
                <a:solidFill>
                  <a:srgbClr val="0000CC"/>
                </a:solidFill>
              </a:rPr>
              <a:t>bản</a:t>
            </a:r>
            <a:r>
              <a:rPr lang="en-US" sz="2000" dirty="0">
                <a:solidFill>
                  <a:srgbClr val="0000CC"/>
                </a:solidFill>
              </a:rPr>
              <a:t> </a:t>
            </a:r>
            <a:r>
              <a:rPr lang="en-US" sz="2000" dirty="0" err="1">
                <a:solidFill>
                  <a:srgbClr val="0000CC"/>
                </a:solidFill>
              </a:rPr>
              <a:t>thân</a:t>
            </a:r>
            <a:r>
              <a:rPr lang="en-US" sz="2000" b="0" dirty="0">
                <a:solidFill>
                  <a:srgbClr val="000066"/>
                </a:solidFill>
              </a:rPr>
              <a:t> </a:t>
            </a:r>
            <a:r>
              <a:rPr lang="en-US" sz="2000" b="0" dirty="0" err="1">
                <a:solidFill>
                  <a:srgbClr val="000066"/>
                </a:solidFill>
              </a:rPr>
              <a:t>người</a:t>
            </a:r>
            <a:r>
              <a:rPr lang="en-US" sz="2000" b="0" dirty="0">
                <a:solidFill>
                  <a:srgbClr val="000066"/>
                </a:solidFill>
              </a:rPr>
              <a:t> </a:t>
            </a:r>
            <a:r>
              <a:rPr lang="en-US" sz="2000" b="0" dirty="0" err="1">
                <a:solidFill>
                  <a:srgbClr val="000066"/>
                </a:solidFill>
              </a:rPr>
              <a:t>nghiên</a:t>
            </a:r>
            <a:r>
              <a:rPr lang="en-US" sz="2000" b="0" dirty="0">
                <a:solidFill>
                  <a:srgbClr val="000066"/>
                </a:solidFill>
              </a:rPr>
              <a:t> </a:t>
            </a:r>
            <a:r>
              <a:rPr lang="en-US" sz="2000" b="0" dirty="0" err="1">
                <a:solidFill>
                  <a:srgbClr val="000066"/>
                </a:solidFill>
              </a:rPr>
              <a:t>cứu</a:t>
            </a:r>
            <a:r>
              <a:rPr lang="en-US" sz="2000" b="0" dirty="0">
                <a:solidFill>
                  <a:srgbClr val="000066"/>
                </a:solidFill>
              </a:rPr>
              <a:t> (</a:t>
            </a:r>
            <a:r>
              <a:rPr lang="en-US" sz="2000" b="0" dirty="0" err="1">
                <a:solidFill>
                  <a:srgbClr val="000066"/>
                </a:solidFill>
              </a:rPr>
              <a:t>luận</a:t>
            </a:r>
            <a:r>
              <a:rPr lang="en-US" sz="2000" b="0" dirty="0">
                <a:solidFill>
                  <a:srgbClr val="000066"/>
                </a:solidFill>
              </a:rPr>
              <a:t> </a:t>
            </a:r>
            <a:r>
              <a:rPr lang="en-US" sz="2000" b="0" dirty="0" err="1">
                <a:solidFill>
                  <a:srgbClr val="000066"/>
                </a:solidFill>
              </a:rPr>
              <a:t>cứ</a:t>
            </a:r>
            <a:r>
              <a:rPr lang="en-US" sz="2000" b="0" dirty="0">
                <a:solidFill>
                  <a:srgbClr val="000066"/>
                </a:solidFill>
              </a:rPr>
              <a:t> </a:t>
            </a:r>
            <a:r>
              <a:rPr lang="en-US" sz="2000" b="0" dirty="0" err="1">
                <a:solidFill>
                  <a:srgbClr val="000066"/>
                </a:solidFill>
              </a:rPr>
              <a:t>thực</a:t>
            </a:r>
            <a:r>
              <a:rPr lang="en-US" sz="2000" b="0" dirty="0">
                <a:solidFill>
                  <a:srgbClr val="000066"/>
                </a:solidFill>
              </a:rPr>
              <a:t> </a:t>
            </a:r>
            <a:r>
              <a:rPr lang="en-US" sz="2000" b="0" dirty="0" err="1">
                <a:solidFill>
                  <a:srgbClr val="000066"/>
                </a:solidFill>
              </a:rPr>
              <a:t>tế</a:t>
            </a:r>
            <a:r>
              <a:rPr lang="en-US" sz="2000" b="0" dirty="0">
                <a:solidFill>
                  <a:srgbClr val="000066"/>
                </a:solidFill>
              </a:rPr>
              <a:t>).</a:t>
            </a:r>
            <a:r>
              <a:rPr lang="en-US" b="0" dirty="0">
                <a:solidFill>
                  <a:srgbClr val="000066"/>
                </a:solidFill>
              </a:rPr>
              <a:t> </a:t>
            </a:r>
          </a:p>
          <a:p>
            <a:pPr marL="609600" indent="-609600">
              <a:lnSpc>
                <a:spcPct val="20000"/>
              </a:lnSpc>
              <a:spcBef>
                <a:spcPct val="20000"/>
              </a:spcBef>
              <a:buClr>
                <a:schemeClr val="tx2"/>
              </a:buClr>
              <a:buSzPct val="90000"/>
              <a:buFont typeface="Wingdings 3" pitchFamily="18" charset="2"/>
              <a:buChar char="u"/>
            </a:pPr>
            <a:endParaRPr lang="en-US" dirty="0">
              <a:solidFill>
                <a:srgbClr val="000066"/>
              </a:solidFill>
            </a:endParaRPr>
          </a:p>
          <a:p>
            <a:pPr marL="609600" indent="-609600">
              <a:lnSpc>
                <a:spcPct val="40000"/>
              </a:lnSpc>
              <a:spcBef>
                <a:spcPct val="20000"/>
              </a:spcBef>
              <a:buClr>
                <a:schemeClr val="tx2"/>
              </a:buClr>
              <a:buSzPct val="90000"/>
              <a:buFont typeface="Wingdings 3" pitchFamily="18" charset="2"/>
              <a:buNone/>
            </a:pPr>
            <a:endParaRPr lang="en-US" b="0" dirty="0">
              <a:solidFill>
                <a:srgbClr val="000066"/>
              </a:solidFill>
            </a:endParaRPr>
          </a:p>
          <a:p>
            <a:pPr marL="609600" indent="-609600" algn="ctr">
              <a:lnSpc>
                <a:spcPct val="120000"/>
              </a:lnSpc>
              <a:spcBef>
                <a:spcPct val="20000"/>
              </a:spcBef>
              <a:buClr>
                <a:schemeClr val="tx2"/>
              </a:buClr>
              <a:buSzPct val="90000"/>
              <a:buFont typeface="Wingdings 3" pitchFamily="18" charset="2"/>
              <a:buNone/>
            </a:pPr>
            <a:r>
              <a:rPr lang="en-US" sz="2400" b="0" i="1" dirty="0" err="1">
                <a:solidFill>
                  <a:srgbClr val="0000CC"/>
                </a:solidFill>
              </a:rPr>
              <a:t>Sẽ</a:t>
            </a:r>
            <a:r>
              <a:rPr lang="en-US" sz="2400" b="0" i="1" dirty="0">
                <a:solidFill>
                  <a:srgbClr val="0000CC"/>
                </a:solidFill>
              </a:rPr>
              <a:t> </a:t>
            </a:r>
            <a:r>
              <a:rPr lang="en-US" sz="2400" b="0" i="1" dirty="0" err="1">
                <a:solidFill>
                  <a:srgbClr val="0000CC"/>
                </a:solidFill>
              </a:rPr>
              <a:t>đề</a:t>
            </a:r>
            <a:r>
              <a:rPr lang="en-US" sz="2400" b="0" i="1" dirty="0">
                <a:solidFill>
                  <a:srgbClr val="0000CC"/>
                </a:solidFill>
              </a:rPr>
              <a:t> </a:t>
            </a:r>
            <a:r>
              <a:rPr lang="en-US" sz="2400" b="0" i="1" dirty="0" err="1">
                <a:solidFill>
                  <a:srgbClr val="0000CC"/>
                </a:solidFill>
              </a:rPr>
              <a:t>cập</a:t>
            </a:r>
            <a:r>
              <a:rPr lang="en-US" sz="2400" b="0" i="1" dirty="0">
                <a:solidFill>
                  <a:srgbClr val="0000CC"/>
                </a:solidFill>
              </a:rPr>
              <a:t> chi </a:t>
            </a:r>
            <a:r>
              <a:rPr lang="en-US" sz="2400" b="0" i="1" dirty="0" err="1">
                <a:solidFill>
                  <a:srgbClr val="0000CC"/>
                </a:solidFill>
              </a:rPr>
              <a:t>tiết</a:t>
            </a:r>
            <a:r>
              <a:rPr lang="en-US" sz="2400" b="0" i="1" dirty="0">
                <a:solidFill>
                  <a:srgbClr val="0000CC"/>
                </a:solidFill>
              </a:rPr>
              <a:t> ở </a:t>
            </a:r>
            <a:r>
              <a:rPr lang="en-US" sz="2400" b="0" i="1" dirty="0" err="1">
                <a:solidFill>
                  <a:srgbClr val="0000CC"/>
                </a:solidFill>
              </a:rPr>
              <a:t>Chương</a:t>
            </a:r>
            <a:r>
              <a:rPr lang="en-US" sz="2400" b="0" i="1" dirty="0">
                <a:solidFill>
                  <a:srgbClr val="0000CC"/>
                </a:solidFill>
              </a:rPr>
              <a:t> 3: Thu </a:t>
            </a:r>
            <a:r>
              <a:rPr lang="en-US" sz="2400" b="0" i="1" dirty="0" err="1">
                <a:solidFill>
                  <a:srgbClr val="0000CC"/>
                </a:solidFill>
              </a:rPr>
              <a:t>thập</a:t>
            </a:r>
            <a:r>
              <a:rPr lang="en-US" sz="2400" b="0" i="1" dirty="0">
                <a:solidFill>
                  <a:srgbClr val="0000CC"/>
                </a:solidFill>
              </a:rPr>
              <a:t> </a:t>
            </a:r>
            <a:r>
              <a:rPr lang="en-US" sz="2400" b="0" i="1" dirty="0" err="1">
                <a:solidFill>
                  <a:srgbClr val="0000CC"/>
                </a:solidFill>
              </a:rPr>
              <a:t>và</a:t>
            </a:r>
            <a:r>
              <a:rPr lang="en-US" sz="2400" b="0" i="1" dirty="0">
                <a:solidFill>
                  <a:srgbClr val="0000CC"/>
                </a:solidFill>
              </a:rPr>
              <a:t> </a:t>
            </a:r>
            <a:r>
              <a:rPr lang="en-US" sz="2400" b="0" i="1" dirty="0" err="1">
                <a:solidFill>
                  <a:srgbClr val="0000CC"/>
                </a:solidFill>
              </a:rPr>
              <a:t>xử</a:t>
            </a:r>
            <a:r>
              <a:rPr lang="en-US" sz="2400" b="0" i="1" dirty="0">
                <a:solidFill>
                  <a:srgbClr val="0000CC"/>
                </a:solidFill>
              </a:rPr>
              <a:t> </a:t>
            </a:r>
            <a:r>
              <a:rPr lang="en-US" sz="2400" b="0" i="1" dirty="0" err="1">
                <a:solidFill>
                  <a:srgbClr val="0000CC"/>
                </a:solidFill>
              </a:rPr>
              <a:t>lý</a:t>
            </a:r>
            <a:r>
              <a:rPr lang="en-US" sz="2400" b="0" i="1" dirty="0">
                <a:solidFill>
                  <a:srgbClr val="0000CC"/>
                </a:solidFill>
              </a:rPr>
              <a:t> </a:t>
            </a:r>
            <a:r>
              <a:rPr lang="en-US" sz="2400" b="0" i="1" dirty="0" err="1">
                <a:solidFill>
                  <a:srgbClr val="0000CC"/>
                </a:solidFill>
              </a:rPr>
              <a:t>thông</a:t>
            </a:r>
            <a:r>
              <a:rPr lang="en-US" sz="2400" b="0" i="1" dirty="0">
                <a:solidFill>
                  <a:srgbClr val="0000CC"/>
                </a:solidFill>
              </a:rPr>
              <a:t> tin</a:t>
            </a:r>
          </a:p>
        </p:txBody>
      </p:sp>
    </p:spTree>
    <p:extLst>
      <p:ext uri="{BB962C8B-B14F-4D97-AF65-F5344CB8AC3E}">
        <p14:creationId xmlns:p14="http://schemas.microsoft.com/office/powerpoint/2010/main" val="32270799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04800" y="228600"/>
            <a:ext cx="8153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400" dirty="0" smtClean="0">
                <a:solidFill>
                  <a:srgbClr val="000066"/>
                </a:solidFill>
              </a:rPr>
              <a:t>    </a:t>
            </a:r>
            <a:r>
              <a:rPr lang="en-US" sz="2400" dirty="0" err="1" smtClean="0">
                <a:solidFill>
                  <a:srgbClr val="000066"/>
                </a:solidFill>
              </a:rPr>
              <a:t>Bước</a:t>
            </a:r>
            <a:r>
              <a:rPr lang="en-US" sz="2400" dirty="0" smtClean="0">
                <a:solidFill>
                  <a:srgbClr val="000066"/>
                </a:solidFill>
              </a:rPr>
              <a:t> 7</a:t>
            </a:r>
            <a:r>
              <a:rPr lang="en-US" sz="2400" dirty="0">
                <a:solidFill>
                  <a:srgbClr val="000066"/>
                </a:solidFill>
              </a:rPr>
              <a:t>. BÁO CÁO/CÔNG BỐ KẾT QUẢ NGHIÊN CỨU</a:t>
            </a:r>
          </a:p>
        </p:txBody>
      </p:sp>
      <p:sp>
        <p:nvSpPr>
          <p:cNvPr id="64515" name="AutoShape 3" descr="9k="/>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Rectangle 3"/>
          <p:cNvSpPr>
            <a:spLocks noChangeArrowheads="1"/>
          </p:cNvSpPr>
          <p:nvPr/>
        </p:nvSpPr>
        <p:spPr bwMode="auto">
          <a:xfrm>
            <a:off x="352425" y="1095375"/>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r>
              <a:rPr lang="en-US" b="0" i="1">
                <a:solidFill>
                  <a:srgbClr val="000066"/>
                </a:solidFill>
              </a:rPr>
              <a:t>Có thể công bố kết quả nghiên cứu bằng viết hoặc thuyết trình</a:t>
            </a:r>
            <a:endParaRPr lang="en-US" sz="2000" b="0" i="1">
              <a:solidFill>
                <a:srgbClr val="000066"/>
              </a:solidFill>
            </a:endParaRPr>
          </a:p>
        </p:txBody>
      </p:sp>
      <p:sp>
        <p:nvSpPr>
          <p:cNvPr id="64517" name="Rectangle 3"/>
          <p:cNvSpPr>
            <a:spLocks noChangeArrowheads="1"/>
          </p:cNvSpPr>
          <p:nvPr/>
        </p:nvSpPr>
        <p:spPr bwMode="auto">
          <a:xfrm>
            <a:off x="609600" y="16764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10000"/>
              </a:lnSpc>
              <a:spcBef>
                <a:spcPct val="20000"/>
              </a:spcBef>
              <a:buClr>
                <a:schemeClr val="tx2"/>
              </a:buClr>
              <a:buSzPct val="90000"/>
              <a:buFont typeface="Wingdings 3" pitchFamily="18" charset="2"/>
              <a:buNone/>
            </a:pPr>
            <a:r>
              <a:rPr lang="en-US" sz="2200" dirty="0" err="1">
                <a:solidFill>
                  <a:srgbClr val="000066"/>
                </a:solidFill>
              </a:rPr>
              <a:t>Báo</a:t>
            </a:r>
            <a:r>
              <a:rPr lang="en-US" sz="2200" dirty="0">
                <a:solidFill>
                  <a:srgbClr val="000066"/>
                </a:solidFill>
              </a:rPr>
              <a:t> </a:t>
            </a:r>
            <a:r>
              <a:rPr lang="en-US" sz="2200" dirty="0" err="1">
                <a:solidFill>
                  <a:srgbClr val="000066"/>
                </a:solidFill>
              </a:rPr>
              <a:t>cáo</a:t>
            </a:r>
            <a:r>
              <a:rPr lang="en-US" sz="2200" dirty="0">
                <a:solidFill>
                  <a:srgbClr val="000066"/>
                </a:solidFill>
              </a:rPr>
              <a:t>/Công </a:t>
            </a:r>
            <a:r>
              <a:rPr lang="en-US" sz="2200" dirty="0" err="1">
                <a:solidFill>
                  <a:srgbClr val="000066"/>
                </a:solidFill>
              </a:rPr>
              <a:t>bố</a:t>
            </a:r>
            <a:r>
              <a:rPr lang="en-US" sz="2200" dirty="0">
                <a:solidFill>
                  <a:srgbClr val="000066"/>
                </a:solidFill>
              </a:rPr>
              <a:t> </a:t>
            </a:r>
            <a:r>
              <a:rPr lang="en-US" sz="2200" dirty="0" err="1">
                <a:solidFill>
                  <a:srgbClr val="000066"/>
                </a:solidFill>
              </a:rPr>
              <a:t>kết</a:t>
            </a:r>
            <a:r>
              <a:rPr lang="en-US" sz="2200" dirty="0">
                <a:solidFill>
                  <a:srgbClr val="000066"/>
                </a:solidFill>
              </a:rPr>
              <a:t> </a:t>
            </a:r>
            <a:r>
              <a:rPr lang="en-US" sz="2200" dirty="0" err="1">
                <a:solidFill>
                  <a:srgbClr val="000066"/>
                </a:solidFill>
              </a:rPr>
              <a:t>quả</a:t>
            </a:r>
            <a:r>
              <a:rPr lang="en-US" sz="2200" dirty="0">
                <a:solidFill>
                  <a:srgbClr val="000066"/>
                </a:solidFill>
              </a:rPr>
              <a:t> </a:t>
            </a:r>
            <a:r>
              <a:rPr lang="en-US" sz="2200" dirty="0" err="1">
                <a:solidFill>
                  <a:srgbClr val="000066"/>
                </a:solidFill>
              </a:rPr>
              <a:t>nghiên</a:t>
            </a:r>
            <a:r>
              <a:rPr lang="en-US" sz="2200" dirty="0">
                <a:solidFill>
                  <a:srgbClr val="000066"/>
                </a:solidFill>
              </a:rPr>
              <a:t> </a:t>
            </a:r>
            <a:r>
              <a:rPr lang="en-US" sz="2200" dirty="0" err="1">
                <a:solidFill>
                  <a:srgbClr val="000066"/>
                </a:solidFill>
              </a:rPr>
              <a:t>cứu</a:t>
            </a:r>
            <a:r>
              <a:rPr lang="en-US" sz="2000" b="0" dirty="0">
                <a:solidFill>
                  <a:srgbClr val="000066"/>
                </a:solidFill>
              </a:rPr>
              <a:t>: </a:t>
            </a:r>
            <a:r>
              <a:rPr lang="en-US" b="0" dirty="0" err="1">
                <a:solidFill>
                  <a:srgbClr val="000066"/>
                </a:solidFill>
              </a:rPr>
              <a:t>dưới</a:t>
            </a:r>
            <a:r>
              <a:rPr lang="en-US" b="0" dirty="0">
                <a:solidFill>
                  <a:srgbClr val="000066"/>
                </a:solidFill>
              </a:rPr>
              <a:t> </a:t>
            </a:r>
            <a:r>
              <a:rPr lang="en-US" b="0" dirty="0" err="1">
                <a:solidFill>
                  <a:srgbClr val="000066"/>
                </a:solidFill>
              </a:rPr>
              <a:t>một</a:t>
            </a:r>
            <a:r>
              <a:rPr lang="en-US" b="0" dirty="0">
                <a:solidFill>
                  <a:srgbClr val="000066"/>
                </a:solidFill>
              </a:rPr>
              <a:t> </a:t>
            </a:r>
            <a:r>
              <a:rPr lang="en-US" b="0" dirty="0" err="1">
                <a:solidFill>
                  <a:srgbClr val="000066"/>
                </a:solidFill>
              </a:rPr>
              <a:t>trong</a:t>
            </a:r>
            <a:r>
              <a:rPr lang="en-US" b="0" dirty="0">
                <a:solidFill>
                  <a:srgbClr val="000066"/>
                </a:solidFill>
              </a:rPr>
              <a:t> </a:t>
            </a:r>
            <a:r>
              <a:rPr lang="en-US" b="0" dirty="0" err="1">
                <a:solidFill>
                  <a:srgbClr val="000066"/>
                </a:solidFill>
              </a:rPr>
              <a:t>các</a:t>
            </a:r>
            <a:r>
              <a:rPr lang="en-US" b="0" dirty="0">
                <a:solidFill>
                  <a:srgbClr val="000066"/>
                </a:solidFill>
              </a:rPr>
              <a:t> </a:t>
            </a:r>
            <a:r>
              <a:rPr lang="en-US" b="0" dirty="0" err="1">
                <a:solidFill>
                  <a:srgbClr val="000066"/>
                </a:solidFill>
              </a:rPr>
              <a:t>dạng</a:t>
            </a:r>
            <a:endParaRPr lang="en-US" b="0" dirty="0">
              <a:solidFill>
                <a:srgbClr val="000066"/>
              </a:solidFill>
            </a:endParaRPr>
          </a:p>
          <a:p>
            <a:pPr marL="609600" indent="-609600">
              <a:lnSpc>
                <a:spcPct val="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10000"/>
              </a:lnSpc>
              <a:spcBef>
                <a:spcPct val="20000"/>
              </a:spcBef>
              <a:buClr>
                <a:schemeClr val="tx2"/>
              </a:buClr>
              <a:buSzPct val="90000"/>
              <a:buFont typeface="Wingdings 3" pitchFamily="18" charset="2"/>
              <a:buNone/>
            </a:pPr>
            <a:endParaRPr lang="en-US" sz="2000" b="0" dirty="0">
              <a:solidFill>
                <a:srgbClr val="000066"/>
              </a:solidFill>
            </a:endParaRPr>
          </a:p>
          <a:p>
            <a:pPr marL="609600" indent="-609600">
              <a:lnSpc>
                <a:spcPct val="0"/>
              </a:lnSpc>
              <a:spcBef>
                <a:spcPct val="20000"/>
              </a:spcBef>
              <a:buClr>
                <a:schemeClr val="tx2"/>
              </a:buClr>
              <a:buSzPct val="90000"/>
              <a:buFont typeface="Wingdings 3" pitchFamily="18" charset="2"/>
              <a:buChar char="u"/>
            </a:pPr>
            <a:endParaRPr lang="en-US" sz="2000" dirty="0">
              <a:solidFill>
                <a:srgbClr val="000066"/>
              </a:solidFill>
            </a:endParaRPr>
          </a:p>
          <a:p>
            <a:pPr marL="609600" indent="-609600">
              <a:lnSpc>
                <a:spcPct val="170000"/>
              </a:lnSpc>
              <a:spcBef>
                <a:spcPct val="20000"/>
              </a:spcBef>
              <a:buClr>
                <a:schemeClr val="tx2"/>
              </a:buClr>
              <a:buSzPct val="90000"/>
              <a:buFont typeface="Wingdings 3" pitchFamily="18" charset="2"/>
              <a:buChar char="u"/>
            </a:pPr>
            <a:r>
              <a:rPr lang="en-US" sz="2000" dirty="0" err="1">
                <a:solidFill>
                  <a:srgbClr val="0000CC"/>
                </a:solidFill>
              </a:rPr>
              <a:t>Bài</a:t>
            </a:r>
            <a:r>
              <a:rPr lang="en-US" sz="2000" dirty="0">
                <a:solidFill>
                  <a:srgbClr val="0000CC"/>
                </a:solidFill>
              </a:rPr>
              <a:t> </a:t>
            </a:r>
            <a:r>
              <a:rPr lang="en-US" sz="2000" dirty="0" err="1">
                <a:solidFill>
                  <a:srgbClr val="0000CC"/>
                </a:solidFill>
              </a:rPr>
              <a:t>báo</a:t>
            </a:r>
            <a:r>
              <a:rPr lang="en-US" sz="2000" dirty="0">
                <a:solidFill>
                  <a:srgbClr val="0000CC"/>
                </a:solidFill>
              </a:rPr>
              <a:t> </a:t>
            </a:r>
            <a:r>
              <a:rPr lang="en-US" sz="2000" dirty="0" err="1">
                <a:solidFill>
                  <a:srgbClr val="0000CC"/>
                </a:solidFill>
              </a:rPr>
              <a:t>khoa</a:t>
            </a:r>
            <a:r>
              <a:rPr lang="en-US" sz="2000" dirty="0">
                <a:solidFill>
                  <a:srgbClr val="0000CC"/>
                </a:solidFill>
              </a:rPr>
              <a:t> </a:t>
            </a:r>
            <a:r>
              <a:rPr lang="en-US" sz="2000" dirty="0" err="1">
                <a:solidFill>
                  <a:srgbClr val="0000CC"/>
                </a:solidFill>
              </a:rPr>
              <a:t>học</a:t>
            </a:r>
            <a:r>
              <a:rPr lang="en-US" sz="2000" dirty="0">
                <a:solidFill>
                  <a:srgbClr val="0000CC"/>
                </a:solidFill>
              </a:rPr>
              <a:t>;</a:t>
            </a:r>
          </a:p>
          <a:p>
            <a:pPr marL="609600" indent="-609600">
              <a:lnSpc>
                <a:spcPct val="170000"/>
              </a:lnSpc>
              <a:spcBef>
                <a:spcPct val="20000"/>
              </a:spcBef>
              <a:buClr>
                <a:schemeClr val="tx2"/>
              </a:buClr>
              <a:buSzPct val="90000"/>
              <a:buFont typeface="Wingdings 3" pitchFamily="18" charset="2"/>
              <a:buChar char="u"/>
            </a:pPr>
            <a:r>
              <a:rPr lang="en-US" sz="2000" dirty="0" err="1">
                <a:solidFill>
                  <a:srgbClr val="0000CC"/>
                </a:solidFill>
              </a:rPr>
              <a:t>Thông</a:t>
            </a:r>
            <a:r>
              <a:rPr lang="en-US" sz="2000" dirty="0">
                <a:solidFill>
                  <a:srgbClr val="0000CC"/>
                </a:solidFill>
              </a:rPr>
              <a:t> </a:t>
            </a:r>
            <a:r>
              <a:rPr lang="en-US" sz="2000" dirty="0" err="1">
                <a:solidFill>
                  <a:srgbClr val="0000CC"/>
                </a:solidFill>
              </a:rPr>
              <a:t>báo</a:t>
            </a:r>
            <a:r>
              <a:rPr lang="en-US" sz="2000" dirty="0">
                <a:solidFill>
                  <a:srgbClr val="0000CC"/>
                </a:solidFill>
              </a:rPr>
              <a:t> </a:t>
            </a:r>
            <a:r>
              <a:rPr lang="en-US" sz="2000" dirty="0" err="1">
                <a:solidFill>
                  <a:srgbClr val="0000CC"/>
                </a:solidFill>
              </a:rPr>
              <a:t>và</a:t>
            </a:r>
            <a:r>
              <a:rPr lang="en-US" sz="2000" dirty="0">
                <a:solidFill>
                  <a:srgbClr val="0000CC"/>
                </a:solidFill>
              </a:rPr>
              <a:t> </a:t>
            </a:r>
            <a:r>
              <a:rPr lang="en-US" sz="2000" dirty="0" err="1">
                <a:solidFill>
                  <a:srgbClr val="0000CC"/>
                </a:solidFill>
              </a:rPr>
              <a:t>tổng</a:t>
            </a:r>
            <a:r>
              <a:rPr lang="en-US" sz="2000" dirty="0">
                <a:solidFill>
                  <a:srgbClr val="0000CC"/>
                </a:solidFill>
              </a:rPr>
              <a:t> </a:t>
            </a:r>
            <a:r>
              <a:rPr lang="en-US" sz="2000" dirty="0" err="1">
                <a:solidFill>
                  <a:srgbClr val="0000CC"/>
                </a:solidFill>
              </a:rPr>
              <a:t>luận</a:t>
            </a:r>
            <a:r>
              <a:rPr lang="en-US" sz="2000" dirty="0">
                <a:solidFill>
                  <a:srgbClr val="0000CC"/>
                </a:solidFill>
              </a:rPr>
              <a:t> </a:t>
            </a:r>
            <a:r>
              <a:rPr lang="en-US" sz="2000" dirty="0" err="1">
                <a:solidFill>
                  <a:srgbClr val="0000CC"/>
                </a:solidFill>
              </a:rPr>
              <a:t>khoa</a:t>
            </a:r>
            <a:r>
              <a:rPr lang="en-US" sz="2000" dirty="0">
                <a:solidFill>
                  <a:srgbClr val="0000CC"/>
                </a:solidFill>
              </a:rPr>
              <a:t> </a:t>
            </a:r>
            <a:r>
              <a:rPr lang="en-US" sz="2000" dirty="0" err="1">
                <a:solidFill>
                  <a:srgbClr val="0000CC"/>
                </a:solidFill>
              </a:rPr>
              <a:t>học</a:t>
            </a:r>
            <a:r>
              <a:rPr lang="en-US" sz="2000" dirty="0">
                <a:solidFill>
                  <a:srgbClr val="0000CC"/>
                </a:solidFill>
              </a:rPr>
              <a:t>;</a:t>
            </a:r>
          </a:p>
          <a:p>
            <a:pPr marL="609600" indent="-609600">
              <a:lnSpc>
                <a:spcPct val="170000"/>
              </a:lnSpc>
              <a:spcBef>
                <a:spcPct val="20000"/>
              </a:spcBef>
              <a:buClr>
                <a:schemeClr val="tx2"/>
              </a:buClr>
              <a:buSzPct val="90000"/>
              <a:buFont typeface="Wingdings 3" pitchFamily="18" charset="2"/>
              <a:buChar char="u"/>
            </a:pPr>
            <a:r>
              <a:rPr lang="en-US" sz="2000" dirty="0">
                <a:solidFill>
                  <a:srgbClr val="0000CC"/>
                </a:solidFill>
              </a:rPr>
              <a:t>Công </a:t>
            </a:r>
            <a:r>
              <a:rPr lang="en-US" sz="2000" dirty="0" err="1">
                <a:solidFill>
                  <a:srgbClr val="0000CC"/>
                </a:solidFill>
              </a:rPr>
              <a:t>trình</a:t>
            </a:r>
            <a:r>
              <a:rPr lang="en-US" sz="2000" dirty="0">
                <a:solidFill>
                  <a:srgbClr val="0000CC"/>
                </a:solidFill>
              </a:rPr>
              <a:t> </a:t>
            </a:r>
            <a:r>
              <a:rPr lang="en-US" sz="2000" dirty="0" err="1">
                <a:solidFill>
                  <a:srgbClr val="0000CC"/>
                </a:solidFill>
              </a:rPr>
              <a:t>khoa</a:t>
            </a:r>
            <a:r>
              <a:rPr lang="en-US" sz="2000" dirty="0">
                <a:solidFill>
                  <a:srgbClr val="0000CC"/>
                </a:solidFill>
              </a:rPr>
              <a:t> </a:t>
            </a:r>
            <a:r>
              <a:rPr lang="en-US" sz="2000" dirty="0" err="1">
                <a:solidFill>
                  <a:srgbClr val="0000CC"/>
                </a:solidFill>
              </a:rPr>
              <a:t>học</a:t>
            </a:r>
            <a:endParaRPr lang="en-US" sz="2000" dirty="0">
              <a:solidFill>
                <a:srgbClr val="0000CC"/>
              </a:solidFill>
            </a:endParaRPr>
          </a:p>
          <a:p>
            <a:pPr marL="609600" indent="-609600">
              <a:lnSpc>
                <a:spcPct val="170000"/>
              </a:lnSpc>
              <a:spcBef>
                <a:spcPct val="20000"/>
              </a:spcBef>
              <a:buClr>
                <a:schemeClr val="tx2"/>
              </a:buClr>
              <a:buSzPct val="90000"/>
              <a:buFont typeface="Wingdings 3" pitchFamily="18" charset="2"/>
              <a:buChar char="u"/>
            </a:pPr>
            <a:r>
              <a:rPr lang="en-US" sz="2000" dirty="0" err="1">
                <a:solidFill>
                  <a:srgbClr val="0000CC"/>
                </a:solidFill>
              </a:rPr>
              <a:t>Báo</a:t>
            </a:r>
            <a:r>
              <a:rPr lang="en-US" sz="2000" dirty="0">
                <a:solidFill>
                  <a:srgbClr val="0000CC"/>
                </a:solidFill>
              </a:rPr>
              <a:t> </a:t>
            </a:r>
            <a:r>
              <a:rPr lang="en-US" sz="2000" dirty="0" err="1">
                <a:solidFill>
                  <a:srgbClr val="0000CC"/>
                </a:solidFill>
              </a:rPr>
              <a:t>cáo</a:t>
            </a:r>
            <a:r>
              <a:rPr lang="en-US" sz="2000" dirty="0">
                <a:solidFill>
                  <a:srgbClr val="0000CC"/>
                </a:solidFill>
              </a:rPr>
              <a:t> </a:t>
            </a:r>
            <a:r>
              <a:rPr lang="en-US" sz="2000" dirty="0" err="1">
                <a:solidFill>
                  <a:srgbClr val="0000CC"/>
                </a:solidFill>
              </a:rPr>
              <a:t>kết</a:t>
            </a:r>
            <a:r>
              <a:rPr lang="en-US" sz="2000" dirty="0">
                <a:solidFill>
                  <a:srgbClr val="0000CC"/>
                </a:solidFill>
              </a:rPr>
              <a:t> </a:t>
            </a:r>
            <a:r>
              <a:rPr lang="en-US" sz="2000" dirty="0" err="1">
                <a:solidFill>
                  <a:srgbClr val="0000CC"/>
                </a:solidFill>
              </a:rPr>
              <a:t>quả</a:t>
            </a:r>
            <a:r>
              <a:rPr lang="en-US" sz="2000" dirty="0">
                <a:solidFill>
                  <a:srgbClr val="0000CC"/>
                </a:solidFill>
              </a:rPr>
              <a:t> </a:t>
            </a:r>
            <a:r>
              <a:rPr lang="en-US" sz="2000" dirty="0" err="1">
                <a:solidFill>
                  <a:srgbClr val="0000CC"/>
                </a:solidFill>
              </a:rPr>
              <a:t>nghiên</a:t>
            </a:r>
            <a:r>
              <a:rPr lang="en-US" sz="2000" dirty="0">
                <a:solidFill>
                  <a:srgbClr val="0000CC"/>
                </a:solidFill>
              </a:rPr>
              <a:t> </a:t>
            </a:r>
            <a:r>
              <a:rPr lang="en-US" sz="2000" dirty="0" err="1">
                <a:solidFill>
                  <a:srgbClr val="0000CC"/>
                </a:solidFill>
              </a:rPr>
              <a:t>cứu</a:t>
            </a:r>
            <a:r>
              <a:rPr lang="en-US" sz="2000" dirty="0">
                <a:solidFill>
                  <a:srgbClr val="0000CC"/>
                </a:solidFill>
              </a:rPr>
              <a:t> </a:t>
            </a:r>
            <a:r>
              <a:rPr lang="en-US" sz="2000" dirty="0" err="1">
                <a:solidFill>
                  <a:srgbClr val="0000CC"/>
                </a:solidFill>
              </a:rPr>
              <a:t>khóa</a:t>
            </a:r>
            <a:r>
              <a:rPr lang="en-US" sz="2000" dirty="0">
                <a:solidFill>
                  <a:srgbClr val="0000CC"/>
                </a:solidFill>
              </a:rPr>
              <a:t> </a:t>
            </a:r>
            <a:r>
              <a:rPr lang="en-US" sz="2000" dirty="0" err="1">
                <a:solidFill>
                  <a:srgbClr val="0000CC"/>
                </a:solidFill>
              </a:rPr>
              <a:t>học</a:t>
            </a:r>
            <a:r>
              <a:rPr lang="en-US" sz="2000" dirty="0">
                <a:solidFill>
                  <a:srgbClr val="0000CC"/>
                </a:solidFill>
              </a:rPr>
              <a:t>;</a:t>
            </a:r>
          </a:p>
          <a:p>
            <a:pPr marL="609600" indent="-609600">
              <a:lnSpc>
                <a:spcPct val="170000"/>
              </a:lnSpc>
              <a:spcBef>
                <a:spcPct val="20000"/>
              </a:spcBef>
              <a:buClr>
                <a:schemeClr val="tx2"/>
              </a:buClr>
              <a:buSzPct val="90000"/>
              <a:buFont typeface="Wingdings 3" pitchFamily="18" charset="2"/>
              <a:buChar char="u"/>
            </a:pPr>
            <a:r>
              <a:rPr lang="en-US" sz="2000" dirty="0" err="1">
                <a:solidFill>
                  <a:srgbClr val="0000CC"/>
                </a:solidFill>
              </a:rPr>
              <a:t>Thuyết</a:t>
            </a:r>
            <a:r>
              <a:rPr lang="en-US" sz="2000" dirty="0">
                <a:solidFill>
                  <a:srgbClr val="0000CC"/>
                </a:solidFill>
              </a:rPr>
              <a:t> </a:t>
            </a:r>
            <a:r>
              <a:rPr lang="en-US" sz="2000" dirty="0" err="1">
                <a:solidFill>
                  <a:srgbClr val="0000CC"/>
                </a:solidFill>
              </a:rPr>
              <a:t>trình</a:t>
            </a:r>
            <a:r>
              <a:rPr lang="en-US" sz="2000" dirty="0">
                <a:solidFill>
                  <a:srgbClr val="0000CC"/>
                </a:solidFill>
              </a:rPr>
              <a:t> </a:t>
            </a:r>
            <a:r>
              <a:rPr lang="en-US" sz="2000" dirty="0" err="1">
                <a:solidFill>
                  <a:srgbClr val="0000CC"/>
                </a:solidFill>
              </a:rPr>
              <a:t>khoa</a:t>
            </a:r>
            <a:r>
              <a:rPr lang="en-US" sz="2000" dirty="0">
                <a:solidFill>
                  <a:srgbClr val="0000CC"/>
                </a:solidFill>
              </a:rPr>
              <a:t> </a:t>
            </a:r>
            <a:r>
              <a:rPr lang="en-US" sz="2000" dirty="0" err="1">
                <a:solidFill>
                  <a:srgbClr val="0000CC"/>
                </a:solidFill>
              </a:rPr>
              <a:t>học</a:t>
            </a:r>
            <a:r>
              <a:rPr lang="en-US" sz="2000" dirty="0">
                <a:solidFill>
                  <a:srgbClr val="0000CC"/>
                </a:solidFill>
              </a:rPr>
              <a:t>.</a:t>
            </a:r>
          </a:p>
          <a:p>
            <a:pPr marL="609600" indent="-609600">
              <a:lnSpc>
                <a:spcPct val="80000"/>
              </a:lnSpc>
              <a:spcBef>
                <a:spcPct val="20000"/>
              </a:spcBef>
              <a:buClr>
                <a:schemeClr val="tx2"/>
              </a:buClr>
              <a:buSzPct val="90000"/>
              <a:buFont typeface="Wingdings 3" pitchFamily="18" charset="2"/>
              <a:buChar char="u"/>
            </a:pPr>
            <a:endParaRPr lang="en-US" sz="2000" dirty="0">
              <a:solidFill>
                <a:srgbClr val="0000CC"/>
              </a:solidFill>
            </a:endParaRPr>
          </a:p>
          <a:p>
            <a:pPr marL="609600" indent="-609600" algn="ctr">
              <a:lnSpc>
                <a:spcPct val="120000"/>
              </a:lnSpc>
              <a:spcBef>
                <a:spcPct val="20000"/>
              </a:spcBef>
              <a:buClr>
                <a:schemeClr val="tx2"/>
              </a:buClr>
              <a:buSzPct val="90000"/>
              <a:buFont typeface="Wingdings 3" pitchFamily="18" charset="2"/>
              <a:buNone/>
            </a:pPr>
            <a:r>
              <a:rPr lang="en-US" sz="2800" b="0" i="1" dirty="0" err="1">
                <a:solidFill>
                  <a:srgbClr val="0000CC"/>
                </a:solidFill>
              </a:rPr>
              <a:t>Sẽ</a:t>
            </a:r>
            <a:r>
              <a:rPr lang="en-US" sz="2800" b="0" i="1" dirty="0">
                <a:solidFill>
                  <a:srgbClr val="0000CC"/>
                </a:solidFill>
              </a:rPr>
              <a:t> </a:t>
            </a:r>
            <a:r>
              <a:rPr lang="en-US" sz="2800" b="0" i="1" dirty="0" err="1">
                <a:solidFill>
                  <a:srgbClr val="0000CC"/>
                </a:solidFill>
              </a:rPr>
              <a:t>đề</a:t>
            </a:r>
            <a:r>
              <a:rPr lang="en-US" sz="2800" b="0" i="1" dirty="0">
                <a:solidFill>
                  <a:srgbClr val="0000CC"/>
                </a:solidFill>
              </a:rPr>
              <a:t> </a:t>
            </a:r>
            <a:r>
              <a:rPr lang="en-US" sz="2800" b="0" i="1" dirty="0" err="1">
                <a:solidFill>
                  <a:srgbClr val="0000CC"/>
                </a:solidFill>
              </a:rPr>
              <a:t>cập</a:t>
            </a:r>
            <a:r>
              <a:rPr lang="en-US" sz="2800" b="0" i="1" dirty="0">
                <a:solidFill>
                  <a:srgbClr val="0000CC"/>
                </a:solidFill>
              </a:rPr>
              <a:t> chi </a:t>
            </a:r>
            <a:r>
              <a:rPr lang="en-US" sz="2800" b="0" i="1" dirty="0" err="1">
                <a:solidFill>
                  <a:srgbClr val="0000CC"/>
                </a:solidFill>
              </a:rPr>
              <a:t>tiết</a:t>
            </a:r>
            <a:r>
              <a:rPr lang="en-US" sz="2800" b="0" i="1" dirty="0">
                <a:solidFill>
                  <a:srgbClr val="0000CC"/>
                </a:solidFill>
              </a:rPr>
              <a:t> ở </a:t>
            </a:r>
            <a:r>
              <a:rPr lang="en-US" sz="2800" b="0" i="1" dirty="0" err="1">
                <a:solidFill>
                  <a:srgbClr val="0000CC"/>
                </a:solidFill>
              </a:rPr>
              <a:t>Chương</a:t>
            </a:r>
            <a:r>
              <a:rPr lang="en-US" sz="2800" b="0" i="1" dirty="0">
                <a:solidFill>
                  <a:srgbClr val="0000CC"/>
                </a:solidFill>
              </a:rPr>
              <a:t> 4</a:t>
            </a:r>
          </a:p>
        </p:txBody>
      </p:sp>
    </p:spTree>
    <p:extLst>
      <p:ext uri="{BB962C8B-B14F-4D97-AF65-F5344CB8AC3E}">
        <p14:creationId xmlns:p14="http://schemas.microsoft.com/office/powerpoint/2010/main" val="3659189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430212"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ĐỐI TƯỢNG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395413"/>
            <a:ext cx="8458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vi-VN" sz="2400" dirty="0"/>
              <a:t>Đối tượng nghiên cứu: </a:t>
            </a:r>
            <a:r>
              <a:rPr lang="vi-VN" sz="2400" b="0" dirty="0"/>
              <a:t>là sự vật, hiện tượng</a:t>
            </a:r>
            <a:br>
              <a:rPr lang="vi-VN" sz="2400" b="0" dirty="0"/>
            </a:br>
            <a:r>
              <a:rPr lang="vi-VN" sz="2400" b="0" dirty="0"/>
              <a:t>hoặc mối quan hệ nào đó cần xem xét và làm</a:t>
            </a:r>
            <a:br>
              <a:rPr lang="vi-VN" sz="2400" b="0" dirty="0"/>
            </a:br>
            <a:r>
              <a:rPr lang="vi-VN" sz="2400" b="0" dirty="0"/>
              <a:t>rõ trong nhiệm vụ nghiên cứu (mô tả, đánh giá</a:t>
            </a:r>
            <a:br>
              <a:rPr lang="vi-VN" sz="2400" b="0" dirty="0"/>
            </a:br>
            <a:r>
              <a:rPr lang="vi-VN" sz="2400" b="0" dirty="0"/>
              <a:t>hiện trạng, dự báo phát triển, xây dựng phương</a:t>
            </a:r>
            <a:br>
              <a:rPr lang="vi-VN" sz="2400" b="0" dirty="0"/>
            </a:br>
            <a:r>
              <a:rPr lang="vi-VN" sz="2400" b="0" dirty="0"/>
              <a:t>án</a:t>
            </a:r>
            <a:r>
              <a:rPr lang="vi-VN" sz="2400" b="0" dirty="0" smtClean="0"/>
              <a:t>,..)</a:t>
            </a:r>
            <a:endParaRPr lang="en-US" sz="2400" b="0" dirty="0" smtClean="0"/>
          </a:p>
          <a:p>
            <a:r>
              <a:rPr lang="en-US" sz="2400" b="0" dirty="0" err="1" smtClean="0"/>
              <a:t>Ví</a:t>
            </a:r>
            <a:r>
              <a:rPr lang="en-US" sz="2400" b="0" dirty="0" smtClean="0"/>
              <a:t> DỤ: </a:t>
            </a:r>
          </a:p>
          <a:p>
            <a:pPr marL="0" indent="0">
              <a:buNone/>
            </a:pPr>
            <a:r>
              <a:rPr lang="en-US" sz="2400" dirty="0" err="1" smtClean="0"/>
              <a:t>Đề</a:t>
            </a:r>
            <a:r>
              <a:rPr lang="en-US" sz="2400" dirty="0" smtClean="0"/>
              <a:t> </a:t>
            </a:r>
            <a:r>
              <a:rPr lang="en-US" sz="2400" dirty="0" err="1" smtClean="0"/>
              <a:t>tài</a:t>
            </a:r>
            <a:r>
              <a:rPr lang="en-US" sz="2400" dirty="0" smtClean="0"/>
              <a:t>: </a:t>
            </a:r>
            <a:r>
              <a:rPr lang="en-US" sz="2400" dirty="0" err="1" smtClean="0"/>
              <a:t>Các</a:t>
            </a:r>
            <a:r>
              <a:rPr lang="en-US" sz="2400" dirty="0" smtClean="0"/>
              <a:t> </a:t>
            </a:r>
            <a:r>
              <a:rPr lang="en-US" sz="2400" dirty="0" err="1" smtClean="0"/>
              <a:t>nhân</a:t>
            </a:r>
            <a:r>
              <a:rPr lang="en-US" sz="2400" dirty="0" smtClean="0"/>
              <a:t> </a:t>
            </a:r>
            <a:r>
              <a:rPr lang="en-US" sz="2400" dirty="0" err="1" smtClean="0"/>
              <a:t>tố</a:t>
            </a:r>
            <a:r>
              <a:rPr lang="en-US" sz="2400" dirty="0" smtClean="0"/>
              <a:t> </a:t>
            </a:r>
            <a:r>
              <a:rPr lang="en-US" sz="2400" dirty="0" err="1" smtClean="0"/>
              <a:t>tác</a:t>
            </a:r>
            <a:r>
              <a:rPr lang="en-US" sz="2400" dirty="0" smtClean="0"/>
              <a:t> </a:t>
            </a:r>
            <a:r>
              <a:rPr lang="en-US" sz="2400" dirty="0" err="1" smtClean="0"/>
              <a:t>động</a:t>
            </a:r>
            <a:r>
              <a:rPr lang="en-US" sz="2400" dirty="0" smtClean="0"/>
              <a:t> </a:t>
            </a:r>
            <a:r>
              <a:rPr lang="en-US" sz="2400" dirty="0" err="1" smtClean="0"/>
              <a:t>đến</a:t>
            </a:r>
            <a:r>
              <a:rPr lang="en-US" sz="2400" dirty="0" smtClean="0"/>
              <a:t> ý </a:t>
            </a:r>
            <a:r>
              <a:rPr lang="en-US" sz="2400" dirty="0" err="1" smtClean="0"/>
              <a:t>định</a:t>
            </a:r>
            <a:r>
              <a:rPr lang="en-US" sz="2400" dirty="0" smtClean="0"/>
              <a:t> </a:t>
            </a:r>
            <a:r>
              <a:rPr lang="en-US" sz="2400" dirty="0" err="1" smtClean="0"/>
              <a:t>sử</a:t>
            </a:r>
            <a:r>
              <a:rPr lang="en-US" sz="2400" dirty="0" smtClean="0"/>
              <a:t> </a:t>
            </a:r>
            <a:r>
              <a:rPr lang="en-US" sz="2400" dirty="0" err="1" smtClean="0"/>
              <a:t>dụng</a:t>
            </a:r>
            <a:r>
              <a:rPr lang="en-US" sz="2400" dirty="0" smtClean="0"/>
              <a:t> mobile banking </a:t>
            </a:r>
            <a:r>
              <a:rPr lang="en-US" sz="2400" dirty="0" err="1" smtClean="0"/>
              <a:t>của</a:t>
            </a:r>
            <a:r>
              <a:rPr lang="en-US" sz="2400" dirty="0" smtClean="0"/>
              <a:t> </a:t>
            </a:r>
            <a:r>
              <a:rPr lang="en-US" sz="2400" dirty="0" err="1" smtClean="0"/>
              <a:t>khách</a:t>
            </a:r>
            <a:r>
              <a:rPr lang="en-US" sz="2400" dirty="0" smtClean="0"/>
              <a:t> </a:t>
            </a:r>
            <a:r>
              <a:rPr lang="en-US" sz="2400" dirty="0" err="1" smtClean="0"/>
              <a:t>hàng</a:t>
            </a:r>
            <a:r>
              <a:rPr lang="en-US" sz="2400" dirty="0" smtClean="0"/>
              <a:t> </a:t>
            </a:r>
            <a:r>
              <a:rPr lang="en-US" sz="2400" dirty="0" err="1" smtClean="0"/>
              <a:t>thế</a:t>
            </a:r>
            <a:r>
              <a:rPr lang="en-US" sz="2400" dirty="0" smtClean="0"/>
              <a:t> </a:t>
            </a:r>
            <a:r>
              <a:rPr lang="en-US" sz="2400" dirty="0" err="1" smtClean="0"/>
              <a:t>hệ</a:t>
            </a:r>
            <a:r>
              <a:rPr lang="en-US" sz="2400" dirty="0" smtClean="0"/>
              <a:t> Y </a:t>
            </a:r>
            <a:r>
              <a:rPr lang="en-US" sz="2400" dirty="0" err="1" smtClean="0"/>
              <a:t>tại</a:t>
            </a:r>
            <a:r>
              <a:rPr lang="en-US" sz="2400" dirty="0" smtClean="0"/>
              <a:t> Việt Nam</a:t>
            </a:r>
            <a:r>
              <a:rPr lang="vi-VN" sz="2400" b="0" dirty="0"/>
              <a:t/>
            </a:r>
            <a:br>
              <a:rPr lang="vi-VN" sz="2400" b="0" dirty="0"/>
            </a:br>
            <a:endParaRPr lang="vi-VN" sz="2400" b="0" dirty="0" smtClean="0"/>
          </a:p>
        </p:txBody>
      </p:sp>
    </p:spTree>
    <p:extLst>
      <p:ext uri="{BB962C8B-B14F-4D97-AF65-F5344CB8AC3E}">
        <p14:creationId xmlns:p14="http://schemas.microsoft.com/office/powerpoint/2010/main" val="4082513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ChangeArrowheads="1"/>
          </p:cNvSpPr>
          <p:nvPr/>
        </p:nvSpPr>
        <p:spPr bwMode="auto">
          <a:xfrm>
            <a:off x="76200" y="1143000"/>
            <a:ext cx="88392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60000"/>
              </a:lnSpc>
              <a:spcBef>
                <a:spcPct val="20000"/>
              </a:spcBef>
              <a:buClr>
                <a:schemeClr val="tx2"/>
              </a:buClr>
              <a:buSzPct val="90000"/>
              <a:buFont typeface="Wingdings 3" pitchFamily="18" charset="2"/>
              <a:buChar char="u"/>
            </a:pPr>
            <a:endParaRPr lang="en-US" sz="2200" dirty="0">
              <a:solidFill>
                <a:srgbClr val="000066"/>
              </a:solidFill>
            </a:endParaRPr>
          </a:p>
        </p:txBody>
      </p:sp>
      <p:sp>
        <p:nvSpPr>
          <p:cNvPr id="158723" name="Rectangle 2"/>
          <p:cNvSpPr>
            <a:spLocks noChangeArrowheads="1"/>
          </p:cNvSpPr>
          <p:nvPr/>
        </p:nvSpPr>
        <p:spPr bwMode="auto">
          <a:xfrm>
            <a:off x="430212" y="304800"/>
            <a:ext cx="8637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2800" dirty="0" smtClean="0">
                <a:solidFill>
                  <a:srgbClr val="000066"/>
                </a:solidFill>
              </a:rPr>
              <a:t>KHÁI NIỆM PHẠM VI NGHIÊN CỨU</a:t>
            </a:r>
            <a:endParaRPr lang="en-US" sz="2800" dirty="0">
              <a:solidFill>
                <a:srgbClr val="000066"/>
              </a:solidFill>
            </a:endParaRPr>
          </a:p>
        </p:txBody>
      </p:sp>
      <p:sp>
        <p:nvSpPr>
          <p:cNvPr id="158724" name="Rectangle 3"/>
          <p:cNvSpPr>
            <a:spLocks noChangeArrowheads="1"/>
          </p:cNvSpPr>
          <p:nvPr/>
        </p:nvSpPr>
        <p:spPr bwMode="auto">
          <a:xfrm>
            <a:off x="381000" y="914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ctr">
              <a:spcBef>
                <a:spcPct val="20000"/>
              </a:spcBef>
              <a:buClr>
                <a:schemeClr val="tx2"/>
              </a:buClr>
              <a:buSzPct val="90000"/>
              <a:buFont typeface="Wingdings 3" pitchFamily="18" charset="2"/>
              <a:buNone/>
            </a:pPr>
            <a:endParaRPr lang="en-US" sz="2000" b="0" i="1" dirty="0">
              <a:solidFill>
                <a:srgbClr val="000066"/>
              </a:solidFill>
            </a:endParaRPr>
          </a:p>
        </p:txBody>
      </p:sp>
      <p:sp>
        <p:nvSpPr>
          <p:cNvPr id="5" name="Rectangle 3"/>
          <p:cNvSpPr txBox="1">
            <a:spLocks noChangeArrowheads="1"/>
          </p:cNvSpPr>
          <p:nvPr/>
        </p:nvSpPr>
        <p:spPr>
          <a:xfrm>
            <a:off x="228600" y="1547813"/>
            <a:ext cx="8458200" cy="4852987"/>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400" dirty="0" err="1" smtClean="0"/>
              <a:t>Phạm</a:t>
            </a:r>
            <a:r>
              <a:rPr lang="en-US" sz="2400" dirty="0" smtClean="0"/>
              <a:t> vi </a:t>
            </a:r>
            <a:r>
              <a:rPr lang="en-US" sz="2400" dirty="0" err="1" smtClean="0"/>
              <a:t>nghiên</a:t>
            </a:r>
            <a:r>
              <a:rPr lang="en-US" sz="2400" dirty="0" smtClean="0"/>
              <a:t> </a:t>
            </a:r>
            <a:r>
              <a:rPr lang="en-US" sz="2400" dirty="0" err="1" smtClean="0"/>
              <a:t>cứu</a:t>
            </a:r>
            <a:r>
              <a:rPr lang="en-US" sz="2400" dirty="0" smtClean="0"/>
              <a:t>: </a:t>
            </a:r>
            <a:r>
              <a:rPr lang="en-US" sz="2400" b="0" dirty="0" smtClean="0"/>
              <a:t>Đ</a:t>
            </a:r>
            <a:r>
              <a:rPr lang="vi-VN" sz="2400" b="0" dirty="0" smtClean="0"/>
              <a:t>ối </a:t>
            </a:r>
            <a:r>
              <a:rPr lang="vi-VN" sz="2400" b="0" dirty="0"/>
              <a:t>tượng nghiên cứu</a:t>
            </a:r>
            <a:br>
              <a:rPr lang="vi-VN" sz="2400" b="0" dirty="0"/>
            </a:br>
            <a:r>
              <a:rPr lang="vi-VN" sz="2400" b="0" dirty="0"/>
              <a:t>được khảo sát trong trong phạm vi nhất định </a:t>
            </a:r>
            <a:r>
              <a:rPr lang="vi-VN" sz="2400" b="0" dirty="0" smtClean="0"/>
              <a:t>về</a:t>
            </a:r>
            <a:r>
              <a:rPr lang="en-US" sz="2400" b="0" dirty="0" smtClean="0"/>
              <a:t> </a:t>
            </a:r>
            <a:r>
              <a:rPr lang="vi-VN" sz="2400" b="0" dirty="0" smtClean="0"/>
              <a:t>mặt </a:t>
            </a:r>
            <a:r>
              <a:rPr lang="vi-VN" sz="2400" b="0" dirty="0"/>
              <a:t>thời gian, không gian và lĩnh vực </a:t>
            </a:r>
            <a:r>
              <a:rPr lang="en-US" sz="2400" b="0" dirty="0" smtClean="0"/>
              <a:t>n</a:t>
            </a:r>
            <a:r>
              <a:rPr lang="vi-VN" sz="2400" b="0" dirty="0" smtClean="0"/>
              <a:t>ghiên</a:t>
            </a:r>
            <a:r>
              <a:rPr lang="en-US" sz="2400" b="0" dirty="0" smtClean="0"/>
              <a:t> </a:t>
            </a:r>
            <a:r>
              <a:rPr lang="vi-VN" sz="2400" b="0" dirty="0" smtClean="0"/>
              <a:t>cứu</a:t>
            </a:r>
            <a:r>
              <a:rPr lang="vi-VN" sz="2400" b="0" dirty="0"/>
              <a:t>.</a:t>
            </a:r>
            <a:br>
              <a:rPr lang="vi-VN" sz="2400" b="0" dirty="0"/>
            </a:br>
            <a:endParaRPr lang="en-US" sz="2400" b="0" dirty="0" smtClean="0"/>
          </a:p>
          <a:p>
            <a:r>
              <a:rPr lang="en-US" sz="2400" b="0" dirty="0" err="1" smtClean="0"/>
              <a:t>Ví</a:t>
            </a:r>
            <a:r>
              <a:rPr lang="en-US" sz="2400" b="0" dirty="0" smtClean="0"/>
              <a:t> DỤ: </a:t>
            </a:r>
          </a:p>
          <a:p>
            <a:pPr marL="0" indent="0">
              <a:buNone/>
            </a:pPr>
            <a:r>
              <a:rPr lang="en-US" sz="2400" dirty="0" err="1" smtClean="0"/>
              <a:t>Đề</a:t>
            </a:r>
            <a:r>
              <a:rPr lang="en-US" sz="2400" dirty="0" smtClean="0"/>
              <a:t> </a:t>
            </a:r>
            <a:r>
              <a:rPr lang="en-US" sz="2400" dirty="0" err="1"/>
              <a:t>tài</a:t>
            </a:r>
            <a:r>
              <a:rPr lang="en-US" sz="2400" dirty="0"/>
              <a:t>: </a:t>
            </a:r>
            <a:r>
              <a:rPr lang="en-US" sz="2400" dirty="0" err="1"/>
              <a:t>Các</a:t>
            </a:r>
            <a:r>
              <a:rPr lang="en-US" sz="2400" dirty="0"/>
              <a:t> </a:t>
            </a:r>
            <a:r>
              <a:rPr lang="en-US" sz="2400" dirty="0" err="1"/>
              <a:t>nhân</a:t>
            </a:r>
            <a:r>
              <a:rPr lang="en-US" sz="2400" dirty="0"/>
              <a:t> </a:t>
            </a:r>
            <a:r>
              <a:rPr lang="en-US" sz="2400" dirty="0" err="1"/>
              <a:t>tố</a:t>
            </a:r>
            <a:r>
              <a:rPr lang="en-US" sz="2400" dirty="0"/>
              <a:t> </a:t>
            </a:r>
            <a:r>
              <a:rPr lang="en-US" sz="2400" dirty="0" err="1"/>
              <a:t>tác</a:t>
            </a:r>
            <a:r>
              <a:rPr lang="en-US" sz="2400" dirty="0"/>
              <a:t> </a:t>
            </a:r>
            <a:r>
              <a:rPr lang="en-US" sz="2400" dirty="0" err="1"/>
              <a:t>động</a:t>
            </a:r>
            <a:r>
              <a:rPr lang="en-US" sz="2400" dirty="0"/>
              <a:t> </a:t>
            </a:r>
            <a:r>
              <a:rPr lang="en-US" sz="2400" dirty="0" err="1"/>
              <a:t>đến</a:t>
            </a:r>
            <a:r>
              <a:rPr lang="en-US" sz="2400" dirty="0"/>
              <a:t> ý </a:t>
            </a:r>
            <a:r>
              <a:rPr lang="en-US" sz="2400" dirty="0" err="1"/>
              <a:t>định</a:t>
            </a:r>
            <a:r>
              <a:rPr lang="en-US" sz="2400" dirty="0"/>
              <a:t> </a:t>
            </a:r>
            <a:r>
              <a:rPr lang="en-US" sz="2400" dirty="0" err="1"/>
              <a:t>sử</a:t>
            </a:r>
            <a:r>
              <a:rPr lang="en-US" sz="2400" dirty="0"/>
              <a:t> </a:t>
            </a:r>
            <a:r>
              <a:rPr lang="en-US" sz="2400" dirty="0" err="1"/>
              <a:t>dụng</a:t>
            </a:r>
            <a:r>
              <a:rPr lang="en-US" sz="2400" dirty="0"/>
              <a:t> mobile banking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thế</a:t>
            </a:r>
            <a:r>
              <a:rPr lang="en-US" sz="2400" dirty="0"/>
              <a:t> </a:t>
            </a:r>
            <a:r>
              <a:rPr lang="en-US" sz="2400" dirty="0" err="1"/>
              <a:t>hệ</a:t>
            </a:r>
            <a:r>
              <a:rPr lang="en-US" sz="2400" dirty="0"/>
              <a:t> Y </a:t>
            </a:r>
            <a:r>
              <a:rPr lang="en-US" sz="2400" dirty="0" err="1"/>
              <a:t>tại</a:t>
            </a:r>
            <a:r>
              <a:rPr lang="en-US" sz="2400" dirty="0"/>
              <a:t> </a:t>
            </a:r>
            <a:r>
              <a:rPr lang="en-US" sz="2400" dirty="0" err="1"/>
              <a:t>Việt</a:t>
            </a:r>
            <a:r>
              <a:rPr lang="en-US" sz="2400" dirty="0"/>
              <a:t> </a:t>
            </a:r>
            <a:r>
              <a:rPr lang="en-US" sz="2400" dirty="0" smtClean="0"/>
              <a:t>Nam</a:t>
            </a:r>
          </a:p>
          <a:p>
            <a:pPr marL="0" indent="0">
              <a:buNone/>
            </a:pPr>
            <a:r>
              <a:rPr lang="vi-VN" sz="2400" b="0" dirty="0"/>
              <a:t/>
            </a:r>
            <a:br>
              <a:rPr lang="vi-VN" sz="2400" b="0" dirty="0"/>
            </a:br>
            <a:endParaRPr lang="vi-VN" sz="2400" b="0" dirty="0" smtClean="0"/>
          </a:p>
        </p:txBody>
      </p:sp>
    </p:spTree>
    <p:extLst>
      <p:ext uri="{BB962C8B-B14F-4D97-AF65-F5344CB8AC3E}">
        <p14:creationId xmlns:p14="http://schemas.microsoft.com/office/powerpoint/2010/main" val="3164453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2769</TotalTime>
  <Words>5263</Words>
  <Application>Microsoft Office PowerPoint</Application>
  <PresentationFormat>On-screen Show (4:3)</PresentationFormat>
  <Paragraphs>638</Paragraphs>
  <Slides>71</Slides>
  <Notes>38</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cdb2004146l</vt:lpstr>
      <vt:lpstr>CHƯƠNG 2 TRÌNH TỰ LOGIC CỦA NGHIÊN CỨU KHOA HỌC</vt:lpstr>
      <vt:lpstr>PowerPoint Presentation</vt:lpstr>
      <vt:lpstr>Mục tiêu Chương 2:</vt:lpstr>
      <vt:lpstr>PowerPoint Presentation</vt:lpstr>
      <vt:lpstr>PowerPoint Presentation</vt:lpstr>
      <vt:lpstr>PowerPoint Presentation</vt:lpstr>
      <vt:lpstr>PowerPoint Presentation</vt:lpstr>
      <vt:lpstr>PowerPoint Presentation</vt:lpstr>
      <vt:lpstr>PowerPoint Presentation</vt:lpstr>
      <vt:lpstr>KN Lý thuyết khoa học</vt:lpstr>
      <vt:lpstr>PowerPoint Presentation</vt:lpstr>
      <vt:lpstr>PowerPoint Presentation</vt:lpstr>
      <vt:lpstr>PowerPoint Presentation</vt:lpstr>
      <vt:lpstr>PowerPoint Presentation</vt:lpstr>
      <vt:lpstr>PowerPoint Presentation</vt:lpstr>
      <vt:lpstr>B1: PHÁT HIỆN VẤN ĐỀ, LỰA CHỌN ĐỀ TÀI</vt:lpstr>
      <vt:lpstr>Câu chuyện 1: quả táo Newton</vt:lpstr>
      <vt:lpstr>Câu chuyện 1: quả táo Newton</vt:lpstr>
      <vt:lpstr>Câu chuyện 1: quả táo Newton</vt:lpstr>
      <vt:lpstr>Câu chuyện 1: quả táo Newton</vt:lpstr>
      <vt:lpstr>Câu chuyện 2: Edixon phát minh ra xe điện</vt:lpstr>
      <vt:lpstr>Câu chuyện 2: Edixon phát minh ra xe điện</vt:lpstr>
      <vt:lpstr>Câu chuyện 2: Edixon phát minh ra xe điện</vt:lpstr>
      <vt:lpstr>Câu chuyện 3: Dạy thêm/học thêm</vt:lpstr>
      <vt:lpstr>Câu chuyện 3: Dạy thêm/học thêm</vt:lpstr>
      <vt:lpstr>Câu chuyện 3: Dạy thêm/học thêm</vt:lpstr>
      <vt:lpstr>Câu chuyện 3:VD thêm về vướng mắc thực tiễn</vt:lpstr>
      <vt:lpstr>Câu chuyện 4: Tranh luận về hiện tượng nano</vt:lpstr>
      <vt:lpstr>Câu chuyện 4: Tranh luận về hiện tượng nano</vt:lpstr>
      <vt:lpstr>Câu chuyện 4:VD thêm về hạn chế của NCKH trước</vt:lpstr>
      <vt:lpstr>Tổng kết các TH phát hiện vấn đề NC</vt:lpstr>
      <vt:lpstr>PowerPoint Presentation</vt:lpstr>
      <vt:lpstr>VĐ thực tiễn vs VĐ Nghiên cứu</vt:lpstr>
      <vt:lpstr>Các bước xác định vấn đề NC</vt:lpstr>
      <vt:lpstr>Khi nào một NC có thể NC được</vt:lpstr>
      <vt:lpstr>PowerPoint Presentation</vt:lpstr>
      <vt:lpstr>PowerPoint Presentation</vt:lpstr>
      <vt:lpstr>PowerPoint Presentation</vt:lpstr>
      <vt:lpstr>ĐẶT TÊN ĐỀ TÀI</vt:lpstr>
      <vt:lpstr>PowerPoint Presentation</vt:lpstr>
      <vt:lpstr>Câu hỏi ‘quản lý’ và Câu hỏi nghiên cứu</vt:lpstr>
      <vt:lpstr>Câu hỏi ‘quản lý’ và Câu hỏi nghiên cứu</vt:lpstr>
      <vt:lpstr>NGHIÊN CỨU TỔNG QUAN LÝ THUYẾT</vt:lpstr>
      <vt:lpstr>Lý thuyết khoa học</vt:lpstr>
      <vt:lpstr>Lý thuyết khoa học</vt:lpstr>
      <vt:lpstr>Vai trò của lý thuyết Khoa hoc</vt:lpstr>
      <vt:lpstr>Tìm và nghiên cứu lý thuyết liên quan</vt:lpstr>
      <vt:lpstr>Vai trò của Tổng quan</vt:lpstr>
      <vt:lpstr>Nội dung của Tổng quan NC</vt:lpstr>
      <vt:lpstr>Một số kỹ năng tiến hành Tổng quan NC</vt:lpstr>
      <vt:lpstr>PowerPoint Presentation</vt:lpstr>
      <vt:lpstr>PowerPoint Presentation</vt:lpstr>
      <vt:lpstr>PowerPoint Presentation</vt:lpstr>
      <vt:lpstr>PowerPoint Presentation</vt:lpstr>
      <vt:lpstr>PowerPoint Presentation</vt:lpstr>
      <vt:lpstr>PowerPoint Presentation</vt:lpstr>
      <vt:lpstr>Mối quan hệ giữa giả thuyết NC và Vấn Đề NC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Nguyen Kim Chi</dc:creator>
  <cp:lastModifiedBy>Nguyen Kim Chi</cp:lastModifiedBy>
  <cp:revision>138</cp:revision>
  <cp:lastPrinted>2016-06-23T23:07:11Z</cp:lastPrinted>
  <dcterms:created xsi:type="dcterms:W3CDTF">2016-06-23T10:19:46Z</dcterms:created>
  <dcterms:modified xsi:type="dcterms:W3CDTF">2017-09-07T08:02:01Z</dcterms:modified>
</cp:coreProperties>
</file>