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BA2E-63B4-4E38-B128-1E212158229B}" type="datetimeFigureOut">
              <a:rPr lang="en-US" smtClean="0"/>
              <a:t>11/30/2012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57E9D-A387-49C0-86CB-1D59132D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6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7D09981-ACBC-4650-ACE0-56F3FA876046}" type="datetime1">
              <a:rPr lang="en-US" smtClean="0"/>
              <a:t>11/30/2012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B4CE-67E7-4723-ADCA-CD0F217C1184}" type="datetime1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A98-6688-43D9-A5B7-7C3BCF32A3E1}" type="datetime1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6E5C-FDD0-42B1-A535-56E9E81B8CE1}" type="datetime1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3B35-6F6B-4104-A28D-132CBCE2CC59}" type="datetime1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8A05-D184-4442-A22E-3D01BD9368C3}" type="datetime1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03A-8C20-48BA-BBA2-EEC1416FF92D}" type="datetime1">
              <a:rPr lang="en-US" smtClean="0"/>
              <a:t>11/30/2012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064B-97B5-4461-AABB-682312314457}" type="datetime1">
              <a:rPr lang="en-US" smtClean="0"/>
              <a:t>11/30/2012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A7D0-3E39-4AEE-9B28-8C12B6572768}" type="datetime1">
              <a:rPr lang="en-US" smtClean="0"/>
              <a:t>11/30/2012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CD0-02AB-4053-A5B7-04A704DCDFB5}" type="datetime1">
              <a:rPr lang="en-US" smtClean="0"/>
              <a:t>11/30/2012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8B0E-F92C-4093-8577-727EEE57E061}" type="datetime1">
              <a:rPr lang="en-US" smtClean="0"/>
              <a:t>11/30/2012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BFCF338-F017-4AE8-9CC8-00CCB49CB4A9}" type="datetime1">
              <a:rPr lang="en-US" smtClean="0"/>
              <a:t>11/30/2012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4C96CC-9045-4ACC-AE9F-80C39C68FB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819400"/>
            <a:ext cx="4038599" cy="90543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Pemrograman</a:t>
            </a:r>
            <a:r>
              <a:rPr lang="en-US" sz="3200" dirty="0" smtClean="0"/>
              <a:t> 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3810000"/>
            <a:ext cx="3309803" cy="1260629"/>
          </a:xfrm>
        </p:spPr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Program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Sukma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- 4510210001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Irvan</a:t>
            </a:r>
            <a:r>
              <a:rPr lang="en-US" dirty="0" smtClean="0"/>
              <a:t> Abdurrahman - 4510210003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5725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7033708" cy="4308629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3338" t="33078" r="16087" b="24513"/>
          <a:stretch/>
        </p:blipFill>
        <p:spPr bwMode="auto">
          <a:xfrm>
            <a:off x="2743200" y="2209800"/>
            <a:ext cx="4154090" cy="2408872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3909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5725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1600"/>
            <a:ext cx="7109908" cy="4461029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9193" t="28002" r="25225" b="34102"/>
          <a:stretch/>
        </p:blipFill>
        <p:spPr bwMode="auto">
          <a:xfrm>
            <a:off x="2987457" y="2209800"/>
            <a:ext cx="3964940" cy="2947987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1554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024744" cy="5725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1600"/>
            <a:ext cx="7033708" cy="4461029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edit </a:t>
            </a:r>
            <a:r>
              <a:rPr lang="en-US" dirty="0" err="1" smtClean="0"/>
              <a:t>produk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4762" t="32183" r="29284" b="31143"/>
          <a:stretch/>
        </p:blipFill>
        <p:spPr bwMode="auto">
          <a:xfrm>
            <a:off x="2862334" y="2057400"/>
            <a:ext cx="4016138" cy="3205797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09447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799064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6777317" cy="4648200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37" y="1295400"/>
            <a:ext cx="411046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5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722864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6777317" cy="4495800"/>
          </a:xfrm>
        </p:spPr>
        <p:txBody>
          <a:bodyPr/>
          <a:lstStyle/>
          <a:p>
            <a:r>
              <a:rPr lang="en-US" sz="2000" dirty="0" err="1" smtClean="0"/>
              <a:t>Tampilan</a:t>
            </a:r>
            <a:r>
              <a:rPr lang="en-US" sz="2000" dirty="0" smtClean="0"/>
              <a:t> Login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87922" y="6019800"/>
            <a:ext cx="3502152" cy="273685"/>
          </a:xfrm>
        </p:spPr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8717" t="34492" r="25481" b="40137"/>
          <a:stretch/>
        </p:blipFill>
        <p:spPr bwMode="auto">
          <a:xfrm>
            <a:off x="2590800" y="2143125"/>
            <a:ext cx="3886200" cy="2352675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405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5704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64938"/>
            <a:ext cx="6777317" cy="4226262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user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4655" t="25036" r="16755" b="25729"/>
          <a:stretch/>
        </p:blipFill>
        <p:spPr bwMode="auto">
          <a:xfrm>
            <a:off x="2590800" y="2438400"/>
            <a:ext cx="4114800" cy="2514600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7488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024744" cy="6466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315200" cy="4343400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edit user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2193" t="26333" r="28782" b="27400"/>
          <a:stretch/>
        </p:blipFill>
        <p:spPr bwMode="auto">
          <a:xfrm>
            <a:off x="3087378" y="2199323"/>
            <a:ext cx="3770622" cy="3210877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17324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95400"/>
            <a:ext cx="7109908" cy="4537229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user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5561" t="22486" r="23392" b="26014"/>
          <a:stretch/>
        </p:blipFill>
        <p:spPr bwMode="auto">
          <a:xfrm>
            <a:off x="3429000" y="2057400"/>
            <a:ext cx="3124200" cy="3124200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75153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7800"/>
            <a:ext cx="7109908" cy="4384829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2667" t="28666" r="25257" b="26234"/>
          <a:stretch/>
        </p:blipFill>
        <p:spPr bwMode="auto">
          <a:xfrm>
            <a:off x="3216592" y="2209800"/>
            <a:ext cx="3489008" cy="2671762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47760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5725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7186108" cy="4308629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0921" t="26981" r="34746" b="38392"/>
          <a:stretch/>
        </p:blipFill>
        <p:spPr bwMode="auto">
          <a:xfrm>
            <a:off x="3228974" y="2278380"/>
            <a:ext cx="3324226" cy="2598420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14326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7" y="762000"/>
            <a:ext cx="7024744" cy="4963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7800"/>
            <a:ext cx="7186108" cy="4384829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transaksi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Sukma Wijaya - 4510210003 dan Irvan Abdurrahman - 4510210003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0913" t="26909" r="34650" b="38317"/>
          <a:stretch/>
        </p:blipFill>
        <p:spPr bwMode="auto">
          <a:xfrm>
            <a:off x="3281647" y="2209800"/>
            <a:ext cx="3187392" cy="2670696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26657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</TotalTime>
  <Words>157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Pemrograman 3</vt:lpstr>
      <vt:lpstr>Workflow</vt:lpstr>
      <vt:lpstr>Rancangan Tampilan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3</dc:title>
  <dc:creator>Irvan Abdurrahman</dc:creator>
  <cp:lastModifiedBy>Irvan Abdurrahman</cp:lastModifiedBy>
  <cp:revision>5</cp:revision>
  <dcterms:created xsi:type="dcterms:W3CDTF">2012-11-29T16:24:06Z</dcterms:created>
  <dcterms:modified xsi:type="dcterms:W3CDTF">2012-11-30T02:43:24Z</dcterms:modified>
</cp:coreProperties>
</file>