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dong Zhao" userId="5ac1bee8-1bce-4537-b692-b97ec80e3899" providerId="ADAL" clId="{C07461FA-3B44-154C-AF28-538BECC181FA}"/>
    <pc:docChg chg="modSld">
      <pc:chgData name="Guodong Zhao" userId="5ac1bee8-1bce-4537-b692-b97ec80e3899" providerId="ADAL" clId="{C07461FA-3B44-154C-AF28-538BECC181FA}" dt="2020-12-15T12:18:17.996" v="0" actId="20577"/>
      <pc:docMkLst>
        <pc:docMk/>
      </pc:docMkLst>
      <pc:sldChg chg="modSp mod">
        <pc:chgData name="Guodong Zhao" userId="5ac1bee8-1bce-4537-b692-b97ec80e3899" providerId="ADAL" clId="{C07461FA-3B44-154C-AF28-538BECC181FA}" dt="2020-12-15T12:18:17.996" v="0" actId="20577"/>
        <pc:sldMkLst>
          <pc:docMk/>
          <pc:sldMk cId="3569351415" sldId="256"/>
        </pc:sldMkLst>
        <pc:spChg chg="mod">
          <ac:chgData name="Guodong Zhao" userId="5ac1bee8-1bce-4537-b692-b97ec80e3899" providerId="ADAL" clId="{C07461FA-3B44-154C-AF28-538BECC181FA}" dt="2020-12-15T12:18:17.996" v="0" actId="20577"/>
          <ac:spMkLst>
            <pc:docMk/>
            <pc:sldMk cId="356935141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Tutorial 6 </a:t>
            </a:r>
            <a:r>
              <a:rPr lang="en-US" altLang="zh-CN" dirty="0"/>
              <a:t>for CAD</a:t>
            </a:r>
            <a:br>
              <a:rPr lang="en-US" altLang="zh-CN" dirty="0"/>
            </a:br>
            <a:r>
              <a:rPr lang="en-US" altLang="zh-CN" dirty="0"/>
              <a:t>Sample Questions and Exercises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3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Ideal OP AMP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V</a:t>
            </a:r>
            <a:r>
              <a:rPr lang="en-US" altLang="zh-CN" sz="2000" dirty="0"/>
              <a:t>0</a:t>
            </a:r>
            <a:r>
              <a:rPr lang="en-US" altLang="zh-CN" dirty="0"/>
              <a:t> in the circuit shown below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84950"/>
            <a:ext cx="4095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1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Sum and 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V</a:t>
            </a:r>
            <a:r>
              <a:rPr lang="en-US" altLang="zh-CN" sz="2000" dirty="0"/>
              <a:t>0</a:t>
            </a:r>
            <a:r>
              <a:rPr lang="en-US" altLang="zh-CN" dirty="0"/>
              <a:t> in the circuit shown below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507310" cy="359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9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Inverting Configuration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V</a:t>
            </a:r>
            <a:r>
              <a:rPr lang="en-US" altLang="zh-CN" sz="2000" dirty="0"/>
              <a:t>0</a:t>
            </a:r>
            <a:r>
              <a:rPr lang="en-US" altLang="zh-CN" dirty="0"/>
              <a:t> in the circuit shown below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893578" cy="351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8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 Noninverting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In the circuit below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(Questions are in the next page)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18101"/>
            <a:ext cx="4591001" cy="329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 Noninverting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32012"/>
            <a:ext cx="6284212" cy="27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9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Tutorial 6 for CAD Sample Questions and Exercises</vt:lpstr>
      <vt:lpstr>1 Ideal OP AMP</vt:lpstr>
      <vt:lpstr>2  Sum and Difference</vt:lpstr>
      <vt:lpstr>3 Inverting Configuration  </vt:lpstr>
      <vt:lpstr>4  Noninverting Configuration</vt:lpstr>
      <vt:lpstr>4  Noninverting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for CAD Sample Questions and Exercises</dc:title>
  <dc:creator>Office-book</dc:creator>
  <cp:lastModifiedBy>Guodong Zhao</cp:lastModifiedBy>
  <cp:revision>31</cp:revision>
  <dcterms:created xsi:type="dcterms:W3CDTF">2018-09-04T19:01:28Z</dcterms:created>
  <dcterms:modified xsi:type="dcterms:W3CDTF">2020-12-15T12:18:20Z</dcterms:modified>
</cp:coreProperties>
</file>