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74" r:id="rId4"/>
    <p:sldId id="275" r:id="rId5"/>
    <p:sldId id="279" r:id="rId6"/>
    <p:sldId id="280" r:id="rId7"/>
    <p:sldId id="261" r:id="rId8"/>
    <p:sldId id="281" r:id="rId9"/>
    <p:sldId id="289" r:id="rId10"/>
    <p:sldId id="290" r:id="rId11"/>
    <p:sldId id="270" r:id="rId12"/>
    <p:sldId id="291" r:id="rId13"/>
    <p:sldId id="271" r:id="rId14"/>
    <p:sldId id="273" r:id="rId15"/>
  </p:sldIdLst>
  <p:sldSz cx="9144000" cy="6858000" type="screen4x3"/>
  <p:notesSz cx="6858000" cy="9144000"/>
  <p:defaultTextStyle>
    <a:defPPr>
      <a:defRPr lang="en-US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90204" pitchFamily="34" charset="0"/>
      <a:buNone/>
      <a:defRPr b="0" i="0" u="none" kern="1200" baseline="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  <a:cs typeface="+mn-cs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90204" pitchFamily="34" charset="0"/>
      <a:buNone/>
      <a:defRPr b="0" i="0" u="none" kern="1200" baseline="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  <a:cs typeface="+mn-cs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90204" pitchFamily="34" charset="0"/>
      <a:buNone/>
      <a:defRPr b="0" i="0" u="none" kern="1200" baseline="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  <a:cs typeface="+mn-cs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90204" pitchFamily="34" charset="0"/>
      <a:buNone/>
      <a:defRPr b="0" i="0" u="none" kern="1200" baseline="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  <a:cs typeface="+mn-cs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90204" pitchFamily="34" charset="0"/>
      <a:buNone/>
      <a:defRPr b="0" i="0" u="none" kern="1200" baseline="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  <a:cs typeface="+mn-cs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90204" pitchFamily="34" charset="0"/>
      <a:buNone/>
      <a:defRPr b="0" i="0" u="none" kern="1200" baseline="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  <a:cs typeface="+mn-cs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90204" pitchFamily="34" charset="0"/>
      <a:buNone/>
      <a:defRPr b="0" i="0" u="none" kern="1200" baseline="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  <a:cs typeface="+mn-cs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90204" pitchFamily="34" charset="0"/>
      <a:buNone/>
      <a:defRPr b="0" i="0" u="none" kern="1200" baseline="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  <a:cs typeface="+mn-cs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90204" pitchFamily="34" charset="0"/>
      <a:buNone/>
      <a:defRPr b="0" i="0" u="none" kern="1200" baseline="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66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-138" y="-102"/>
      </p:cViewPr>
      <p:guideLst>
        <p:guide orient="horz" pos="2160"/>
        <p:guide pos="2880"/>
      </p:guideLst>
    </p:cSldViewPr>
  </p:slideViewPr>
  <p:gridSpacing cx="76199" cy="76199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2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2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2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2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2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2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2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2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Arial" panose="020B060402020209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Arial" panose="020B060402020209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>
                <a:latin typeface="Arial" panose="020B0604020202090204" pitchFamily="34" charset="0"/>
              </a:rPr>
            </a:fld>
            <a:endParaRPr lang="en-US" altLang="zh-CN" dirty="0">
              <a:latin typeface="Arial" panose="020B0604020202090204" pitchFamily="34" charset="0"/>
            </a:endParaRPr>
          </a:p>
        </p:txBody>
      </p:sp>
    </p:spTree>
  </p:cSld>
  <p:clrMapOvr>
    <a:masterClrMapping/>
  </p:clrMapOvr>
  <p:transition advClick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Arial" panose="020B060402020209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Arial" panose="020B060402020209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>
                <a:latin typeface="Arial" panose="020B0604020202090204" pitchFamily="34" charset="0"/>
              </a:rPr>
            </a:fld>
            <a:endParaRPr lang="en-US" altLang="zh-CN" dirty="0">
              <a:latin typeface="Arial" panose="020B0604020202090204" pitchFamily="34" charset="0"/>
            </a:endParaRPr>
          </a:p>
        </p:txBody>
      </p:sp>
    </p:spTree>
  </p:cSld>
  <p:clrMapOvr>
    <a:masterClrMapping/>
  </p:clrMapOvr>
  <p:transition advClick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Arial" panose="020B060402020209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Arial" panose="020B060402020209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>
                <a:latin typeface="Arial" panose="020B0604020202090204" pitchFamily="34" charset="0"/>
              </a:rPr>
            </a:fld>
            <a:endParaRPr lang="en-US" altLang="zh-CN" dirty="0">
              <a:latin typeface="Arial" panose="020B0604020202090204" pitchFamily="34" charset="0"/>
            </a:endParaRPr>
          </a:p>
        </p:txBody>
      </p:sp>
    </p:spTree>
  </p:cSld>
  <p:clrMapOvr>
    <a:masterClrMapping/>
  </p:clrMapOvr>
  <p:transition advClick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Arial" panose="020B060402020209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Arial" panose="020B060402020209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>
                <a:latin typeface="Arial" panose="020B0604020202090204" pitchFamily="34" charset="0"/>
              </a:rPr>
            </a:fld>
            <a:endParaRPr lang="en-US" altLang="zh-CN" dirty="0">
              <a:latin typeface="Arial" panose="020B0604020202090204" pitchFamily="34" charset="0"/>
            </a:endParaRPr>
          </a:p>
        </p:txBody>
      </p:sp>
    </p:spTree>
  </p:cSld>
  <p:clrMapOvr>
    <a:masterClrMapping/>
  </p:clrMapOvr>
  <p:transition advClick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Arial" panose="020B060402020209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Arial" panose="020B060402020209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>
                <a:latin typeface="Arial" panose="020B0604020202090204" pitchFamily="34" charset="0"/>
              </a:rPr>
            </a:fld>
            <a:endParaRPr lang="en-US" altLang="zh-CN" dirty="0">
              <a:latin typeface="Arial" panose="020B0604020202090204" pitchFamily="34" charset="0"/>
            </a:endParaRPr>
          </a:p>
        </p:txBody>
      </p:sp>
    </p:spTree>
  </p:cSld>
  <p:clrMapOvr>
    <a:masterClrMapping/>
  </p:clrMapOvr>
  <p:transition advClick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Arial" panose="020B060402020209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Arial" panose="020B060402020209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>
                <a:latin typeface="Arial" panose="020B0604020202090204" pitchFamily="34" charset="0"/>
              </a:rPr>
            </a:fld>
            <a:endParaRPr lang="en-US" altLang="zh-CN" dirty="0">
              <a:latin typeface="Arial" panose="020B0604020202090204" pitchFamily="34" charset="0"/>
            </a:endParaRPr>
          </a:p>
        </p:txBody>
      </p:sp>
    </p:spTree>
  </p:cSld>
  <p:clrMapOvr>
    <a:masterClrMapping/>
  </p:clrMapOvr>
  <p:transition advClick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Arial" panose="020B060402020209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Arial" panose="020B060402020209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>
                <a:latin typeface="Arial" panose="020B0604020202090204" pitchFamily="34" charset="0"/>
              </a:rPr>
            </a:fld>
            <a:endParaRPr lang="en-US" altLang="zh-CN" dirty="0">
              <a:latin typeface="Arial" panose="020B0604020202090204" pitchFamily="34" charset="0"/>
            </a:endParaRPr>
          </a:p>
        </p:txBody>
      </p:sp>
    </p:spTree>
  </p:cSld>
  <p:clrMapOvr>
    <a:masterClrMapping/>
  </p:clrMapOvr>
  <p:transition advClick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Arial" panose="020B060402020209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Arial" panose="020B060402020209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>
                <a:latin typeface="Arial" panose="020B0604020202090204" pitchFamily="34" charset="0"/>
              </a:rPr>
            </a:fld>
            <a:endParaRPr lang="en-US" altLang="zh-CN" dirty="0">
              <a:latin typeface="Arial" panose="020B0604020202090204" pitchFamily="34" charset="0"/>
            </a:endParaRPr>
          </a:p>
        </p:txBody>
      </p:sp>
    </p:spTree>
  </p:cSld>
  <p:clrMapOvr>
    <a:masterClrMapping/>
  </p:clrMapOvr>
  <p:transition advClick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Arial" panose="020B060402020209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Arial" panose="020B060402020209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>
                <a:latin typeface="Arial" panose="020B0604020202090204" pitchFamily="34" charset="0"/>
              </a:rPr>
            </a:fld>
            <a:endParaRPr lang="en-US" altLang="zh-CN" dirty="0">
              <a:latin typeface="Arial" panose="020B0604020202090204" pitchFamily="34" charset="0"/>
            </a:endParaRPr>
          </a:p>
        </p:txBody>
      </p:sp>
    </p:spTree>
  </p:cSld>
  <p:clrMapOvr>
    <a:masterClrMapping/>
  </p:clrMapOvr>
  <p:transition advClick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Arial" panose="020B060402020209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Arial" panose="020B060402020209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>
                <a:latin typeface="Arial" panose="020B0604020202090204" pitchFamily="34" charset="0"/>
              </a:rPr>
            </a:fld>
            <a:endParaRPr lang="en-US" altLang="zh-CN" dirty="0">
              <a:latin typeface="Arial" panose="020B0604020202090204" pitchFamily="34" charset="0"/>
            </a:endParaRPr>
          </a:p>
        </p:txBody>
      </p:sp>
    </p:spTree>
  </p:cSld>
  <p:clrMapOvr>
    <a:masterClrMapping/>
  </p:clrMapOvr>
  <p:transition advClick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Arial" panose="020B060402020209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Arial" panose="020B060402020209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>
                <a:latin typeface="Arial" panose="020B0604020202090204" pitchFamily="34" charset="0"/>
              </a:rPr>
            </a:fld>
            <a:endParaRPr lang="en-US" altLang="zh-CN" dirty="0">
              <a:latin typeface="Arial" panose="020B0604020202090204" pitchFamily="34" charset="0"/>
            </a:endParaRPr>
          </a:p>
        </p:txBody>
      </p:sp>
    </p:spTree>
  </p:cSld>
  <p:clrMapOvr>
    <a:masterClrMapping/>
  </p:clrMapOvr>
  <p:transition advClick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Rectangle 4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 eaLnBrk="1" hangingPunct="1"/>
            <a:endParaRPr lang="zh-CN" altLang="en-US" dirty="0">
              <a:latin typeface="Arial" panose="020B0604020202090204" pitchFamily="34" charset="0"/>
            </a:endParaRPr>
          </a:p>
        </p:txBody>
      </p:sp>
      <p:sp>
        <p:nvSpPr>
          <p:cNvPr id="1029" name="Rectangle 5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 eaLnBrk="1" hangingPunct="1"/>
            <a:endParaRPr lang="zh-CN" altLang="en-US" dirty="0">
              <a:latin typeface="Arial" panose="020B0604020202090204" pitchFamily="34" charset="0"/>
            </a:endParaRPr>
          </a:p>
        </p:txBody>
      </p:sp>
      <p:sp>
        <p:nvSpPr>
          <p:cNvPr id="1030" name="Rectangle 6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 eaLnBrk="1" hangingPunct="1"/>
            <a:fld id="{9A0DB2DC-4C9A-4742-B13C-FB6460FD3503}" type="slidenum">
              <a:rPr lang="en-US" altLang="zh-CN" dirty="0">
                <a:latin typeface="Arial" panose="020B0604020202090204" pitchFamily="34" charset="0"/>
              </a:rPr>
            </a:fld>
            <a:endParaRPr lang="en-US" altLang="zh-CN" dirty="0">
              <a:latin typeface="Arial" panose="020B060402020209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advClick="0"/>
  <p:hf sldNum="0" hdr="0" ftr="0" dt="0"/>
  <p:txStyles>
    <p:titleStyle>
      <a:lvl1pPr marL="0" lvl="0" indent="0" algn="ctr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9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90204" pitchFamily="34" charset="0"/>
        <a:buNone/>
        <a:defRPr b="0" i="0" u="none" kern="1200" baseline="0">
          <a:solidFill>
            <a:schemeClr val="tx1"/>
          </a:solidFill>
          <a:latin typeface="Arial" panose="020B060402020209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90204" pitchFamily="34" charset="0"/>
        <a:buNone/>
        <a:defRPr b="0" i="0" u="none" kern="1200" baseline="0">
          <a:solidFill>
            <a:schemeClr val="tx1"/>
          </a:solidFill>
          <a:latin typeface="Arial" panose="020B060402020209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90204" pitchFamily="34" charset="0"/>
        <a:buNone/>
        <a:defRPr b="0" i="0" u="none" kern="1200" baseline="0">
          <a:solidFill>
            <a:schemeClr val="tx1"/>
          </a:solidFill>
          <a:latin typeface="Arial" panose="020B060402020209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90204" pitchFamily="34" charset="0"/>
        <a:buNone/>
        <a:defRPr b="0" i="0" u="none" kern="1200" baseline="0">
          <a:solidFill>
            <a:schemeClr val="tx1"/>
          </a:solidFill>
          <a:latin typeface="Arial" panose="020B060402020209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90204" pitchFamily="34" charset="0"/>
        <a:buNone/>
        <a:defRPr b="0" i="0" u="none" kern="1200" baseline="0">
          <a:solidFill>
            <a:schemeClr val="tx1"/>
          </a:solidFill>
          <a:latin typeface="Arial" panose="020B060402020209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90204" pitchFamily="34" charset="0"/>
        <a:buNone/>
        <a:defRPr b="0" i="0" u="none" kern="1200" baseline="0">
          <a:solidFill>
            <a:schemeClr val="tx1"/>
          </a:solidFill>
          <a:latin typeface="Arial" panose="020B060402020209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90204" pitchFamily="34" charset="0"/>
        <a:buNone/>
        <a:defRPr b="0" i="0" u="none" kern="1200" baseline="0">
          <a:solidFill>
            <a:schemeClr val="tx1"/>
          </a:solidFill>
          <a:latin typeface="Arial" panose="020B060402020209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90204" pitchFamily="34" charset="0"/>
        <a:buNone/>
        <a:defRPr b="0" i="0" u="none" kern="1200" baseline="0">
          <a:solidFill>
            <a:schemeClr val="tx1"/>
          </a:solidFill>
          <a:latin typeface="Arial" panose="020B060402020209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9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1.wmf"/><Relationship Id="rId3" Type="http://schemas.openxmlformats.org/officeDocument/2006/relationships/oleObject" Target="../embeddings/oleObject18.bin"/><Relationship Id="rId2" Type="http://schemas.openxmlformats.org/officeDocument/2006/relationships/image" Target="../media/image2.wmf"/><Relationship Id="rId1" Type="http://schemas.openxmlformats.org/officeDocument/2006/relationships/oleObject" Target="../embeddings/oleObject17.bin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0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1.wmf"/><Relationship Id="rId3" Type="http://schemas.openxmlformats.org/officeDocument/2006/relationships/oleObject" Target="../embeddings/oleObject20.bin"/><Relationship Id="rId2" Type="http://schemas.openxmlformats.org/officeDocument/2006/relationships/image" Target="../media/image2.wmf"/><Relationship Id="rId1" Type="http://schemas.openxmlformats.org/officeDocument/2006/relationships/oleObject" Target="../embeddings/oleObject19.bin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1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2.wmf"/><Relationship Id="rId3" Type="http://schemas.openxmlformats.org/officeDocument/2006/relationships/oleObject" Target="../embeddings/oleObject22.bin"/><Relationship Id="rId2" Type="http://schemas.openxmlformats.org/officeDocument/2006/relationships/image" Target="../media/image2.wmf"/><Relationship Id="rId1" Type="http://schemas.openxmlformats.org/officeDocument/2006/relationships/oleObject" Target="../embeddings/oleObject21.bin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12.vml"/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15.wmf"/><Relationship Id="rId6" Type="http://schemas.openxmlformats.org/officeDocument/2006/relationships/oleObject" Target="../embeddings/oleObject25.bin"/><Relationship Id="rId5" Type="http://schemas.openxmlformats.org/officeDocument/2006/relationships/image" Target="../media/image14.png"/><Relationship Id="rId4" Type="http://schemas.openxmlformats.org/officeDocument/2006/relationships/image" Target="../media/image13.wmf"/><Relationship Id="rId3" Type="http://schemas.openxmlformats.org/officeDocument/2006/relationships/oleObject" Target="../embeddings/oleObject24.bin"/><Relationship Id="rId2" Type="http://schemas.openxmlformats.org/officeDocument/2006/relationships/image" Target="../media/image2.wmf"/><Relationship Id="rId1" Type="http://schemas.openxmlformats.org/officeDocument/2006/relationships/oleObject" Target="../embeddings/oleObject23.bin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3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2.wmf"/><Relationship Id="rId1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4.wmf"/><Relationship Id="rId3" Type="http://schemas.openxmlformats.org/officeDocument/2006/relationships/oleObject" Target="../embeddings/oleObject4.bin"/><Relationship Id="rId2" Type="http://schemas.openxmlformats.org/officeDocument/2006/relationships/image" Target="../media/image2.wmf"/><Relationship Id="rId1" Type="http://schemas.openxmlformats.org/officeDocument/2006/relationships/oleObject" Target="../embeddings/oleObject3.bin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5.wmf"/><Relationship Id="rId3" Type="http://schemas.openxmlformats.org/officeDocument/2006/relationships/oleObject" Target="../embeddings/oleObject6.bin"/><Relationship Id="rId2" Type="http://schemas.openxmlformats.org/officeDocument/2006/relationships/image" Target="../media/image2.wmf"/><Relationship Id="rId1" Type="http://schemas.openxmlformats.org/officeDocument/2006/relationships/oleObject" Target="../embeddings/oleObject5.bin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4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6.wmf"/><Relationship Id="rId3" Type="http://schemas.openxmlformats.org/officeDocument/2006/relationships/oleObject" Target="../embeddings/oleObject8.bin"/><Relationship Id="rId2" Type="http://schemas.openxmlformats.org/officeDocument/2006/relationships/image" Target="../media/image2.wmf"/><Relationship Id="rId1" Type="http://schemas.openxmlformats.org/officeDocument/2006/relationships/oleObject" Target="../embeddings/oleObject7.bin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5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7.wmf"/><Relationship Id="rId3" Type="http://schemas.openxmlformats.org/officeDocument/2006/relationships/oleObject" Target="../embeddings/oleObject10.bin"/><Relationship Id="rId2" Type="http://schemas.openxmlformats.org/officeDocument/2006/relationships/image" Target="../media/image2.wmf"/><Relationship Id="rId1" Type="http://schemas.openxmlformats.org/officeDocument/2006/relationships/oleObject" Target="../embeddings/oleObject9.bin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6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8.wmf"/><Relationship Id="rId3" Type="http://schemas.openxmlformats.org/officeDocument/2006/relationships/oleObject" Target="../embeddings/oleObject12.bin"/><Relationship Id="rId2" Type="http://schemas.openxmlformats.org/officeDocument/2006/relationships/image" Target="../media/image2.wmf"/><Relationship Id="rId1" Type="http://schemas.openxmlformats.org/officeDocument/2006/relationships/oleObject" Target="../embeddings/oleObject11.bin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7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9.wmf"/><Relationship Id="rId3" Type="http://schemas.openxmlformats.org/officeDocument/2006/relationships/oleObject" Target="../embeddings/oleObject14.bin"/><Relationship Id="rId2" Type="http://schemas.openxmlformats.org/officeDocument/2006/relationships/image" Target="../media/image2.wmf"/><Relationship Id="rId1" Type="http://schemas.openxmlformats.org/officeDocument/2006/relationships/oleObject" Target="../embeddings/oleObject13.bin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8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0.wmf"/><Relationship Id="rId3" Type="http://schemas.openxmlformats.org/officeDocument/2006/relationships/oleObject" Target="../embeddings/oleObject16.bin"/><Relationship Id="rId2" Type="http://schemas.openxmlformats.org/officeDocument/2006/relationships/image" Target="../media/image2.wmf"/><Relationship Id="rId1" Type="http://schemas.openxmlformats.org/officeDocument/2006/relationships/oleObject" Target="../embeddings/oleObject15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4" name="标题 1"/>
          <p:cNvSpPr>
            <a:spLocks noGrp="1"/>
          </p:cNvSpPr>
          <p:nvPr>
            <p:ph type="ctrTitle"/>
          </p:nvPr>
        </p:nvSpPr>
        <p:spPr>
          <a:xfrm>
            <a:off x="609600" y="2873375"/>
            <a:ext cx="7772400" cy="1470025"/>
          </a:xfrm>
        </p:spPr>
        <p:txBody>
          <a:bodyPr vert="horz" wrap="square" anchor="ctr"/>
          <a:lstStyle>
            <a:lvl1pPr lvl="0">
              <a:defRPr/>
            </a:lvl1pPr>
          </a:lstStyle>
          <a:p>
            <a:pPr lvl="0" eaLnBrk="1" hangingPunct="1"/>
            <a:r>
              <a:rPr lang="en-US" altLang="zh-CN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DSP Problems in Chapter 3</a:t>
            </a:r>
            <a:endParaRPr lang="zh-CN" altLang="en-US" b="1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advClick="0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6" name="TextBox 1"/>
          <p:cNvSpPr txBox="1"/>
          <p:nvPr/>
        </p:nvSpPr>
        <p:spPr>
          <a:xfrm>
            <a:off x="381000" y="381000"/>
            <a:ext cx="40386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sz="3200" b="1" dirty="0">
                <a:solidFill>
                  <a:schemeClr val="bg1"/>
                </a:solidFill>
                <a:latin typeface="Times New Roman" panose="02020503050405090304" pitchFamily="2" charset="0"/>
                <a:ea typeface="黑体" panose="02010609060101010101" pitchFamily="1" charset="-122"/>
              </a:rPr>
              <a:t>3.62 Solution</a:t>
            </a:r>
            <a:endParaRPr lang="en-US" altLang="zh-CN" sz="3200" b="1" dirty="0">
              <a:solidFill>
                <a:schemeClr val="bg1"/>
              </a:solidFill>
              <a:latin typeface="Times New Roman" panose="02020503050405090304" pitchFamily="2" charset="0"/>
              <a:ea typeface="黑体" panose="02010609060101010101" pitchFamily="1" charset="-122"/>
            </a:endParaRPr>
          </a:p>
        </p:txBody>
      </p:sp>
      <p:graphicFrame>
        <p:nvGraphicFramePr>
          <p:cNvPr id="16387" name="对象 16386"/>
          <p:cNvGraphicFramePr>
            <a:graphicFrameLocks noChangeAspect="1"/>
          </p:cNvGraphicFramePr>
          <p:nvPr/>
        </p:nvGraphicFramePr>
        <p:xfrm>
          <a:off x="4089400" y="26797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" name="" r:id="rId1" imgW="434975" imgH="676910" progId="Equation.DSMT4">
                  <p:embed/>
                </p:oleObj>
              </mc:Choice>
              <mc:Fallback>
                <p:oleObj name="" r:id="rId1" imgW="434975" imgH="676910" progId="Equation.DSMT4">
                  <p:embed/>
                  <p:pic>
                    <p:nvPicPr>
                      <p:cNvPr id="0" name="图片 3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089400" y="2679700"/>
                        <a:ext cx="914400" cy="1984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8" name="对象 16387"/>
          <p:cNvGraphicFramePr>
            <a:graphicFrameLocks noChangeAspect="1"/>
          </p:cNvGraphicFramePr>
          <p:nvPr/>
        </p:nvGraphicFramePr>
        <p:xfrm>
          <a:off x="609600" y="1143000"/>
          <a:ext cx="7283450" cy="335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3" name="" r:id="rId3" imgW="3530600" imgH="1625600" progId="Equation.DSMT4">
                  <p:embed/>
                </p:oleObj>
              </mc:Choice>
              <mc:Fallback>
                <p:oleObj name="" r:id="rId3" imgW="3530600" imgH="1625600" progId="Equation.DSMT4">
                  <p:embed/>
                  <p:pic>
                    <p:nvPicPr>
                      <p:cNvPr id="0" name="图片 310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09600" y="1143000"/>
                        <a:ext cx="7283450" cy="33559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advClick="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3" name="TextBox 1"/>
          <p:cNvSpPr txBox="1"/>
          <p:nvPr/>
        </p:nvSpPr>
        <p:spPr>
          <a:xfrm>
            <a:off x="381000" y="381000"/>
            <a:ext cx="4038600" cy="5794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/>
            <a:r>
              <a:rPr lang="en-US" altLang="zh-CN" sz="3200" b="1" dirty="0">
                <a:solidFill>
                  <a:schemeClr val="bg1"/>
                </a:solidFill>
                <a:latin typeface="Times New Roman" panose="02020503050405090304" pitchFamily="2" charset="0"/>
                <a:ea typeface="黑体" panose="02010609060101010101" pitchFamily="1" charset="-122"/>
              </a:rPr>
              <a:t>3.62 Solution</a:t>
            </a:r>
            <a:endParaRPr lang="en-US" altLang="zh-CN" sz="3200" b="1" dirty="0">
              <a:solidFill>
                <a:schemeClr val="bg1"/>
              </a:solidFill>
              <a:latin typeface="Times New Roman" panose="02020503050405090304" pitchFamily="2" charset="0"/>
              <a:ea typeface="黑体" panose="02010609060101010101" pitchFamily="1" charset="-122"/>
            </a:endParaRPr>
          </a:p>
        </p:txBody>
      </p:sp>
      <p:graphicFrame>
        <p:nvGraphicFramePr>
          <p:cNvPr id="13314" name="Object 3"/>
          <p:cNvGraphicFramePr>
            <a:graphicFrameLocks noChangeAspect="1"/>
          </p:cNvGraphicFramePr>
          <p:nvPr/>
        </p:nvGraphicFramePr>
        <p:xfrm>
          <a:off x="4089400" y="26797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" r:id="rId1" imgW="434975" imgH="676910" progId="Equation.DSMT4">
                  <p:embed/>
                </p:oleObj>
              </mc:Choice>
              <mc:Fallback>
                <p:oleObj name="" r:id="rId1" imgW="434975" imgH="676910" progId="Equation.DSMT4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089400" y="2679700"/>
                        <a:ext cx="914400" cy="1984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5" name="Object 4"/>
          <p:cNvGraphicFramePr>
            <a:graphicFrameLocks noChangeAspect="1"/>
          </p:cNvGraphicFramePr>
          <p:nvPr/>
        </p:nvGraphicFramePr>
        <p:xfrm>
          <a:off x="609600" y="1143000"/>
          <a:ext cx="7283450" cy="335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" r:id="rId3" imgW="3530600" imgH="1625600" progId="Equation.DSMT4">
                  <p:embed/>
                </p:oleObj>
              </mc:Choice>
              <mc:Fallback>
                <p:oleObj name="" r:id="rId3" imgW="3530600" imgH="1625600" progId="Equation.DSMT4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09600" y="1143000"/>
                        <a:ext cx="7283450" cy="33559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advClick="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10" name="TextBox 1"/>
          <p:cNvSpPr txBox="1"/>
          <p:nvPr/>
        </p:nvSpPr>
        <p:spPr>
          <a:xfrm>
            <a:off x="381000" y="381000"/>
            <a:ext cx="40386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sz="3200" b="1" dirty="0">
                <a:solidFill>
                  <a:schemeClr val="bg1"/>
                </a:solidFill>
                <a:latin typeface="Times New Roman" panose="02020503050405090304" pitchFamily="2" charset="0"/>
                <a:ea typeface="黑体" panose="02010609060101010101" pitchFamily="1" charset="-122"/>
              </a:rPr>
              <a:t>3.63 Solution</a:t>
            </a:r>
            <a:endParaRPr lang="en-US" altLang="zh-CN" sz="3200" b="1" dirty="0">
              <a:solidFill>
                <a:schemeClr val="bg1"/>
              </a:solidFill>
              <a:latin typeface="Times New Roman" panose="02020503050405090304" pitchFamily="2" charset="0"/>
              <a:ea typeface="黑体" panose="02010609060101010101" pitchFamily="1" charset="-122"/>
            </a:endParaRPr>
          </a:p>
        </p:txBody>
      </p:sp>
      <p:graphicFrame>
        <p:nvGraphicFramePr>
          <p:cNvPr id="17411" name="对象 17410"/>
          <p:cNvGraphicFramePr>
            <a:graphicFrameLocks noChangeAspect="1"/>
          </p:cNvGraphicFramePr>
          <p:nvPr/>
        </p:nvGraphicFramePr>
        <p:xfrm>
          <a:off x="4089400" y="26797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name="" r:id="rId1" imgW="434975" imgH="676910" progId="Equation.DSMT4">
                  <p:embed/>
                </p:oleObj>
              </mc:Choice>
              <mc:Fallback>
                <p:oleObj name="" r:id="rId1" imgW="434975" imgH="676910" progId="Equation.DSMT4">
                  <p:embed/>
                  <p:pic>
                    <p:nvPicPr>
                      <p:cNvPr id="0" name="图片 309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089400" y="2679700"/>
                        <a:ext cx="914400" cy="1984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2" name="对象 17411"/>
          <p:cNvGraphicFramePr>
            <a:graphicFrameLocks noChangeAspect="1"/>
          </p:cNvGraphicFramePr>
          <p:nvPr/>
        </p:nvGraphicFramePr>
        <p:xfrm>
          <a:off x="685800" y="1219200"/>
          <a:ext cx="7991475" cy="473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" r:id="rId3" imgW="3873500" imgH="2286000" progId="Equation.DSMT4">
                  <p:embed/>
                </p:oleObj>
              </mc:Choice>
              <mc:Fallback>
                <p:oleObj name="" r:id="rId3" imgW="3873500" imgH="2286000" progId="Equation.DSMT4">
                  <p:embed/>
                  <p:pic>
                    <p:nvPicPr>
                      <p:cNvPr id="0" name="图片 309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85800" y="1219200"/>
                        <a:ext cx="7991475" cy="47307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advClick="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8" name="TextBox 1"/>
          <p:cNvSpPr txBox="1"/>
          <p:nvPr/>
        </p:nvSpPr>
        <p:spPr>
          <a:xfrm>
            <a:off x="381000" y="381000"/>
            <a:ext cx="40386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sz="3200" b="1" dirty="0">
                <a:solidFill>
                  <a:schemeClr val="bg1"/>
                </a:solidFill>
                <a:latin typeface="Times New Roman" panose="02020503050405090304" pitchFamily="2" charset="0"/>
                <a:ea typeface="黑体" panose="02010609060101010101" pitchFamily="1" charset="-122"/>
              </a:rPr>
              <a:t>3.66 Solution</a:t>
            </a:r>
            <a:endParaRPr lang="en-US" altLang="zh-CN" sz="3200" b="1" dirty="0">
              <a:solidFill>
                <a:schemeClr val="bg1"/>
              </a:solidFill>
              <a:latin typeface="Times New Roman" panose="02020503050405090304" pitchFamily="2" charset="0"/>
              <a:ea typeface="黑体" panose="02010609060101010101" pitchFamily="1" charset="-122"/>
            </a:endParaRPr>
          </a:p>
        </p:txBody>
      </p:sp>
      <p:graphicFrame>
        <p:nvGraphicFramePr>
          <p:cNvPr id="19459" name="对象 19458"/>
          <p:cNvGraphicFramePr>
            <a:graphicFrameLocks noChangeAspect="1"/>
          </p:cNvGraphicFramePr>
          <p:nvPr/>
        </p:nvGraphicFramePr>
        <p:xfrm>
          <a:off x="4089400" y="26797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" name="" r:id="rId1" imgW="434975" imgH="676910" progId="Equation.DSMT4">
                  <p:embed/>
                </p:oleObj>
              </mc:Choice>
              <mc:Fallback>
                <p:oleObj name="" r:id="rId1" imgW="434975" imgH="676910" progId="Equation.DSMT4">
                  <p:embed/>
                  <p:pic>
                    <p:nvPicPr>
                      <p:cNvPr id="0" name="图片 310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089400" y="2679700"/>
                        <a:ext cx="914400" cy="1984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0" name="对象 19459"/>
          <p:cNvGraphicFramePr>
            <a:graphicFrameLocks noChangeAspect="1"/>
          </p:cNvGraphicFramePr>
          <p:nvPr/>
        </p:nvGraphicFramePr>
        <p:xfrm>
          <a:off x="457200" y="973138"/>
          <a:ext cx="4873625" cy="94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5" name="" r:id="rId3" imgW="2362200" imgH="457200" progId="Equation.DSMT4">
                  <p:embed/>
                </p:oleObj>
              </mc:Choice>
              <mc:Fallback>
                <p:oleObj name="" r:id="rId3" imgW="2362200" imgH="457200" progId="Equation.DSMT4">
                  <p:embed/>
                  <p:pic>
                    <p:nvPicPr>
                      <p:cNvPr id="0" name="图片 310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7200" y="973138"/>
                        <a:ext cx="4873625" cy="9461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9461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4438" y="1981200"/>
            <a:ext cx="6410325" cy="2085975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19462" name="对象 19461"/>
          <p:cNvGraphicFramePr>
            <a:graphicFrameLocks noChangeAspect="1"/>
          </p:cNvGraphicFramePr>
          <p:nvPr/>
        </p:nvGraphicFramePr>
        <p:xfrm>
          <a:off x="414338" y="4191000"/>
          <a:ext cx="6367462" cy="2628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7" name="" r:id="rId6" imgW="3084830" imgH="1269365" progId="Equation.DSMT4">
                  <p:embed/>
                </p:oleObj>
              </mc:Choice>
              <mc:Fallback>
                <p:oleObj name="" r:id="rId6" imgW="3084830" imgH="1269365" progId="Equation.DSMT4">
                  <p:embed/>
                  <p:pic>
                    <p:nvPicPr>
                      <p:cNvPr id="0" name="图片 3106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14338" y="4191000"/>
                        <a:ext cx="6367462" cy="2628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advClick="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3" name="TextBox 1"/>
          <p:cNvSpPr txBox="1"/>
          <p:nvPr/>
        </p:nvSpPr>
        <p:spPr>
          <a:xfrm>
            <a:off x="381000" y="381000"/>
            <a:ext cx="4038600" cy="5794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 sz="3200" b="1" dirty="0">
                <a:solidFill>
                  <a:schemeClr val="bg1"/>
                </a:solidFill>
                <a:latin typeface="Times New Roman" panose="02020503050405090304" pitchFamily="2" charset="0"/>
                <a:ea typeface="黑体" panose="02010609060101010101" pitchFamily="1" charset="-122"/>
              </a:rPr>
              <a:t>3.11 Solution</a:t>
            </a:r>
            <a:endParaRPr lang="en-US" altLang="zh-CN" sz="3200" b="1" dirty="0">
              <a:solidFill>
                <a:schemeClr val="bg1"/>
              </a:solidFill>
              <a:latin typeface="Times New Roman" panose="02020503050405090304" pitchFamily="2" charset="0"/>
              <a:ea typeface="黑体" panose="02010609060101010101" pitchFamily="1" charset="-122"/>
            </a:endParaRPr>
          </a:p>
        </p:txBody>
      </p:sp>
      <p:graphicFrame>
        <p:nvGraphicFramePr>
          <p:cNvPr id="3074" name="Object 3"/>
          <p:cNvGraphicFramePr>
            <a:graphicFrameLocks noChangeAspect="1"/>
          </p:cNvGraphicFramePr>
          <p:nvPr/>
        </p:nvGraphicFramePr>
        <p:xfrm>
          <a:off x="4089400" y="26797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" r:id="rId1" imgW="434975" imgH="676910" progId="Equation.DSMT4">
                  <p:embed/>
                </p:oleObj>
              </mc:Choice>
              <mc:Fallback>
                <p:oleObj name="" r:id="rId1" imgW="434975" imgH="676910" progId="Equation.DSMT4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089400" y="2679700"/>
                        <a:ext cx="914400" cy="1984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5" name="Object 4"/>
          <p:cNvGraphicFramePr>
            <a:graphicFrameLocks noChangeAspect="1"/>
          </p:cNvGraphicFramePr>
          <p:nvPr/>
        </p:nvGraphicFramePr>
        <p:xfrm>
          <a:off x="301625" y="1295400"/>
          <a:ext cx="8437563" cy="5010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" r:id="rId3" imgW="5130800" imgH="3048000" progId="Equation.DSMT4">
                  <p:embed/>
                </p:oleObj>
              </mc:Choice>
              <mc:Fallback>
                <p:oleObj name="" r:id="rId3" imgW="5130800" imgH="3048000" progId="Equation.DSMT4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1625" y="1295400"/>
                        <a:ext cx="8437563" cy="50101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advClick="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7" name="TextBox 1"/>
          <p:cNvSpPr txBox="1"/>
          <p:nvPr/>
        </p:nvSpPr>
        <p:spPr>
          <a:xfrm>
            <a:off x="381000" y="381000"/>
            <a:ext cx="4038600" cy="5794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 sz="3200" b="1" dirty="0">
                <a:solidFill>
                  <a:schemeClr val="bg1"/>
                </a:solidFill>
                <a:latin typeface="Times New Roman" panose="02020503050405090304" pitchFamily="2" charset="0"/>
                <a:ea typeface="黑体" panose="02010609060101010101" pitchFamily="1" charset="-122"/>
              </a:rPr>
              <a:t>3.11 Solution</a:t>
            </a:r>
            <a:endParaRPr lang="en-US" altLang="zh-CN" sz="3200" b="1" dirty="0">
              <a:solidFill>
                <a:schemeClr val="bg1"/>
              </a:solidFill>
              <a:latin typeface="Times New Roman" panose="02020503050405090304" pitchFamily="2" charset="0"/>
              <a:ea typeface="黑体" panose="02010609060101010101" pitchFamily="1" charset="-122"/>
            </a:endParaRPr>
          </a:p>
        </p:txBody>
      </p:sp>
      <p:graphicFrame>
        <p:nvGraphicFramePr>
          <p:cNvPr id="4098" name="Object 3"/>
          <p:cNvGraphicFramePr>
            <a:graphicFrameLocks noChangeAspect="1"/>
          </p:cNvGraphicFramePr>
          <p:nvPr/>
        </p:nvGraphicFramePr>
        <p:xfrm>
          <a:off x="4089400" y="26797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" r:id="rId1" imgW="434975" imgH="676910" progId="Equation.DSMT4">
                  <p:embed/>
                </p:oleObj>
              </mc:Choice>
              <mc:Fallback>
                <p:oleObj name="" r:id="rId1" imgW="434975" imgH="676910" progId="Equation.DSMT4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089400" y="2679700"/>
                        <a:ext cx="914400" cy="1984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9" name="Object 4"/>
          <p:cNvGraphicFramePr>
            <a:graphicFrameLocks noChangeAspect="1"/>
          </p:cNvGraphicFramePr>
          <p:nvPr/>
        </p:nvGraphicFramePr>
        <p:xfrm>
          <a:off x="914400" y="1828800"/>
          <a:ext cx="7269163" cy="2628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" r:id="rId3" imgW="3683000" imgH="1333500" progId="Equation.DSMT4">
                  <p:embed/>
                </p:oleObj>
              </mc:Choice>
              <mc:Fallback>
                <p:oleObj name="" r:id="rId3" imgW="3683000" imgH="1333500" progId="Equation.DSMT4">
                  <p:embed/>
                  <p:pic>
                    <p:nvPicPr>
                      <p:cNvPr id="0" name="图片 308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828800"/>
                        <a:ext cx="7269163" cy="2628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advClick="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1" name="TextBox 1"/>
          <p:cNvSpPr txBox="1"/>
          <p:nvPr/>
        </p:nvSpPr>
        <p:spPr>
          <a:xfrm>
            <a:off x="381000" y="381000"/>
            <a:ext cx="4038600" cy="5794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 sz="3200" b="1" dirty="0">
                <a:solidFill>
                  <a:schemeClr val="bg1"/>
                </a:solidFill>
                <a:latin typeface="Times New Roman" panose="02020503050405090304" pitchFamily="2" charset="0"/>
                <a:ea typeface="黑体" panose="02010609060101010101" pitchFamily="1" charset="-122"/>
              </a:rPr>
              <a:t>3.17 Solution</a:t>
            </a:r>
            <a:endParaRPr lang="en-US" altLang="zh-CN" sz="3200" b="1" dirty="0">
              <a:solidFill>
                <a:schemeClr val="bg1"/>
              </a:solidFill>
              <a:latin typeface="Times New Roman" panose="02020503050405090304" pitchFamily="2" charset="0"/>
              <a:ea typeface="黑体" panose="02010609060101010101" pitchFamily="1" charset="-122"/>
            </a:endParaRPr>
          </a:p>
        </p:txBody>
      </p:sp>
      <p:graphicFrame>
        <p:nvGraphicFramePr>
          <p:cNvPr id="5122" name="Object 3"/>
          <p:cNvGraphicFramePr>
            <a:graphicFrameLocks noChangeAspect="1"/>
          </p:cNvGraphicFramePr>
          <p:nvPr/>
        </p:nvGraphicFramePr>
        <p:xfrm>
          <a:off x="4089400" y="26797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" r:id="rId1" imgW="434975" imgH="676910" progId="Equation.DSMT4">
                  <p:embed/>
                </p:oleObj>
              </mc:Choice>
              <mc:Fallback>
                <p:oleObj name="" r:id="rId1" imgW="434975" imgH="676910" progId="Equation.DSMT4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089400" y="2679700"/>
                        <a:ext cx="914400" cy="1984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3" name="对象 1"/>
          <p:cNvGraphicFramePr>
            <a:graphicFrameLocks noChangeAspect="1"/>
          </p:cNvGraphicFramePr>
          <p:nvPr/>
        </p:nvGraphicFramePr>
        <p:xfrm>
          <a:off x="762000" y="1447800"/>
          <a:ext cx="7766050" cy="455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" r:id="rId3" imgW="3835400" imgH="1981200" progId="Equation.DSMT4">
                  <p:embed/>
                </p:oleObj>
              </mc:Choice>
              <mc:Fallback>
                <p:oleObj name="" r:id="rId3" imgW="3835400" imgH="1981200" progId="Equation.DSMT4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62000" y="1447800"/>
                        <a:ext cx="7766050" cy="4559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advClick="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TextBox 1"/>
          <p:cNvSpPr txBox="1"/>
          <p:nvPr/>
        </p:nvSpPr>
        <p:spPr>
          <a:xfrm>
            <a:off x="381000" y="381000"/>
            <a:ext cx="4038600" cy="5794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 sz="3200" b="1" dirty="0">
                <a:solidFill>
                  <a:schemeClr val="bg1"/>
                </a:solidFill>
                <a:latin typeface="Times New Roman" panose="02020503050405090304" pitchFamily="2" charset="0"/>
                <a:ea typeface="黑体" panose="02010609060101010101" pitchFamily="1" charset="-122"/>
              </a:rPr>
              <a:t>3.17 Solution</a:t>
            </a:r>
            <a:endParaRPr lang="en-US" altLang="zh-CN" sz="3200" b="1" dirty="0">
              <a:solidFill>
                <a:schemeClr val="bg1"/>
              </a:solidFill>
              <a:latin typeface="Times New Roman" panose="02020503050405090304" pitchFamily="2" charset="0"/>
              <a:ea typeface="黑体" panose="02010609060101010101" pitchFamily="1" charset="-122"/>
            </a:endParaRPr>
          </a:p>
        </p:txBody>
      </p:sp>
      <p:graphicFrame>
        <p:nvGraphicFramePr>
          <p:cNvPr id="6146" name="Object 3"/>
          <p:cNvGraphicFramePr>
            <a:graphicFrameLocks noChangeAspect="1"/>
          </p:cNvGraphicFramePr>
          <p:nvPr/>
        </p:nvGraphicFramePr>
        <p:xfrm>
          <a:off x="4089400" y="26797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" r:id="rId1" imgW="434975" imgH="676910" progId="Equation.DSMT4">
                  <p:embed/>
                </p:oleObj>
              </mc:Choice>
              <mc:Fallback>
                <p:oleObj name="" r:id="rId1" imgW="434975" imgH="676910" progId="Equation.DSMT4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089400" y="2679700"/>
                        <a:ext cx="914400" cy="1984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7" name="对象 1"/>
          <p:cNvGraphicFramePr>
            <a:graphicFrameLocks noChangeAspect="1"/>
          </p:cNvGraphicFramePr>
          <p:nvPr/>
        </p:nvGraphicFramePr>
        <p:xfrm>
          <a:off x="1066800" y="1447800"/>
          <a:ext cx="7391400" cy="4032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" r:id="rId3" imgW="3416300" imgH="1930400" progId="Equation.DSMT4">
                  <p:embed/>
                </p:oleObj>
              </mc:Choice>
              <mc:Fallback>
                <p:oleObj name="" r:id="rId3" imgW="3416300" imgH="1930400" progId="Equation.DSMT4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66800" y="1447800"/>
                        <a:ext cx="7391400" cy="40322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advClick="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TextBox 1"/>
          <p:cNvSpPr txBox="1"/>
          <p:nvPr/>
        </p:nvSpPr>
        <p:spPr>
          <a:xfrm>
            <a:off x="381000" y="381000"/>
            <a:ext cx="40386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sz="3200" b="1" dirty="0">
                <a:solidFill>
                  <a:schemeClr val="bg1"/>
                </a:solidFill>
                <a:latin typeface="Times New Roman" panose="02020503050405090304" pitchFamily="2" charset="0"/>
                <a:ea typeface="黑体" panose="02010609060101010101" pitchFamily="1" charset="-122"/>
              </a:rPr>
              <a:t>3.18 Solution</a:t>
            </a:r>
            <a:endParaRPr lang="en-US" altLang="zh-CN" sz="3200" b="1" dirty="0">
              <a:solidFill>
                <a:schemeClr val="bg1"/>
              </a:solidFill>
              <a:latin typeface="Times New Roman" panose="02020503050405090304" pitchFamily="2" charset="0"/>
              <a:ea typeface="黑体" panose="02010609060101010101" pitchFamily="1" charset="-122"/>
            </a:endParaRPr>
          </a:p>
        </p:txBody>
      </p:sp>
      <p:graphicFrame>
        <p:nvGraphicFramePr>
          <p:cNvPr id="7171" name="对象 7170"/>
          <p:cNvGraphicFramePr>
            <a:graphicFrameLocks noChangeAspect="1"/>
          </p:cNvGraphicFramePr>
          <p:nvPr/>
        </p:nvGraphicFramePr>
        <p:xfrm>
          <a:off x="4089400" y="26797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" r:id="rId1" imgW="434975" imgH="676910" progId="Equation.DSMT4">
                  <p:embed/>
                </p:oleObj>
              </mc:Choice>
              <mc:Fallback>
                <p:oleObj name="" r:id="rId1" imgW="434975" imgH="676910" progId="Equation.DSMT4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089400" y="2679700"/>
                        <a:ext cx="914400" cy="1984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2" name="对象 7171"/>
          <p:cNvGraphicFramePr>
            <a:graphicFrameLocks noChangeAspect="1"/>
          </p:cNvGraphicFramePr>
          <p:nvPr/>
        </p:nvGraphicFramePr>
        <p:xfrm>
          <a:off x="28575" y="1103313"/>
          <a:ext cx="9191625" cy="6135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" r:id="rId3" imgW="4381500" imgH="2921000" progId="Equation.DSMT4">
                  <p:embed/>
                </p:oleObj>
              </mc:Choice>
              <mc:Fallback>
                <p:oleObj name="" r:id="rId3" imgW="4381500" imgH="2921000" progId="Equation.DSMT4">
                  <p:embed/>
                  <p:pic>
                    <p:nvPicPr>
                      <p:cNvPr id="0" name="图片 308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575" y="1103313"/>
                        <a:ext cx="9191625" cy="61356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advClick="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1" name="TextBox 1"/>
          <p:cNvSpPr txBox="1"/>
          <p:nvPr/>
        </p:nvSpPr>
        <p:spPr>
          <a:xfrm>
            <a:off x="381000" y="381000"/>
            <a:ext cx="4038600" cy="5794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 sz="3200" b="1" dirty="0">
                <a:solidFill>
                  <a:schemeClr val="bg1"/>
                </a:solidFill>
                <a:latin typeface="Times New Roman" panose="02020503050405090304" pitchFamily="2" charset="0"/>
                <a:ea typeface="黑体" panose="02010609060101010101" pitchFamily="1" charset="-122"/>
              </a:rPr>
              <a:t>3.25 Solution</a:t>
            </a:r>
            <a:endParaRPr lang="en-US" altLang="zh-CN" sz="3200" b="1" dirty="0">
              <a:solidFill>
                <a:schemeClr val="bg1"/>
              </a:solidFill>
              <a:latin typeface="Times New Roman" panose="02020503050405090304" pitchFamily="2" charset="0"/>
              <a:ea typeface="黑体" panose="02010609060101010101" pitchFamily="1" charset="-122"/>
            </a:endParaRPr>
          </a:p>
        </p:txBody>
      </p:sp>
      <p:graphicFrame>
        <p:nvGraphicFramePr>
          <p:cNvPr id="10242" name="Object 3"/>
          <p:cNvGraphicFramePr>
            <a:graphicFrameLocks noChangeAspect="1"/>
          </p:cNvGraphicFramePr>
          <p:nvPr/>
        </p:nvGraphicFramePr>
        <p:xfrm>
          <a:off x="4089400" y="26797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0" name="" r:id="rId1" imgW="434975" imgH="676910" progId="Equation.DSMT4">
                  <p:embed/>
                </p:oleObj>
              </mc:Choice>
              <mc:Fallback>
                <p:oleObj name="" r:id="rId1" imgW="434975" imgH="676910" progId="Equation.DSMT4">
                  <p:embed/>
                  <p:pic>
                    <p:nvPicPr>
                      <p:cNvPr id="0" name="图片 309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089400" y="2679700"/>
                        <a:ext cx="914400" cy="1984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3" name="对象 1"/>
          <p:cNvGraphicFramePr>
            <a:graphicFrameLocks noChangeAspect="1"/>
          </p:cNvGraphicFramePr>
          <p:nvPr/>
        </p:nvGraphicFramePr>
        <p:xfrm>
          <a:off x="1135063" y="1341438"/>
          <a:ext cx="7254875" cy="424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" r:id="rId3" imgW="3352800" imgH="2032000" progId="Equation.DSMT4">
                  <p:embed/>
                </p:oleObj>
              </mc:Choice>
              <mc:Fallback>
                <p:oleObj name="" r:id="rId3" imgW="3352800" imgH="2032000" progId="Equation.DSMT4">
                  <p:embed/>
                  <p:pic>
                    <p:nvPicPr>
                      <p:cNvPr id="0" name="图片 308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35063" y="1341438"/>
                        <a:ext cx="7254875" cy="42449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advClick="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5" name="TextBox 1"/>
          <p:cNvSpPr txBox="1"/>
          <p:nvPr/>
        </p:nvSpPr>
        <p:spPr>
          <a:xfrm>
            <a:off x="381000" y="30163"/>
            <a:ext cx="4038600" cy="57943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/>
            <a:r>
              <a:rPr lang="en-US" altLang="zh-CN" sz="3200" b="1" dirty="0">
                <a:solidFill>
                  <a:schemeClr val="bg1"/>
                </a:solidFill>
                <a:latin typeface="Times New Roman" panose="02020503050405090304" pitchFamily="2" charset="0"/>
                <a:ea typeface="黑体" panose="02010609060101010101" pitchFamily="1" charset="-122"/>
              </a:rPr>
              <a:t>3.58 Solution</a:t>
            </a:r>
            <a:endParaRPr lang="en-US" altLang="zh-CN" sz="3200" b="1" dirty="0">
              <a:solidFill>
                <a:schemeClr val="bg1"/>
              </a:solidFill>
              <a:latin typeface="Times New Roman" panose="02020503050405090304" pitchFamily="2" charset="0"/>
              <a:ea typeface="黑体" panose="02010609060101010101" pitchFamily="1" charset="-122"/>
            </a:endParaRPr>
          </a:p>
        </p:txBody>
      </p:sp>
      <p:graphicFrame>
        <p:nvGraphicFramePr>
          <p:cNvPr id="11266" name="Object 3"/>
          <p:cNvGraphicFramePr>
            <a:graphicFrameLocks noChangeAspect="1"/>
          </p:cNvGraphicFramePr>
          <p:nvPr/>
        </p:nvGraphicFramePr>
        <p:xfrm>
          <a:off x="4089400" y="26797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name="" r:id="rId1" imgW="434975" imgH="676910" progId="Equation.DSMT4">
                  <p:embed/>
                </p:oleObj>
              </mc:Choice>
              <mc:Fallback>
                <p:oleObj name="" r:id="rId1" imgW="434975" imgH="676910" progId="Equation.DSMT4">
                  <p:embed/>
                  <p:pic>
                    <p:nvPicPr>
                      <p:cNvPr id="0" name="图片 309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089400" y="2679700"/>
                        <a:ext cx="914400" cy="1984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7" name="对象 1"/>
          <p:cNvGraphicFramePr>
            <a:graphicFrameLocks noChangeAspect="1"/>
          </p:cNvGraphicFramePr>
          <p:nvPr/>
        </p:nvGraphicFramePr>
        <p:xfrm>
          <a:off x="406400" y="1143000"/>
          <a:ext cx="8380413" cy="4748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" r:id="rId3" imgW="3873500" imgH="2273300" progId="Equation.DSMT4">
                  <p:embed/>
                </p:oleObj>
              </mc:Choice>
              <mc:Fallback>
                <p:oleObj name="" r:id="rId3" imgW="3873500" imgH="2273300" progId="Equation.DSMT4">
                  <p:embed/>
                  <p:pic>
                    <p:nvPicPr>
                      <p:cNvPr id="0" name="图片 309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06400" y="1143000"/>
                        <a:ext cx="8380413" cy="47482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advClick="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9" name="TextBox 1"/>
          <p:cNvSpPr txBox="1"/>
          <p:nvPr/>
        </p:nvSpPr>
        <p:spPr>
          <a:xfrm>
            <a:off x="228600" y="457200"/>
            <a:ext cx="4038600" cy="5794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/>
            <a:r>
              <a:rPr lang="en-US" altLang="zh-CN" sz="3200" b="1" dirty="0">
                <a:solidFill>
                  <a:schemeClr val="bg1"/>
                </a:solidFill>
                <a:latin typeface="Times New Roman" panose="02020503050405090304" pitchFamily="2" charset="0"/>
                <a:ea typeface="黑体" panose="02010609060101010101" pitchFamily="1" charset="-122"/>
              </a:rPr>
              <a:t>3.58 Solution</a:t>
            </a:r>
            <a:endParaRPr lang="en-US" altLang="zh-CN" sz="3200" b="1" dirty="0">
              <a:solidFill>
                <a:schemeClr val="bg1"/>
              </a:solidFill>
              <a:latin typeface="Times New Roman" panose="02020503050405090304" pitchFamily="2" charset="0"/>
              <a:ea typeface="黑体" panose="02010609060101010101" pitchFamily="1" charset="-122"/>
            </a:endParaRPr>
          </a:p>
        </p:txBody>
      </p:sp>
      <p:graphicFrame>
        <p:nvGraphicFramePr>
          <p:cNvPr id="12290" name="Object 3"/>
          <p:cNvGraphicFramePr>
            <a:graphicFrameLocks noChangeAspect="1"/>
          </p:cNvGraphicFramePr>
          <p:nvPr/>
        </p:nvGraphicFramePr>
        <p:xfrm>
          <a:off x="4089400" y="26797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0" name="" r:id="rId1" imgW="434975" imgH="676910" progId="Equation.DSMT4">
                  <p:embed/>
                </p:oleObj>
              </mc:Choice>
              <mc:Fallback>
                <p:oleObj name="" r:id="rId1" imgW="434975" imgH="676910" progId="Equation.DSMT4">
                  <p:embed/>
                  <p:pic>
                    <p:nvPicPr>
                      <p:cNvPr id="0" name="图片 309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089400" y="2679700"/>
                        <a:ext cx="914400" cy="1984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1" name="对象 1"/>
          <p:cNvGraphicFramePr>
            <a:graphicFrameLocks noChangeAspect="1"/>
          </p:cNvGraphicFramePr>
          <p:nvPr/>
        </p:nvGraphicFramePr>
        <p:xfrm>
          <a:off x="173038" y="1676400"/>
          <a:ext cx="8848725" cy="336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1" name="" r:id="rId3" imgW="4089400" imgH="1460500" progId="Equation.DSMT4">
                  <p:embed/>
                </p:oleObj>
              </mc:Choice>
              <mc:Fallback>
                <p:oleObj name="" r:id="rId3" imgW="4089400" imgH="1460500" progId="Equation.DSMT4">
                  <p:embed/>
                  <p:pic>
                    <p:nvPicPr>
                      <p:cNvPr id="0" name="图片 310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3038" y="1676400"/>
                        <a:ext cx="8848725" cy="3365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advClick="0"/>
</p:sld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181</Words>
  <Application>WPS 文字</Application>
  <PresentationFormat>全屏显示(4:3)</PresentationFormat>
  <Paragraphs>26</Paragraphs>
  <Slides>13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25</vt:i4>
      </vt:variant>
      <vt:variant>
        <vt:lpstr>幻灯片标题</vt:lpstr>
      </vt:variant>
      <vt:variant>
        <vt:i4>13</vt:i4>
      </vt:variant>
    </vt:vector>
  </HeadingPairs>
  <TitlesOfParts>
    <vt:vector size="53" baseType="lpstr">
      <vt:lpstr>Arial</vt:lpstr>
      <vt:lpstr>方正书宋_GBK</vt:lpstr>
      <vt:lpstr>Wingdings</vt:lpstr>
      <vt:lpstr>宋体</vt:lpstr>
      <vt:lpstr>汉仪书宋二KW</vt:lpstr>
      <vt:lpstr>Times New Roman</vt:lpstr>
      <vt:lpstr>黑体</vt:lpstr>
      <vt:lpstr>汉仪中黑KW</vt:lpstr>
      <vt:lpstr>微软雅黑</vt:lpstr>
      <vt:lpstr>汉仪旗黑</vt:lpstr>
      <vt:lpstr>宋体</vt:lpstr>
      <vt:lpstr>Arial Unicode MS</vt:lpstr>
      <vt:lpstr>Calibri</vt:lpstr>
      <vt:lpstr>Helvetica Neue</vt:lpstr>
      <vt:lpstr>Office 主题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DSP Problems in Chapter 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yanglianspc</cp:lastModifiedBy>
  <cp:revision>516</cp:revision>
  <dcterms:created xsi:type="dcterms:W3CDTF">2021-04-12T14:49:36Z</dcterms:created>
  <dcterms:modified xsi:type="dcterms:W3CDTF">2021-04-12T14:49:36Z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r8>1</vt:r8>
  </property>
  <property fmtid="{D5CDD505-2E9C-101B-9397-08002B2CF9AE}" pid="3" name="KSOProductBuildVer">
    <vt:lpwstr>2052-3.4.2.5348</vt:lpwstr>
  </property>
</Properties>
</file>