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81" r:id="rId6"/>
    <p:sldId id="260" r:id="rId7"/>
    <p:sldId id="274" r:id="rId8"/>
    <p:sldId id="261" r:id="rId9"/>
    <p:sldId id="262" r:id="rId10"/>
    <p:sldId id="263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09600" y="2873375"/>
            <a:ext cx="7772400" cy="147002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DSP Problems in Chapter 4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4.61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9" name="对象 1536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5363"/>
          <p:cNvGraphicFramePr>
            <a:graphicFrameLocks noChangeAspect="1"/>
          </p:cNvGraphicFramePr>
          <p:nvPr/>
        </p:nvGraphicFramePr>
        <p:xfrm>
          <a:off x="457200" y="1371600"/>
          <a:ext cx="74993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251200" imgH="1638300" progId="Equation.DSMT4">
                  <p:embed/>
                </p:oleObj>
              </mc:Choice>
              <mc:Fallback>
                <p:oleObj name="" r:id="rId3" imgW="3251200" imgH="16383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71600"/>
                        <a:ext cx="7499350" cy="378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4.62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对象 1638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6387"/>
          <p:cNvGraphicFramePr>
            <a:graphicFrameLocks noChangeAspect="1"/>
          </p:cNvGraphicFramePr>
          <p:nvPr/>
        </p:nvGraphicFramePr>
        <p:xfrm>
          <a:off x="381000" y="1843088"/>
          <a:ext cx="8553450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708400" imgH="1447800" progId="Equation.DSMT4">
                  <p:embed/>
                </p:oleObj>
              </mc:Choice>
              <mc:Fallback>
                <p:oleObj name="" r:id="rId3" imgW="3708400" imgH="1447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843088"/>
                        <a:ext cx="8553450" cy="333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4.69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5" name="对象 1945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 txBox="1"/>
          <p:nvPr/>
        </p:nvSpPr>
        <p:spPr>
          <a:xfrm>
            <a:off x="381000" y="1143000"/>
            <a:ext cx="83058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We need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8437" name="对象 19460"/>
          <p:cNvGraphicFramePr>
            <a:graphicFrameLocks noChangeAspect="1"/>
          </p:cNvGraphicFramePr>
          <p:nvPr/>
        </p:nvGraphicFramePr>
        <p:xfrm>
          <a:off x="914400" y="990600"/>
          <a:ext cx="60801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946400" imgH="685800" progId="Equation.DSMT4">
                  <p:embed/>
                </p:oleObj>
              </mc:Choice>
              <mc:Fallback>
                <p:oleObj name="" r:id="rId3" imgW="2946400" imgH="685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6080125" cy="1417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9461"/>
          <p:cNvGraphicFramePr>
            <a:graphicFrameLocks noChangeAspect="1"/>
          </p:cNvGraphicFramePr>
          <p:nvPr/>
        </p:nvGraphicFramePr>
        <p:xfrm>
          <a:off x="2652713" y="4267200"/>
          <a:ext cx="22240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965835" imgH="432435" progId="Equation.DSMT4">
                  <p:embed/>
                </p:oleObj>
              </mc:Choice>
              <mc:Fallback>
                <p:oleObj name="" r:id="rId5" imgW="965835" imgH="43243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713" y="4267200"/>
                        <a:ext cx="222408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9462"/>
          <p:cNvGraphicFramePr>
            <a:graphicFrameLocks noChangeAspect="1"/>
          </p:cNvGraphicFramePr>
          <p:nvPr/>
        </p:nvGraphicFramePr>
        <p:xfrm>
          <a:off x="2286000" y="2590800"/>
          <a:ext cx="490061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2373630" imgH="635000" progId="Equation.DSMT4">
                  <p:embed/>
                </p:oleObj>
              </mc:Choice>
              <mc:Fallback>
                <p:oleObj name="" r:id="rId7" imgW="2373630" imgH="6350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590800"/>
                        <a:ext cx="4900613" cy="131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4.3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5" name="对象 409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4099"/>
          <p:cNvGraphicFramePr>
            <a:graphicFrameLocks noChangeAspect="1"/>
          </p:cNvGraphicFramePr>
          <p:nvPr/>
        </p:nvGraphicFramePr>
        <p:xfrm>
          <a:off x="457200" y="1098550"/>
          <a:ext cx="6475413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3086100" imgH="2057400" progId="Equation.DSMT4">
                  <p:embed/>
                </p:oleObj>
              </mc:Choice>
              <mc:Fallback>
                <p:oleObj name="" r:id="rId3" imgW="3086100" imgH="2057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98550"/>
                        <a:ext cx="6475413" cy="431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1"/>
          <p:cNvSpPr txBox="1"/>
          <p:nvPr/>
        </p:nvSpPr>
        <p:spPr>
          <a:xfrm>
            <a:off x="304800" y="5334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4.4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8" name="对象 4101"/>
          <p:cNvGraphicFramePr>
            <a:graphicFrameLocks noChangeAspect="1"/>
          </p:cNvGraphicFramePr>
          <p:nvPr/>
        </p:nvGraphicFramePr>
        <p:xfrm>
          <a:off x="914400" y="5975350"/>
          <a:ext cx="4689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236470" imgH="203200" progId="Equation.DSMT4">
                  <p:embed/>
                </p:oleObj>
              </mc:Choice>
              <mc:Fallback>
                <p:oleObj name="" r:id="rId5" imgW="223647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975350"/>
                        <a:ext cx="46894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4.10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23" name="对象 614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6147"/>
          <p:cNvGraphicFramePr>
            <a:graphicFrameLocks noChangeAspect="1"/>
          </p:cNvGraphicFramePr>
          <p:nvPr/>
        </p:nvGraphicFramePr>
        <p:xfrm>
          <a:off x="457200" y="960438"/>
          <a:ext cx="83407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975100" imgH="2654300" progId="Equation.DSMT4">
                  <p:embed/>
                </p:oleObj>
              </mc:Choice>
              <mc:Fallback>
                <p:oleObj name="" r:id="rId3" imgW="3975100" imgH="2654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60438"/>
                        <a:ext cx="8340725" cy="556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对象 512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1"/>
          <p:cNvSpPr txBox="1"/>
          <p:nvPr/>
        </p:nvSpPr>
        <p:spPr>
          <a:xfrm>
            <a:off x="495935" y="532765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4.12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03" name="对象 5127"/>
          <p:cNvGraphicFramePr>
            <a:graphicFrameLocks noChangeAspect="1"/>
          </p:cNvGraphicFramePr>
          <p:nvPr/>
        </p:nvGraphicFramePr>
        <p:xfrm>
          <a:off x="617855" y="1336040"/>
          <a:ext cx="5195888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476500" imgH="1155700" progId="Equation.DSMT4">
                  <p:embed/>
                </p:oleObj>
              </mc:Choice>
              <mc:Fallback>
                <p:oleObj name="" r:id="rId3" imgW="2476500" imgH="11557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855" y="1336040"/>
                        <a:ext cx="5195888" cy="241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1"/>
          <p:cNvSpPr txBox="1"/>
          <p:nvPr/>
        </p:nvSpPr>
        <p:spPr>
          <a:xfrm>
            <a:off x="381000" y="-46037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4.23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7" name="对象 7170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7171"/>
          <p:cNvGraphicFramePr>
            <a:graphicFrameLocks noChangeAspect="1"/>
          </p:cNvGraphicFramePr>
          <p:nvPr/>
        </p:nvGraphicFramePr>
        <p:xfrm>
          <a:off x="449263" y="396875"/>
          <a:ext cx="7246937" cy="661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54400" imgH="3149600" progId="Equation.DSMT4">
                  <p:embed/>
                </p:oleObj>
              </mc:Choice>
              <mc:Fallback>
                <p:oleObj name="" r:id="rId3" imgW="3454400" imgH="3149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3" y="396875"/>
                        <a:ext cx="7246937" cy="661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1"/>
          <p:cNvSpPr txBox="1"/>
          <p:nvPr/>
        </p:nvSpPr>
        <p:spPr>
          <a:xfrm>
            <a:off x="495935" y="359093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4.23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1" name="对象 8194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8195"/>
          <p:cNvGraphicFramePr>
            <a:graphicFrameLocks noChangeAspect="1"/>
          </p:cNvGraphicFramePr>
          <p:nvPr/>
        </p:nvGraphicFramePr>
        <p:xfrm>
          <a:off x="1295400" y="1524000"/>
          <a:ext cx="51689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463800" imgH="685800" progId="Equation.DSMT4">
                  <p:embed/>
                </p:oleObj>
              </mc:Choice>
              <mc:Fallback>
                <p:oleObj name="" r:id="rId3" imgW="2463800" imgH="685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524000"/>
                        <a:ext cx="516890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5" name="对象 921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9219"/>
          <p:cNvGraphicFramePr>
            <a:graphicFrameLocks noChangeAspect="1"/>
          </p:cNvGraphicFramePr>
          <p:nvPr/>
        </p:nvGraphicFramePr>
        <p:xfrm>
          <a:off x="371475" y="917575"/>
          <a:ext cx="876300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232400" imgH="2794000" progId="Equation.DSMT4">
                  <p:embed/>
                </p:oleObj>
              </mc:Choice>
              <mc:Fallback>
                <p:oleObj name="" r:id="rId3" imgW="5232400" imgH="279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" y="917575"/>
                        <a:ext cx="8763000" cy="585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对象 1024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10243"/>
          <p:cNvGraphicFramePr>
            <a:graphicFrameLocks noChangeAspect="1"/>
          </p:cNvGraphicFramePr>
          <p:nvPr/>
        </p:nvGraphicFramePr>
        <p:xfrm>
          <a:off x="350838" y="1219200"/>
          <a:ext cx="876935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178300" imgH="2489200" progId="Equation.DSMT4">
                  <p:embed/>
                </p:oleObj>
              </mc:Choice>
              <mc:Fallback>
                <p:oleObj name="" r:id="rId3" imgW="4178300" imgH="2489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838" y="1219200"/>
                        <a:ext cx="8769350" cy="522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4.35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对象 11266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1267"/>
          <p:cNvGraphicFramePr>
            <a:graphicFrameLocks noChangeAspect="1"/>
          </p:cNvGraphicFramePr>
          <p:nvPr/>
        </p:nvGraphicFramePr>
        <p:xfrm>
          <a:off x="381000" y="3962400"/>
          <a:ext cx="71437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403600" imgH="889000" progId="Equation.DSMT4">
                  <p:embed/>
                </p:oleObj>
              </mc:Choice>
              <mc:Fallback>
                <p:oleObj name="" r:id="rId3" imgW="3403600" imgH="889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962400"/>
                        <a:ext cx="714375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295400"/>
            <a:ext cx="5997575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文字</Application>
  <PresentationFormat>全屏显示(4:3)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12</vt:i4>
      </vt:variant>
    </vt:vector>
  </HeadingPairs>
  <TitlesOfParts>
    <vt:vector size="54" baseType="lpstr">
      <vt:lpstr>Arial</vt:lpstr>
      <vt:lpstr>方正书宋_GBK</vt:lpstr>
      <vt:lpstr>Wingdings</vt:lpstr>
      <vt:lpstr>宋体</vt:lpstr>
      <vt:lpstr>汉仪书宋二KW</vt:lpstr>
      <vt:lpstr>Times New Roman</vt:lpstr>
      <vt:lpstr>黑体</vt:lpstr>
      <vt:lpstr>汉仪中黑KW</vt:lpstr>
      <vt:lpstr>仿宋_GB2312</vt:lpstr>
      <vt:lpstr>微软雅黑</vt:lpstr>
      <vt:lpstr>汉仪旗黑</vt:lpstr>
      <vt:lpstr>宋体</vt:lpstr>
      <vt:lpstr>Arial Unicode MS</vt:lpstr>
      <vt:lpstr>Calibri</vt:lpstr>
      <vt:lpstr>Helvetica Neue</vt:lpstr>
      <vt:lpstr>方正仿宋_GBK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DSP Problems in Chapter 4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yanglianspc</cp:lastModifiedBy>
  <cp:revision>580</cp:revision>
  <dcterms:created xsi:type="dcterms:W3CDTF">2021-03-16T14:51:03Z</dcterms:created>
  <dcterms:modified xsi:type="dcterms:W3CDTF">2021-03-16T14:51:03Z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2052-3.3.1.5149</vt:lpwstr>
  </property>
</Properties>
</file>